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notesSlides/notesSlide2.xml" ContentType="application/vnd.openxmlformats-officedocument.presentationml.notesSlide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notesSlides/notesSlide3.xml" ContentType="application/vnd.openxmlformats-officedocument.presentationml.notesSlide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tags/tag682.xml" ContentType="application/vnd.openxmlformats-officedocument.presentationml.tags+xml"/>
  <Override PartName="/ppt/tags/tag683.xml" ContentType="application/vnd.openxmlformats-officedocument.presentationml.tags+xml"/>
  <Override PartName="/ppt/notesSlides/notesSlide4.xml" ContentType="application/vnd.openxmlformats-officedocument.presentationml.notesSlide+xml"/>
  <Override PartName="/ppt/tags/tag684.xml" ContentType="application/vnd.openxmlformats-officedocument.presentationml.tags+xml"/>
  <Override PartName="/ppt/tags/tag685.xml" ContentType="application/vnd.openxmlformats-officedocument.presentationml.tags+xml"/>
  <Override PartName="/ppt/tags/tag686.xml" ContentType="application/vnd.openxmlformats-officedocument.presentationml.tags+xml"/>
  <Override PartName="/ppt/tags/tag687.xml" ContentType="application/vnd.openxmlformats-officedocument.presentationml.tags+xml"/>
  <Override PartName="/ppt/tags/tag688.xml" ContentType="application/vnd.openxmlformats-officedocument.presentationml.tags+xml"/>
  <Override PartName="/ppt/tags/tag689.xml" ContentType="application/vnd.openxmlformats-officedocument.presentationml.tags+xml"/>
  <Override PartName="/ppt/tags/tag690.xml" ContentType="application/vnd.openxmlformats-officedocument.presentationml.tags+xml"/>
  <Override PartName="/ppt/tags/tag691.xml" ContentType="application/vnd.openxmlformats-officedocument.presentationml.tags+xml"/>
  <Override PartName="/ppt/tags/tag692.xml" ContentType="application/vnd.openxmlformats-officedocument.presentationml.tags+xml"/>
  <Override PartName="/ppt/tags/tag693.xml" ContentType="application/vnd.openxmlformats-officedocument.presentationml.tags+xml"/>
  <Override PartName="/ppt/tags/tag694.xml" ContentType="application/vnd.openxmlformats-officedocument.presentationml.tags+xml"/>
  <Override PartName="/ppt/tags/tag695.xml" ContentType="application/vnd.openxmlformats-officedocument.presentationml.tags+xml"/>
  <Override PartName="/ppt/tags/tag696.xml" ContentType="application/vnd.openxmlformats-officedocument.presentationml.tags+xml"/>
  <Override PartName="/ppt/tags/tag697.xml" ContentType="application/vnd.openxmlformats-officedocument.presentationml.tags+xml"/>
  <Override PartName="/ppt/tags/tag698.xml" ContentType="application/vnd.openxmlformats-officedocument.presentationml.tags+xml"/>
  <Override PartName="/ppt/tags/tag699.xml" ContentType="application/vnd.openxmlformats-officedocument.presentationml.tags+xml"/>
  <Override PartName="/ppt/tags/tag700.xml" ContentType="application/vnd.openxmlformats-officedocument.presentationml.tags+xml"/>
  <Override PartName="/ppt/tags/tag701.xml" ContentType="application/vnd.openxmlformats-officedocument.presentationml.tags+xml"/>
  <Override PartName="/ppt/tags/tag702.xml" ContentType="application/vnd.openxmlformats-officedocument.presentationml.tags+xml"/>
  <Override PartName="/ppt/tags/tag703.xml" ContentType="application/vnd.openxmlformats-officedocument.presentationml.tags+xml"/>
  <Override PartName="/ppt/tags/tag704.xml" ContentType="application/vnd.openxmlformats-officedocument.presentationml.tags+xml"/>
  <Override PartName="/ppt/tags/tag705.xml" ContentType="application/vnd.openxmlformats-officedocument.presentationml.tags+xml"/>
  <Override PartName="/ppt/tags/tag706.xml" ContentType="application/vnd.openxmlformats-officedocument.presentationml.tags+xml"/>
  <Override PartName="/ppt/tags/tag707.xml" ContentType="application/vnd.openxmlformats-officedocument.presentationml.tags+xml"/>
  <Override PartName="/ppt/tags/tag708.xml" ContentType="application/vnd.openxmlformats-officedocument.presentationml.tags+xml"/>
  <Override PartName="/ppt/tags/tag709.xml" ContentType="application/vnd.openxmlformats-officedocument.presentationml.tags+xml"/>
  <Override PartName="/ppt/tags/tag710.xml" ContentType="application/vnd.openxmlformats-officedocument.presentationml.tags+xml"/>
  <Override PartName="/ppt/tags/tag711.xml" ContentType="application/vnd.openxmlformats-officedocument.presentationml.tags+xml"/>
  <Override PartName="/ppt/tags/tag712.xml" ContentType="application/vnd.openxmlformats-officedocument.presentationml.tags+xml"/>
  <Override PartName="/ppt/tags/tag713.xml" ContentType="application/vnd.openxmlformats-officedocument.presentationml.tags+xml"/>
  <Override PartName="/ppt/tags/tag714.xml" ContentType="application/vnd.openxmlformats-officedocument.presentationml.tags+xml"/>
  <Override PartName="/ppt/tags/tag715.xml" ContentType="application/vnd.openxmlformats-officedocument.presentationml.tags+xml"/>
  <Override PartName="/ppt/tags/tag716.xml" ContentType="application/vnd.openxmlformats-officedocument.presentationml.tags+xml"/>
  <Override PartName="/ppt/tags/tag717.xml" ContentType="application/vnd.openxmlformats-officedocument.presentationml.tags+xml"/>
  <Override PartName="/ppt/tags/tag718.xml" ContentType="application/vnd.openxmlformats-officedocument.presentationml.tags+xml"/>
  <Override PartName="/ppt/tags/tag719.xml" ContentType="application/vnd.openxmlformats-officedocument.presentationml.tags+xml"/>
  <Override PartName="/ppt/tags/tag720.xml" ContentType="application/vnd.openxmlformats-officedocument.presentationml.tags+xml"/>
  <Override PartName="/ppt/tags/tag721.xml" ContentType="application/vnd.openxmlformats-officedocument.presentationml.tags+xml"/>
  <Override PartName="/ppt/tags/tag722.xml" ContentType="application/vnd.openxmlformats-officedocument.presentationml.tags+xml"/>
  <Override PartName="/ppt/tags/tag723.xml" ContentType="application/vnd.openxmlformats-officedocument.presentationml.tags+xml"/>
  <Override PartName="/ppt/tags/tag724.xml" ContentType="application/vnd.openxmlformats-officedocument.presentationml.tags+xml"/>
  <Override PartName="/ppt/tags/tag725.xml" ContentType="application/vnd.openxmlformats-officedocument.presentationml.tags+xml"/>
  <Override PartName="/ppt/tags/tag726.xml" ContentType="application/vnd.openxmlformats-officedocument.presentationml.tags+xml"/>
  <Override PartName="/ppt/tags/tag727.xml" ContentType="application/vnd.openxmlformats-officedocument.presentationml.tags+xml"/>
  <Override PartName="/ppt/tags/tag728.xml" ContentType="application/vnd.openxmlformats-officedocument.presentationml.tags+xml"/>
  <Override PartName="/ppt/tags/tag729.xml" ContentType="application/vnd.openxmlformats-officedocument.presentationml.tags+xml"/>
  <Override PartName="/ppt/tags/tag730.xml" ContentType="application/vnd.openxmlformats-officedocument.presentationml.tags+xml"/>
  <Override PartName="/ppt/tags/tag731.xml" ContentType="application/vnd.openxmlformats-officedocument.presentationml.tags+xml"/>
  <Override PartName="/ppt/tags/tag732.xml" ContentType="application/vnd.openxmlformats-officedocument.presentationml.tags+xml"/>
  <Override PartName="/ppt/tags/tag733.xml" ContentType="application/vnd.openxmlformats-officedocument.presentationml.tags+xml"/>
  <Override PartName="/ppt/tags/tag734.xml" ContentType="application/vnd.openxmlformats-officedocument.presentationml.tags+xml"/>
  <Override PartName="/ppt/tags/tag735.xml" ContentType="application/vnd.openxmlformats-officedocument.presentationml.tags+xml"/>
  <Override PartName="/ppt/tags/tag736.xml" ContentType="application/vnd.openxmlformats-officedocument.presentationml.tags+xml"/>
  <Override PartName="/ppt/tags/tag737.xml" ContentType="application/vnd.openxmlformats-officedocument.presentationml.tags+xml"/>
  <Override PartName="/ppt/tags/tag738.xml" ContentType="application/vnd.openxmlformats-officedocument.presentationml.tags+xml"/>
  <Override PartName="/ppt/tags/tag739.xml" ContentType="application/vnd.openxmlformats-officedocument.presentationml.tags+xml"/>
  <Override PartName="/ppt/tags/tag740.xml" ContentType="application/vnd.openxmlformats-officedocument.presentationml.tags+xml"/>
  <Override PartName="/ppt/tags/tag741.xml" ContentType="application/vnd.openxmlformats-officedocument.presentationml.tags+xml"/>
  <Override PartName="/ppt/tags/tag742.xml" ContentType="application/vnd.openxmlformats-officedocument.presentationml.tags+xml"/>
  <Override PartName="/ppt/tags/tag743.xml" ContentType="application/vnd.openxmlformats-officedocument.presentationml.tags+xml"/>
  <Override PartName="/ppt/tags/tag744.xml" ContentType="application/vnd.openxmlformats-officedocument.presentationml.tags+xml"/>
  <Override PartName="/ppt/tags/tag745.xml" ContentType="application/vnd.openxmlformats-officedocument.presentationml.tags+xml"/>
  <Override PartName="/ppt/tags/tag746.xml" ContentType="application/vnd.openxmlformats-officedocument.presentationml.tags+xml"/>
  <Override PartName="/ppt/tags/tag747.xml" ContentType="application/vnd.openxmlformats-officedocument.presentationml.tags+xml"/>
  <Override PartName="/ppt/tags/tag748.xml" ContentType="application/vnd.openxmlformats-officedocument.presentationml.tags+xml"/>
  <Override PartName="/ppt/tags/tag749.xml" ContentType="application/vnd.openxmlformats-officedocument.presentationml.tags+xml"/>
  <Override PartName="/ppt/tags/tag750.xml" ContentType="application/vnd.openxmlformats-officedocument.presentationml.tags+xml"/>
  <Override PartName="/ppt/tags/tag751.xml" ContentType="application/vnd.openxmlformats-officedocument.presentationml.tags+xml"/>
  <Override PartName="/ppt/tags/tag752.xml" ContentType="application/vnd.openxmlformats-officedocument.presentationml.tags+xml"/>
  <Override PartName="/ppt/tags/tag753.xml" ContentType="application/vnd.openxmlformats-officedocument.presentationml.tags+xml"/>
  <Override PartName="/ppt/tags/tag754.xml" ContentType="application/vnd.openxmlformats-officedocument.presentationml.tags+xml"/>
  <Override PartName="/ppt/tags/tag755.xml" ContentType="application/vnd.openxmlformats-officedocument.presentationml.tags+xml"/>
  <Override PartName="/ppt/tags/tag756.xml" ContentType="application/vnd.openxmlformats-officedocument.presentationml.tags+xml"/>
  <Override PartName="/ppt/tags/tag757.xml" ContentType="application/vnd.openxmlformats-officedocument.presentationml.tags+xml"/>
  <Override PartName="/ppt/tags/tag758.xml" ContentType="application/vnd.openxmlformats-officedocument.presentationml.tags+xml"/>
  <Override PartName="/ppt/tags/tag759.xml" ContentType="application/vnd.openxmlformats-officedocument.presentationml.tags+xml"/>
  <Override PartName="/ppt/tags/tag760.xml" ContentType="application/vnd.openxmlformats-officedocument.presentationml.tags+xml"/>
  <Override PartName="/ppt/tags/tag761.xml" ContentType="application/vnd.openxmlformats-officedocument.presentationml.tags+xml"/>
  <Override PartName="/ppt/tags/tag762.xml" ContentType="application/vnd.openxmlformats-officedocument.presentationml.tags+xml"/>
  <Override PartName="/ppt/tags/tag763.xml" ContentType="application/vnd.openxmlformats-officedocument.presentationml.tags+xml"/>
  <Override PartName="/ppt/tags/tag764.xml" ContentType="application/vnd.openxmlformats-officedocument.presentationml.tags+xml"/>
  <Override PartName="/ppt/tags/tag765.xml" ContentType="application/vnd.openxmlformats-officedocument.presentationml.tags+xml"/>
  <Override PartName="/ppt/tags/tag766.xml" ContentType="application/vnd.openxmlformats-officedocument.presentationml.tags+xml"/>
  <Override PartName="/ppt/tags/tag767.xml" ContentType="application/vnd.openxmlformats-officedocument.presentationml.tags+xml"/>
  <Override PartName="/ppt/tags/tag768.xml" ContentType="application/vnd.openxmlformats-officedocument.presentationml.tags+xml"/>
  <Override PartName="/ppt/tags/tag769.xml" ContentType="application/vnd.openxmlformats-officedocument.presentationml.tags+xml"/>
  <Override PartName="/ppt/tags/tag770.xml" ContentType="application/vnd.openxmlformats-officedocument.presentationml.tags+xml"/>
  <Override PartName="/ppt/tags/tag771.xml" ContentType="application/vnd.openxmlformats-officedocument.presentationml.tags+xml"/>
  <Override PartName="/ppt/tags/tag772.xml" ContentType="application/vnd.openxmlformats-officedocument.presentationml.tags+xml"/>
  <Override PartName="/ppt/tags/tag773.xml" ContentType="application/vnd.openxmlformats-officedocument.presentationml.tags+xml"/>
  <Override PartName="/ppt/tags/tag774.xml" ContentType="application/vnd.openxmlformats-officedocument.presentationml.tags+xml"/>
  <Override PartName="/ppt/tags/tag775.xml" ContentType="application/vnd.openxmlformats-officedocument.presentationml.tags+xml"/>
  <Override PartName="/ppt/tags/tag776.xml" ContentType="application/vnd.openxmlformats-officedocument.presentationml.tags+xml"/>
  <Override PartName="/ppt/tags/tag777.xml" ContentType="application/vnd.openxmlformats-officedocument.presentationml.tags+xml"/>
  <Override PartName="/ppt/tags/tag778.xml" ContentType="application/vnd.openxmlformats-officedocument.presentationml.tags+xml"/>
  <Override PartName="/ppt/tags/tag779.xml" ContentType="application/vnd.openxmlformats-officedocument.presentationml.tags+xml"/>
  <Override PartName="/ppt/tags/tag780.xml" ContentType="application/vnd.openxmlformats-officedocument.presentationml.tags+xml"/>
  <Override PartName="/ppt/tags/tag781.xml" ContentType="application/vnd.openxmlformats-officedocument.presentationml.tags+xml"/>
  <Override PartName="/ppt/tags/tag782.xml" ContentType="application/vnd.openxmlformats-officedocument.presentationml.tags+xml"/>
  <Override PartName="/ppt/tags/tag783.xml" ContentType="application/vnd.openxmlformats-officedocument.presentationml.tags+xml"/>
  <Override PartName="/ppt/tags/tag784.xml" ContentType="application/vnd.openxmlformats-officedocument.presentationml.tags+xml"/>
  <Override PartName="/ppt/tags/tag785.xml" ContentType="application/vnd.openxmlformats-officedocument.presentationml.tags+xml"/>
  <Override PartName="/ppt/tags/tag786.xml" ContentType="application/vnd.openxmlformats-officedocument.presentationml.tags+xml"/>
  <Override PartName="/ppt/tags/tag787.xml" ContentType="application/vnd.openxmlformats-officedocument.presentationml.tags+xml"/>
  <Override PartName="/ppt/tags/tag788.xml" ContentType="application/vnd.openxmlformats-officedocument.presentationml.tags+xml"/>
  <Override PartName="/ppt/tags/tag789.xml" ContentType="application/vnd.openxmlformats-officedocument.presentationml.tags+xml"/>
  <Override PartName="/ppt/tags/tag790.xml" ContentType="application/vnd.openxmlformats-officedocument.presentationml.tags+xml"/>
  <Override PartName="/ppt/tags/tag791.xml" ContentType="application/vnd.openxmlformats-officedocument.presentationml.tags+xml"/>
  <Override PartName="/ppt/tags/tag792.xml" ContentType="application/vnd.openxmlformats-officedocument.presentationml.tags+xml"/>
  <Override PartName="/ppt/tags/tag793.xml" ContentType="application/vnd.openxmlformats-officedocument.presentationml.tags+xml"/>
  <Override PartName="/ppt/tags/tag794.xml" ContentType="application/vnd.openxmlformats-officedocument.presentationml.tags+xml"/>
  <Override PartName="/ppt/tags/tag795.xml" ContentType="application/vnd.openxmlformats-officedocument.presentationml.tags+xml"/>
  <Override PartName="/ppt/tags/tag796.xml" ContentType="application/vnd.openxmlformats-officedocument.presentationml.tags+xml"/>
  <Override PartName="/ppt/tags/tag797.xml" ContentType="application/vnd.openxmlformats-officedocument.presentationml.tags+xml"/>
  <Override PartName="/ppt/tags/tag798.xml" ContentType="application/vnd.openxmlformats-officedocument.presentationml.tags+xml"/>
  <Override PartName="/ppt/tags/tag799.xml" ContentType="application/vnd.openxmlformats-officedocument.presentationml.tags+xml"/>
  <Override PartName="/ppt/tags/tag800.xml" ContentType="application/vnd.openxmlformats-officedocument.presentationml.tags+xml"/>
  <Override PartName="/ppt/tags/tag801.xml" ContentType="application/vnd.openxmlformats-officedocument.presentationml.tags+xml"/>
  <Override PartName="/ppt/tags/tag802.xml" ContentType="application/vnd.openxmlformats-officedocument.presentationml.tags+xml"/>
  <Override PartName="/ppt/tags/tag803.xml" ContentType="application/vnd.openxmlformats-officedocument.presentationml.tags+xml"/>
  <Override PartName="/ppt/tags/tag804.xml" ContentType="application/vnd.openxmlformats-officedocument.presentationml.tags+xml"/>
  <Override PartName="/ppt/tags/tag805.xml" ContentType="application/vnd.openxmlformats-officedocument.presentationml.tags+xml"/>
  <Override PartName="/ppt/tags/tag806.xml" ContentType="application/vnd.openxmlformats-officedocument.presentationml.tags+xml"/>
  <Override PartName="/ppt/tags/tag807.xml" ContentType="application/vnd.openxmlformats-officedocument.presentationml.tags+xml"/>
  <Override PartName="/ppt/tags/tag808.xml" ContentType="application/vnd.openxmlformats-officedocument.presentationml.tags+xml"/>
  <Override PartName="/ppt/tags/tag809.xml" ContentType="application/vnd.openxmlformats-officedocument.presentationml.tags+xml"/>
  <Override PartName="/ppt/tags/tag810.xml" ContentType="application/vnd.openxmlformats-officedocument.presentationml.tags+xml"/>
  <Override PartName="/ppt/tags/tag811.xml" ContentType="application/vnd.openxmlformats-officedocument.presentationml.tags+xml"/>
  <Override PartName="/ppt/tags/tag812.xml" ContentType="application/vnd.openxmlformats-officedocument.presentationml.tags+xml"/>
  <Override PartName="/ppt/tags/tag813.xml" ContentType="application/vnd.openxmlformats-officedocument.presentationml.tags+xml"/>
  <Override PartName="/ppt/tags/tag814.xml" ContentType="application/vnd.openxmlformats-officedocument.presentationml.tags+xml"/>
  <Override PartName="/ppt/tags/tag815.xml" ContentType="application/vnd.openxmlformats-officedocument.presentationml.tags+xml"/>
  <Override PartName="/ppt/tags/tag816.xml" ContentType="application/vnd.openxmlformats-officedocument.presentationml.tags+xml"/>
  <Override PartName="/ppt/tags/tag817.xml" ContentType="application/vnd.openxmlformats-officedocument.presentationml.tags+xml"/>
  <Override PartName="/ppt/tags/tag818.xml" ContentType="application/vnd.openxmlformats-officedocument.presentationml.tags+xml"/>
  <Override PartName="/ppt/tags/tag819.xml" ContentType="application/vnd.openxmlformats-officedocument.presentationml.tags+xml"/>
  <Override PartName="/ppt/tags/tag820.xml" ContentType="application/vnd.openxmlformats-officedocument.presentationml.tags+xml"/>
  <Override PartName="/ppt/tags/tag821.xml" ContentType="application/vnd.openxmlformats-officedocument.presentationml.tags+xml"/>
  <Override PartName="/ppt/tags/tag822.xml" ContentType="application/vnd.openxmlformats-officedocument.presentationml.tags+xml"/>
  <Override PartName="/ppt/tags/tag823.xml" ContentType="application/vnd.openxmlformats-officedocument.presentationml.tags+xml"/>
  <Override PartName="/ppt/tags/tag824.xml" ContentType="application/vnd.openxmlformats-officedocument.presentationml.tags+xml"/>
  <Override PartName="/ppt/tags/tag825.xml" ContentType="application/vnd.openxmlformats-officedocument.presentationml.tags+xml"/>
  <Override PartName="/ppt/tags/tag826.xml" ContentType="application/vnd.openxmlformats-officedocument.presentationml.tags+xml"/>
  <Override PartName="/ppt/tags/tag827.xml" ContentType="application/vnd.openxmlformats-officedocument.presentationml.tags+xml"/>
  <Override PartName="/ppt/tags/tag828.xml" ContentType="application/vnd.openxmlformats-officedocument.presentationml.tags+xml"/>
  <Override PartName="/ppt/tags/tag829.xml" ContentType="application/vnd.openxmlformats-officedocument.presentationml.tags+xml"/>
  <Override PartName="/ppt/tags/tag830.xml" ContentType="application/vnd.openxmlformats-officedocument.presentationml.tags+xml"/>
  <Override PartName="/ppt/tags/tag831.xml" ContentType="application/vnd.openxmlformats-officedocument.presentationml.tags+xml"/>
  <Override PartName="/ppt/tags/tag832.xml" ContentType="application/vnd.openxmlformats-officedocument.presentationml.tags+xml"/>
  <Override PartName="/ppt/tags/tag833.xml" ContentType="application/vnd.openxmlformats-officedocument.presentationml.tags+xml"/>
  <Override PartName="/ppt/tags/tag834.xml" ContentType="application/vnd.openxmlformats-officedocument.presentationml.tags+xml"/>
  <Override PartName="/ppt/tags/tag835.xml" ContentType="application/vnd.openxmlformats-officedocument.presentationml.tags+xml"/>
  <Override PartName="/ppt/tags/tag836.xml" ContentType="application/vnd.openxmlformats-officedocument.presentationml.tags+xml"/>
  <Override PartName="/ppt/tags/tag837.xml" ContentType="application/vnd.openxmlformats-officedocument.presentationml.tags+xml"/>
  <Override PartName="/ppt/tags/tag838.xml" ContentType="application/vnd.openxmlformats-officedocument.presentationml.tags+xml"/>
  <Override PartName="/ppt/tags/tag839.xml" ContentType="application/vnd.openxmlformats-officedocument.presentationml.tags+xml"/>
  <Override PartName="/ppt/tags/tag840.xml" ContentType="application/vnd.openxmlformats-officedocument.presentationml.tags+xml"/>
  <Override PartName="/ppt/tags/tag841.xml" ContentType="application/vnd.openxmlformats-officedocument.presentationml.tags+xml"/>
  <Override PartName="/ppt/tags/tag842.xml" ContentType="application/vnd.openxmlformats-officedocument.presentationml.tags+xml"/>
  <Override PartName="/ppt/tags/tag843.xml" ContentType="application/vnd.openxmlformats-officedocument.presentationml.tags+xml"/>
  <Override PartName="/ppt/tags/tag844.xml" ContentType="application/vnd.openxmlformats-officedocument.presentationml.tags+xml"/>
  <Override PartName="/ppt/tags/tag845.xml" ContentType="application/vnd.openxmlformats-officedocument.presentationml.tags+xml"/>
  <Override PartName="/ppt/tags/tag846.xml" ContentType="application/vnd.openxmlformats-officedocument.presentationml.tags+xml"/>
  <Override PartName="/ppt/tags/tag847.xml" ContentType="application/vnd.openxmlformats-officedocument.presentationml.tags+xml"/>
  <Override PartName="/ppt/tags/tag848.xml" ContentType="application/vnd.openxmlformats-officedocument.presentationml.tags+xml"/>
  <Override PartName="/ppt/tags/tag849.xml" ContentType="application/vnd.openxmlformats-officedocument.presentationml.tags+xml"/>
  <Override PartName="/ppt/tags/tag850.xml" ContentType="application/vnd.openxmlformats-officedocument.presentationml.tags+xml"/>
  <Override PartName="/ppt/tags/tag851.xml" ContentType="application/vnd.openxmlformats-officedocument.presentationml.tags+xml"/>
  <Override PartName="/ppt/tags/tag852.xml" ContentType="application/vnd.openxmlformats-officedocument.presentationml.tags+xml"/>
  <Override PartName="/ppt/tags/tag853.xml" ContentType="application/vnd.openxmlformats-officedocument.presentationml.tags+xml"/>
  <Override PartName="/ppt/tags/tag854.xml" ContentType="application/vnd.openxmlformats-officedocument.presentationml.tags+xml"/>
  <Override PartName="/ppt/tags/tag855.xml" ContentType="application/vnd.openxmlformats-officedocument.presentationml.tags+xml"/>
  <Override PartName="/ppt/tags/tag856.xml" ContentType="application/vnd.openxmlformats-officedocument.presentationml.tags+xml"/>
  <Override PartName="/ppt/tags/tag857.xml" ContentType="application/vnd.openxmlformats-officedocument.presentationml.tags+xml"/>
  <Override PartName="/ppt/tags/tag858.xml" ContentType="application/vnd.openxmlformats-officedocument.presentationml.tags+xml"/>
  <Override PartName="/ppt/tags/tag859.xml" ContentType="application/vnd.openxmlformats-officedocument.presentationml.tags+xml"/>
  <Override PartName="/ppt/tags/tag860.xml" ContentType="application/vnd.openxmlformats-officedocument.presentationml.tags+xml"/>
  <Override PartName="/ppt/tags/tag861.xml" ContentType="application/vnd.openxmlformats-officedocument.presentationml.tags+xml"/>
  <Override PartName="/ppt/tags/tag862.xml" ContentType="application/vnd.openxmlformats-officedocument.presentationml.tags+xml"/>
  <Override PartName="/ppt/tags/tag863.xml" ContentType="application/vnd.openxmlformats-officedocument.presentationml.tags+xml"/>
  <Override PartName="/ppt/tags/tag864.xml" ContentType="application/vnd.openxmlformats-officedocument.presentationml.tags+xml"/>
  <Override PartName="/ppt/tags/tag865.xml" ContentType="application/vnd.openxmlformats-officedocument.presentationml.tags+xml"/>
  <Override PartName="/ppt/tags/tag866.xml" ContentType="application/vnd.openxmlformats-officedocument.presentationml.tags+xml"/>
  <Override PartName="/ppt/tags/tag867.xml" ContentType="application/vnd.openxmlformats-officedocument.presentationml.tags+xml"/>
  <Override PartName="/ppt/tags/tag868.xml" ContentType="application/vnd.openxmlformats-officedocument.presentationml.tags+xml"/>
  <Override PartName="/ppt/tags/tag869.xml" ContentType="application/vnd.openxmlformats-officedocument.presentationml.tags+xml"/>
  <Override PartName="/ppt/tags/tag870.xml" ContentType="application/vnd.openxmlformats-officedocument.presentationml.tags+xml"/>
  <Override PartName="/ppt/tags/tag871.xml" ContentType="application/vnd.openxmlformats-officedocument.presentationml.tags+xml"/>
  <Override PartName="/ppt/tags/tag872.xml" ContentType="application/vnd.openxmlformats-officedocument.presentationml.tags+xml"/>
  <Override PartName="/ppt/tags/tag873.xml" ContentType="application/vnd.openxmlformats-officedocument.presentationml.tags+xml"/>
  <Override PartName="/ppt/tags/tag874.xml" ContentType="application/vnd.openxmlformats-officedocument.presentationml.tags+xml"/>
  <Override PartName="/ppt/tags/tag875.xml" ContentType="application/vnd.openxmlformats-officedocument.presentationml.tags+xml"/>
  <Override PartName="/ppt/tags/tag876.xml" ContentType="application/vnd.openxmlformats-officedocument.presentationml.tags+xml"/>
  <Override PartName="/ppt/tags/tag877.xml" ContentType="application/vnd.openxmlformats-officedocument.presentationml.tags+xml"/>
  <Override PartName="/ppt/tags/tag878.xml" ContentType="application/vnd.openxmlformats-officedocument.presentationml.tags+xml"/>
  <Override PartName="/ppt/tags/tag879.xml" ContentType="application/vnd.openxmlformats-officedocument.presentationml.tags+xml"/>
  <Override PartName="/ppt/tags/tag880.xml" ContentType="application/vnd.openxmlformats-officedocument.presentationml.tags+xml"/>
  <Override PartName="/ppt/tags/tag881.xml" ContentType="application/vnd.openxmlformats-officedocument.presentationml.tags+xml"/>
  <Override PartName="/ppt/tags/tag882.xml" ContentType="application/vnd.openxmlformats-officedocument.presentationml.tags+xml"/>
  <Override PartName="/ppt/tags/tag883.xml" ContentType="application/vnd.openxmlformats-officedocument.presentationml.tags+xml"/>
  <Override PartName="/ppt/tags/tag884.xml" ContentType="application/vnd.openxmlformats-officedocument.presentationml.tags+xml"/>
  <Override PartName="/ppt/tags/tag885.xml" ContentType="application/vnd.openxmlformats-officedocument.presentationml.tags+xml"/>
  <Override PartName="/ppt/tags/tag886.xml" ContentType="application/vnd.openxmlformats-officedocument.presentationml.tags+xml"/>
  <Override PartName="/ppt/tags/tag887.xml" ContentType="application/vnd.openxmlformats-officedocument.presentationml.tags+xml"/>
  <Override PartName="/ppt/tags/tag888.xml" ContentType="application/vnd.openxmlformats-officedocument.presentationml.tags+xml"/>
  <Override PartName="/ppt/tags/tag889.xml" ContentType="application/vnd.openxmlformats-officedocument.presentationml.tags+xml"/>
  <Override PartName="/ppt/tags/tag890.xml" ContentType="application/vnd.openxmlformats-officedocument.presentationml.tags+xml"/>
  <Override PartName="/ppt/tags/tag891.xml" ContentType="application/vnd.openxmlformats-officedocument.presentationml.tags+xml"/>
  <Override PartName="/ppt/tags/tag892.xml" ContentType="application/vnd.openxmlformats-officedocument.presentationml.tags+xml"/>
  <Override PartName="/ppt/tags/tag893.xml" ContentType="application/vnd.openxmlformats-officedocument.presentationml.tags+xml"/>
  <Override PartName="/ppt/tags/tag894.xml" ContentType="application/vnd.openxmlformats-officedocument.presentationml.tags+xml"/>
  <Override PartName="/ppt/tags/tag895.xml" ContentType="application/vnd.openxmlformats-officedocument.presentationml.tags+xml"/>
  <Override PartName="/ppt/tags/tag896.xml" ContentType="application/vnd.openxmlformats-officedocument.presentationml.tags+xml"/>
  <Override PartName="/ppt/tags/tag897.xml" ContentType="application/vnd.openxmlformats-officedocument.presentationml.tags+xml"/>
  <Override PartName="/ppt/tags/tag898.xml" ContentType="application/vnd.openxmlformats-officedocument.presentationml.tags+xml"/>
  <Override PartName="/ppt/tags/tag899.xml" ContentType="application/vnd.openxmlformats-officedocument.presentationml.tags+xml"/>
  <Override PartName="/ppt/tags/tag900.xml" ContentType="application/vnd.openxmlformats-officedocument.presentationml.tags+xml"/>
  <Override PartName="/ppt/tags/tag901.xml" ContentType="application/vnd.openxmlformats-officedocument.presentationml.tags+xml"/>
  <Override PartName="/ppt/tags/tag902.xml" ContentType="application/vnd.openxmlformats-officedocument.presentationml.tags+xml"/>
  <Override PartName="/ppt/tags/tag903.xml" ContentType="application/vnd.openxmlformats-officedocument.presentationml.tags+xml"/>
  <Override PartName="/ppt/tags/tag904.xml" ContentType="application/vnd.openxmlformats-officedocument.presentationml.tags+xml"/>
  <Override PartName="/ppt/tags/tag905.xml" ContentType="application/vnd.openxmlformats-officedocument.presentationml.tags+xml"/>
  <Override PartName="/ppt/tags/tag906.xml" ContentType="application/vnd.openxmlformats-officedocument.presentationml.tags+xml"/>
  <Override PartName="/ppt/tags/tag907.xml" ContentType="application/vnd.openxmlformats-officedocument.presentationml.tags+xml"/>
  <Override PartName="/ppt/tags/tag908.xml" ContentType="application/vnd.openxmlformats-officedocument.presentationml.tags+xml"/>
  <Override PartName="/ppt/tags/tag909.xml" ContentType="application/vnd.openxmlformats-officedocument.presentationml.tags+xml"/>
  <Override PartName="/ppt/tags/tag910.xml" ContentType="application/vnd.openxmlformats-officedocument.presentationml.tags+xml"/>
  <Override PartName="/ppt/tags/tag911.xml" ContentType="application/vnd.openxmlformats-officedocument.presentationml.tags+xml"/>
  <Override PartName="/ppt/tags/tag912.xml" ContentType="application/vnd.openxmlformats-officedocument.presentationml.tags+xml"/>
  <Override PartName="/ppt/tags/tag913.xml" ContentType="application/vnd.openxmlformats-officedocument.presentationml.tags+xml"/>
  <Override PartName="/ppt/tags/tag914.xml" ContentType="application/vnd.openxmlformats-officedocument.presentationml.tags+xml"/>
  <Override PartName="/ppt/tags/tag915.xml" ContentType="application/vnd.openxmlformats-officedocument.presentationml.tags+xml"/>
  <Override PartName="/ppt/tags/tag916.xml" ContentType="application/vnd.openxmlformats-officedocument.presentationml.tags+xml"/>
  <Override PartName="/ppt/tags/tag917.xml" ContentType="application/vnd.openxmlformats-officedocument.presentationml.tags+xml"/>
  <Override PartName="/ppt/tags/tag918.xml" ContentType="application/vnd.openxmlformats-officedocument.presentationml.tags+xml"/>
  <Override PartName="/ppt/tags/tag919.xml" ContentType="application/vnd.openxmlformats-officedocument.presentationml.tags+xml"/>
  <Override PartName="/ppt/tags/tag920.xml" ContentType="application/vnd.openxmlformats-officedocument.presentationml.tags+xml"/>
  <Override PartName="/ppt/tags/tag921.xml" ContentType="application/vnd.openxmlformats-officedocument.presentationml.tags+xml"/>
  <Override PartName="/ppt/tags/tag922.xml" ContentType="application/vnd.openxmlformats-officedocument.presentationml.tags+xml"/>
  <Override PartName="/ppt/tags/tag923.xml" ContentType="application/vnd.openxmlformats-officedocument.presentationml.tags+xml"/>
  <Override PartName="/ppt/tags/tag924.xml" ContentType="application/vnd.openxmlformats-officedocument.presentationml.tags+xml"/>
  <Override PartName="/ppt/tags/tag925.xml" ContentType="application/vnd.openxmlformats-officedocument.presentationml.tags+xml"/>
  <Override PartName="/ppt/tags/tag926.xml" ContentType="application/vnd.openxmlformats-officedocument.presentationml.tags+xml"/>
  <Override PartName="/ppt/tags/tag927.xml" ContentType="application/vnd.openxmlformats-officedocument.presentationml.tags+xml"/>
  <Override PartName="/ppt/tags/tag928.xml" ContentType="application/vnd.openxmlformats-officedocument.presentationml.tags+xml"/>
  <Override PartName="/ppt/tags/tag929.xml" ContentType="application/vnd.openxmlformats-officedocument.presentationml.tags+xml"/>
  <Override PartName="/ppt/tags/tag930.xml" ContentType="application/vnd.openxmlformats-officedocument.presentationml.tags+xml"/>
  <Override PartName="/ppt/tags/tag931.xml" ContentType="application/vnd.openxmlformats-officedocument.presentationml.tags+xml"/>
  <Override PartName="/ppt/tags/tag932.xml" ContentType="application/vnd.openxmlformats-officedocument.presentationml.tags+xml"/>
  <Override PartName="/ppt/tags/tag933.xml" ContentType="application/vnd.openxmlformats-officedocument.presentationml.tags+xml"/>
  <Override PartName="/ppt/tags/tag934.xml" ContentType="application/vnd.openxmlformats-officedocument.presentationml.tags+xml"/>
  <Override PartName="/ppt/tags/tag935.xml" ContentType="application/vnd.openxmlformats-officedocument.presentationml.tags+xml"/>
  <Override PartName="/ppt/tags/tag936.xml" ContentType="application/vnd.openxmlformats-officedocument.presentationml.tags+xml"/>
  <Override PartName="/ppt/tags/tag937.xml" ContentType="application/vnd.openxmlformats-officedocument.presentationml.tags+xml"/>
  <Override PartName="/ppt/tags/tag938.xml" ContentType="application/vnd.openxmlformats-officedocument.presentationml.tags+xml"/>
  <Override PartName="/ppt/tags/tag939.xml" ContentType="application/vnd.openxmlformats-officedocument.presentationml.tags+xml"/>
  <Override PartName="/ppt/tags/tag940.xml" ContentType="application/vnd.openxmlformats-officedocument.presentationml.tags+xml"/>
  <Override PartName="/ppt/tags/tag941.xml" ContentType="application/vnd.openxmlformats-officedocument.presentationml.tags+xml"/>
  <Override PartName="/ppt/tags/tag942.xml" ContentType="application/vnd.openxmlformats-officedocument.presentationml.tags+xml"/>
  <Override PartName="/ppt/tags/tag943.xml" ContentType="application/vnd.openxmlformats-officedocument.presentationml.tags+xml"/>
  <Override PartName="/ppt/tags/tag944.xml" ContentType="application/vnd.openxmlformats-officedocument.presentationml.tags+xml"/>
  <Override PartName="/ppt/tags/tag945.xml" ContentType="application/vnd.openxmlformats-officedocument.presentationml.tags+xml"/>
  <Override PartName="/ppt/tags/tag946.xml" ContentType="application/vnd.openxmlformats-officedocument.presentationml.tags+xml"/>
  <Override PartName="/ppt/tags/tag947.xml" ContentType="application/vnd.openxmlformats-officedocument.presentationml.tags+xml"/>
  <Override PartName="/ppt/tags/tag948.xml" ContentType="application/vnd.openxmlformats-officedocument.presentationml.tags+xml"/>
  <Override PartName="/ppt/tags/tag949.xml" ContentType="application/vnd.openxmlformats-officedocument.presentationml.tags+xml"/>
  <Override PartName="/ppt/tags/tag950.xml" ContentType="application/vnd.openxmlformats-officedocument.presentationml.tags+xml"/>
  <Override PartName="/ppt/tags/tag951.xml" ContentType="application/vnd.openxmlformats-officedocument.presentationml.tags+xml"/>
  <Override PartName="/ppt/tags/tag952.xml" ContentType="application/vnd.openxmlformats-officedocument.presentationml.tags+xml"/>
  <Override PartName="/ppt/tags/tag953.xml" ContentType="application/vnd.openxmlformats-officedocument.presentationml.tags+xml"/>
  <Override PartName="/ppt/tags/tag954.xml" ContentType="application/vnd.openxmlformats-officedocument.presentationml.tags+xml"/>
  <Override PartName="/ppt/tags/tag955.xml" ContentType="application/vnd.openxmlformats-officedocument.presentationml.tags+xml"/>
  <Override PartName="/ppt/notesSlides/notesSlide5.xml" ContentType="application/vnd.openxmlformats-officedocument.presentationml.notesSlide+xml"/>
  <Override PartName="/ppt/tags/tag956.xml" ContentType="application/vnd.openxmlformats-officedocument.presentationml.tags+xml"/>
  <Override PartName="/ppt/tags/tag957.xml" ContentType="application/vnd.openxmlformats-officedocument.presentationml.tags+xml"/>
  <Override PartName="/ppt/tags/tag958.xml" ContentType="application/vnd.openxmlformats-officedocument.presentationml.tags+xml"/>
  <Override PartName="/ppt/tags/tag959.xml" ContentType="application/vnd.openxmlformats-officedocument.presentationml.tags+xml"/>
  <Override PartName="/ppt/tags/tag960.xml" ContentType="application/vnd.openxmlformats-officedocument.presentationml.tags+xml"/>
  <Override PartName="/ppt/tags/tag961.xml" ContentType="application/vnd.openxmlformats-officedocument.presentationml.tags+xml"/>
  <Override PartName="/ppt/tags/tag962.xml" ContentType="application/vnd.openxmlformats-officedocument.presentationml.tags+xml"/>
  <Override PartName="/ppt/tags/tag963.xml" ContentType="application/vnd.openxmlformats-officedocument.presentationml.tags+xml"/>
  <Override PartName="/ppt/tags/tag964.xml" ContentType="application/vnd.openxmlformats-officedocument.presentationml.tags+xml"/>
  <Override PartName="/ppt/tags/tag965.xml" ContentType="application/vnd.openxmlformats-officedocument.presentationml.tags+xml"/>
  <Override PartName="/ppt/tags/tag966.xml" ContentType="application/vnd.openxmlformats-officedocument.presentationml.tags+xml"/>
  <Override PartName="/ppt/tags/tag967.xml" ContentType="application/vnd.openxmlformats-officedocument.presentationml.tags+xml"/>
  <Override PartName="/ppt/tags/tag968.xml" ContentType="application/vnd.openxmlformats-officedocument.presentationml.tags+xml"/>
  <Override PartName="/ppt/tags/tag969.xml" ContentType="application/vnd.openxmlformats-officedocument.presentationml.tags+xml"/>
  <Override PartName="/ppt/tags/tag970.xml" ContentType="application/vnd.openxmlformats-officedocument.presentationml.tags+xml"/>
  <Override PartName="/ppt/tags/tag971.xml" ContentType="application/vnd.openxmlformats-officedocument.presentationml.tags+xml"/>
  <Override PartName="/ppt/tags/tag972.xml" ContentType="application/vnd.openxmlformats-officedocument.presentationml.tags+xml"/>
  <Override PartName="/ppt/tags/tag973.xml" ContentType="application/vnd.openxmlformats-officedocument.presentationml.tags+xml"/>
  <Override PartName="/ppt/tags/tag974.xml" ContentType="application/vnd.openxmlformats-officedocument.presentationml.tags+xml"/>
  <Override PartName="/ppt/tags/tag975.xml" ContentType="application/vnd.openxmlformats-officedocument.presentationml.tags+xml"/>
  <Override PartName="/ppt/tags/tag976.xml" ContentType="application/vnd.openxmlformats-officedocument.presentationml.tags+xml"/>
  <Override PartName="/ppt/tags/tag977.xml" ContentType="application/vnd.openxmlformats-officedocument.presentationml.tags+xml"/>
  <Override PartName="/ppt/tags/tag978.xml" ContentType="application/vnd.openxmlformats-officedocument.presentationml.tags+xml"/>
  <Override PartName="/ppt/tags/tag979.xml" ContentType="application/vnd.openxmlformats-officedocument.presentationml.tags+xml"/>
  <Override PartName="/ppt/tags/tag980.xml" ContentType="application/vnd.openxmlformats-officedocument.presentationml.tags+xml"/>
  <Override PartName="/ppt/tags/tag981.xml" ContentType="application/vnd.openxmlformats-officedocument.presentationml.tags+xml"/>
  <Override PartName="/ppt/tags/tag982.xml" ContentType="application/vnd.openxmlformats-officedocument.presentationml.tags+xml"/>
  <Override PartName="/ppt/tags/tag983.xml" ContentType="application/vnd.openxmlformats-officedocument.presentationml.tags+xml"/>
  <Override PartName="/ppt/tags/tag984.xml" ContentType="application/vnd.openxmlformats-officedocument.presentationml.tags+xml"/>
  <Override PartName="/ppt/tags/tag985.xml" ContentType="application/vnd.openxmlformats-officedocument.presentationml.tags+xml"/>
  <Override PartName="/ppt/tags/tag986.xml" ContentType="application/vnd.openxmlformats-officedocument.presentationml.tags+xml"/>
  <Override PartName="/ppt/tags/tag987.xml" ContentType="application/vnd.openxmlformats-officedocument.presentationml.tags+xml"/>
  <Override PartName="/ppt/tags/tag988.xml" ContentType="application/vnd.openxmlformats-officedocument.presentationml.tags+xml"/>
  <Override PartName="/ppt/tags/tag989.xml" ContentType="application/vnd.openxmlformats-officedocument.presentationml.tags+xml"/>
  <Override PartName="/ppt/tags/tag990.xml" ContentType="application/vnd.openxmlformats-officedocument.presentationml.tags+xml"/>
  <Override PartName="/ppt/tags/tag991.xml" ContentType="application/vnd.openxmlformats-officedocument.presentationml.tags+xml"/>
  <Override PartName="/ppt/tags/tag992.xml" ContentType="application/vnd.openxmlformats-officedocument.presentationml.tags+xml"/>
  <Override PartName="/ppt/tags/tag993.xml" ContentType="application/vnd.openxmlformats-officedocument.presentationml.tags+xml"/>
  <Override PartName="/ppt/tags/tag994.xml" ContentType="application/vnd.openxmlformats-officedocument.presentationml.tags+xml"/>
  <Override PartName="/ppt/tags/tag995.xml" ContentType="application/vnd.openxmlformats-officedocument.presentationml.tags+xml"/>
  <Override PartName="/ppt/tags/tag996.xml" ContentType="application/vnd.openxmlformats-officedocument.presentationml.tags+xml"/>
  <Override PartName="/ppt/tags/tag997.xml" ContentType="application/vnd.openxmlformats-officedocument.presentationml.tags+xml"/>
  <Override PartName="/ppt/tags/tag998.xml" ContentType="application/vnd.openxmlformats-officedocument.presentationml.tags+xml"/>
  <Override PartName="/ppt/tags/tag999.xml" ContentType="application/vnd.openxmlformats-officedocument.presentationml.tags+xml"/>
  <Override PartName="/ppt/tags/tag1000.xml" ContentType="application/vnd.openxmlformats-officedocument.presentationml.tags+xml"/>
  <Override PartName="/ppt/tags/tag1001.xml" ContentType="application/vnd.openxmlformats-officedocument.presentationml.tags+xml"/>
  <Override PartName="/ppt/tags/tag1002.xml" ContentType="application/vnd.openxmlformats-officedocument.presentationml.tags+xml"/>
  <Override PartName="/ppt/tags/tag1003.xml" ContentType="application/vnd.openxmlformats-officedocument.presentationml.tags+xml"/>
  <Override PartName="/ppt/tags/tag1004.xml" ContentType="application/vnd.openxmlformats-officedocument.presentationml.tags+xml"/>
  <Override PartName="/ppt/tags/tag1005.xml" ContentType="application/vnd.openxmlformats-officedocument.presentationml.tags+xml"/>
  <Override PartName="/ppt/tags/tag1006.xml" ContentType="application/vnd.openxmlformats-officedocument.presentationml.tags+xml"/>
  <Override PartName="/ppt/tags/tag1007.xml" ContentType="application/vnd.openxmlformats-officedocument.presentationml.tags+xml"/>
  <Override PartName="/ppt/tags/tag1008.xml" ContentType="application/vnd.openxmlformats-officedocument.presentationml.tags+xml"/>
  <Override PartName="/ppt/tags/tag1009.xml" ContentType="application/vnd.openxmlformats-officedocument.presentationml.tags+xml"/>
  <Override PartName="/ppt/tags/tag1010.xml" ContentType="application/vnd.openxmlformats-officedocument.presentationml.tags+xml"/>
  <Override PartName="/ppt/tags/tag1011.xml" ContentType="application/vnd.openxmlformats-officedocument.presentationml.tags+xml"/>
  <Override PartName="/ppt/tags/tag1012.xml" ContentType="application/vnd.openxmlformats-officedocument.presentationml.tags+xml"/>
  <Override PartName="/ppt/tags/tag1013.xml" ContentType="application/vnd.openxmlformats-officedocument.presentationml.tags+xml"/>
  <Override PartName="/ppt/tags/tag1014.xml" ContentType="application/vnd.openxmlformats-officedocument.presentationml.tags+xml"/>
  <Override PartName="/ppt/tags/tag1015.xml" ContentType="application/vnd.openxmlformats-officedocument.presentationml.tags+xml"/>
  <Override PartName="/ppt/tags/tag1016.xml" ContentType="application/vnd.openxmlformats-officedocument.presentationml.tags+xml"/>
  <Override PartName="/ppt/tags/tag1017.xml" ContentType="application/vnd.openxmlformats-officedocument.presentationml.tags+xml"/>
  <Override PartName="/ppt/tags/tag1018.xml" ContentType="application/vnd.openxmlformats-officedocument.presentationml.tags+xml"/>
  <Override PartName="/ppt/tags/tag1019.xml" ContentType="application/vnd.openxmlformats-officedocument.presentationml.tags+xml"/>
  <Override PartName="/ppt/tags/tag1020.xml" ContentType="application/vnd.openxmlformats-officedocument.presentationml.tags+xml"/>
  <Override PartName="/ppt/tags/tag1021.xml" ContentType="application/vnd.openxmlformats-officedocument.presentationml.tags+xml"/>
  <Override PartName="/ppt/tags/tag1022.xml" ContentType="application/vnd.openxmlformats-officedocument.presentationml.tags+xml"/>
  <Override PartName="/ppt/tags/tag1023.xml" ContentType="application/vnd.openxmlformats-officedocument.presentationml.tags+xml"/>
  <Override PartName="/ppt/tags/tag1024.xml" ContentType="application/vnd.openxmlformats-officedocument.presentationml.tags+xml"/>
  <Override PartName="/ppt/tags/tag1025.xml" ContentType="application/vnd.openxmlformats-officedocument.presentationml.tags+xml"/>
  <Override PartName="/ppt/tags/tag1026.xml" ContentType="application/vnd.openxmlformats-officedocument.presentationml.tags+xml"/>
  <Override PartName="/ppt/tags/tag1027.xml" ContentType="application/vnd.openxmlformats-officedocument.presentationml.tags+xml"/>
  <Override PartName="/ppt/tags/tag1028.xml" ContentType="application/vnd.openxmlformats-officedocument.presentationml.tags+xml"/>
  <Override PartName="/ppt/tags/tag1029.xml" ContentType="application/vnd.openxmlformats-officedocument.presentationml.tags+xml"/>
  <Override PartName="/ppt/tags/tag1030.xml" ContentType="application/vnd.openxmlformats-officedocument.presentationml.tags+xml"/>
  <Override PartName="/ppt/tags/tag1031.xml" ContentType="application/vnd.openxmlformats-officedocument.presentationml.tags+xml"/>
  <Override PartName="/ppt/tags/tag1032.xml" ContentType="application/vnd.openxmlformats-officedocument.presentationml.tags+xml"/>
  <Override PartName="/ppt/tags/tag1033.xml" ContentType="application/vnd.openxmlformats-officedocument.presentationml.tags+xml"/>
  <Override PartName="/ppt/tags/tag1034.xml" ContentType="application/vnd.openxmlformats-officedocument.presentationml.tags+xml"/>
  <Override PartName="/ppt/tags/tag1035.xml" ContentType="application/vnd.openxmlformats-officedocument.presentationml.tags+xml"/>
  <Override PartName="/ppt/tags/tag1036.xml" ContentType="application/vnd.openxmlformats-officedocument.presentationml.tags+xml"/>
  <Override PartName="/ppt/tags/tag1037.xml" ContentType="application/vnd.openxmlformats-officedocument.presentationml.tags+xml"/>
  <Override PartName="/ppt/tags/tag1038.xml" ContentType="application/vnd.openxmlformats-officedocument.presentationml.tags+xml"/>
  <Override PartName="/ppt/tags/tag1039.xml" ContentType="application/vnd.openxmlformats-officedocument.presentationml.tags+xml"/>
  <Override PartName="/ppt/tags/tag1040.xml" ContentType="application/vnd.openxmlformats-officedocument.presentationml.tags+xml"/>
  <Override PartName="/ppt/tags/tag1041.xml" ContentType="application/vnd.openxmlformats-officedocument.presentationml.tags+xml"/>
  <Override PartName="/ppt/tags/tag1042.xml" ContentType="application/vnd.openxmlformats-officedocument.presentationml.tags+xml"/>
  <Override PartName="/ppt/tags/tag1043.xml" ContentType="application/vnd.openxmlformats-officedocument.presentationml.tags+xml"/>
  <Override PartName="/ppt/tags/tag1044.xml" ContentType="application/vnd.openxmlformats-officedocument.presentationml.tags+xml"/>
  <Override PartName="/ppt/tags/tag1045.xml" ContentType="application/vnd.openxmlformats-officedocument.presentationml.tags+xml"/>
  <Override PartName="/ppt/tags/tag1046.xml" ContentType="application/vnd.openxmlformats-officedocument.presentationml.tags+xml"/>
  <Override PartName="/ppt/tags/tag1047.xml" ContentType="application/vnd.openxmlformats-officedocument.presentationml.tags+xml"/>
  <Override PartName="/ppt/tags/tag1048.xml" ContentType="application/vnd.openxmlformats-officedocument.presentationml.tags+xml"/>
  <Override PartName="/ppt/tags/tag1049.xml" ContentType="application/vnd.openxmlformats-officedocument.presentationml.tags+xml"/>
  <Override PartName="/ppt/tags/tag1050.xml" ContentType="application/vnd.openxmlformats-officedocument.presentationml.tags+xml"/>
  <Override PartName="/ppt/tags/tag1051.xml" ContentType="application/vnd.openxmlformats-officedocument.presentationml.tags+xml"/>
  <Override PartName="/ppt/tags/tag1052.xml" ContentType="application/vnd.openxmlformats-officedocument.presentationml.tags+xml"/>
  <Override PartName="/ppt/tags/tag1053.xml" ContentType="application/vnd.openxmlformats-officedocument.presentationml.tags+xml"/>
  <Override PartName="/ppt/tags/tag1054.xml" ContentType="application/vnd.openxmlformats-officedocument.presentationml.tags+xml"/>
  <Override PartName="/ppt/tags/tag1055.xml" ContentType="application/vnd.openxmlformats-officedocument.presentationml.tags+xml"/>
  <Override PartName="/ppt/tags/tag1056.xml" ContentType="application/vnd.openxmlformats-officedocument.presentationml.tags+xml"/>
  <Override PartName="/ppt/tags/tag1057.xml" ContentType="application/vnd.openxmlformats-officedocument.presentationml.tags+xml"/>
  <Override PartName="/ppt/tags/tag1058.xml" ContentType="application/vnd.openxmlformats-officedocument.presentationml.tags+xml"/>
  <Override PartName="/ppt/tags/tag1059.xml" ContentType="application/vnd.openxmlformats-officedocument.presentationml.tags+xml"/>
  <Override PartName="/ppt/tags/tag1060.xml" ContentType="application/vnd.openxmlformats-officedocument.presentationml.tags+xml"/>
  <Override PartName="/ppt/tags/tag1061.xml" ContentType="application/vnd.openxmlformats-officedocument.presentationml.tags+xml"/>
  <Override PartName="/ppt/tags/tag1062.xml" ContentType="application/vnd.openxmlformats-officedocument.presentationml.tags+xml"/>
  <Override PartName="/ppt/tags/tag1063.xml" ContentType="application/vnd.openxmlformats-officedocument.presentationml.tags+xml"/>
  <Override PartName="/ppt/tags/tag1064.xml" ContentType="application/vnd.openxmlformats-officedocument.presentationml.tags+xml"/>
  <Override PartName="/ppt/tags/tag1065.xml" ContentType="application/vnd.openxmlformats-officedocument.presentationml.tags+xml"/>
  <Override PartName="/ppt/tags/tag1066.xml" ContentType="application/vnd.openxmlformats-officedocument.presentationml.tags+xml"/>
  <Override PartName="/ppt/tags/tag1067.xml" ContentType="application/vnd.openxmlformats-officedocument.presentationml.tags+xml"/>
  <Override PartName="/ppt/tags/tag1068.xml" ContentType="application/vnd.openxmlformats-officedocument.presentationml.tags+xml"/>
  <Override PartName="/ppt/tags/tag1069.xml" ContentType="application/vnd.openxmlformats-officedocument.presentationml.tags+xml"/>
  <Override PartName="/ppt/tags/tag1070.xml" ContentType="application/vnd.openxmlformats-officedocument.presentationml.tags+xml"/>
  <Override PartName="/ppt/tags/tag1071.xml" ContentType="application/vnd.openxmlformats-officedocument.presentationml.tags+xml"/>
  <Override PartName="/ppt/tags/tag1072.xml" ContentType="application/vnd.openxmlformats-officedocument.presentationml.tags+xml"/>
  <Override PartName="/ppt/tags/tag1073.xml" ContentType="application/vnd.openxmlformats-officedocument.presentationml.tags+xml"/>
  <Override PartName="/ppt/tags/tag1074.xml" ContentType="application/vnd.openxmlformats-officedocument.presentationml.tags+xml"/>
  <Override PartName="/ppt/tags/tag1075.xml" ContentType="application/vnd.openxmlformats-officedocument.presentationml.tags+xml"/>
  <Override PartName="/ppt/tags/tag1076.xml" ContentType="application/vnd.openxmlformats-officedocument.presentationml.tags+xml"/>
  <Override PartName="/ppt/tags/tag1077.xml" ContentType="application/vnd.openxmlformats-officedocument.presentationml.tags+xml"/>
  <Override PartName="/ppt/tags/tag1078.xml" ContentType="application/vnd.openxmlformats-officedocument.presentationml.tags+xml"/>
  <Override PartName="/ppt/tags/tag1079.xml" ContentType="application/vnd.openxmlformats-officedocument.presentationml.tags+xml"/>
  <Override PartName="/ppt/tags/tag1080.xml" ContentType="application/vnd.openxmlformats-officedocument.presentationml.tags+xml"/>
  <Override PartName="/ppt/tags/tag1081.xml" ContentType="application/vnd.openxmlformats-officedocument.presentationml.tags+xml"/>
  <Override PartName="/ppt/tags/tag1082.xml" ContentType="application/vnd.openxmlformats-officedocument.presentationml.tags+xml"/>
  <Override PartName="/ppt/tags/tag1083.xml" ContentType="application/vnd.openxmlformats-officedocument.presentationml.tags+xml"/>
  <Override PartName="/ppt/tags/tag1084.xml" ContentType="application/vnd.openxmlformats-officedocument.presentationml.tags+xml"/>
  <Override PartName="/ppt/tags/tag1085.xml" ContentType="application/vnd.openxmlformats-officedocument.presentationml.tags+xml"/>
  <Override PartName="/ppt/tags/tag1086.xml" ContentType="application/vnd.openxmlformats-officedocument.presentationml.tags+xml"/>
  <Override PartName="/ppt/tags/tag1087.xml" ContentType="application/vnd.openxmlformats-officedocument.presentationml.tags+xml"/>
  <Override PartName="/ppt/tags/tag1088.xml" ContentType="application/vnd.openxmlformats-officedocument.presentationml.tags+xml"/>
  <Override PartName="/ppt/tags/tag1089.xml" ContentType="application/vnd.openxmlformats-officedocument.presentationml.tags+xml"/>
  <Override PartName="/ppt/tags/tag1090.xml" ContentType="application/vnd.openxmlformats-officedocument.presentationml.tags+xml"/>
  <Override PartName="/ppt/tags/tag1091.xml" ContentType="application/vnd.openxmlformats-officedocument.presentationml.tags+xml"/>
  <Override PartName="/ppt/tags/tag1092.xml" ContentType="application/vnd.openxmlformats-officedocument.presentationml.tags+xml"/>
  <Override PartName="/ppt/tags/tag1093.xml" ContentType="application/vnd.openxmlformats-officedocument.presentationml.tags+xml"/>
  <Override PartName="/ppt/tags/tag1094.xml" ContentType="application/vnd.openxmlformats-officedocument.presentationml.tags+xml"/>
  <Override PartName="/ppt/tags/tag1095.xml" ContentType="application/vnd.openxmlformats-officedocument.presentationml.tags+xml"/>
  <Override PartName="/ppt/tags/tag1096.xml" ContentType="application/vnd.openxmlformats-officedocument.presentationml.tags+xml"/>
  <Override PartName="/ppt/tags/tag1097.xml" ContentType="application/vnd.openxmlformats-officedocument.presentationml.tags+xml"/>
  <Override PartName="/ppt/tags/tag1098.xml" ContentType="application/vnd.openxmlformats-officedocument.presentationml.tags+xml"/>
  <Override PartName="/ppt/tags/tag1099.xml" ContentType="application/vnd.openxmlformats-officedocument.presentationml.tags+xml"/>
  <Override PartName="/ppt/tags/tag1100.xml" ContentType="application/vnd.openxmlformats-officedocument.presentationml.tags+xml"/>
  <Override PartName="/ppt/tags/tag1101.xml" ContentType="application/vnd.openxmlformats-officedocument.presentationml.tags+xml"/>
  <Override PartName="/ppt/tags/tag1102.xml" ContentType="application/vnd.openxmlformats-officedocument.presentationml.tags+xml"/>
  <Override PartName="/ppt/tags/tag1103.xml" ContentType="application/vnd.openxmlformats-officedocument.presentationml.tags+xml"/>
  <Override PartName="/ppt/tags/tag1104.xml" ContentType="application/vnd.openxmlformats-officedocument.presentationml.tags+xml"/>
  <Override PartName="/ppt/tags/tag1105.xml" ContentType="application/vnd.openxmlformats-officedocument.presentationml.tags+xml"/>
  <Override PartName="/ppt/tags/tag1106.xml" ContentType="application/vnd.openxmlformats-officedocument.presentationml.tags+xml"/>
  <Override PartName="/ppt/tags/tag1107.xml" ContentType="application/vnd.openxmlformats-officedocument.presentationml.tags+xml"/>
  <Override PartName="/ppt/tags/tag1108.xml" ContentType="application/vnd.openxmlformats-officedocument.presentationml.tags+xml"/>
  <Override PartName="/ppt/tags/tag1109.xml" ContentType="application/vnd.openxmlformats-officedocument.presentationml.tags+xml"/>
  <Override PartName="/ppt/tags/tag1110.xml" ContentType="application/vnd.openxmlformats-officedocument.presentationml.tags+xml"/>
  <Override PartName="/ppt/tags/tag1111.xml" ContentType="application/vnd.openxmlformats-officedocument.presentationml.tags+xml"/>
  <Override PartName="/ppt/tags/tag1112.xml" ContentType="application/vnd.openxmlformats-officedocument.presentationml.tags+xml"/>
  <Override PartName="/ppt/tags/tag1113.xml" ContentType="application/vnd.openxmlformats-officedocument.presentationml.tags+xml"/>
  <Override PartName="/ppt/tags/tag1114.xml" ContentType="application/vnd.openxmlformats-officedocument.presentationml.tags+xml"/>
  <Override PartName="/ppt/tags/tag1115.xml" ContentType="application/vnd.openxmlformats-officedocument.presentationml.tags+xml"/>
  <Override PartName="/ppt/tags/tag1116.xml" ContentType="application/vnd.openxmlformats-officedocument.presentationml.tags+xml"/>
  <Override PartName="/ppt/tags/tag1117.xml" ContentType="application/vnd.openxmlformats-officedocument.presentationml.tags+xml"/>
  <Override PartName="/ppt/tags/tag1118.xml" ContentType="application/vnd.openxmlformats-officedocument.presentationml.tags+xml"/>
  <Override PartName="/ppt/tags/tag1119.xml" ContentType="application/vnd.openxmlformats-officedocument.presentationml.tags+xml"/>
  <Override PartName="/ppt/tags/tag1120.xml" ContentType="application/vnd.openxmlformats-officedocument.presentationml.tags+xml"/>
  <Override PartName="/ppt/tags/tag1121.xml" ContentType="application/vnd.openxmlformats-officedocument.presentationml.tags+xml"/>
  <Override PartName="/ppt/tags/tag1122.xml" ContentType="application/vnd.openxmlformats-officedocument.presentationml.tags+xml"/>
  <Override PartName="/ppt/tags/tag1123.xml" ContentType="application/vnd.openxmlformats-officedocument.presentationml.tags+xml"/>
  <Override PartName="/ppt/tags/tag1124.xml" ContentType="application/vnd.openxmlformats-officedocument.presentationml.tags+xml"/>
  <Override PartName="/ppt/tags/tag1125.xml" ContentType="application/vnd.openxmlformats-officedocument.presentationml.tags+xml"/>
  <Override PartName="/ppt/tags/tag1126.xml" ContentType="application/vnd.openxmlformats-officedocument.presentationml.tags+xml"/>
  <Override PartName="/ppt/tags/tag1127.xml" ContentType="application/vnd.openxmlformats-officedocument.presentationml.tags+xml"/>
  <Override PartName="/ppt/tags/tag1128.xml" ContentType="application/vnd.openxmlformats-officedocument.presentationml.tags+xml"/>
  <Override PartName="/ppt/tags/tag1129.xml" ContentType="application/vnd.openxmlformats-officedocument.presentationml.tags+xml"/>
  <Override PartName="/ppt/tags/tag1130.xml" ContentType="application/vnd.openxmlformats-officedocument.presentationml.tags+xml"/>
  <Override PartName="/ppt/tags/tag1131.xml" ContentType="application/vnd.openxmlformats-officedocument.presentationml.tags+xml"/>
  <Override PartName="/ppt/tags/tag1132.xml" ContentType="application/vnd.openxmlformats-officedocument.presentationml.tags+xml"/>
  <Override PartName="/ppt/tags/tag1133.xml" ContentType="application/vnd.openxmlformats-officedocument.presentationml.tags+xml"/>
  <Override PartName="/ppt/tags/tag1134.xml" ContentType="application/vnd.openxmlformats-officedocument.presentationml.tags+xml"/>
  <Override PartName="/ppt/tags/tag1135.xml" ContentType="application/vnd.openxmlformats-officedocument.presentationml.tags+xml"/>
  <Override PartName="/ppt/tags/tag1136.xml" ContentType="application/vnd.openxmlformats-officedocument.presentationml.tags+xml"/>
  <Override PartName="/ppt/tags/tag1137.xml" ContentType="application/vnd.openxmlformats-officedocument.presentationml.tags+xml"/>
  <Override PartName="/ppt/tags/tag1138.xml" ContentType="application/vnd.openxmlformats-officedocument.presentationml.tags+xml"/>
  <Override PartName="/ppt/tags/tag1139.xml" ContentType="application/vnd.openxmlformats-officedocument.presentationml.tags+xml"/>
  <Override PartName="/ppt/tags/tag1140.xml" ContentType="application/vnd.openxmlformats-officedocument.presentationml.tags+xml"/>
  <Override PartName="/ppt/tags/tag1141.xml" ContentType="application/vnd.openxmlformats-officedocument.presentationml.tags+xml"/>
  <Override PartName="/ppt/tags/tag1142.xml" ContentType="application/vnd.openxmlformats-officedocument.presentationml.tags+xml"/>
  <Override PartName="/ppt/tags/tag1143.xml" ContentType="application/vnd.openxmlformats-officedocument.presentationml.tags+xml"/>
  <Override PartName="/ppt/tags/tag1144.xml" ContentType="application/vnd.openxmlformats-officedocument.presentationml.tags+xml"/>
  <Override PartName="/ppt/tags/tag1145.xml" ContentType="application/vnd.openxmlformats-officedocument.presentationml.tags+xml"/>
  <Override PartName="/ppt/tags/tag1146.xml" ContentType="application/vnd.openxmlformats-officedocument.presentationml.tags+xml"/>
  <Override PartName="/ppt/tags/tag1147.xml" ContentType="application/vnd.openxmlformats-officedocument.presentationml.tags+xml"/>
  <Override PartName="/ppt/tags/tag1148.xml" ContentType="application/vnd.openxmlformats-officedocument.presentationml.tags+xml"/>
  <Override PartName="/ppt/tags/tag1149.xml" ContentType="application/vnd.openxmlformats-officedocument.presentationml.tags+xml"/>
  <Override PartName="/ppt/tags/tag1150.xml" ContentType="application/vnd.openxmlformats-officedocument.presentationml.tags+xml"/>
  <Override PartName="/ppt/tags/tag1151.xml" ContentType="application/vnd.openxmlformats-officedocument.presentationml.tags+xml"/>
  <Override PartName="/ppt/tags/tag1152.xml" ContentType="application/vnd.openxmlformats-officedocument.presentationml.tags+xml"/>
  <Override PartName="/ppt/tags/tag1153.xml" ContentType="application/vnd.openxmlformats-officedocument.presentationml.tags+xml"/>
  <Override PartName="/ppt/tags/tag1154.xml" ContentType="application/vnd.openxmlformats-officedocument.presentationml.tags+xml"/>
  <Override PartName="/ppt/tags/tag1155.xml" ContentType="application/vnd.openxmlformats-officedocument.presentationml.tags+xml"/>
  <Override PartName="/ppt/tags/tag1156.xml" ContentType="application/vnd.openxmlformats-officedocument.presentationml.tags+xml"/>
  <Override PartName="/ppt/tags/tag1157.xml" ContentType="application/vnd.openxmlformats-officedocument.presentationml.tags+xml"/>
  <Override PartName="/ppt/tags/tag1158.xml" ContentType="application/vnd.openxmlformats-officedocument.presentationml.tags+xml"/>
  <Override PartName="/ppt/tags/tag1159.xml" ContentType="application/vnd.openxmlformats-officedocument.presentationml.tags+xml"/>
  <Override PartName="/ppt/tags/tag1160.xml" ContentType="application/vnd.openxmlformats-officedocument.presentationml.tags+xml"/>
  <Override PartName="/ppt/tags/tag1161.xml" ContentType="application/vnd.openxmlformats-officedocument.presentationml.tags+xml"/>
  <Override PartName="/ppt/tags/tag1162.xml" ContentType="application/vnd.openxmlformats-officedocument.presentationml.tags+xml"/>
  <Override PartName="/ppt/tags/tag1163.xml" ContentType="application/vnd.openxmlformats-officedocument.presentationml.tags+xml"/>
  <Override PartName="/ppt/tags/tag1164.xml" ContentType="application/vnd.openxmlformats-officedocument.presentationml.tags+xml"/>
  <Override PartName="/ppt/tags/tag1165.xml" ContentType="application/vnd.openxmlformats-officedocument.presentationml.tags+xml"/>
  <Override PartName="/ppt/tags/tag1166.xml" ContentType="application/vnd.openxmlformats-officedocument.presentationml.tags+xml"/>
  <Override PartName="/ppt/tags/tag1167.xml" ContentType="application/vnd.openxmlformats-officedocument.presentationml.tags+xml"/>
  <Override PartName="/ppt/tags/tag1168.xml" ContentType="application/vnd.openxmlformats-officedocument.presentationml.tags+xml"/>
  <Override PartName="/ppt/tags/tag1169.xml" ContentType="application/vnd.openxmlformats-officedocument.presentationml.tags+xml"/>
  <Override PartName="/ppt/tags/tag1170.xml" ContentType="application/vnd.openxmlformats-officedocument.presentationml.tags+xml"/>
  <Override PartName="/ppt/tags/tag1171.xml" ContentType="application/vnd.openxmlformats-officedocument.presentationml.tags+xml"/>
  <Override PartName="/ppt/tags/tag1172.xml" ContentType="application/vnd.openxmlformats-officedocument.presentationml.tags+xml"/>
  <Override PartName="/ppt/tags/tag1173.xml" ContentType="application/vnd.openxmlformats-officedocument.presentationml.tags+xml"/>
  <Override PartName="/ppt/tags/tag1174.xml" ContentType="application/vnd.openxmlformats-officedocument.presentationml.tags+xml"/>
  <Override PartName="/ppt/tags/tag1175.xml" ContentType="application/vnd.openxmlformats-officedocument.presentationml.tags+xml"/>
  <Override PartName="/ppt/tags/tag1176.xml" ContentType="application/vnd.openxmlformats-officedocument.presentationml.tags+xml"/>
  <Override PartName="/ppt/tags/tag1177.xml" ContentType="application/vnd.openxmlformats-officedocument.presentationml.tags+xml"/>
  <Override PartName="/ppt/tags/tag1178.xml" ContentType="application/vnd.openxmlformats-officedocument.presentationml.tags+xml"/>
  <Override PartName="/ppt/tags/tag1179.xml" ContentType="application/vnd.openxmlformats-officedocument.presentationml.tags+xml"/>
  <Override PartName="/ppt/tags/tag1180.xml" ContentType="application/vnd.openxmlformats-officedocument.presentationml.tags+xml"/>
  <Override PartName="/ppt/tags/tag1181.xml" ContentType="application/vnd.openxmlformats-officedocument.presentationml.tags+xml"/>
  <Override PartName="/ppt/tags/tag1182.xml" ContentType="application/vnd.openxmlformats-officedocument.presentationml.tags+xml"/>
  <Override PartName="/ppt/tags/tag1183.xml" ContentType="application/vnd.openxmlformats-officedocument.presentationml.tags+xml"/>
  <Override PartName="/ppt/tags/tag1184.xml" ContentType="application/vnd.openxmlformats-officedocument.presentationml.tags+xml"/>
  <Override PartName="/ppt/tags/tag1185.xml" ContentType="application/vnd.openxmlformats-officedocument.presentationml.tags+xml"/>
  <Override PartName="/ppt/tags/tag1186.xml" ContentType="application/vnd.openxmlformats-officedocument.presentationml.tags+xml"/>
  <Override PartName="/ppt/tags/tag1187.xml" ContentType="application/vnd.openxmlformats-officedocument.presentationml.tags+xml"/>
  <Override PartName="/ppt/tags/tag1188.xml" ContentType="application/vnd.openxmlformats-officedocument.presentationml.tags+xml"/>
  <Override PartName="/ppt/tags/tag1189.xml" ContentType="application/vnd.openxmlformats-officedocument.presentationml.tags+xml"/>
  <Override PartName="/ppt/tags/tag1190.xml" ContentType="application/vnd.openxmlformats-officedocument.presentationml.tags+xml"/>
  <Override PartName="/ppt/tags/tag1191.xml" ContentType="application/vnd.openxmlformats-officedocument.presentationml.tags+xml"/>
  <Override PartName="/ppt/tags/tag1192.xml" ContentType="application/vnd.openxmlformats-officedocument.presentationml.tags+xml"/>
  <Override PartName="/ppt/tags/tag1193.xml" ContentType="application/vnd.openxmlformats-officedocument.presentationml.tags+xml"/>
  <Override PartName="/ppt/tags/tag1194.xml" ContentType="application/vnd.openxmlformats-officedocument.presentationml.tags+xml"/>
  <Override PartName="/ppt/tags/tag1195.xml" ContentType="application/vnd.openxmlformats-officedocument.presentationml.tags+xml"/>
  <Override PartName="/ppt/tags/tag1196.xml" ContentType="application/vnd.openxmlformats-officedocument.presentationml.tags+xml"/>
  <Override PartName="/ppt/tags/tag1197.xml" ContentType="application/vnd.openxmlformats-officedocument.presentationml.tags+xml"/>
  <Override PartName="/ppt/tags/tag1198.xml" ContentType="application/vnd.openxmlformats-officedocument.presentationml.tags+xml"/>
  <Override PartName="/ppt/tags/tag1199.xml" ContentType="application/vnd.openxmlformats-officedocument.presentationml.tags+xml"/>
  <Override PartName="/ppt/tags/tag1200.xml" ContentType="application/vnd.openxmlformats-officedocument.presentationml.tags+xml"/>
  <Override PartName="/ppt/tags/tag1201.xml" ContentType="application/vnd.openxmlformats-officedocument.presentationml.tags+xml"/>
  <Override PartName="/ppt/tags/tag1202.xml" ContentType="application/vnd.openxmlformats-officedocument.presentationml.tags+xml"/>
  <Override PartName="/ppt/tags/tag1203.xml" ContentType="application/vnd.openxmlformats-officedocument.presentationml.tags+xml"/>
  <Override PartName="/ppt/tags/tag1204.xml" ContentType="application/vnd.openxmlformats-officedocument.presentationml.tags+xml"/>
  <Override PartName="/ppt/tags/tag1205.xml" ContentType="application/vnd.openxmlformats-officedocument.presentationml.tags+xml"/>
  <Override PartName="/ppt/tags/tag1206.xml" ContentType="application/vnd.openxmlformats-officedocument.presentationml.tags+xml"/>
  <Override PartName="/ppt/tags/tag1207.xml" ContentType="application/vnd.openxmlformats-officedocument.presentationml.tags+xml"/>
  <Override PartName="/ppt/tags/tag1208.xml" ContentType="application/vnd.openxmlformats-officedocument.presentationml.tags+xml"/>
  <Override PartName="/ppt/tags/tag1209.xml" ContentType="application/vnd.openxmlformats-officedocument.presentationml.tags+xml"/>
  <Override PartName="/ppt/tags/tag1210.xml" ContentType="application/vnd.openxmlformats-officedocument.presentationml.tags+xml"/>
  <Override PartName="/ppt/tags/tag1211.xml" ContentType="application/vnd.openxmlformats-officedocument.presentationml.tags+xml"/>
  <Override PartName="/ppt/tags/tag1212.xml" ContentType="application/vnd.openxmlformats-officedocument.presentationml.tags+xml"/>
  <Override PartName="/ppt/tags/tag1213.xml" ContentType="application/vnd.openxmlformats-officedocument.presentationml.tags+xml"/>
  <Override PartName="/ppt/tags/tag1214.xml" ContentType="application/vnd.openxmlformats-officedocument.presentationml.tags+xml"/>
  <Override PartName="/ppt/tags/tag1215.xml" ContentType="application/vnd.openxmlformats-officedocument.presentationml.tags+xml"/>
  <Override PartName="/ppt/tags/tag1216.xml" ContentType="application/vnd.openxmlformats-officedocument.presentationml.tags+xml"/>
  <Override PartName="/ppt/tags/tag1217.xml" ContentType="application/vnd.openxmlformats-officedocument.presentationml.tags+xml"/>
  <Override PartName="/ppt/tags/tag1218.xml" ContentType="application/vnd.openxmlformats-officedocument.presentationml.tags+xml"/>
  <Override PartName="/ppt/tags/tag1219.xml" ContentType="application/vnd.openxmlformats-officedocument.presentationml.tags+xml"/>
  <Override PartName="/ppt/tags/tag1220.xml" ContentType="application/vnd.openxmlformats-officedocument.presentationml.tags+xml"/>
  <Override PartName="/ppt/tags/tag1221.xml" ContentType="application/vnd.openxmlformats-officedocument.presentationml.tags+xml"/>
  <Override PartName="/ppt/tags/tag1222.xml" ContentType="application/vnd.openxmlformats-officedocument.presentationml.tags+xml"/>
  <Override PartName="/ppt/tags/tag1223.xml" ContentType="application/vnd.openxmlformats-officedocument.presentationml.tags+xml"/>
  <Override PartName="/ppt/tags/tag1224.xml" ContentType="application/vnd.openxmlformats-officedocument.presentationml.tags+xml"/>
  <Override PartName="/ppt/tags/tag1225.xml" ContentType="application/vnd.openxmlformats-officedocument.presentationml.tags+xml"/>
  <Override PartName="/ppt/tags/tag1226.xml" ContentType="application/vnd.openxmlformats-officedocument.presentationml.tags+xml"/>
  <Override PartName="/ppt/tags/tag1227.xml" ContentType="application/vnd.openxmlformats-officedocument.presentationml.tags+xml"/>
  <Override PartName="/ppt/tags/tag1228.xml" ContentType="application/vnd.openxmlformats-officedocument.presentationml.tags+xml"/>
  <Override PartName="/ppt/tags/tag1229.xml" ContentType="application/vnd.openxmlformats-officedocument.presentationml.tags+xml"/>
  <Override PartName="/ppt/tags/tag1230.xml" ContentType="application/vnd.openxmlformats-officedocument.presentationml.tags+xml"/>
  <Override PartName="/ppt/tags/tag1231.xml" ContentType="application/vnd.openxmlformats-officedocument.presentationml.tags+xml"/>
  <Override PartName="/ppt/tags/tag1232.xml" ContentType="application/vnd.openxmlformats-officedocument.presentationml.tags+xml"/>
  <Override PartName="/ppt/tags/tag1233.xml" ContentType="application/vnd.openxmlformats-officedocument.presentationml.tags+xml"/>
  <Override PartName="/ppt/tags/tag1234.xml" ContentType="application/vnd.openxmlformats-officedocument.presentationml.tags+xml"/>
  <Override PartName="/ppt/tags/tag1235.xml" ContentType="application/vnd.openxmlformats-officedocument.presentationml.tags+xml"/>
  <Override PartName="/ppt/tags/tag1236.xml" ContentType="application/vnd.openxmlformats-officedocument.presentationml.tags+xml"/>
  <Override PartName="/ppt/tags/tag1237.xml" ContentType="application/vnd.openxmlformats-officedocument.presentationml.tags+xml"/>
  <Override PartName="/ppt/tags/tag1238.xml" ContentType="application/vnd.openxmlformats-officedocument.presentationml.tags+xml"/>
  <Override PartName="/ppt/tags/tag1239.xml" ContentType="application/vnd.openxmlformats-officedocument.presentationml.tags+xml"/>
  <Override PartName="/ppt/tags/tag1240.xml" ContentType="application/vnd.openxmlformats-officedocument.presentationml.tags+xml"/>
  <Override PartName="/ppt/tags/tag1241.xml" ContentType="application/vnd.openxmlformats-officedocument.presentationml.tags+xml"/>
  <Override PartName="/ppt/tags/tag1242.xml" ContentType="application/vnd.openxmlformats-officedocument.presentationml.tags+xml"/>
  <Override PartName="/ppt/tags/tag1243.xml" ContentType="application/vnd.openxmlformats-officedocument.presentationml.tags+xml"/>
  <Override PartName="/ppt/tags/tag1244.xml" ContentType="application/vnd.openxmlformats-officedocument.presentationml.tags+xml"/>
  <Override PartName="/ppt/tags/tag1245.xml" ContentType="application/vnd.openxmlformats-officedocument.presentationml.tags+xml"/>
  <Override PartName="/ppt/tags/tag1246.xml" ContentType="application/vnd.openxmlformats-officedocument.presentationml.tags+xml"/>
  <Override PartName="/ppt/tags/tag1247.xml" ContentType="application/vnd.openxmlformats-officedocument.presentationml.tags+xml"/>
  <Override PartName="/ppt/tags/tag1248.xml" ContentType="application/vnd.openxmlformats-officedocument.presentationml.tags+xml"/>
  <Override PartName="/ppt/tags/tag1249.xml" ContentType="application/vnd.openxmlformats-officedocument.presentationml.tags+xml"/>
  <Override PartName="/ppt/tags/tag1250.xml" ContentType="application/vnd.openxmlformats-officedocument.presentationml.tags+xml"/>
  <Override PartName="/ppt/tags/tag1251.xml" ContentType="application/vnd.openxmlformats-officedocument.presentationml.tags+xml"/>
  <Override PartName="/ppt/tags/tag1252.xml" ContentType="application/vnd.openxmlformats-officedocument.presentationml.tags+xml"/>
  <Override PartName="/ppt/tags/tag1253.xml" ContentType="application/vnd.openxmlformats-officedocument.presentationml.tags+xml"/>
  <Override PartName="/ppt/tags/tag1254.xml" ContentType="application/vnd.openxmlformats-officedocument.presentationml.tags+xml"/>
  <Override PartName="/ppt/tags/tag1255.xml" ContentType="application/vnd.openxmlformats-officedocument.presentationml.tags+xml"/>
  <Override PartName="/ppt/tags/tag1256.xml" ContentType="application/vnd.openxmlformats-officedocument.presentationml.tags+xml"/>
  <Override PartName="/ppt/tags/tag1257.xml" ContentType="application/vnd.openxmlformats-officedocument.presentationml.tags+xml"/>
  <Override PartName="/ppt/tags/tag1258.xml" ContentType="application/vnd.openxmlformats-officedocument.presentationml.tags+xml"/>
  <Override PartName="/ppt/tags/tag1259.xml" ContentType="application/vnd.openxmlformats-officedocument.presentationml.tags+xml"/>
  <Override PartName="/ppt/tags/tag1260.xml" ContentType="application/vnd.openxmlformats-officedocument.presentationml.tags+xml"/>
  <Override PartName="/ppt/tags/tag1261.xml" ContentType="application/vnd.openxmlformats-officedocument.presentationml.tags+xml"/>
  <Override PartName="/ppt/tags/tag1262.xml" ContentType="application/vnd.openxmlformats-officedocument.presentationml.tags+xml"/>
  <Override PartName="/ppt/tags/tag1263.xml" ContentType="application/vnd.openxmlformats-officedocument.presentationml.tags+xml"/>
  <Override PartName="/ppt/tags/tag1264.xml" ContentType="application/vnd.openxmlformats-officedocument.presentationml.tags+xml"/>
  <Override PartName="/ppt/tags/tag1265.xml" ContentType="application/vnd.openxmlformats-officedocument.presentationml.tags+xml"/>
  <Override PartName="/ppt/tags/tag1266.xml" ContentType="application/vnd.openxmlformats-officedocument.presentationml.tags+xml"/>
  <Override PartName="/ppt/tags/tag1267.xml" ContentType="application/vnd.openxmlformats-officedocument.presentationml.tags+xml"/>
  <Override PartName="/ppt/tags/tag1268.xml" ContentType="application/vnd.openxmlformats-officedocument.presentationml.tags+xml"/>
  <Override PartName="/ppt/tags/tag1269.xml" ContentType="application/vnd.openxmlformats-officedocument.presentationml.tags+xml"/>
  <Override PartName="/ppt/tags/tag1270.xml" ContentType="application/vnd.openxmlformats-officedocument.presentationml.tags+xml"/>
  <Override PartName="/ppt/tags/tag1271.xml" ContentType="application/vnd.openxmlformats-officedocument.presentationml.tags+xml"/>
  <Override PartName="/ppt/tags/tag1272.xml" ContentType="application/vnd.openxmlformats-officedocument.presentationml.tags+xml"/>
  <Override PartName="/ppt/tags/tag1273.xml" ContentType="application/vnd.openxmlformats-officedocument.presentationml.tags+xml"/>
  <Override PartName="/ppt/tags/tag1274.xml" ContentType="application/vnd.openxmlformats-officedocument.presentationml.tags+xml"/>
  <Override PartName="/ppt/tags/tag1275.xml" ContentType="application/vnd.openxmlformats-officedocument.presentationml.tags+xml"/>
  <Override PartName="/ppt/tags/tag1276.xml" ContentType="application/vnd.openxmlformats-officedocument.presentationml.tags+xml"/>
  <Override PartName="/ppt/tags/tag1277.xml" ContentType="application/vnd.openxmlformats-officedocument.presentationml.tags+xml"/>
  <Override PartName="/ppt/tags/tag1278.xml" ContentType="application/vnd.openxmlformats-officedocument.presentationml.tags+xml"/>
  <Override PartName="/ppt/tags/tag1279.xml" ContentType="application/vnd.openxmlformats-officedocument.presentationml.tags+xml"/>
  <Override PartName="/ppt/tags/tag1280.xml" ContentType="application/vnd.openxmlformats-officedocument.presentationml.tags+xml"/>
  <Override PartName="/ppt/tags/tag1281.xml" ContentType="application/vnd.openxmlformats-officedocument.presentationml.tags+xml"/>
  <Override PartName="/ppt/tags/tag1282.xml" ContentType="application/vnd.openxmlformats-officedocument.presentationml.tags+xml"/>
  <Override PartName="/ppt/tags/tag1283.xml" ContentType="application/vnd.openxmlformats-officedocument.presentationml.tags+xml"/>
  <Override PartName="/ppt/tags/tag1284.xml" ContentType="application/vnd.openxmlformats-officedocument.presentationml.tags+xml"/>
  <Override PartName="/ppt/tags/tag1285.xml" ContentType="application/vnd.openxmlformats-officedocument.presentationml.tags+xml"/>
  <Override PartName="/ppt/tags/tag1286.xml" ContentType="application/vnd.openxmlformats-officedocument.presentationml.tags+xml"/>
  <Override PartName="/ppt/tags/tag1287.xml" ContentType="application/vnd.openxmlformats-officedocument.presentationml.tags+xml"/>
  <Override PartName="/ppt/tags/tag1288.xml" ContentType="application/vnd.openxmlformats-officedocument.presentationml.tags+xml"/>
  <Override PartName="/ppt/tags/tag1289.xml" ContentType="application/vnd.openxmlformats-officedocument.presentationml.tags+xml"/>
  <Override PartName="/ppt/tags/tag1290.xml" ContentType="application/vnd.openxmlformats-officedocument.presentationml.tags+xml"/>
  <Override PartName="/ppt/tags/tag1291.xml" ContentType="application/vnd.openxmlformats-officedocument.presentationml.tags+xml"/>
  <Override PartName="/ppt/tags/tag1292.xml" ContentType="application/vnd.openxmlformats-officedocument.presentationml.tags+xml"/>
  <Override PartName="/ppt/tags/tag1293.xml" ContentType="application/vnd.openxmlformats-officedocument.presentationml.tags+xml"/>
  <Override PartName="/ppt/tags/tag1294.xml" ContentType="application/vnd.openxmlformats-officedocument.presentationml.tags+xml"/>
  <Override PartName="/ppt/tags/tag1295.xml" ContentType="application/vnd.openxmlformats-officedocument.presentationml.tags+xml"/>
  <Override PartName="/ppt/tags/tag1296.xml" ContentType="application/vnd.openxmlformats-officedocument.presentationml.tags+xml"/>
  <Override PartName="/ppt/tags/tag1297.xml" ContentType="application/vnd.openxmlformats-officedocument.presentationml.tags+xml"/>
  <Override PartName="/ppt/tags/tag1298.xml" ContentType="application/vnd.openxmlformats-officedocument.presentationml.tags+xml"/>
  <Override PartName="/ppt/tags/tag1299.xml" ContentType="application/vnd.openxmlformats-officedocument.presentationml.tags+xml"/>
  <Override PartName="/ppt/tags/tag1300.xml" ContentType="application/vnd.openxmlformats-officedocument.presentationml.tags+xml"/>
  <Override PartName="/ppt/tags/tag1301.xml" ContentType="application/vnd.openxmlformats-officedocument.presentationml.tags+xml"/>
  <Override PartName="/ppt/tags/tag1302.xml" ContentType="application/vnd.openxmlformats-officedocument.presentationml.tags+xml"/>
  <Override PartName="/ppt/tags/tag1303.xml" ContentType="application/vnd.openxmlformats-officedocument.presentationml.tags+xml"/>
  <Override PartName="/ppt/tags/tag1304.xml" ContentType="application/vnd.openxmlformats-officedocument.presentationml.tags+xml"/>
  <Override PartName="/ppt/tags/tag1305.xml" ContentType="application/vnd.openxmlformats-officedocument.presentationml.tags+xml"/>
  <Override PartName="/ppt/tags/tag1306.xml" ContentType="application/vnd.openxmlformats-officedocument.presentationml.tags+xml"/>
  <Override PartName="/ppt/tags/tag1307.xml" ContentType="application/vnd.openxmlformats-officedocument.presentationml.tags+xml"/>
  <Override PartName="/ppt/tags/tag1308.xml" ContentType="application/vnd.openxmlformats-officedocument.presentationml.tags+xml"/>
  <Override PartName="/ppt/tags/tag1309.xml" ContentType="application/vnd.openxmlformats-officedocument.presentationml.tags+xml"/>
  <Override PartName="/ppt/tags/tag1310.xml" ContentType="application/vnd.openxmlformats-officedocument.presentationml.tags+xml"/>
  <Override PartName="/ppt/tags/tag1311.xml" ContentType="application/vnd.openxmlformats-officedocument.presentationml.tags+xml"/>
  <Override PartName="/ppt/tags/tag1312.xml" ContentType="application/vnd.openxmlformats-officedocument.presentationml.tags+xml"/>
  <Override PartName="/ppt/tags/tag1313.xml" ContentType="application/vnd.openxmlformats-officedocument.presentationml.tags+xml"/>
  <Override PartName="/ppt/tags/tag1314.xml" ContentType="application/vnd.openxmlformats-officedocument.presentationml.tags+xml"/>
  <Override PartName="/ppt/tags/tag1315.xml" ContentType="application/vnd.openxmlformats-officedocument.presentationml.tags+xml"/>
  <Override PartName="/ppt/tags/tag1316.xml" ContentType="application/vnd.openxmlformats-officedocument.presentationml.tags+xml"/>
  <Override PartName="/ppt/tags/tag1317.xml" ContentType="application/vnd.openxmlformats-officedocument.presentationml.tags+xml"/>
  <Override PartName="/ppt/tags/tag1318.xml" ContentType="application/vnd.openxmlformats-officedocument.presentationml.tags+xml"/>
  <Override PartName="/ppt/tags/tag1319.xml" ContentType="application/vnd.openxmlformats-officedocument.presentationml.tags+xml"/>
  <Override PartName="/ppt/tags/tag1320.xml" ContentType="application/vnd.openxmlformats-officedocument.presentationml.tags+xml"/>
  <Override PartName="/ppt/tags/tag1321.xml" ContentType="application/vnd.openxmlformats-officedocument.presentationml.tags+xml"/>
  <Override PartName="/ppt/tags/tag1322.xml" ContentType="application/vnd.openxmlformats-officedocument.presentationml.tags+xml"/>
  <Override PartName="/ppt/tags/tag1323.xml" ContentType="application/vnd.openxmlformats-officedocument.presentationml.tags+xml"/>
  <Override PartName="/ppt/tags/tag1324.xml" ContentType="application/vnd.openxmlformats-officedocument.presentationml.tags+xml"/>
  <Override PartName="/ppt/tags/tag1325.xml" ContentType="application/vnd.openxmlformats-officedocument.presentationml.tags+xml"/>
  <Override PartName="/ppt/tags/tag1326.xml" ContentType="application/vnd.openxmlformats-officedocument.presentationml.tags+xml"/>
  <Override PartName="/ppt/tags/tag1327.xml" ContentType="application/vnd.openxmlformats-officedocument.presentationml.tags+xml"/>
  <Override PartName="/ppt/tags/tag1328.xml" ContentType="application/vnd.openxmlformats-officedocument.presentationml.tags+xml"/>
  <Override PartName="/ppt/tags/tag1329.xml" ContentType="application/vnd.openxmlformats-officedocument.presentationml.tags+xml"/>
  <Override PartName="/ppt/tags/tag1330.xml" ContentType="application/vnd.openxmlformats-officedocument.presentationml.tags+xml"/>
  <Override PartName="/ppt/tags/tag1331.xml" ContentType="application/vnd.openxmlformats-officedocument.presentationml.tags+xml"/>
  <Override PartName="/ppt/tags/tag1332.xml" ContentType="application/vnd.openxmlformats-officedocument.presentationml.tags+xml"/>
  <Override PartName="/ppt/tags/tag1333.xml" ContentType="application/vnd.openxmlformats-officedocument.presentationml.tags+xml"/>
  <Override PartName="/ppt/tags/tag1334.xml" ContentType="application/vnd.openxmlformats-officedocument.presentationml.tags+xml"/>
  <Override PartName="/ppt/tags/tag1335.xml" ContentType="application/vnd.openxmlformats-officedocument.presentationml.tags+xml"/>
  <Override PartName="/ppt/tags/tag1336.xml" ContentType="application/vnd.openxmlformats-officedocument.presentationml.tags+xml"/>
  <Override PartName="/ppt/tags/tag1337.xml" ContentType="application/vnd.openxmlformats-officedocument.presentationml.tags+xml"/>
  <Override PartName="/ppt/tags/tag1338.xml" ContentType="application/vnd.openxmlformats-officedocument.presentationml.tags+xml"/>
  <Override PartName="/ppt/tags/tag1339.xml" ContentType="application/vnd.openxmlformats-officedocument.presentationml.tags+xml"/>
  <Override PartName="/ppt/tags/tag1340.xml" ContentType="application/vnd.openxmlformats-officedocument.presentationml.tags+xml"/>
  <Override PartName="/ppt/tags/tag1341.xml" ContentType="application/vnd.openxmlformats-officedocument.presentationml.tags+xml"/>
  <Override PartName="/ppt/tags/tag1342.xml" ContentType="application/vnd.openxmlformats-officedocument.presentationml.tags+xml"/>
  <Override PartName="/ppt/tags/tag1343.xml" ContentType="application/vnd.openxmlformats-officedocument.presentationml.tags+xml"/>
  <Override PartName="/ppt/tags/tag1344.xml" ContentType="application/vnd.openxmlformats-officedocument.presentationml.tags+xml"/>
  <Override PartName="/ppt/tags/tag1345.xml" ContentType="application/vnd.openxmlformats-officedocument.presentationml.tags+xml"/>
  <Override PartName="/ppt/tags/tag1346.xml" ContentType="application/vnd.openxmlformats-officedocument.presentationml.tags+xml"/>
  <Override PartName="/ppt/tags/tag1347.xml" ContentType="application/vnd.openxmlformats-officedocument.presentationml.tags+xml"/>
  <Override PartName="/ppt/tags/tag1348.xml" ContentType="application/vnd.openxmlformats-officedocument.presentationml.tags+xml"/>
  <Override PartName="/ppt/tags/tag1349.xml" ContentType="application/vnd.openxmlformats-officedocument.presentationml.tags+xml"/>
  <Override PartName="/ppt/tags/tag1350.xml" ContentType="application/vnd.openxmlformats-officedocument.presentationml.tags+xml"/>
  <Override PartName="/ppt/tags/tag1351.xml" ContentType="application/vnd.openxmlformats-officedocument.presentationml.tags+xml"/>
  <Override PartName="/ppt/tags/tag1352.xml" ContentType="application/vnd.openxmlformats-officedocument.presentationml.tags+xml"/>
  <Override PartName="/ppt/tags/tag1353.xml" ContentType="application/vnd.openxmlformats-officedocument.presentationml.tags+xml"/>
  <Override PartName="/ppt/tags/tag1354.xml" ContentType="application/vnd.openxmlformats-officedocument.presentationml.tags+xml"/>
  <Override PartName="/ppt/tags/tag1355.xml" ContentType="application/vnd.openxmlformats-officedocument.presentationml.tags+xml"/>
  <Override PartName="/ppt/tags/tag1356.xml" ContentType="application/vnd.openxmlformats-officedocument.presentationml.tags+xml"/>
  <Override PartName="/ppt/tags/tag1357.xml" ContentType="application/vnd.openxmlformats-officedocument.presentationml.tags+xml"/>
  <Override PartName="/ppt/tags/tag1358.xml" ContentType="application/vnd.openxmlformats-officedocument.presentationml.tags+xml"/>
  <Override PartName="/ppt/tags/tag1359.xml" ContentType="application/vnd.openxmlformats-officedocument.presentationml.tags+xml"/>
  <Override PartName="/ppt/tags/tag1360.xml" ContentType="application/vnd.openxmlformats-officedocument.presentationml.tags+xml"/>
  <Override PartName="/ppt/tags/tag1361.xml" ContentType="application/vnd.openxmlformats-officedocument.presentationml.tags+xml"/>
  <Override PartName="/ppt/tags/tag1362.xml" ContentType="application/vnd.openxmlformats-officedocument.presentationml.tags+xml"/>
  <Override PartName="/ppt/tags/tag1363.xml" ContentType="application/vnd.openxmlformats-officedocument.presentationml.tags+xml"/>
  <Override PartName="/ppt/tags/tag1364.xml" ContentType="application/vnd.openxmlformats-officedocument.presentationml.tags+xml"/>
  <Override PartName="/ppt/tags/tag1365.xml" ContentType="application/vnd.openxmlformats-officedocument.presentationml.tags+xml"/>
  <Override PartName="/ppt/tags/tag1366.xml" ContentType="application/vnd.openxmlformats-officedocument.presentationml.tags+xml"/>
  <Override PartName="/ppt/tags/tag1367.xml" ContentType="application/vnd.openxmlformats-officedocument.presentationml.tags+xml"/>
  <Override PartName="/ppt/tags/tag1368.xml" ContentType="application/vnd.openxmlformats-officedocument.presentationml.tags+xml"/>
  <Override PartName="/ppt/tags/tag1369.xml" ContentType="application/vnd.openxmlformats-officedocument.presentationml.tags+xml"/>
  <Override PartName="/ppt/tags/tag1370.xml" ContentType="application/vnd.openxmlformats-officedocument.presentationml.tags+xml"/>
  <Override PartName="/ppt/tags/tag1371.xml" ContentType="application/vnd.openxmlformats-officedocument.presentationml.tags+xml"/>
  <Override PartName="/ppt/tags/tag1372.xml" ContentType="application/vnd.openxmlformats-officedocument.presentationml.tags+xml"/>
  <Override PartName="/ppt/tags/tag1373.xml" ContentType="application/vnd.openxmlformats-officedocument.presentationml.tags+xml"/>
  <Override PartName="/ppt/tags/tag1374.xml" ContentType="application/vnd.openxmlformats-officedocument.presentationml.tags+xml"/>
  <Override PartName="/ppt/tags/tag1375.xml" ContentType="application/vnd.openxmlformats-officedocument.presentationml.tags+xml"/>
  <Override PartName="/ppt/tags/tag1376.xml" ContentType="application/vnd.openxmlformats-officedocument.presentationml.tags+xml"/>
  <Override PartName="/ppt/tags/tag1377.xml" ContentType="application/vnd.openxmlformats-officedocument.presentationml.tags+xml"/>
  <Override PartName="/ppt/tags/tag1378.xml" ContentType="application/vnd.openxmlformats-officedocument.presentationml.tags+xml"/>
  <Override PartName="/ppt/tags/tag1379.xml" ContentType="application/vnd.openxmlformats-officedocument.presentationml.tags+xml"/>
  <Override PartName="/ppt/tags/tag1380.xml" ContentType="application/vnd.openxmlformats-officedocument.presentationml.tags+xml"/>
  <Override PartName="/ppt/tags/tag1381.xml" ContentType="application/vnd.openxmlformats-officedocument.presentationml.tags+xml"/>
  <Override PartName="/ppt/tags/tag1382.xml" ContentType="application/vnd.openxmlformats-officedocument.presentationml.tags+xml"/>
  <Override PartName="/ppt/tags/tag1383.xml" ContentType="application/vnd.openxmlformats-officedocument.presentationml.tags+xml"/>
  <Override PartName="/ppt/tags/tag1384.xml" ContentType="application/vnd.openxmlformats-officedocument.presentationml.tags+xml"/>
  <Override PartName="/ppt/tags/tag1385.xml" ContentType="application/vnd.openxmlformats-officedocument.presentationml.tags+xml"/>
  <Override PartName="/ppt/tags/tag1386.xml" ContentType="application/vnd.openxmlformats-officedocument.presentationml.tags+xml"/>
  <Override PartName="/ppt/tags/tag1387.xml" ContentType="application/vnd.openxmlformats-officedocument.presentationml.tags+xml"/>
  <Override PartName="/ppt/tags/tag1388.xml" ContentType="application/vnd.openxmlformats-officedocument.presentationml.tags+xml"/>
  <Override PartName="/ppt/tags/tag1389.xml" ContentType="application/vnd.openxmlformats-officedocument.presentationml.tags+xml"/>
  <Override PartName="/ppt/tags/tag1390.xml" ContentType="application/vnd.openxmlformats-officedocument.presentationml.tags+xml"/>
  <Override PartName="/ppt/tags/tag1391.xml" ContentType="application/vnd.openxmlformats-officedocument.presentationml.tags+xml"/>
  <Override PartName="/ppt/notesSlides/notesSlide6.xml" ContentType="application/vnd.openxmlformats-officedocument.presentationml.notesSlide+xml"/>
  <Override PartName="/ppt/tags/tag1392.xml" ContentType="application/vnd.openxmlformats-officedocument.presentationml.tags+xml"/>
  <Override PartName="/ppt/tags/tag1393.xml" ContentType="application/vnd.openxmlformats-officedocument.presentationml.tags+xml"/>
  <Override PartName="/ppt/tags/tag1394.xml" ContentType="application/vnd.openxmlformats-officedocument.presentationml.tags+xml"/>
  <Override PartName="/ppt/tags/tag1395.xml" ContentType="application/vnd.openxmlformats-officedocument.presentationml.tags+xml"/>
  <Override PartName="/ppt/tags/tag1396.xml" ContentType="application/vnd.openxmlformats-officedocument.presentationml.tags+xml"/>
  <Override PartName="/ppt/tags/tag1397.xml" ContentType="application/vnd.openxmlformats-officedocument.presentationml.tags+xml"/>
  <Override PartName="/ppt/tags/tag1398.xml" ContentType="application/vnd.openxmlformats-officedocument.presentationml.tags+xml"/>
  <Override PartName="/ppt/tags/tag1399.xml" ContentType="application/vnd.openxmlformats-officedocument.presentationml.tags+xml"/>
  <Override PartName="/ppt/tags/tag1400.xml" ContentType="application/vnd.openxmlformats-officedocument.presentationml.tags+xml"/>
  <Override PartName="/ppt/tags/tag1401.xml" ContentType="application/vnd.openxmlformats-officedocument.presentationml.tags+xml"/>
  <Override PartName="/ppt/tags/tag1402.xml" ContentType="application/vnd.openxmlformats-officedocument.presentationml.tags+xml"/>
  <Override PartName="/ppt/tags/tag1403.xml" ContentType="application/vnd.openxmlformats-officedocument.presentationml.tags+xml"/>
  <Override PartName="/ppt/tags/tag1404.xml" ContentType="application/vnd.openxmlformats-officedocument.presentationml.tags+xml"/>
  <Override PartName="/ppt/tags/tag1405.xml" ContentType="application/vnd.openxmlformats-officedocument.presentationml.tags+xml"/>
  <Override PartName="/ppt/tags/tag1406.xml" ContentType="application/vnd.openxmlformats-officedocument.presentationml.tags+xml"/>
  <Override PartName="/ppt/tags/tag1407.xml" ContentType="application/vnd.openxmlformats-officedocument.presentationml.tags+xml"/>
  <Override PartName="/ppt/tags/tag1408.xml" ContentType="application/vnd.openxmlformats-officedocument.presentationml.tags+xml"/>
  <Override PartName="/ppt/tags/tag1409.xml" ContentType="application/vnd.openxmlformats-officedocument.presentationml.tags+xml"/>
  <Override PartName="/ppt/tags/tag1410.xml" ContentType="application/vnd.openxmlformats-officedocument.presentationml.tags+xml"/>
  <Override PartName="/ppt/tags/tag1411.xml" ContentType="application/vnd.openxmlformats-officedocument.presentationml.tags+xml"/>
  <Override PartName="/ppt/tags/tag1412.xml" ContentType="application/vnd.openxmlformats-officedocument.presentationml.tags+xml"/>
  <Override PartName="/ppt/tags/tag1413.xml" ContentType="application/vnd.openxmlformats-officedocument.presentationml.tags+xml"/>
  <Override PartName="/ppt/tags/tag1414.xml" ContentType="application/vnd.openxmlformats-officedocument.presentationml.tags+xml"/>
  <Override PartName="/ppt/tags/tag1415.xml" ContentType="application/vnd.openxmlformats-officedocument.presentationml.tags+xml"/>
  <Override PartName="/ppt/tags/tag1416.xml" ContentType="application/vnd.openxmlformats-officedocument.presentationml.tags+xml"/>
  <Override PartName="/ppt/tags/tag1417.xml" ContentType="application/vnd.openxmlformats-officedocument.presentationml.tags+xml"/>
  <Override PartName="/ppt/tags/tag1418.xml" ContentType="application/vnd.openxmlformats-officedocument.presentationml.tags+xml"/>
  <Override PartName="/ppt/tags/tag1419.xml" ContentType="application/vnd.openxmlformats-officedocument.presentationml.tags+xml"/>
  <Override PartName="/ppt/tags/tag1420.xml" ContentType="application/vnd.openxmlformats-officedocument.presentationml.tags+xml"/>
  <Override PartName="/ppt/tags/tag1421.xml" ContentType="application/vnd.openxmlformats-officedocument.presentationml.tags+xml"/>
  <Override PartName="/ppt/tags/tag1422.xml" ContentType="application/vnd.openxmlformats-officedocument.presentationml.tags+xml"/>
  <Override PartName="/ppt/tags/tag1423.xml" ContentType="application/vnd.openxmlformats-officedocument.presentationml.tags+xml"/>
  <Override PartName="/ppt/tags/tag1424.xml" ContentType="application/vnd.openxmlformats-officedocument.presentationml.tags+xml"/>
  <Override PartName="/ppt/tags/tag1425.xml" ContentType="application/vnd.openxmlformats-officedocument.presentationml.tags+xml"/>
  <Override PartName="/ppt/tags/tag1426.xml" ContentType="application/vnd.openxmlformats-officedocument.presentationml.tags+xml"/>
  <Override PartName="/ppt/tags/tag1427.xml" ContentType="application/vnd.openxmlformats-officedocument.presentationml.tags+xml"/>
  <Override PartName="/ppt/tags/tag1428.xml" ContentType="application/vnd.openxmlformats-officedocument.presentationml.tags+xml"/>
  <Override PartName="/ppt/tags/tag1429.xml" ContentType="application/vnd.openxmlformats-officedocument.presentationml.tags+xml"/>
  <Override PartName="/ppt/tags/tag1430.xml" ContentType="application/vnd.openxmlformats-officedocument.presentationml.tags+xml"/>
  <Override PartName="/ppt/tags/tag1431.xml" ContentType="application/vnd.openxmlformats-officedocument.presentationml.tags+xml"/>
  <Override PartName="/ppt/tags/tag1432.xml" ContentType="application/vnd.openxmlformats-officedocument.presentationml.tags+xml"/>
  <Override PartName="/ppt/tags/tag1433.xml" ContentType="application/vnd.openxmlformats-officedocument.presentationml.tags+xml"/>
  <Override PartName="/ppt/tags/tag1434.xml" ContentType="application/vnd.openxmlformats-officedocument.presentationml.tags+xml"/>
  <Override PartName="/ppt/tags/tag1435.xml" ContentType="application/vnd.openxmlformats-officedocument.presentationml.tags+xml"/>
  <Override PartName="/ppt/tags/tag1436.xml" ContentType="application/vnd.openxmlformats-officedocument.presentationml.tags+xml"/>
  <Override PartName="/ppt/tags/tag1437.xml" ContentType="application/vnd.openxmlformats-officedocument.presentationml.tags+xml"/>
  <Override PartName="/ppt/tags/tag1438.xml" ContentType="application/vnd.openxmlformats-officedocument.presentationml.tags+xml"/>
  <Override PartName="/ppt/tags/tag1439.xml" ContentType="application/vnd.openxmlformats-officedocument.presentationml.tags+xml"/>
  <Override PartName="/ppt/tags/tag1440.xml" ContentType="application/vnd.openxmlformats-officedocument.presentationml.tags+xml"/>
  <Override PartName="/ppt/tags/tag1441.xml" ContentType="application/vnd.openxmlformats-officedocument.presentationml.tags+xml"/>
  <Override PartName="/ppt/tags/tag1442.xml" ContentType="application/vnd.openxmlformats-officedocument.presentationml.tags+xml"/>
  <Override PartName="/ppt/tags/tag1443.xml" ContentType="application/vnd.openxmlformats-officedocument.presentationml.tags+xml"/>
  <Override PartName="/ppt/tags/tag1444.xml" ContentType="application/vnd.openxmlformats-officedocument.presentationml.tags+xml"/>
  <Override PartName="/ppt/tags/tag1445.xml" ContentType="application/vnd.openxmlformats-officedocument.presentationml.tags+xml"/>
  <Override PartName="/ppt/tags/tag1446.xml" ContentType="application/vnd.openxmlformats-officedocument.presentationml.tags+xml"/>
  <Override PartName="/ppt/tags/tag1447.xml" ContentType="application/vnd.openxmlformats-officedocument.presentationml.tags+xml"/>
  <Override PartName="/ppt/tags/tag1448.xml" ContentType="application/vnd.openxmlformats-officedocument.presentationml.tags+xml"/>
  <Override PartName="/ppt/tags/tag1449.xml" ContentType="application/vnd.openxmlformats-officedocument.presentationml.tags+xml"/>
  <Override PartName="/ppt/tags/tag1450.xml" ContentType="application/vnd.openxmlformats-officedocument.presentationml.tags+xml"/>
  <Override PartName="/ppt/tags/tag1451.xml" ContentType="application/vnd.openxmlformats-officedocument.presentationml.tags+xml"/>
  <Override PartName="/ppt/tags/tag1452.xml" ContentType="application/vnd.openxmlformats-officedocument.presentationml.tags+xml"/>
  <Override PartName="/ppt/tags/tag1453.xml" ContentType="application/vnd.openxmlformats-officedocument.presentationml.tags+xml"/>
  <Override PartName="/ppt/tags/tag1454.xml" ContentType="application/vnd.openxmlformats-officedocument.presentationml.tags+xml"/>
  <Override PartName="/ppt/tags/tag1455.xml" ContentType="application/vnd.openxmlformats-officedocument.presentationml.tags+xml"/>
  <Override PartName="/ppt/tags/tag1456.xml" ContentType="application/vnd.openxmlformats-officedocument.presentationml.tags+xml"/>
  <Override PartName="/ppt/tags/tag1457.xml" ContentType="application/vnd.openxmlformats-officedocument.presentationml.tags+xml"/>
  <Override PartName="/ppt/tags/tag1458.xml" ContentType="application/vnd.openxmlformats-officedocument.presentationml.tags+xml"/>
  <Override PartName="/ppt/tags/tag1459.xml" ContentType="application/vnd.openxmlformats-officedocument.presentationml.tags+xml"/>
  <Override PartName="/ppt/tags/tag1460.xml" ContentType="application/vnd.openxmlformats-officedocument.presentationml.tags+xml"/>
  <Override PartName="/ppt/tags/tag1461.xml" ContentType="application/vnd.openxmlformats-officedocument.presentationml.tags+xml"/>
  <Override PartName="/ppt/tags/tag1462.xml" ContentType="application/vnd.openxmlformats-officedocument.presentationml.tags+xml"/>
  <Override PartName="/ppt/tags/tag1463.xml" ContentType="application/vnd.openxmlformats-officedocument.presentationml.tags+xml"/>
  <Override PartName="/ppt/tags/tag1464.xml" ContentType="application/vnd.openxmlformats-officedocument.presentationml.tags+xml"/>
  <Override PartName="/ppt/tags/tag1465.xml" ContentType="application/vnd.openxmlformats-officedocument.presentationml.tags+xml"/>
  <Override PartName="/ppt/tags/tag1466.xml" ContentType="application/vnd.openxmlformats-officedocument.presentationml.tags+xml"/>
  <Override PartName="/ppt/tags/tag1467.xml" ContentType="application/vnd.openxmlformats-officedocument.presentationml.tags+xml"/>
  <Override PartName="/ppt/tags/tag1468.xml" ContentType="application/vnd.openxmlformats-officedocument.presentationml.tags+xml"/>
  <Override PartName="/ppt/tags/tag1469.xml" ContentType="application/vnd.openxmlformats-officedocument.presentationml.tags+xml"/>
  <Override PartName="/ppt/tags/tag1470.xml" ContentType="application/vnd.openxmlformats-officedocument.presentationml.tags+xml"/>
  <Override PartName="/ppt/tags/tag1471.xml" ContentType="application/vnd.openxmlformats-officedocument.presentationml.tags+xml"/>
  <Override PartName="/ppt/tags/tag1472.xml" ContentType="application/vnd.openxmlformats-officedocument.presentationml.tags+xml"/>
  <Override PartName="/ppt/tags/tag1473.xml" ContentType="application/vnd.openxmlformats-officedocument.presentationml.tags+xml"/>
  <Override PartName="/ppt/tags/tag1474.xml" ContentType="application/vnd.openxmlformats-officedocument.presentationml.tags+xml"/>
  <Override PartName="/ppt/tags/tag1475.xml" ContentType="application/vnd.openxmlformats-officedocument.presentationml.tags+xml"/>
  <Override PartName="/ppt/tags/tag1476.xml" ContentType="application/vnd.openxmlformats-officedocument.presentationml.tags+xml"/>
  <Override PartName="/ppt/tags/tag1477.xml" ContentType="application/vnd.openxmlformats-officedocument.presentationml.tags+xml"/>
  <Override PartName="/ppt/tags/tag1478.xml" ContentType="application/vnd.openxmlformats-officedocument.presentationml.tags+xml"/>
  <Override PartName="/ppt/tags/tag1479.xml" ContentType="application/vnd.openxmlformats-officedocument.presentationml.tags+xml"/>
  <Override PartName="/ppt/tags/tag1480.xml" ContentType="application/vnd.openxmlformats-officedocument.presentationml.tags+xml"/>
  <Override PartName="/ppt/tags/tag1481.xml" ContentType="application/vnd.openxmlformats-officedocument.presentationml.tags+xml"/>
  <Override PartName="/ppt/tags/tag1482.xml" ContentType="application/vnd.openxmlformats-officedocument.presentationml.tags+xml"/>
  <Override PartName="/ppt/tags/tag1483.xml" ContentType="application/vnd.openxmlformats-officedocument.presentationml.tags+xml"/>
  <Override PartName="/ppt/tags/tag1484.xml" ContentType="application/vnd.openxmlformats-officedocument.presentationml.tags+xml"/>
  <Override PartName="/ppt/tags/tag1485.xml" ContentType="application/vnd.openxmlformats-officedocument.presentationml.tags+xml"/>
  <Override PartName="/ppt/tags/tag1486.xml" ContentType="application/vnd.openxmlformats-officedocument.presentationml.tags+xml"/>
  <Override PartName="/ppt/tags/tag1487.xml" ContentType="application/vnd.openxmlformats-officedocument.presentationml.tags+xml"/>
  <Override PartName="/ppt/tags/tag1488.xml" ContentType="application/vnd.openxmlformats-officedocument.presentationml.tags+xml"/>
  <Override PartName="/ppt/tags/tag1489.xml" ContentType="application/vnd.openxmlformats-officedocument.presentationml.tags+xml"/>
  <Override PartName="/ppt/tags/tag1490.xml" ContentType="application/vnd.openxmlformats-officedocument.presentationml.tags+xml"/>
  <Override PartName="/ppt/tags/tag1491.xml" ContentType="application/vnd.openxmlformats-officedocument.presentationml.tags+xml"/>
  <Override PartName="/ppt/tags/tag1492.xml" ContentType="application/vnd.openxmlformats-officedocument.presentationml.tags+xml"/>
  <Override PartName="/ppt/tags/tag1493.xml" ContentType="application/vnd.openxmlformats-officedocument.presentationml.tags+xml"/>
  <Override PartName="/ppt/tags/tag1494.xml" ContentType="application/vnd.openxmlformats-officedocument.presentationml.tags+xml"/>
  <Override PartName="/ppt/tags/tag1495.xml" ContentType="application/vnd.openxmlformats-officedocument.presentationml.tags+xml"/>
  <Override PartName="/ppt/tags/tag1496.xml" ContentType="application/vnd.openxmlformats-officedocument.presentationml.tags+xml"/>
  <Override PartName="/ppt/tags/tag1497.xml" ContentType="application/vnd.openxmlformats-officedocument.presentationml.tags+xml"/>
  <Override PartName="/ppt/tags/tag1498.xml" ContentType="application/vnd.openxmlformats-officedocument.presentationml.tags+xml"/>
  <Override PartName="/ppt/tags/tag1499.xml" ContentType="application/vnd.openxmlformats-officedocument.presentationml.tags+xml"/>
  <Override PartName="/ppt/tags/tag1500.xml" ContentType="application/vnd.openxmlformats-officedocument.presentationml.tags+xml"/>
  <Override PartName="/ppt/tags/tag1501.xml" ContentType="application/vnd.openxmlformats-officedocument.presentationml.tags+xml"/>
  <Override PartName="/ppt/tags/tag1502.xml" ContentType="application/vnd.openxmlformats-officedocument.presentationml.tags+xml"/>
  <Override PartName="/ppt/tags/tag1503.xml" ContentType="application/vnd.openxmlformats-officedocument.presentationml.tags+xml"/>
  <Override PartName="/ppt/tags/tag1504.xml" ContentType="application/vnd.openxmlformats-officedocument.presentationml.tags+xml"/>
  <Override PartName="/ppt/tags/tag1505.xml" ContentType="application/vnd.openxmlformats-officedocument.presentationml.tags+xml"/>
  <Override PartName="/ppt/tags/tag1506.xml" ContentType="application/vnd.openxmlformats-officedocument.presentationml.tags+xml"/>
  <Override PartName="/ppt/tags/tag1507.xml" ContentType="application/vnd.openxmlformats-officedocument.presentationml.tags+xml"/>
  <Override PartName="/ppt/tags/tag1508.xml" ContentType="application/vnd.openxmlformats-officedocument.presentationml.tags+xml"/>
  <Override PartName="/ppt/tags/tag1509.xml" ContentType="application/vnd.openxmlformats-officedocument.presentationml.tags+xml"/>
  <Override PartName="/ppt/tags/tag1510.xml" ContentType="application/vnd.openxmlformats-officedocument.presentationml.tags+xml"/>
  <Override PartName="/ppt/tags/tag1511.xml" ContentType="application/vnd.openxmlformats-officedocument.presentationml.tags+xml"/>
  <Override PartName="/ppt/tags/tag1512.xml" ContentType="application/vnd.openxmlformats-officedocument.presentationml.tags+xml"/>
  <Override PartName="/ppt/tags/tag1513.xml" ContentType="application/vnd.openxmlformats-officedocument.presentationml.tags+xml"/>
  <Override PartName="/ppt/tags/tag1514.xml" ContentType="application/vnd.openxmlformats-officedocument.presentationml.tags+xml"/>
  <Override PartName="/ppt/tags/tag1515.xml" ContentType="application/vnd.openxmlformats-officedocument.presentationml.tags+xml"/>
  <Override PartName="/ppt/tags/tag1516.xml" ContentType="application/vnd.openxmlformats-officedocument.presentationml.tags+xml"/>
  <Override PartName="/ppt/tags/tag1517.xml" ContentType="application/vnd.openxmlformats-officedocument.presentationml.tags+xml"/>
  <Override PartName="/ppt/tags/tag1518.xml" ContentType="application/vnd.openxmlformats-officedocument.presentationml.tags+xml"/>
  <Override PartName="/ppt/tags/tag1519.xml" ContentType="application/vnd.openxmlformats-officedocument.presentationml.tags+xml"/>
  <Override PartName="/ppt/tags/tag1520.xml" ContentType="application/vnd.openxmlformats-officedocument.presentationml.tags+xml"/>
  <Override PartName="/ppt/tags/tag1521.xml" ContentType="application/vnd.openxmlformats-officedocument.presentationml.tags+xml"/>
  <Override PartName="/ppt/tags/tag1522.xml" ContentType="application/vnd.openxmlformats-officedocument.presentationml.tags+xml"/>
  <Override PartName="/ppt/tags/tag1523.xml" ContentType="application/vnd.openxmlformats-officedocument.presentationml.tags+xml"/>
  <Override PartName="/ppt/tags/tag1524.xml" ContentType="application/vnd.openxmlformats-officedocument.presentationml.tags+xml"/>
  <Override PartName="/ppt/tags/tag1525.xml" ContentType="application/vnd.openxmlformats-officedocument.presentationml.tags+xml"/>
  <Override PartName="/ppt/tags/tag1526.xml" ContentType="application/vnd.openxmlformats-officedocument.presentationml.tags+xml"/>
  <Override PartName="/ppt/tags/tag1527.xml" ContentType="application/vnd.openxmlformats-officedocument.presentationml.tags+xml"/>
  <Override PartName="/ppt/tags/tag1528.xml" ContentType="application/vnd.openxmlformats-officedocument.presentationml.tags+xml"/>
  <Override PartName="/ppt/tags/tag1529.xml" ContentType="application/vnd.openxmlformats-officedocument.presentationml.tags+xml"/>
  <Override PartName="/ppt/tags/tag1530.xml" ContentType="application/vnd.openxmlformats-officedocument.presentationml.tags+xml"/>
  <Override PartName="/ppt/tags/tag1531.xml" ContentType="application/vnd.openxmlformats-officedocument.presentationml.tags+xml"/>
  <Override PartName="/ppt/tags/tag1532.xml" ContentType="application/vnd.openxmlformats-officedocument.presentationml.tags+xml"/>
  <Override PartName="/ppt/tags/tag1533.xml" ContentType="application/vnd.openxmlformats-officedocument.presentationml.tags+xml"/>
  <Override PartName="/ppt/tags/tag1534.xml" ContentType="application/vnd.openxmlformats-officedocument.presentationml.tags+xml"/>
  <Override PartName="/ppt/tags/tag1535.xml" ContentType="application/vnd.openxmlformats-officedocument.presentationml.tags+xml"/>
  <Override PartName="/ppt/tags/tag1536.xml" ContentType="application/vnd.openxmlformats-officedocument.presentationml.tags+xml"/>
  <Override PartName="/ppt/tags/tag1537.xml" ContentType="application/vnd.openxmlformats-officedocument.presentationml.tags+xml"/>
  <Override PartName="/ppt/tags/tag1538.xml" ContentType="application/vnd.openxmlformats-officedocument.presentationml.tags+xml"/>
  <Override PartName="/ppt/tags/tag1539.xml" ContentType="application/vnd.openxmlformats-officedocument.presentationml.tags+xml"/>
  <Override PartName="/ppt/tags/tag1540.xml" ContentType="application/vnd.openxmlformats-officedocument.presentationml.tags+xml"/>
  <Override PartName="/ppt/tags/tag1541.xml" ContentType="application/vnd.openxmlformats-officedocument.presentationml.tags+xml"/>
  <Override PartName="/ppt/tags/tag1542.xml" ContentType="application/vnd.openxmlformats-officedocument.presentationml.tags+xml"/>
  <Override PartName="/ppt/tags/tag1543.xml" ContentType="application/vnd.openxmlformats-officedocument.presentationml.tags+xml"/>
  <Override PartName="/ppt/tags/tag1544.xml" ContentType="application/vnd.openxmlformats-officedocument.presentationml.tags+xml"/>
  <Override PartName="/ppt/tags/tag1545.xml" ContentType="application/vnd.openxmlformats-officedocument.presentationml.tags+xml"/>
  <Override PartName="/ppt/tags/tag1546.xml" ContentType="application/vnd.openxmlformats-officedocument.presentationml.tags+xml"/>
  <Override PartName="/ppt/tags/tag1547.xml" ContentType="application/vnd.openxmlformats-officedocument.presentationml.tags+xml"/>
  <Override PartName="/ppt/tags/tag1548.xml" ContentType="application/vnd.openxmlformats-officedocument.presentationml.tags+xml"/>
  <Override PartName="/ppt/tags/tag1549.xml" ContentType="application/vnd.openxmlformats-officedocument.presentationml.tags+xml"/>
  <Override PartName="/ppt/tags/tag1550.xml" ContentType="application/vnd.openxmlformats-officedocument.presentationml.tags+xml"/>
  <Override PartName="/ppt/tags/tag1551.xml" ContentType="application/vnd.openxmlformats-officedocument.presentationml.tags+xml"/>
  <Override PartName="/ppt/tags/tag1552.xml" ContentType="application/vnd.openxmlformats-officedocument.presentationml.tags+xml"/>
  <Override PartName="/ppt/tags/tag1553.xml" ContentType="application/vnd.openxmlformats-officedocument.presentationml.tags+xml"/>
  <Override PartName="/ppt/tags/tag1554.xml" ContentType="application/vnd.openxmlformats-officedocument.presentationml.tags+xml"/>
  <Override PartName="/ppt/tags/tag1555.xml" ContentType="application/vnd.openxmlformats-officedocument.presentationml.tags+xml"/>
  <Override PartName="/ppt/tags/tag1556.xml" ContentType="application/vnd.openxmlformats-officedocument.presentationml.tags+xml"/>
  <Override PartName="/ppt/tags/tag1557.xml" ContentType="application/vnd.openxmlformats-officedocument.presentationml.tags+xml"/>
  <Override PartName="/ppt/tags/tag1558.xml" ContentType="application/vnd.openxmlformats-officedocument.presentationml.tags+xml"/>
  <Override PartName="/ppt/tags/tag1559.xml" ContentType="application/vnd.openxmlformats-officedocument.presentationml.tags+xml"/>
  <Override PartName="/ppt/tags/tag1560.xml" ContentType="application/vnd.openxmlformats-officedocument.presentationml.tags+xml"/>
  <Override PartName="/ppt/tags/tag1561.xml" ContentType="application/vnd.openxmlformats-officedocument.presentationml.tags+xml"/>
  <Override PartName="/ppt/tags/tag1562.xml" ContentType="application/vnd.openxmlformats-officedocument.presentationml.tags+xml"/>
  <Override PartName="/ppt/tags/tag1563.xml" ContentType="application/vnd.openxmlformats-officedocument.presentationml.tags+xml"/>
  <Override PartName="/ppt/tags/tag1564.xml" ContentType="application/vnd.openxmlformats-officedocument.presentationml.tags+xml"/>
  <Override PartName="/ppt/tags/tag1565.xml" ContentType="application/vnd.openxmlformats-officedocument.presentationml.tags+xml"/>
  <Override PartName="/ppt/tags/tag1566.xml" ContentType="application/vnd.openxmlformats-officedocument.presentationml.tags+xml"/>
  <Override PartName="/ppt/tags/tag1567.xml" ContentType="application/vnd.openxmlformats-officedocument.presentationml.tags+xml"/>
  <Override PartName="/ppt/tags/tag1568.xml" ContentType="application/vnd.openxmlformats-officedocument.presentationml.tags+xml"/>
  <Override PartName="/ppt/tags/tag1569.xml" ContentType="application/vnd.openxmlformats-officedocument.presentationml.tags+xml"/>
  <Override PartName="/ppt/tags/tag1570.xml" ContentType="application/vnd.openxmlformats-officedocument.presentationml.tags+xml"/>
  <Override PartName="/ppt/tags/tag1571.xml" ContentType="application/vnd.openxmlformats-officedocument.presentationml.tags+xml"/>
  <Override PartName="/ppt/tags/tag1572.xml" ContentType="application/vnd.openxmlformats-officedocument.presentationml.tags+xml"/>
  <Override PartName="/ppt/tags/tag1573.xml" ContentType="application/vnd.openxmlformats-officedocument.presentationml.tags+xml"/>
  <Override PartName="/ppt/tags/tag1574.xml" ContentType="application/vnd.openxmlformats-officedocument.presentationml.tags+xml"/>
  <Override PartName="/ppt/tags/tag1575.xml" ContentType="application/vnd.openxmlformats-officedocument.presentationml.tags+xml"/>
  <Override PartName="/ppt/tags/tag1576.xml" ContentType="application/vnd.openxmlformats-officedocument.presentationml.tags+xml"/>
  <Override PartName="/ppt/tags/tag1577.xml" ContentType="application/vnd.openxmlformats-officedocument.presentationml.tags+xml"/>
  <Override PartName="/ppt/tags/tag1578.xml" ContentType="application/vnd.openxmlformats-officedocument.presentationml.tags+xml"/>
  <Override PartName="/ppt/tags/tag1579.xml" ContentType="application/vnd.openxmlformats-officedocument.presentationml.tags+xml"/>
  <Override PartName="/ppt/tags/tag1580.xml" ContentType="application/vnd.openxmlformats-officedocument.presentationml.tags+xml"/>
  <Override PartName="/ppt/tags/tag1581.xml" ContentType="application/vnd.openxmlformats-officedocument.presentationml.tags+xml"/>
  <Override PartName="/ppt/tags/tag1582.xml" ContentType="application/vnd.openxmlformats-officedocument.presentationml.tags+xml"/>
  <Override PartName="/ppt/tags/tag1583.xml" ContentType="application/vnd.openxmlformats-officedocument.presentationml.tags+xml"/>
  <Override PartName="/ppt/tags/tag1584.xml" ContentType="application/vnd.openxmlformats-officedocument.presentationml.tags+xml"/>
  <Override PartName="/ppt/tags/tag1585.xml" ContentType="application/vnd.openxmlformats-officedocument.presentationml.tags+xml"/>
  <Override PartName="/ppt/tags/tag1586.xml" ContentType="application/vnd.openxmlformats-officedocument.presentationml.tags+xml"/>
  <Override PartName="/ppt/tags/tag1587.xml" ContentType="application/vnd.openxmlformats-officedocument.presentationml.tags+xml"/>
  <Override PartName="/ppt/tags/tag1588.xml" ContentType="application/vnd.openxmlformats-officedocument.presentationml.tags+xml"/>
  <Override PartName="/ppt/tags/tag1589.xml" ContentType="application/vnd.openxmlformats-officedocument.presentationml.tags+xml"/>
  <Override PartName="/ppt/tags/tag1590.xml" ContentType="application/vnd.openxmlformats-officedocument.presentationml.tags+xml"/>
  <Override PartName="/ppt/tags/tag1591.xml" ContentType="application/vnd.openxmlformats-officedocument.presentationml.tags+xml"/>
  <Override PartName="/ppt/tags/tag1592.xml" ContentType="application/vnd.openxmlformats-officedocument.presentationml.tags+xml"/>
  <Override PartName="/ppt/tags/tag1593.xml" ContentType="application/vnd.openxmlformats-officedocument.presentationml.tags+xml"/>
  <Override PartName="/ppt/tags/tag1594.xml" ContentType="application/vnd.openxmlformats-officedocument.presentationml.tags+xml"/>
  <Override PartName="/ppt/tags/tag1595.xml" ContentType="application/vnd.openxmlformats-officedocument.presentationml.tags+xml"/>
  <Override PartName="/ppt/tags/tag1596.xml" ContentType="application/vnd.openxmlformats-officedocument.presentationml.tags+xml"/>
  <Override PartName="/ppt/tags/tag1597.xml" ContentType="application/vnd.openxmlformats-officedocument.presentationml.tags+xml"/>
  <Override PartName="/ppt/tags/tag1598.xml" ContentType="application/vnd.openxmlformats-officedocument.presentationml.tags+xml"/>
  <Override PartName="/ppt/tags/tag1599.xml" ContentType="application/vnd.openxmlformats-officedocument.presentationml.tags+xml"/>
  <Override PartName="/ppt/tags/tag1600.xml" ContentType="application/vnd.openxmlformats-officedocument.presentationml.tags+xml"/>
  <Override PartName="/ppt/tags/tag1601.xml" ContentType="application/vnd.openxmlformats-officedocument.presentationml.tags+xml"/>
  <Override PartName="/ppt/tags/tag1602.xml" ContentType="application/vnd.openxmlformats-officedocument.presentationml.tags+xml"/>
  <Override PartName="/ppt/tags/tag1603.xml" ContentType="application/vnd.openxmlformats-officedocument.presentationml.tags+xml"/>
  <Override PartName="/ppt/tags/tag1604.xml" ContentType="application/vnd.openxmlformats-officedocument.presentationml.tags+xml"/>
  <Override PartName="/ppt/tags/tag1605.xml" ContentType="application/vnd.openxmlformats-officedocument.presentationml.tags+xml"/>
  <Override PartName="/ppt/tags/tag1606.xml" ContentType="application/vnd.openxmlformats-officedocument.presentationml.tags+xml"/>
  <Override PartName="/ppt/tags/tag1607.xml" ContentType="application/vnd.openxmlformats-officedocument.presentationml.tags+xml"/>
  <Override PartName="/ppt/tags/tag1608.xml" ContentType="application/vnd.openxmlformats-officedocument.presentationml.tags+xml"/>
  <Override PartName="/ppt/tags/tag1609.xml" ContentType="application/vnd.openxmlformats-officedocument.presentationml.tags+xml"/>
  <Override PartName="/ppt/tags/tag1610.xml" ContentType="application/vnd.openxmlformats-officedocument.presentationml.tags+xml"/>
  <Override PartName="/ppt/tags/tag1611.xml" ContentType="application/vnd.openxmlformats-officedocument.presentationml.tags+xml"/>
  <Override PartName="/ppt/tags/tag1612.xml" ContentType="application/vnd.openxmlformats-officedocument.presentationml.tags+xml"/>
  <Override PartName="/ppt/tags/tag1613.xml" ContentType="application/vnd.openxmlformats-officedocument.presentationml.tags+xml"/>
  <Override PartName="/ppt/tags/tag1614.xml" ContentType="application/vnd.openxmlformats-officedocument.presentationml.tags+xml"/>
  <Override PartName="/ppt/tags/tag1615.xml" ContentType="application/vnd.openxmlformats-officedocument.presentationml.tags+xml"/>
  <Override PartName="/ppt/tags/tag1616.xml" ContentType="application/vnd.openxmlformats-officedocument.presentationml.tags+xml"/>
  <Override PartName="/ppt/tags/tag1617.xml" ContentType="application/vnd.openxmlformats-officedocument.presentationml.tags+xml"/>
  <Override PartName="/ppt/tags/tag1618.xml" ContentType="application/vnd.openxmlformats-officedocument.presentationml.tags+xml"/>
  <Override PartName="/ppt/tags/tag1619.xml" ContentType="application/vnd.openxmlformats-officedocument.presentationml.tags+xml"/>
  <Override PartName="/ppt/tags/tag1620.xml" ContentType="application/vnd.openxmlformats-officedocument.presentationml.tags+xml"/>
  <Override PartName="/ppt/tags/tag1621.xml" ContentType="application/vnd.openxmlformats-officedocument.presentationml.tags+xml"/>
  <Override PartName="/ppt/tags/tag1622.xml" ContentType="application/vnd.openxmlformats-officedocument.presentationml.tags+xml"/>
  <Override PartName="/ppt/tags/tag1623.xml" ContentType="application/vnd.openxmlformats-officedocument.presentationml.tags+xml"/>
  <Override PartName="/ppt/tags/tag1624.xml" ContentType="application/vnd.openxmlformats-officedocument.presentationml.tags+xml"/>
  <Override PartName="/ppt/tags/tag1625.xml" ContentType="application/vnd.openxmlformats-officedocument.presentationml.tags+xml"/>
  <Override PartName="/ppt/tags/tag1626.xml" ContentType="application/vnd.openxmlformats-officedocument.presentationml.tags+xml"/>
  <Override PartName="/ppt/tags/tag1627.xml" ContentType="application/vnd.openxmlformats-officedocument.presentationml.tags+xml"/>
  <Override PartName="/ppt/tags/tag1628.xml" ContentType="application/vnd.openxmlformats-officedocument.presentationml.tags+xml"/>
  <Override PartName="/ppt/tags/tag1629.xml" ContentType="application/vnd.openxmlformats-officedocument.presentationml.tags+xml"/>
  <Override PartName="/ppt/tags/tag1630.xml" ContentType="application/vnd.openxmlformats-officedocument.presentationml.tags+xml"/>
  <Override PartName="/ppt/tags/tag1631.xml" ContentType="application/vnd.openxmlformats-officedocument.presentationml.tags+xml"/>
  <Override PartName="/ppt/tags/tag1632.xml" ContentType="application/vnd.openxmlformats-officedocument.presentationml.tags+xml"/>
  <Override PartName="/ppt/tags/tag1633.xml" ContentType="application/vnd.openxmlformats-officedocument.presentationml.tags+xml"/>
  <Override PartName="/ppt/tags/tag1634.xml" ContentType="application/vnd.openxmlformats-officedocument.presentationml.tags+xml"/>
  <Override PartName="/ppt/tags/tag1635.xml" ContentType="application/vnd.openxmlformats-officedocument.presentationml.tags+xml"/>
  <Override PartName="/ppt/tags/tag1636.xml" ContentType="application/vnd.openxmlformats-officedocument.presentationml.tags+xml"/>
  <Override PartName="/ppt/tags/tag1637.xml" ContentType="application/vnd.openxmlformats-officedocument.presentationml.tags+xml"/>
  <Override PartName="/ppt/tags/tag1638.xml" ContentType="application/vnd.openxmlformats-officedocument.presentationml.tags+xml"/>
  <Override PartName="/ppt/tags/tag1639.xml" ContentType="application/vnd.openxmlformats-officedocument.presentationml.tags+xml"/>
  <Override PartName="/ppt/tags/tag1640.xml" ContentType="application/vnd.openxmlformats-officedocument.presentationml.tags+xml"/>
  <Override PartName="/ppt/tags/tag1641.xml" ContentType="application/vnd.openxmlformats-officedocument.presentationml.tags+xml"/>
  <Override PartName="/ppt/tags/tag1642.xml" ContentType="application/vnd.openxmlformats-officedocument.presentationml.tags+xml"/>
  <Override PartName="/ppt/tags/tag1643.xml" ContentType="application/vnd.openxmlformats-officedocument.presentationml.tags+xml"/>
  <Override PartName="/ppt/tags/tag1644.xml" ContentType="application/vnd.openxmlformats-officedocument.presentationml.tags+xml"/>
  <Override PartName="/ppt/tags/tag1645.xml" ContentType="application/vnd.openxmlformats-officedocument.presentationml.tags+xml"/>
  <Override PartName="/ppt/tags/tag1646.xml" ContentType="application/vnd.openxmlformats-officedocument.presentationml.tags+xml"/>
  <Override PartName="/ppt/tags/tag1647.xml" ContentType="application/vnd.openxmlformats-officedocument.presentationml.tags+xml"/>
  <Override PartName="/ppt/tags/tag1648.xml" ContentType="application/vnd.openxmlformats-officedocument.presentationml.tags+xml"/>
  <Override PartName="/ppt/tags/tag1649.xml" ContentType="application/vnd.openxmlformats-officedocument.presentationml.tags+xml"/>
  <Override PartName="/ppt/tags/tag1650.xml" ContentType="application/vnd.openxmlformats-officedocument.presentationml.tags+xml"/>
  <Override PartName="/ppt/tags/tag1651.xml" ContentType="application/vnd.openxmlformats-officedocument.presentationml.tags+xml"/>
  <Override PartName="/ppt/tags/tag1652.xml" ContentType="application/vnd.openxmlformats-officedocument.presentationml.tags+xml"/>
  <Override PartName="/ppt/tags/tag1653.xml" ContentType="application/vnd.openxmlformats-officedocument.presentationml.tags+xml"/>
  <Override PartName="/ppt/tags/tag1654.xml" ContentType="application/vnd.openxmlformats-officedocument.presentationml.tags+xml"/>
  <Override PartName="/ppt/tags/tag1655.xml" ContentType="application/vnd.openxmlformats-officedocument.presentationml.tags+xml"/>
  <Override PartName="/ppt/tags/tag1656.xml" ContentType="application/vnd.openxmlformats-officedocument.presentationml.tags+xml"/>
  <Override PartName="/ppt/tags/tag1657.xml" ContentType="application/vnd.openxmlformats-officedocument.presentationml.tags+xml"/>
  <Override PartName="/ppt/tags/tag1658.xml" ContentType="application/vnd.openxmlformats-officedocument.presentationml.tags+xml"/>
  <Override PartName="/ppt/tags/tag1659.xml" ContentType="application/vnd.openxmlformats-officedocument.presentationml.tags+xml"/>
  <Override PartName="/ppt/tags/tag1660.xml" ContentType="application/vnd.openxmlformats-officedocument.presentationml.tags+xml"/>
  <Override PartName="/ppt/tags/tag1661.xml" ContentType="application/vnd.openxmlformats-officedocument.presentationml.tags+xml"/>
  <Override PartName="/ppt/tags/tag1662.xml" ContentType="application/vnd.openxmlformats-officedocument.presentationml.tags+xml"/>
  <Override PartName="/ppt/tags/tag1663.xml" ContentType="application/vnd.openxmlformats-officedocument.presentationml.tags+xml"/>
  <Override PartName="/ppt/tags/tag1664.xml" ContentType="application/vnd.openxmlformats-officedocument.presentationml.tags+xml"/>
  <Override PartName="/ppt/tags/tag1665.xml" ContentType="application/vnd.openxmlformats-officedocument.presentationml.tags+xml"/>
  <Override PartName="/ppt/tags/tag1666.xml" ContentType="application/vnd.openxmlformats-officedocument.presentationml.tags+xml"/>
  <Override PartName="/ppt/tags/tag1667.xml" ContentType="application/vnd.openxmlformats-officedocument.presentationml.tags+xml"/>
  <Override PartName="/ppt/tags/tag1668.xml" ContentType="application/vnd.openxmlformats-officedocument.presentationml.tags+xml"/>
  <Override PartName="/ppt/tags/tag1669.xml" ContentType="application/vnd.openxmlformats-officedocument.presentationml.tags+xml"/>
  <Override PartName="/ppt/tags/tag1670.xml" ContentType="application/vnd.openxmlformats-officedocument.presentationml.tags+xml"/>
  <Override PartName="/ppt/tags/tag1671.xml" ContentType="application/vnd.openxmlformats-officedocument.presentationml.tags+xml"/>
  <Override PartName="/ppt/tags/tag1672.xml" ContentType="application/vnd.openxmlformats-officedocument.presentationml.tags+xml"/>
  <Override PartName="/ppt/tags/tag1673.xml" ContentType="application/vnd.openxmlformats-officedocument.presentationml.tags+xml"/>
  <Override PartName="/ppt/tags/tag1674.xml" ContentType="application/vnd.openxmlformats-officedocument.presentationml.tags+xml"/>
  <Override PartName="/ppt/tags/tag1675.xml" ContentType="application/vnd.openxmlformats-officedocument.presentationml.tags+xml"/>
  <Override PartName="/ppt/tags/tag1676.xml" ContentType="application/vnd.openxmlformats-officedocument.presentationml.tags+xml"/>
  <Override PartName="/ppt/tags/tag1677.xml" ContentType="application/vnd.openxmlformats-officedocument.presentationml.tags+xml"/>
  <Override PartName="/ppt/tags/tag1678.xml" ContentType="application/vnd.openxmlformats-officedocument.presentationml.tags+xml"/>
  <Override PartName="/ppt/tags/tag1679.xml" ContentType="application/vnd.openxmlformats-officedocument.presentationml.tags+xml"/>
  <Override PartName="/ppt/tags/tag1680.xml" ContentType="application/vnd.openxmlformats-officedocument.presentationml.tags+xml"/>
  <Override PartName="/ppt/tags/tag1681.xml" ContentType="application/vnd.openxmlformats-officedocument.presentationml.tags+xml"/>
  <Override PartName="/ppt/tags/tag1682.xml" ContentType="application/vnd.openxmlformats-officedocument.presentationml.tags+xml"/>
  <Override PartName="/ppt/tags/tag1683.xml" ContentType="application/vnd.openxmlformats-officedocument.presentationml.tags+xml"/>
  <Override PartName="/ppt/tags/tag1684.xml" ContentType="application/vnd.openxmlformats-officedocument.presentationml.tags+xml"/>
  <Override PartName="/ppt/tags/tag1685.xml" ContentType="application/vnd.openxmlformats-officedocument.presentationml.tags+xml"/>
  <Override PartName="/ppt/tags/tag1686.xml" ContentType="application/vnd.openxmlformats-officedocument.presentationml.tags+xml"/>
  <Override PartName="/ppt/tags/tag1687.xml" ContentType="application/vnd.openxmlformats-officedocument.presentationml.tags+xml"/>
  <Override PartName="/ppt/tags/tag1688.xml" ContentType="application/vnd.openxmlformats-officedocument.presentationml.tags+xml"/>
  <Override PartName="/ppt/tags/tag1689.xml" ContentType="application/vnd.openxmlformats-officedocument.presentationml.tags+xml"/>
  <Override PartName="/ppt/tags/tag1690.xml" ContentType="application/vnd.openxmlformats-officedocument.presentationml.tags+xml"/>
  <Override PartName="/ppt/tags/tag1691.xml" ContentType="application/vnd.openxmlformats-officedocument.presentationml.tags+xml"/>
  <Override PartName="/ppt/tags/tag1692.xml" ContentType="application/vnd.openxmlformats-officedocument.presentationml.tags+xml"/>
  <Override PartName="/ppt/tags/tag1693.xml" ContentType="application/vnd.openxmlformats-officedocument.presentationml.tags+xml"/>
  <Override PartName="/ppt/tags/tag1694.xml" ContentType="application/vnd.openxmlformats-officedocument.presentationml.tags+xml"/>
  <Override PartName="/ppt/tags/tag1695.xml" ContentType="application/vnd.openxmlformats-officedocument.presentationml.tags+xml"/>
  <Override PartName="/ppt/tags/tag1696.xml" ContentType="application/vnd.openxmlformats-officedocument.presentationml.tags+xml"/>
  <Override PartName="/ppt/tags/tag1697.xml" ContentType="application/vnd.openxmlformats-officedocument.presentationml.tags+xml"/>
  <Override PartName="/ppt/tags/tag1698.xml" ContentType="application/vnd.openxmlformats-officedocument.presentationml.tags+xml"/>
  <Override PartName="/ppt/tags/tag1699.xml" ContentType="application/vnd.openxmlformats-officedocument.presentationml.tags+xml"/>
  <Override PartName="/ppt/tags/tag1700.xml" ContentType="application/vnd.openxmlformats-officedocument.presentationml.tags+xml"/>
  <Override PartName="/ppt/tags/tag1701.xml" ContentType="application/vnd.openxmlformats-officedocument.presentationml.tags+xml"/>
  <Override PartName="/ppt/tags/tag1702.xml" ContentType="application/vnd.openxmlformats-officedocument.presentationml.tags+xml"/>
  <Override PartName="/ppt/tags/tag1703.xml" ContentType="application/vnd.openxmlformats-officedocument.presentationml.tags+xml"/>
  <Override PartName="/ppt/tags/tag1704.xml" ContentType="application/vnd.openxmlformats-officedocument.presentationml.tags+xml"/>
  <Override PartName="/ppt/tags/tag1705.xml" ContentType="application/vnd.openxmlformats-officedocument.presentationml.tags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323" r:id="rId3"/>
    <p:sldId id="320" r:id="rId4"/>
    <p:sldId id="327" r:id="rId5"/>
    <p:sldId id="328" r:id="rId6"/>
    <p:sldId id="329" r:id="rId7"/>
    <p:sldId id="330" r:id="rId8"/>
  </p:sldIdLst>
  <p:sldSz cx="9144000" cy="6858000" type="screen4x3"/>
  <p:notesSz cx="6815138" cy="99441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1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505" autoAdjust="0"/>
  </p:normalViewPr>
  <p:slideViewPr>
    <p:cSldViewPr>
      <p:cViewPr varScale="1">
        <p:scale>
          <a:sx n="68" d="100"/>
          <a:sy n="68" d="100"/>
        </p:scale>
        <p:origin x="-122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27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60800" y="0"/>
            <a:ext cx="29527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D78C62-4130-4A18-860C-7E42A390D3BC}" type="datetimeFigureOut">
              <a:rPr lang="ru-RU" smtClean="0"/>
              <a:pPr/>
              <a:t>25.09.2023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1038" y="4722813"/>
            <a:ext cx="5453062" cy="44751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5625"/>
            <a:ext cx="29527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60800" y="9445625"/>
            <a:ext cx="29527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A97495-F654-4E71-9FF2-BE9CEE5117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86266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A97495-F654-4E71-9FF2-BE9CEE51179E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A97495-F654-4E71-9FF2-BE9CEE51179E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38589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A97495-F654-4E71-9FF2-BE9CEE51179E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38589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A97495-F654-4E71-9FF2-BE9CEE51179E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38589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A97495-F654-4E71-9FF2-BE9CEE51179E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38589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A97495-F654-4E71-9FF2-BE9CEE51179E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38589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A97495-F654-4E71-9FF2-BE9CEE51179E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38589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D8D58-3918-42EF-A07D-88A7B3DF1013}" type="datetimeFigureOut">
              <a:rPr lang="ru-RU" smtClean="0"/>
              <a:pPr/>
              <a:t>25.09.2023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336DA-FCF1-4D14-B84D-8299325DC4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D8D58-3918-42EF-A07D-88A7B3DF1013}" type="datetimeFigureOut">
              <a:rPr lang="ru-RU" smtClean="0"/>
              <a:pPr/>
              <a:t>25.09.2023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336DA-FCF1-4D14-B84D-8299325DC4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D8D58-3918-42EF-A07D-88A7B3DF1013}" type="datetimeFigureOut">
              <a:rPr lang="ru-RU" smtClean="0"/>
              <a:pPr/>
              <a:t>25.09.2023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336DA-FCF1-4D14-B84D-8299325DC4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D8D58-3918-42EF-A07D-88A7B3DF1013}" type="datetimeFigureOut">
              <a:rPr lang="ru-RU" smtClean="0"/>
              <a:pPr/>
              <a:t>25.09.2023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336DA-FCF1-4D14-B84D-8299325DC4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D8D58-3918-42EF-A07D-88A7B3DF1013}" type="datetimeFigureOut">
              <a:rPr lang="ru-RU" smtClean="0"/>
              <a:pPr/>
              <a:t>25.09.2023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336DA-FCF1-4D14-B84D-8299325DC4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D8D58-3918-42EF-A07D-88A7B3DF1013}" type="datetimeFigureOut">
              <a:rPr lang="ru-RU" smtClean="0"/>
              <a:pPr/>
              <a:t>25.09.2023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336DA-FCF1-4D14-B84D-8299325DC4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D8D58-3918-42EF-A07D-88A7B3DF1013}" type="datetimeFigureOut">
              <a:rPr lang="ru-RU" smtClean="0"/>
              <a:pPr/>
              <a:t>25.09.2023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336DA-FCF1-4D14-B84D-8299325DC4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D8D58-3918-42EF-A07D-88A7B3DF1013}" type="datetimeFigureOut">
              <a:rPr lang="ru-RU" smtClean="0"/>
              <a:pPr/>
              <a:t>25.09.2023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336DA-FCF1-4D14-B84D-8299325DC4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D8D58-3918-42EF-A07D-88A7B3DF1013}" type="datetimeFigureOut">
              <a:rPr lang="ru-RU" smtClean="0"/>
              <a:pPr/>
              <a:t>25.09.2023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336DA-FCF1-4D14-B84D-8299325DC4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D8D58-3918-42EF-A07D-88A7B3DF1013}" type="datetimeFigureOut">
              <a:rPr lang="ru-RU" smtClean="0"/>
              <a:pPr/>
              <a:t>25.09.2023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336DA-FCF1-4D14-B84D-8299325DC4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D8D58-3918-42EF-A07D-88A7B3DF1013}" type="datetimeFigureOut">
              <a:rPr lang="ru-RU" smtClean="0"/>
              <a:pPr/>
              <a:t>25.09.2023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336DA-FCF1-4D14-B84D-8299325DC4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9D8D58-3918-42EF-A07D-88A7B3DF1013}" type="datetimeFigureOut">
              <a:rPr lang="ru-RU" smtClean="0"/>
              <a:pPr/>
              <a:t>25.09.2023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C336DA-FCF1-4D14-B84D-8299325DC40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17" Type="http://schemas.openxmlformats.org/officeDocument/2006/relationships/tags" Target="../tags/tag117.xml"/><Relationship Id="rId21" Type="http://schemas.openxmlformats.org/officeDocument/2006/relationships/tags" Target="../tags/tag21.xml"/><Relationship Id="rId42" Type="http://schemas.openxmlformats.org/officeDocument/2006/relationships/tags" Target="../tags/tag42.xml"/><Relationship Id="rId63" Type="http://schemas.openxmlformats.org/officeDocument/2006/relationships/tags" Target="../tags/tag63.xml"/><Relationship Id="rId84" Type="http://schemas.openxmlformats.org/officeDocument/2006/relationships/tags" Target="../tags/tag84.xml"/><Relationship Id="rId138" Type="http://schemas.openxmlformats.org/officeDocument/2006/relationships/tags" Target="../tags/tag138.xml"/><Relationship Id="rId159" Type="http://schemas.openxmlformats.org/officeDocument/2006/relationships/tags" Target="../tags/tag159.xml"/><Relationship Id="rId170" Type="http://schemas.openxmlformats.org/officeDocument/2006/relationships/tags" Target="../tags/tag170.xml"/><Relationship Id="rId107" Type="http://schemas.openxmlformats.org/officeDocument/2006/relationships/tags" Target="../tags/tag107.xml"/><Relationship Id="rId11" Type="http://schemas.openxmlformats.org/officeDocument/2006/relationships/tags" Target="../tags/tag11.xml"/><Relationship Id="rId32" Type="http://schemas.openxmlformats.org/officeDocument/2006/relationships/tags" Target="../tags/tag32.xml"/><Relationship Id="rId53" Type="http://schemas.openxmlformats.org/officeDocument/2006/relationships/tags" Target="../tags/tag53.xml"/><Relationship Id="rId74" Type="http://schemas.openxmlformats.org/officeDocument/2006/relationships/tags" Target="../tags/tag74.xml"/><Relationship Id="rId128" Type="http://schemas.openxmlformats.org/officeDocument/2006/relationships/tags" Target="../tags/tag128.xml"/><Relationship Id="rId149" Type="http://schemas.openxmlformats.org/officeDocument/2006/relationships/tags" Target="../tags/tag149.xml"/><Relationship Id="rId5" Type="http://schemas.openxmlformats.org/officeDocument/2006/relationships/tags" Target="../tags/tag5.xml"/><Relationship Id="rId95" Type="http://schemas.openxmlformats.org/officeDocument/2006/relationships/tags" Target="../tags/tag95.xml"/><Relationship Id="rId160" Type="http://schemas.openxmlformats.org/officeDocument/2006/relationships/tags" Target="../tags/tag160.xml"/><Relationship Id="rId181" Type="http://schemas.openxmlformats.org/officeDocument/2006/relationships/slideLayout" Target="../slideLayouts/slideLayout1.xml"/><Relationship Id="rId22" Type="http://schemas.openxmlformats.org/officeDocument/2006/relationships/tags" Target="../tags/tag22.xml"/><Relationship Id="rId43" Type="http://schemas.openxmlformats.org/officeDocument/2006/relationships/tags" Target="../tags/tag43.xml"/><Relationship Id="rId64" Type="http://schemas.openxmlformats.org/officeDocument/2006/relationships/tags" Target="../tags/tag64.xml"/><Relationship Id="rId118" Type="http://schemas.openxmlformats.org/officeDocument/2006/relationships/tags" Target="../tags/tag118.xml"/><Relationship Id="rId139" Type="http://schemas.openxmlformats.org/officeDocument/2006/relationships/tags" Target="../tags/tag139.xml"/><Relationship Id="rId85" Type="http://schemas.openxmlformats.org/officeDocument/2006/relationships/tags" Target="../tags/tag85.xml"/><Relationship Id="rId150" Type="http://schemas.openxmlformats.org/officeDocument/2006/relationships/tags" Target="../tags/tag150.xml"/><Relationship Id="rId171" Type="http://schemas.openxmlformats.org/officeDocument/2006/relationships/tags" Target="../tags/tag171.xml"/><Relationship Id="rId12" Type="http://schemas.openxmlformats.org/officeDocument/2006/relationships/tags" Target="../tags/tag12.xml"/><Relationship Id="rId33" Type="http://schemas.openxmlformats.org/officeDocument/2006/relationships/tags" Target="../tags/tag33.xml"/><Relationship Id="rId108" Type="http://schemas.openxmlformats.org/officeDocument/2006/relationships/tags" Target="../tags/tag108.xml"/><Relationship Id="rId129" Type="http://schemas.openxmlformats.org/officeDocument/2006/relationships/tags" Target="../tags/tag129.xml"/><Relationship Id="rId54" Type="http://schemas.openxmlformats.org/officeDocument/2006/relationships/tags" Target="../tags/tag54.xml"/><Relationship Id="rId75" Type="http://schemas.openxmlformats.org/officeDocument/2006/relationships/tags" Target="../tags/tag75.xml"/><Relationship Id="rId96" Type="http://schemas.openxmlformats.org/officeDocument/2006/relationships/tags" Target="../tags/tag96.xml"/><Relationship Id="rId140" Type="http://schemas.openxmlformats.org/officeDocument/2006/relationships/tags" Target="../tags/tag140.xml"/><Relationship Id="rId161" Type="http://schemas.openxmlformats.org/officeDocument/2006/relationships/tags" Target="../tags/tag161.xml"/><Relationship Id="rId182" Type="http://schemas.openxmlformats.org/officeDocument/2006/relationships/notesSlide" Target="../notesSlides/notesSlide2.xml"/><Relationship Id="rId6" Type="http://schemas.openxmlformats.org/officeDocument/2006/relationships/tags" Target="../tags/tag6.xml"/><Relationship Id="rId23" Type="http://schemas.openxmlformats.org/officeDocument/2006/relationships/tags" Target="../tags/tag23.xml"/><Relationship Id="rId119" Type="http://schemas.openxmlformats.org/officeDocument/2006/relationships/tags" Target="../tags/tag119.xml"/><Relationship Id="rId44" Type="http://schemas.openxmlformats.org/officeDocument/2006/relationships/tags" Target="../tags/tag44.xml"/><Relationship Id="rId60" Type="http://schemas.openxmlformats.org/officeDocument/2006/relationships/tags" Target="../tags/tag60.xml"/><Relationship Id="rId65" Type="http://schemas.openxmlformats.org/officeDocument/2006/relationships/tags" Target="../tags/tag65.xml"/><Relationship Id="rId81" Type="http://schemas.openxmlformats.org/officeDocument/2006/relationships/tags" Target="../tags/tag81.xml"/><Relationship Id="rId86" Type="http://schemas.openxmlformats.org/officeDocument/2006/relationships/tags" Target="../tags/tag86.xml"/><Relationship Id="rId130" Type="http://schemas.openxmlformats.org/officeDocument/2006/relationships/tags" Target="../tags/tag130.xml"/><Relationship Id="rId135" Type="http://schemas.openxmlformats.org/officeDocument/2006/relationships/tags" Target="../tags/tag135.xml"/><Relationship Id="rId151" Type="http://schemas.openxmlformats.org/officeDocument/2006/relationships/tags" Target="../tags/tag151.xml"/><Relationship Id="rId156" Type="http://schemas.openxmlformats.org/officeDocument/2006/relationships/tags" Target="../tags/tag156.xml"/><Relationship Id="rId177" Type="http://schemas.openxmlformats.org/officeDocument/2006/relationships/tags" Target="../tags/tag177.xml"/><Relationship Id="rId172" Type="http://schemas.openxmlformats.org/officeDocument/2006/relationships/tags" Target="../tags/tag172.xml"/><Relationship Id="rId13" Type="http://schemas.openxmlformats.org/officeDocument/2006/relationships/tags" Target="../tags/tag13.xml"/><Relationship Id="rId18" Type="http://schemas.openxmlformats.org/officeDocument/2006/relationships/tags" Target="../tags/tag18.xml"/><Relationship Id="rId39" Type="http://schemas.openxmlformats.org/officeDocument/2006/relationships/tags" Target="../tags/tag39.xml"/><Relationship Id="rId109" Type="http://schemas.openxmlformats.org/officeDocument/2006/relationships/tags" Target="../tags/tag109.xml"/><Relationship Id="rId34" Type="http://schemas.openxmlformats.org/officeDocument/2006/relationships/tags" Target="../tags/tag34.xml"/><Relationship Id="rId50" Type="http://schemas.openxmlformats.org/officeDocument/2006/relationships/tags" Target="../tags/tag50.xml"/><Relationship Id="rId55" Type="http://schemas.openxmlformats.org/officeDocument/2006/relationships/tags" Target="../tags/tag55.xml"/><Relationship Id="rId76" Type="http://schemas.openxmlformats.org/officeDocument/2006/relationships/tags" Target="../tags/tag76.xml"/><Relationship Id="rId97" Type="http://schemas.openxmlformats.org/officeDocument/2006/relationships/tags" Target="../tags/tag97.xml"/><Relationship Id="rId104" Type="http://schemas.openxmlformats.org/officeDocument/2006/relationships/tags" Target="../tags/tag104.xml"/><Relationship Id="rId120" Type="http://schemas.openxmlformats.org/officeDocument/2006/relationships/tags" Target="../tags/tag120.xml"/><Relationship Id="rId125" Type="http://schemas.openxmlformats.org/officeDocument/2006/relationships/tags" Target="../tags/tag125.xml"/><Relationship Id="rId141" Type="http://schemas.openxmlformats.org/officeDocument/2006/relationships/tags" Target="../tags/tag141.xml"/><Relationship Id="rId146" Type="http://schemas.openxmlformats.org/officeDocument/2006/relationships/tags" Target="../tags/tag146.xml"/><Relationship Id="rId167" Type="http://schemas.openxmlformats.org/officeDocument/2006/relationships/tags" Target="../tags/tag167.xml"/><Relationship Id="rId7" Type="http://schemas.openxmlformats.org/officeDocument/2006/relationships/tags" Target="../tags/tag7.xml"/><Relationship Id="rId71" Type="http://schemas.openxmlformats.org/officeDocument/2006/relationships/tags" Target="../tags/tag71.xml"/><Relationship Id="rId92" Type="http://schemas.openxmlformats.org/officeDocument/2006/relationships/tags" Target="../tags/tag92.xml"/><Relationship Id="rId162" Type="http://schemas.openxmlformats.org/officeDocument/2006/relationships/tags" Target="../tags/tag162.xml"/><Relationship Id="rId183" Type="http://schemas.openxmlformats.org/officeDocument/2006/relationships/image" Target="../media/image2.png"/><Relationship Id="rId2" Type="http://schemas.openxmlformats.org/officeDocument/2006/relationships/tags" Target="../tags/tag2.xml"/><Relationship Id="rId29" Type="http://schemas.openxmlformats.org/officeDocument/2006/relationships/tags" Target="../tags/tag29.xml"/><Relationship Id="rId24" Type="http://schemas.openxmlformats.org/officeDocument/2006/relationships/tags" Target="../tags/tag24.xml"/><Relationship Id="rId40" Type="http://schemas.openxmlformats.org/officeDocument/2006/relationships/tags" Target="../tags/tag40.xml"/><Relationship Id="rId45" Type="http://schemas.openxmlformats.org/officeDocument/2006/relationships/tags" Target="../tags/tag45.xml"/><Relationship Id="rId66" Type="http://schemas.openxmlformats.org/officeDocument/2006/relationships/tags" Target="../tags/tag66.xml"/><Relationship Id="rId87" Type="http://schemas.openxmlformats.org/officeDocument/2006/relationships/tags" Target="../tags/tag87.xml"/><Relationship Id="rId110" Type="http://schemas.openxmlformats.org/officeDocument/2006/relationships/tags" Target="../tags/tag110.xml"/><Relationship Id="rId115" Type="http://schemas.openxmlformats.org/officeDocument/2006/relationships/tags" Target="../tags/tag115.xml"/><Relationship Id="rId131" Type="http://schemas.openxmlformats.org/officeDocument/2006/relationships/tags" Target="../tags/tag131.xml"/><Relationship Id="rId136" Type="http://schemas.openxmlformats.org/officeDocument/2006/relationships/tags" Target="../tags/tag136.xml"/><Relationship Id="rId157" Type="http://schemas.openxmlformats.org/officeDocument/2006/relationships/tags" Target="../tags/tag157.xml"/><Relationship Id="rId178" Type="http://schemas.openxmlformats.org/officeDocument/2006/relationships/tags" Target="../tags/tag178.xml"/><Relationship Id="rId61" Type="http://schemas.openxmlformats.org/officeDocument/2006/relationships/tags" Target="../tags/tag61.xml"/><Relationship Id="rId82" Type="http://schemas.openxmlformats.org/officeDocument/2006/relationships/tags" Target="../tags/tag82.xml"/><Relationship Id="rId152" Type="http://schemas.openxmlformats.org/officeDocument/2006/relationships/tags" Target="../tags/tag152.xml"/><Relationship Id="rId173" Type="http://schemas.openxmlformats.org/officeDocument/2006/relationships/tags" Target="../tags/tag173.xml"/><Relationship Id="rId19" Type="http://schemas.openxmlformats.org/officeDocument/2006/relationships/tags" Target="../tags/tag19.xml"/><Relationship Id="rId14" Type="http://schemas.openxmlformats.org/officeDocument/2006/relationships/tags" Target="../tags/tag14.xml"/><Relationship Id="rId30" Type="http://schemas.openxmlformats.org/officeDocument/2006/relationships/tags" Target="../tags/tag30.xml"/><Relationship Id="rId35" Type="http://schemas.openxmlformats.org/officeDocument/2006/relationships/tags" Target="../tags/tag35.xml"/><Relationship Id="rId56" Type="http://schemas.openxmlformats.org/officeDocument/2006/relationships/tags" Target="../tags/tag56.xml"/><Relationship Id="rId77" Type="http://schemas.openxmlformats.org/officeDocument/2006/relationships/tags" Target="../tags/tag77.xml"/><Relationship Id="rId100" Type="http://schemas.openxmlformats.org/officeDocument/2006/relationships/tags" Target="../tags/tag100.xml"/><Relationship Id="rId105" Type="http://schemas.openxmlformats.org/officeDocument/2006/relationships/tags" Target="../tags/tag105.xml"/><Relationship Id="rId126" Type="http://schemas.openxmlformats.org/officeDocument/2006/relationships/tags" Target="../tags/tag126.xml"/><Relationship Id="rId147" Type="http://schemas.openxmlformats.org/officeDocument/2006/relationships/tags" Target="../tags/tag147.xml"/><Relationship Id="rId168" Type="http://schemas.openxmlformats.org/officeDocument/2006/relationships/tags" Target="../tags/tag168.xml"/><Relationship Id="rId8" Type="http://schemas.openxmlformats.org/officeDocument/2006/relationships/tags" Target="../tags/tag8.xml"/><Relationship Id="rId51" Type="http://schemas.openxmlformats.org/officeDocument/2006/relationships/tags" Target="../tags/tag51.xml"/><Relationship Id="rId72" Type="http://schemas.openxmlformats.org/officeDocument/2006/relationships/tags" Target="../tags/tag72.xml"/><Relationship Id="rId93" Type="http://schemas.openxmlformats.org/officeDocument/2006/relationships/tags" Target="../tags/tag93.xml"/><Relationship Id="rId98" Type="http://schemas.openxmlformats.org/officeDocument/2006/relationships/tags" Target="../tags/tag98.xml"/><Relationship Id="rId121" Type="http://schemas.openxmlformats.org/officeDocument/2006/relationships/tags" Target="../tags/tag121.xml"/><Relationship Id="rId142" Type="http://schemas.openxmlformats.org/officeDocument/2006/relationships/tags" Target="../tags/tag142.xml"/><Relationship Id="rId163" Type="http://schemas.openxmlformats.org/officeDocument/2006/relationships/tags" Target="../tags/tag163.xml"/><Relationship Id="rId3" Type="http://schemas.openxmlformats.org/officeDocument/2006/relationships/tags" Target="../tags/tag3.xml"/><Relationship Id="rId25" Type="http://schemas.openxmlformats.org/officeDocument/2006/relationships/tags" Target="../tags/tag25.xml"/><Relationship Id="rId46" Type="http://schemas.openxmlformats.org/officeDocument/2006/relationships/tags" Target="../tags/tag46.xml"/><Relationship Id="rId67" Type="http://schemas.openxmlformats.org/officeDocument/2006/relationships/tags" Target="../tags/tag67.xml"/><Relationship Id="rId116" Type="http://schemas.openxmlformats.org/officeDocument/2006/relationships/tags" Target="../tags/tag116.xml"/><Relationship Id="rId137" Type="http://schemas.openxmlformats.org/officeDocument/2006/relationships/tags" Target="../tags/tag137.xml"/><Relationship Id="rId158" Type="http://schemas.openxmlformats.org/officeDocument/2006/relationships/tags" Target="../tags/tag158.xml"/><Relationship Id="rId20" Type="http://schemas.openxmlformats.org/officeDocument/2006/relationships/tags" Target="../tags/tag20.xml"/><Relationship Id="rId41" Type="http://schemas.openxmlformats.org/officeDocument/2006/relationships/tags" Target="../tags/tag41.xml"/><Relationship Id="rId62" Type="http://schemas.openxmlformats.org/officeDocument/2006/relationships/tags" Target="../tags/tag62.xml"/><Relationship Id="rId83" Type="http://schemas.openxmlformats.org/officeDocument/2006/relationships/tags" Target="../tags/tag83.xml"/><Relationship Id="rId88" Type="http://schemas.openxmlformats.org/officeDocument/2006/relationships/tags" Target="../tags/tag88.xml"/><Relationship Id="rId111" Type="http://schemas.openxmlformats.org/officeDocument/2006/relationships/tags" Target="../tags/tag111.xml"/><Relationship Id="rId132" Type="http://schemas.openxmlformats.org/officeDocument/2006/relationships/tags" Target="../tags/tag132.xml"/><Relationship Id="rId153" Type="http://schemas.openxmlformats.org/officeDocument/2006/relationships/tags" Target="../tags/tag153.xml"/><Relationship Id="rId174" Type="http://schemas.openxmlformats.org/officeDocument/2006/relationships/tags" Target="../tags/tag174.xml"/><Relationship Id="rId179" Type="http://schemas.openxmlformats.org/officeDocument/2006/relationships/tags" Target="../tags/tag179.xml"/><Relationship Id="rId15" Type="http://schemas.openxmlformats.org/officeDocument/2006/relationships/tags" Target="../tags/tag15.xml"/><Relationship Id="rId36" Type="http://schemas.openxmlformats.org/officeDocument/2006/relationships/tags" Target="../tags/tag36.xml"/><Relationship Id="rId57" Type="http://schemas.openxmlformats.org/officeDocument/2006/relationships/tags" Target="../tags/tag57.xml"/><Relationship Id="rId106" Type="http://schemas.openxmlformats.org/officeDocument/2006/relationships/tags" Target="../tags/tag106.xml"/><Relationship Id="rId127" Type="http://schemas.openxmlformats.org/officeDocument/2006/relationships/tags" Target="../tags/tag127.xml"/><Relationship Id="rId10" Type="http://schemas.openxmlformats.org/officeDocument/2006/relationships/tags" Target="../tags/tag10.xml"/><Relationship Id="rId31" Type="http://schemas.openxmlformats.org/officeDocument/2006/relationships/tags" Target="../tags/tag31.xml"/><Relationship Id="rId52" Type="http://schemas.openxmlformats.org/officeDocument/2006/relationships/tags" Target="../tags/tag52.xml"/><Relationship Id="rId73" Type="http://schemas.openxmlformats.org/officeDocument/2006/relationships/tags" Target="../tags/tag73.xml"/><Relationship Id="rId78" Type="http://schemas.openxmlformats.org/officeDocument/2006/relationships/tags" Target="../tags/tag78.xml"/><Relationship Id="rId94" Type="http://schemas.openxmlformats.org/officeDocument/2006/relationships/tags" Target="../tags/tag94.xml"/><Relationship Id="rId99" Type="http://schemas.openxmlformats.org/officeDocument/2006/relationships/tags" Target="../tags/tag99.xml"/><Relationship Id="rId101" Type="http://schemas.openxmlformats.org/officeDocument/2006/relationships/tags" Target="../tags/tag101.xml"/><Relationship Id="rId122" Type="http://schemas.openxmlformats.org/officeDocument/2006/relationships/tags" Target="../tags/tag122.xml"/><Relationship Id="rId143" Type="http://schemas.openxmlformats.org/officeDocument/2006/relationships/tags" Target="../tags/tag143.xml"/><Relationship Id="rId148" Type="http://schemas.openxmlformats.org/officeDocument/2006/relationships/tags" Target="../tags/tag148.xml"/><Relationship Id="rId164" Type="http://schemas.openxmlformats.org/officeDocument/2006/relationships/tags" Target="../tags/tag164.xml"/><Relationship Id="rId169" Type="http://schemas.openxmlformats.org/officeDocument/2006/relationships/tags" Target="../tags/tag169.xml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80" Type="http://schemas.openxmlformats.org/officeDocument/2006/relationships/tags" Target="../tags/tag180.xml"/><Relationship Id="rId26" Type="http://schemas.openxmlformats.org/officeDocument/2006/relationships/tags" Target="../tags/tag26.xml"/><Relationship Id="rId47" Type="http://schemas.openxmlformats.org/officeDocument/2006/relationships/tags" Target="../tags/tag47.xml"/><Relationship Id="rId68" Type="http://schemas.openxmlformats.org/officeDocument/2006/relationships/tags" Target="../tags/tag68.xml"/><Relationship Id="rId89" Type="http://schemas.openxmlformats.org/officeDocument/2006/relationships/tags" Target="../tags/tag89.xml"/><Relationship Id="rId112" Type="http://schemas.openxmlformats.org/officeDocument/2006/relationships/tags" Target="../tags/tag112.xml"/><Relationship Id="rId133" Type="http://schemas.openxmlformats.org/officeDocument/2006/relationships/tags" Target="../tags/tag133.xml"/><Relationship Id="rId154" Type="http://schemas.openxmlformats.org/officeDocument/2006/relationships/tags" Target="../tags/tag154.xml"/><Relationship Id="rId175" Type="http://schemas.openxmlformats.org/officeDocument/2006/relationships/tags" Target="../tags/tag175.xml"/><Relationship Id="rId16" Type="http://schemas.openxmlformats.org/officeDocument/2006/relationships/tags" Target="../tags/tag16.xml"/><Relationship Id="rId37" Type="http://schemas.openxmlformats.org/officeDocument/2006/relationships/tags" Target="../tags/tag37.xml"/><Relationship Id="rId58" Type="http://schemas.openxmlformats.org/officeDocument/2006/relationships/tags" Target="../tags/tag58.xml"/><Relationship Id="rId79" Type="http://schemas.openxmlformats.org/officeDocument/2006/relationships/tags" Target="../tags/tag79.xml"/><Relationship Id="rId102" Type="http://schemas.openxmlformats.org/officeDocument/2006/relationships/tags" Target="../tags/tag102.xml"/><Relationship Id="rId123" Type="http://schemas.openxmlformats.org/officeDocument/2006/relationships/tags" Target="../tags/tag123.xml"/><Relationship Id="rId144" Type="http://schemas.openxmlformats.org/officeDocument/2006/relationships/tags" Target="../tags/tag144.xml"/><Relationship Id="rId90" Type="http://schemas.openxmlformats.org/officeDocument/2006/relationships/tags" Target="../tags/tag90.xml"/><Relationship Id="rId165" Type="http://schemas.openxmlformats.org/officeDocument/2006/relationships/tags" Target="../tags/tag165.xml"/><Relationship Id="rId27" Type="http://schemas.openxmlformats.org/officeDocument/2006/relationships/tags" Target="../tags/tag27.xml"/><Relationship Id="rId48" Type="http://schemas.openxmlformats.org/officeDocument/2006/relationships/tags" Target="../tags/tag48.xml"/><Relationship Id="rId69" Type="http://schemas.openxmlformats.org/officeDocument/2006/relationships/tags" Target="../tags/tag69.xml"/><Relationship Id="rId113" Type="http://schemas.openxmlformats.org/officeDocument/2006/relationships/tags" Target="../tags/tag113.xml"/><Relationship Id="rId134" Type="http://schemas.openxmlformats.org/officeDocument/2006/relationships/tags" Target="../tags/tag134.xml"/><Relationship Id="rId80" Type="http://schemas.openxmlformats.org/officeDocument/2006/relationships/tags" Target="../tags/tag80.xml"/><Relationship Id="rId155" Type="http://schemas.openxmlformats.org/officeDocument/2006/relationships/tags" Target="../tags/tag155.xml"/><Relationship Id="rId176" Type="http://schemas.openxmlformats.org/officeDocument/2006/relationships/tags" Target="../tags/tag176.xml"/><Relationship Id="rId17" Type="http://schemas.openxmlformats.org/officeDocument/2006/relationships/tags" Target="../tags/tag17.xml"/><Relationship Id="rId38" Type="http://schemas.openxmlformats.org/officeDocument/2006/relationships/tags" Target="../tags/tag38.xml"/><Relationship Id="rId59" Type="http://schemas.openxmlformats.org/officeDocument/2006/relationships/tags" Target="../tags/tag59.xml"/><Relationship Id="rId103" Type="http://schemas.openxmlformats.org/officeDocument/2006/relationships/tags" Target="../tags/tag103.xml"/><Relationship Id="rId124" Type="http://schemas.openxmlformats.org/officeDocument/2006/relationships/tags" Target="../tags/tag124.xml"/><Relationship Id="rId70" Type="http://schemas.openxmlformats.org/officeDocument/2006/relationships/tags" Target="../tags/tag70.xml"/><Relationship Id="rId91" Type="http://schemas.openxmlformats.org/officeDocument/2006/relationships/tags" Target="../tags/tag91.xml"/><Relationship Id="rId145" Type="http://schemas.openxmlformats.org/officeDocument/2006/relationships/tags" Target="../tags/tag145.xml"/><Relationship Id="rId166" Type="http://schemas.openxmlformats.org/officeDocument/2006/relationships/tags" Target="../tags/tag166.xml"/><Relationship Id="rId1" Type="http://schemas.openxmlformats.org/officeDocument/2006/relationships/tags" Target="../tags/tag1.xml"/><Relationship Id="rId28" Type="http://schemas.openxmlformats.org/officeDocument/2006/relationships/tags" Target="../tags/tag28.xml"/><Relationship Id="rId49" Type="http://schemas.openxmlformats.org/officeDocument/2006/relationships/tags" Target="../tags/tag49.xml"/><Relationship Id="rId114" Type="http://schemas.openxmlformats.org/officeDocument/2006/relationships/tags" Target="../tags/tag114.xml"/></Relationships>
</file>

<file path=ppt/slides/_rels/slide3.xml.rels><?xml version="1.0" encoding="UTF-8" standalone="yes"?>
<Relationships xmlns="http://schemas.openxmlformats.org/package/2006/relationships"><Relationship Id="rId117" Type="http://schemas.openxmlformats.org/officeDocument/2006/relationships/tags" Target="../tags/tag297.xml"/><Relationship Id="rId21" Type="http://schemas.openxmlformats.org/officeDocument/2006/relationships/tags" Target="../tags/tag201.xml"/><Relationship Id="rId42" Type="http://schemas.openxmlformats.org/officeDocument/2006/relationships/tags" Target="../tags/tag222.xml"/><Relationship Id="rId63" Type="http://schemas.openxmlformats.org/officeDocument/2006/relationships/tags" Target="../tags/tag243.xml"/><Relationship Id="rId84" Type="http://schemas.openxmlformats.org/officeDocument/2006/relationships/tags" Target="../tags/tag264.xml"/><Relationship Id="rId138" Type="http://schemas.openxmlformats.org/officeDocument/2006/relationships/tags" Target="../tags/tag318.xml"/><Relationship Id="rId159" Type="http://schemas.openxmlformats.org/officeDocument/2006/relationships/tags" Target="../tags/tag339.xml"/><Relationship Id="rId170" Type="http://schemas.openxmlformats.org/officeDocument/2006/relationships/tags" Target="../tags/tag350.xml"/><Relationship Id="rId191" Type="http://schemas.openxmlformats.org/officeDocument/2006/relationships/tags" Target="../tags/tag371.xml"/><Relationship Id="rId205" Type="http://schemas.openxmlformats.org/officeDocument/2006/relationships/tags" Target="../tags/tag385.xml"/><Relationship Id="rId226" Type="http://schemas.openxmlformats.org/officeDocument/2006/relationships/tags" Target="../tags/tag406.xml"/><Relationship Id="rId107" Type="http://schemas.openxmlformats.org/officeDocument/2006/relationships/tags" Target="../tags/tag287.xml"/><Relationship Id="rId11" Type="http://schemas.openxmlformats.org/officeDocument/2006/relationships/tags" Target="../tags/tag191.xml"/><Relationship Id="rId32" Type="http://schemas.openxmlformats.org/officeDocument/2006/relationships/tags" Target="../tags/tag212.xml"/><Relationship Id="rId53" Type="http://schemas.openxmlformats.org/officeDocument/2006/relationships/tags" Target="../tags/tag233.xml"/><Relationship Id="rId74" Type="http://schemas.openxmlformats.org/officeDocument/2006/relationships/tags" Target="../tags/tag254.xml"/><Relationship Id="rId128" Type="http://schemas.openxmlformats.org/officeDocument/2006/relationships/tags" Target="../tags/tag308.xml"/><Relationship Id="rId149" Type="http://schemas.openxmlformats.org/officeDocument/2006/relationships/tags" Target="../tags/tag329.xml"/><Relationship Id="rId5" Type="http://schemas.openxmlformats.org/officeDocument/2006/relationships/tags" Target="../tags/tag185.xml"/><Relationship Id="rId95" Type="http://schemas.openxmlformats.org/officeDocument/2006/relationships/tags" Target="../tags/tag275.xml"/><Relationship Id="rId160" Type="http://schemas.openxmlformats.org/officeDocument/2006/relationships/tags" Target="../tags/tag340.xml"/><Relationship Id="rId181" Type="http://schemas.openxmlformats.org/officeDocument/2006/relationships/tags" Target="../tags/tag361.xml"/><Relationship Id="rId216" Type="http://schemas.openxmlformats.org/officeDocument/2006/relationships/tags" Target="../tags/tag396.xml"/><Relationship Id="rId22" Type="http://schemas.openxmlformats.org/officeDocument/2006/relationships/tags" Target="../tags/tag202.xml"/><Relationship Id="rId43" Type="http://schemas.openxmlformats.org/officeDocument/2006/relationships/tags" Target="../tags/tag223.xml"/><Relationship Id="rId64" Type="http://schemas.openxmlformats.org/officeDocument/2006/relationships/tags" Target="../tags/tag244.xml"/><Relationship Id="rId118" Type="http://schemas.openxmlformats.org/officeDocument/2006/relationships/tags" Target="../tags/tag298.xml"/><Relationship Id="rId139" Type="http://schemas.openxmlformats.org/officeDocument/2006/relationships/tags" Target="../tags/tag319.xml"/><Relationship Id="rId85" Type="http://schemas.openxmlformats.org/officeDocument/2006/relationships/tags" Target="../tags/tag265.xml"/><Relationship Id="rId150" Type="http://schemas.openxmlformats.org/officeDocument/2006/relationships/tags" Target="../tags/tag330.xml"/><Relationship Id="rId171" Type="http://schemas.openxmlformats.org/officeDocument/2006/relationships/tags" Target="../tags/tag351.xml"/><Relationship Id="rId192" Type="http://schemas.openxmlformats.org/officeDocument/2006/relationships/tags" Target="../tags/tag372.xml"/><Relationship Id="rId206" Type="http://schemas.openxmlformats.org/officeDocument/2006/relationships/tags" Target="../tags/tag386.xml"/><Relationship Id="rId227" Type="http://schemas.openxmlformats.org/officeDocument/2006/relationships/tags" Target="../tags/tag407.xml"/><Relationship Id="rId12" Type="http://schemas.openxmlformats.org/officeDocument/2006/relationships/tags" Target="../tags/tag192.xml"/><Relationship Id="rId33" Type="http://schemas.openxmlformats.org/officeDocument/2006/relationships/tags" Target="../tags/tag213.xml"/><Relationship Id="rId108" Type="http://schemas.openxmlformats.org/officeDocument/2006/relationships/tags" Target="../tags/tag288.xml"/><Relationship Id="rId129" Type="http://schemas.openxmlformats.org/officeDocument/2006/relationships/tags" Target="../tags/tag309.xml"/><Relationship Id="rId54" Type="http://schemas.openxmlformats.org/officeDocument/2006/relationships/tags" Target="../tags/tag234.xml"/><Relationship Id="rId75" Type="http://schemas.openxmlformats.org/officeDocument/2006/relationships/tags" Target="../tags/tag255.xml"/><Relationship Id="rId96" Type="http://schemas.openxmlformats.org/officeDocument/2006/relationships/tags" Target="../tags/tag276.xml"/><Relationship Id="rId140" Type="http://schemas.openxmlformats.org/officeDocument/2006/relationships/tags" Target="../tags/tag320.xml"/><Relationship Id="rId161" Type="http://schemas.openxmlformats.org/officeDocument/2006/relationships/tags" Target="../tags/tag341.xml"/><Relationship Id="rId182" Type="http://schemas.openxmlformats.org/officeDocument/2006/relationships/tags" Target="../tags/tag362.xml"/><Relationship Id="rId217" Type="http://schemas.openxmlformats.org/officeDocument/2006/relationships/tags" Target="../tags/tag397.xml"/><Relationship Id="rId6" Type="http://schemas.openxmlformats.org/officeDocument/2006/relationships/tags" Target="../tags/tag186.xml"/><Relationship Id="rId23" Type="http://schemas.openxmlformats.org/officeDocument/2006/relationships/tags" Target="../tags/tag203.xml"/><Relationship Id="rId119" Type="http://schemas.openxmlformats.org/officeDocument/2006/relationships/tags" Target="../tags/tag299.xml"/><Relationship Id="rId44" Type="http://schemas.openxmlformats.org/officeDocument/2006/relationships/tags" Target="../tags/tag224.xml"/><Relationship Id="rId65" Type="http://schemas.openxmlformats.org/officeDocument/2006/relationships/tags" Target="../tags/tag245.xml"/><Relationship Id="rId86" Type="http://schemas.openxmlformats.org/officeDocument/2006/relationships/tags" Target="../tags/tag266.xml"/><Relationship Id="rId130" Type="http://schemas.openxmlformats.org/officeDocument/2006/relationships/tags" Target="../tags/tag310.xml"/><Relationship Id="rId151" Type="http://schemas.openxmlformats.org/officeDocument/2006/relationships/tags" Target="../tags/tag331.xml"/><Relationship Id="rId172" Type="http://schemas.openxmlformats.org/officeDocument/2006/relationships/tags" Target="../tags/tag352.xml"/><Relationship Id="rId193" Type="http://schemas.openxmlformats.org/officeDocument/2006/relationships/tags" Target="../tags/tag373.xml"/><Relationship Id="rId207" Type="http://schemas.openxmlformats.org/officeDocument/2006/relationships/tags" Target="../tags/tag387.xml"/><Relationship Id="rId228" Type="http://schemas.openxmlformats.org/officeDocument/2006/relationships/tags" Target="../tags/tag408.xml"/><Relationship Id="rId13" Type="http://schemas.openxmlformats.org/officeDocument/2006/relationships/tags" Target="../tags/tag193.xml"/><Relationship Id="rId109" Type="http://schemas.openxmlformats.org/officeDocument/2006/relationships/tags" Target="../tags/tag289.xml"/><Relationship Id="rId34" Type="http://schemas.openxmlformats.org/officeDocument/2006/relationships/tags" Target="../tags/tag214.xml"/><Relationship Id="rId55" Type="http://schemas.openxmlformats.org/officeDocument/2006/relationships/tags" Target="../tags/tag235.xml"/><Relationship Id="rId76" Type="http://schemas.openxmlformats.org/officeDocument/2006/relationships/tags" Target="../tags/tag256.xml"/><Relationship Id="rId97" Type="http://schemas.openxmlformats.org/officeDocument/2006/relationships/tags" Target="../tags/tag277.xml"/><Relationship Id="rId120" Type="http://schemas.openxmlformats.org/officeDocument/2006/relationships/tags" Target="../tags/tag300.xml"/><Relationship Id="rId141" Type="http://schemas.openxmlformats.org/officeDocument/2006/relationships/tags" Target="../tags/tag321.xml"/><Relationship Id="rId7" Type="http://schemas.openxmlformats.org/officeDocument/2006/relationships/tags" Target="../tags/tag187.xml"/><Relationship Id="rId162" Type="http://schemas.openxmlformats.org/officeDocument/2006/relationships/tags" Target="../tags/tag342.xml"/><Relationship Id="rId183" Type="http://schemas.openxmlformats.org/officeDocument/2006/relationships/tags" Target="../tags/tag363.xml"/><Relationship Id="rId218" Type="http://schemas.openxmlformats.org/officeDocument/2006/relationships/tags" Target="../tags/tag398.xml"/><Relationship Id="rId24" Type="http://schemas.openxmlformats.org/officeDocument/2006/relationships/tags" Target="../tags/tag204.xml"/><Relationship Id="rId45" Type="http://schemas.openxmlformats.org/officeDocument/2006/relationships/tags" Target="../tags/tag225.xml"/><Relationship Id="rId66" Type="http://schemas.openxmlformats.org/officeDocument/2006/relationships/tags" Target="../tags/tag246.xml"/><Relationship Id="rId87" Type="http://schemas.openxmlformats.org/officeDocument/2006/relationships/tags" Target="../tags/tag267.xml"/><Relationship Id="rId110" Type="http://schemas.openxmlformats.org/officeDocument/2006/relationships/tags" Target="../tags/tag290.xml"/><Relationship Id="rId131" Type="http://schemas.openxmlformats.org/officeDocument/2006/relationships/tags" Target="../tags/tag311.xml"/><Relationship Id="rId152" Type="http://schemas.openxmlformats.org/officeDocument/2006/relationships/tags" Target="../tags/tag332.xml"/><Relationship Id="rId173" Type="http://schemas.openxmlformats.org/officeDocument/2006/relationships/tags" Target="../tags/tag353.xml"/><Relationship Id="rId194" Type="http://schemas.openxmlformats.org/officeDocument/2006/relationships/tags" Target="../tags/tag374.xml"/><Relationship Id="rId208" Type="http://schemas.openxmlformats.org/officeDocument/2006/relationships/tags" Target="../tags/tag388.xml"/><Relationship Id="rId229" Type="http://schemas.openxmlformats.org/officeDocument/2006/relationships/slideLayout" Target="../slideLayouts/slideLayout1.xml"/><Relationship Id="rId14" Type="http://schemas.openxmlformats.org/officeDocument/2006/relationships/tags" Target="../tags/tag194.xml"/><Relationship Id="rId35" Type="http://schemas.openxmlformats.org/officeDocument/2006/relationships/tags" Target="../tags/tag215.xml"/><Relationship Id="rId56" Type="http://schemas.openxmlformats.org/officeDocument/2006/relationships/tags" Target="../tags/tag236.xml"/><Relationship Id="rId77" Type="http://schemas.openxmlformats.org/officeDocument/2006/relationships/tags" Target="../tags/tag257.xml"/><Relationship Id="rId100" Type="http://schemas.openxmlformats.org/officeDocument/2006/relationships/tags" Target="../tags/tag280.xml"/><Relationship Id="rId8" Type="http://schemas.openxmlformats.org/officeDocument/2006/relationships/tags" Target="../tags/tag188.xml"/><Relationship Id="rId98" Type="http://schemas.openxmlformats.org/officeDocument/2006/relationships/tags" Target="../tags/tag278.xml"/><Relationship Id="rId121" Type="http://schemas.openxmlformats.org/officeDocument/2006/relationships/tags" Target="../tags/tag301.xml"/><Relationship Id="rId142" Type="http://schemas.openxmlformats.org/officeDocument/2006/relationships/tags" Target="../tags/tag322.xml"/><Relationship Id="rId163" Type="http://schemas.openxmlformats.org/officeDocument/2006/relationships/tags" Target="../tags/tag343.xml"/><Relationship Id="rId184" Type="http://schemas.openxmlformats.org/officeDocument/2006/relationships/tags" Target="../tags/tag364.xml"/><Relationship Id="rId219" Type="http://schemas.openxmlformats.org/officeDocument/2006/relationships/tags" Target="../tags/tag399.xml"/><Relationship Id="rId230" Type="http://schemas.openxmlformats.org/officeDocument/2006/relationships/notesSlide" Target="../notesSlides/notesSlide3.xml"/><Relationship Id="rId25" Type="http://schemas.openxmlformats.org/officeDocument/2006/relationships/tags" Target="../tags/tag205.xml"/><Relationship Id="rId46" Type="http://schemas.openxmlformats.org/officeDocument/2006/relationships/tags" Target="../tags/tag226.xml"/><Relationship Id="rId67" Type="http://schemas.openxmlformats.org/officeDocument/2006/relationships/tags" Target="../tags/tag247.xml"/><Relationship Id="rId116" Type="http://schemas.openxmlformats.org/officeDocument/2006/relationships/tags" Target="../tags/tag296.xml"/><Relationship Id="rId137" Type="http://schemas.openxmlformats.org/officeDocument/2006/relationships/tags" Target="../tags/tag317.xml"/><Relationship Id="rId158" Type="http://schemas.openxmlformats.org/officeDocument/2006/relationships/tags" Target="../tags/tag338.xml"/><Relationship Id="rId20" Type="http://schemas.openxmlformats.org/officeDocument/2006/relationships/tags" Target="../tags/tag200.xml"/><Relationship Id="rId41" Type="http://schemas.openxmlformats.org/officeDocument/2006/relationships/tags" Target="../tags/tag221.xml"/><Relationship Id="rId62" Type="http://schemas.openxmlformats.org/officeDocument/2006/relationships/tags" Target="../tags/tag242.xml"/><Relationship Id="rId83" Type="http://schemas.openxmlformats.org/officeDocument/2006/relationships/tags" Target="../tags/tag263.xml"/><Relationship Id="rId88" Type="http://schemas.openxmlformats.org/officeDocument/2006/relationships/tags" Target="../tags/tag268.xml"/><Relationship Id="rId111" Type="http://schemas.openxmlformats.org/officeDocument/2006/relationships/tags" Target="../tags/tag291.xml"/><Relationship Id="rId132" Type="http://schemas.openxmlformats.org/officeDocument/2006/relationships/tags" Target="../tags/tag312.xml"/><Relationship Id="rId153" Type="http://schemas.openxmlformats.org/officeDocument/2006/relationships/tags" Target="../tags/tag333.xml"/><Relationship Id="rId174" Type="http://schemas.openxmlformats.org/officeDocument/2006/relationships/tags" Target="../tags/tag354.xml"/><Relationship Id="rId179" Type="http://schemas.openxmlformats.org/officeDocument/2006/relationships/tags" Target="../tags/tag359.xml"/><Relationship Id="rId195" Type="http://schemas.openxmlformats.org/officeDocument/2006/relationships/tags" Target="../tags/tag375.xml"/><Relationship Id="rId209" Type="http://schemas.openxmlformats.org/officeDocument/2006/relationships/tags" Target="../tags/tag389.xml"/><Relationship Id="rId190" Type="http://schemas.openxmlformats.org/officeDocument/2006/relationships/tags" Target="../tags/tag370.xml"/><Relationship Id="rId204" Type="http://schemas.openxmlformats.org/officeDocument/2006/relationships/tags" Target="../tags/tag384.xml"/><Relationship Id="rId220" Type="http://schemas.openxmlformats.org/officeDocument/2006/relationships/tags" Target="../tags/tag400.xml"/><Relationship Id="rId225" Type="http://schemas.openxmlformats.org/officeDocument/2006/relationships/tags" Target="../tags/tag405.xml"/><Relationship Id="rId15" Type="http://schemas.openxmlformats.org/officeDocument/2006/relationships/tags" Target="../tags/tag195.xml"/><Relationship Id="rId36" Type="http://schemas.openxmlformats.org/officeDocument/2006/relationships/tags" Target="../tags/tag216.xml"/><Relationship Id="rId57" Type="http://schemas.openxmlformats.org/officeDocument/2006/relationships/tags" Target="../tags/tag237.xml"/><Relationship Id="rId106" Type="http://schemas.openxmlformats.org/officeDocument/2006/relationships/tags" Target="../tags/tag286.xml"/><Relationship Id="rId127" Type="http://schemas.openxmlformats.org/officeDocument/2006/relationships/tags" Target="../tags/tag307.xml"/><Relationship Id="rId10" Type="http://schemas.openxmlformats.org/officeDocument/2006/relationships/tags" Target="../tags/tag190.xml"/><Relationship Id="rId31" Type="http://schemas.openxmlformats.org/officeDocument/2006/relationships/tags" Target="../tags/tag211.xml"/><Relationship Id="rId52" Type="http://schemas.openxmlformats.org/officeDocument/2006/relationships/tags" Target="../tags/tag232.xml"/><Relationship Id="rId73" Type="http://schemas.openxmlformats.org/officeDocument/2006/relationships/tags" Target="../tags/tag253.xml"/><Relationship Id="rId78" Type="http://schemas.openxmlformats.org/officeDocument/2006/relationships/tags" Target="../tags/tag258.xml"/><Relationship Id="rId94" Type="http://schemas.openxmlformats.org/officeDocument/2006/relationships/tags" Target="../tags/tag274.xml"/><Relationship Id="rId99" Type="http://schemas.openxmlformats.org/officeDocument/2006/relationships/tags" Target="../tags/tag279.xml"/><Relationship Id="rId101" Type="http://schemas.openxmlformats.org/officeDocument/2006/relationships/tags" Target="../tags/tag281.xml"/><Relationship Id="rId122" Type="http://schemas.openxmlformats.org/officeDocument/2006/relationships/tags" Target="../tags/tag302.xml"/><Relationship Id="rId143" Type="http://schemas.openxmlformats.org/officeDocument/2006/relationships/tags" Target="../tags/tag323.xml"/><Relationship Id="rId148" Type="http://schemas.openxmlformats.org/officeDocument/2006/relationships/tags" Target="../tags/tag328.xml"/><Relationship Id="rId164" Type="http://schemas.openxmlformats.org/officeDocument/2006/relationships/tags" Target="../tags/tag344.xml"/><Relationship Id="rId169" Type="http://schemas.openxmlformats.org/officeDocument/2006/relationships/tags" Target="../tags/tag349.xml"/><Relationship Id="rId185" Type="http://schemas.openxmlformats.org/officeDocument/2006/relationships/tags" Target="../tags/tag365.xml"/><Relationship Id="rId4" Type="http://schemas.openxmlformats.org/officeDocument/2006/relationships/tags" Target="../tags/tag184.xml"/><Relationship Id="rId9" Type="http://schemas.openxmlformats.org/officeDocument/2006/relationships/tags" Target="../tags/tag189.xml"/><Relationship Id="rId180" Type="http://schemas.openxmlformats.org/officeDocument/2006/relationships/tags" Target="../tags/tag360.xml"/><Relationship Id="rId210" Type="http://schemas.openxmlformats.org/officeDocument/2006/relationships/tags" Target="../tags/tag390.xml"/><Relationship Id="rId215" Type="http://schemas.openxmlformats.org/officeDocument/2006/relationships/tags" Target="../tags/tag395.xml"/><Relationship Id="rId26" Type="http://schemas.openxmlformats.org/officeDocument/2006/relationships/tags" Target="../tags/tag206.xml"/><Relationship Id="rId231" Type="http://schemas.openxmlformats.org/officeDocument/2006/relationships/image" Target="../media/image3.png"/><Relationship Id="rId47" Type="http://schemas.openxmlformats.org/officeDocument/2006/relationships/tags" Target="../tags/tag227.xml"/><Relationship Id="rId68" Type="http://schemas.openxmlformats.org/officeDocument/2006/relationships/tags" Target="../tags/tag248.xml"/><Relationship Id="rId89" Type="http://schemas.openxmlformats.org/officeDocument/2006/relationships/tags" Target="../tags/tag269.xml"/><Relationship Id="rId112" Type="http://schemas.openxmlformats.org/officeDocument/2006/relationships/tags" Target="../tags/tag292.xml"/><Relationship Id="rId133" Type="http://schemas.openxmlformats.org/officeDocument/2006/relationships/tags" Target="../tags/tag313.xml"/><Relationship Id="rId154" Type="http://schemas.openxmlformats.org/officeDocument/2006/relationships/tags" Target="../tags/tag334.xml"/><Relationship Id="rId175" Type="http://schemas.openxmlformats.org/officeDocument/2006/relationships/tags" Target="../tags/tag355.xml"/><Relationship Id="rId196" Type="http://schemas.openxmlformats.org/officeDocument/2006/relationships/tags" Target="../tags/tag376.xml"/><Relationship Id="rId200" Type="http://schemas.openxmlformats.org/officeDocument/2006/relationships/tags" Target="../tags/tag380.xml"/><Relationship Id="rId16" Type="http://schemas.openxmlformats.org/officeDocument/2006/relationships/tags" Target="../tags/tag196.xml"/><Relationship Id="rId221" Type="http://schemas.openxmlformats.org/officeDocument/2006/relationships/tags" Target="../tags/tag401.xml"/><Relationship Id="rId37" Type="http://schemas.openxmlformats.org/officeDocument/2006/relationships/tags" Target="../tags/tag217.xml"/><Relationship Id="rId58" Type="http://schemas.openxmlformats.org/officeDocument/2006/relationships/tags" Target="../tags/tag238.xml"/><Relationship Id="rId79" Type="http://schemas.openxmlformats.org/officeDocument/2006/relationships/tags" Target="../tags/tag259.xml"/><Relationship Id="rId102" Type="http://schemas.openxmlformats.org/officeDocument/2006/relationships/tags" Target="../tags/tag282.xml"/><Relationship Id="rId123" Type="http://schemas.openxmlformats.org/officeDocument/2006/relationships/tags" Target="../tags/tag303.xml"/><Relationship Id="rId144" Type="http://schemas.openxmlformats.org/officeDocument/2006/relationships/tags" Target="../tags/tag324.xml"/><Relationship Id="rId90" Type="http://schemas.openxmlformats.org/officeDocument/2006/relationships/tags" Target="../tags/tag270.xml"/><Relationship Id="rId165" Type="http://schemas.openxmlformats.org/officeDocument/2006/relationships/tags" Target="../tags/tag345.xml"/><Relationship Id="rId186" Type="http://schemas.openxmlformats.org/officeDocument/2006/relationships/tags" Target="../tags/tag366.xml"/><Relationship Id="rId211" Type="http://schemas.openxmlformats.org/officeDocument/2006/relationships/tags" Target="../tags/tag391.xml"/><Relationship Id="rId27" Type="http://schemas.openxmlformats.org/officeDocument/2006/relationships/tags" Target="../tags/tag207.xml"/><Relationship Id="rId48" Type="http://schemas.openxmlformats.org/officeDocument/2006/relationships/tags" Target="../tags/tag228.xml"/><Relationship Id="rId69" Type="http://schemas.openxmlformats.org/officeDocument/2006/relationships/tags" Target="../tags/tag249.xml"/><Relationship Id="rId113" Type="http://schemas.openxmlformats.org/officeDocument/2006/relationships/tags" Target="../tags/tag293.xml"/><Relationship Id="rId134" Type="http://schemas.openxmlformats.org/officeDocument/2006/relationships/tags" Target="../tags/tag314.xml"/><Relationship Id="rId80" Type="http://schemas.openxmlformats.org/officeDocument/2006/relationships/tags" Target="../tags/tag260.xml"/><Relationship Id="rId155" Type="http://schemas.openxmlformats.org/officeDocument/2006/relationships/tags" Target="../tags/tag335.xml"/><Relationship Id="rId176" Type="http://schemas.openxmlformats.org/officeDocument/2006/relationships/tags" Target="../tags/tag356.xml"/><Relationship Id="rId197" Type="http://schemas.openxmlformats.org/officeDocument/2006/relationships/tags" Target="../tags/tag377.xml"/><Relationship Id="rId201" Type="http://schemas.openxmlformats.org/officeDocument/2006/relationships/tags" Target="../tags/tag381.xml"/><Relationship Id="rId222" Type="http://schemas.openxmlformats.org/officeDocument/2006/relationships/tags" Target="../tags/tag402.xml"/><Relationship Id="rId17" Type="http://schemas.openxmlformats.org/officeDocument/2006/relationships/tags" Target="../tags/tag197.xml"/><Relationship Id="rId38" Type="http://schemas.openxmlformats.org/officeDocument/2006/relationships/tags" Target="../tags/tag218.xml"/><Relationship Id="rId59" Type="http://schemas.openxmlformats.org/officeDocument/2006/relationships/tags" Target="../tags/tag239.xml"/><Relationship Id="rId103" Type="http://schemas.openxmlformats.org/officeDocument/2006/relationships/tags" Target="../tags/tag283.xml"/><Relationship Id="rId124" Type="http://schemas.openxmlformats.org/officeDocument/2006/relationships/tags" Target="../tags/tag304.xml"/><Relationship Id="rId70" Type="http://schemas.openxmlformats.org/officeDocument/2006/relationships/tags" Target="../tags/tag250.xml"/><Relationship Id="rId91" Type="http://schemas.openxmlformats.org/officeDocument/2006/relationships/tags" Target="../tags/tag271.xml"/><Relationship Id="rId145" Type="http://schemas.openxmlformats.org/officeDocument/2006/relationships/tags" Target="../tags/tag325.xml"/><Relationship Id="rId166" Type="http://schemas.openxmlformats.org/officeDocument/2006/relationships/tags" Target="../tags/tag346.xml"/><Relationship Id="rId187" Type="http://schemas.openxmlformats.org/officeDocument/2006/relationships/tags" Target="../tags/tag367.xml"/><Relationship Id="rId1" Type="http://schemas.openxmlformats.org/officeDocument/2006/relationships/tags" Target="../tags/tag181.xml"/><Relationship Id="rId212" Type="http://schemas.openxmlformats.org/officeDocument/2006/relationships/tags" Target="../tags/tag392.xml"/><Relationship Id="rId28" Type="http://schemas.openxmlformats.org/officeDocument/2006/relationships/tags" Target="../tags/tag208.xml"/><Relationship Id="rId49" Type="http://schemas.openxmlformats.org/officeDocument/2006/relationships/tags" Target="../tags/tag229.xml"/><Relationship Id="rId114" Type="http://schemas.openxmlformats.org/officeDocument/2006/relationships/tags" Target="../tags/tag294.xml"/><Relationship Id="rId60" Type="http://schemas.openxmlformats.org/officeDocument/2006/relationships/tags" Target="../tags/tag240.xml"/><Relationship Id="rId81" Type="http://schemas.openxmlformats.org/officeDocument/2006/relationships/tags" Target="../tags/tag261.xml"/><Relationship Id="rId135" Type="http://schemas.openxmlformats.org/officeDocument/2006/relationships/tags" Target="../tags/tag315.xml"/><Relationship Id="rId156" Type="http://schemas.openxmlformats.org/officeDocument/2006/relationships/tags" Target="../tags/tag336.xml"/><Relationship Id="rId177" Type="http://schemas.openxmlformats.org/officeDocument/2006/relationships/tags" Target="../tags/tag357.xml"/><Relationship Id="rId198" Type="http://schemas.openxmlformats.org/officeDocument/2006/relationships/tags" Target="../tags/tag378.xml"/><Relationship Id="rId202" Type="http://schemas.openxmlformats.org/officeDocument/2006/relationships/tags" Target="../tags/tag382.xml"/><Relationship Id="rId223" Type="http://schemas.openxmlformats.org/officeDocument/2006/relationships/tags" Target="../tags/tag403.xml"/><Relationship Id="rId18" Type="http://schemas.openxmlformats.org/officeDocument/2006/relationships/tags" Target="../tags/tag198.xml"/><Relationship Id="rId39" Type="http://schemas.openxmlformats.org/officeDocument/2006/relationships/tags" Target="../tags/tag219.xml"/><Relationship Id="rId50" Type="http://schemas.openxmlformats.org/officeDocument/2006/relationships/tags" Target="../tags/tag230.xml"/><Relationship Id="rId104" Type="http://schemas.openxmlformats.org/officeDocument/2006/relationships/tags" Target="../tags/tag284.xml"/><Relationship Id="rId125" Type="http://schemas.openxmlformats.org/officeDocument/2006/relationships/tags" Target="../tags/tag305.xml"/><Relationship Id="rId146" Type="http://schemas.openxmlformats.org/officeDocument/2006/relationships/tags" Target="../tags/tag326.xml"/><Relationship Id="rId167" Type="http://schemas.openxmlformats.org/officeDocument/2006/relationships/tags" Target="../tags/tag347.xml"/><Relationship Id="rId188" Type="http://schemas.openxmlformats.org/officeDocument/2006/relationships/tags" Target="../tags/tag368.xml"/><Relationship Id="rId71" Type="http://schemas.openxmlformats.org/officeDocument/2006/relationships/tags" Target="../tags/tag251.xml"/><Relationship Id="rId92" Type="http://schemas.openxmlformats.org/officeDocument/2006/relationships/tags" Target="../tags/tag272.xml"/><Relationship Id="rId213" Type="http://schemas.openxmlformats.org/officeDocument/2006/relationships/tags" Target="../tags/tag393.xml"/><Relationship Id="rId2" Type="http://schemas.openxmlformats.org/officeDocument/2006/relationships/tags" Target="../tags/tag182.xml"/><Relationship Id="rId29" Type="http://schemas.openxmlformats.org/officeDocument/2006/relationships/tags" Target="../tags/tag209.xml"/><Relationship Id="rId40" Type="http://schemas.openxmlformats.org/officeDocument/2006/relationships/tags" Target="../tags/tag220.xml"/><Relationship Id="rId115" Type="http://schemas.openxmlformats.org/officeDocument/2006/relationships/tags" Target="../tags/tag295.xml"/><Relationship Id="rId136" Type="http://schemas.openxmlformats.org/officeDocument/2006/relationships/tags" Target="../tags/tag316.xml"/><Relationship Id="rId157" Type="http://schemas.openxmlformats.org/officeDocument/2006/relationships/tags" Target="../tags/tag337.xml"/><Relationship Id="rId178" Type="http://schemas.openxmlformats.org/officeDocument/2006/relationships/tags" Target="../tags/tag358.xml"/><Relationship Id="rId61" Type="http://schemas.openxmlformats.org/officeDocument/2006/relationships/tags" Target="../tags/tag241.xml"/><Relationship Id="rId82" Type="http://schemas.openxmlformats.org/officeDocument/2006/relationships/tags" Target="../tags/tag262.xml"/><Relationship Id="rId199" Type="http://schemas.openxmlformats.org/officeDocument/2006/relationships/tags" Target="../tags/tag379.xml"/><Relationship Id="rId203" Type="http://schemas.openxmlformats.org/officeDocument/2006/relationships/tags" Target="../tags/tag383.xml"/><Relationship Id="rId19" Type="http://schemas.openxmlformats.org/officeDocument/2006/relationships/tags" Target="../tags/tag199.xml"/><Relationship Id="rId224" Type="http://schemas.openxmlformats.org/officeDocument/2006/relationships/tags" Target="../tags/tag404.xml"/><Relationship Id="rId30" Type="http://schemas.openxmlformats.org/officeDocument/2006/relationships/tags" Target="../tags/tag210.xml"/><Relationship Id="rId105" Type="http://schemas.openxmlformats.org/officeDocument/2006/relationships/tags" Target="../tags/tag285.xml"/><Relationship Id="rId126" Type="http://schemas.openxmlformats.org/officeDocument/2006/relationships/tags" Target="../tags/tag306.xml"/><Relationship Id="rId147" Type="http://schemas.openxmlformats.org/officeDocument/2006/relationships/tags" Target="../tags/tag327.xml"/><Relationship Id="rId168" Type="http://schemas.openxmlformats.org/officeDocument/2006/relationships/tags" Target="../tags/tag348.xml"/><Relationship Id="rId51" Type="http://schemas.openxmlformats.org/officeDocument/2006/relationships/tags" Target="../tags/tag231.xml"/><Relationship Id="rId72" Type="http://schemas.openxmlformats.org/officeDocument/2006/relationships/tags" Target="../tags/tag252.xml"/><Relationship Id="rId93" Type="http://schemas.openxmlformats.org/officeDocument/2006/relationships/tags" Target="../tags/tag273.xml"/><Relationship Id="rId189" Type="http://schemas.openxmlformats.org/officeDocument/2006/relationships/tags" Target="../tags/tag369.xml"/><Relationship Id="rId3" Type="http://schemas.openxmlformats.org/officeDocument/2006/relationships/tags" Target="../tags/tag183.xml"/><Relationship Id="rId214" Type="http://schemas.openxmlformats.org/officeDocument/2006/relationships/tags" Target="../tags/tag394.xml"/></Relationships>
</file>

<file path=ppt/slides/_rels/slide4.xml.rels><?xml version="1.0" encoding="UTF-8" standalone="yes"?>
<Relationships xmlns="http://schemas.openxmlformats.org/package/2006/relationships"><Relationship Id="rId117" Type="http://schemas.openxmlformats.org/officeDocument/2006/relationships/tags" Target="../tags/tag525.xml"/><Relationship Id="rId21" Type="http://schemas.openxmlformats.org/officeDocument/2006/relationships/tags" Target="../tags/tag429.xml"/><Relationship Id="rId63" Type="http://schemas.openxmlformats.org/officeDocument/2006/relationships/tags" Target="../tags/tag471.xml"/><Relationship Id="rId159" Type="http://schemas.openxmlformats.org/officeDocument/2006/relationships/tags" Target="../tags/tag567.xml"/><Relationship Id="rId170" Type="http://schemas.openxmlformats.org/officeDocument/2006/relationships/tags" Target="../tags/tag578.xml"/><Relationship Id="rId226" Type="http://schemas.openxmlformats.org/officeDocument/2006/relationships/tags" Target="../tags/tag634.xml"/><Relationship Id="rId268" Type="http://schemas.openxmlformats.org/officeDocument/2006/relationships/tags" Target="../tags/tag676.xml"/><Relationship Id="rId32" Type="http://schemas.openxmlformats.org/officeDocument/2006/relationships/tags" Target="../tags/tag440.xml"/><Relationship Id="rId74" Type="http://schemas.openxmlformats.org/officeDocument/2006/relationships/tags" Target="../tags/tag482.xml"/><Relationship Id="rId128" Type="http://schemas.openxmlformats.org/officeDocument/2006/relationships/tags" Target="../tags/tag536.xml"/><Relationship Id="rId5" Type="http://schemas.openxmlformats.org/officeDocument/2006/relationships/tags" Target="../tags/tag413.xml"/><Relationship Id="rId181" Type="http://schemas.openxmlformats.org/officeDocument/2006/relationships/tags" Target="../tags/tag589.xml"/><Relationship Id="rId237" Type="http://schemas.openxmlformats.org/officeDocument/2006/relationships/tags" Target="../tags/tag645.xml"/><Relationship Id="rId258" Type="http://schemas.openxmlformats.org/officeDocument/2006/relationships/tags" Target="../tags/tag666.xml"/><Relationship Id="rId22" Type="http://schemas.openxmlformats.org/officeDocument/2006/relationships/tags" Target="../tags/tag430.xml"/><Relationship Id="rId43" Type="http://schemas.openxmlformats.org/officeDocument/2006/relationships/tags" Target="../tags/tag451.xml"/><Relationship Id="rId64" Type="http://schemas.openxmlformats.org/officeDocument/2006/relationships/tags" Target="../tags/tag472.xml"/><Relationship Id="rId118" Type="http://schemas.openxmlformats.org/officeDocument/2006/relationships/tags" Target="../tags/tag526.xml"/><Relationship Id="rId139" Type="http://schemas.openxmlformats.org/officeDocument/2006/relationships/tags" Target="../tags/tag547.xml"/><Relationship Id="rId85" Type="http://schemas.openxmlformats.org/officeDocument/2006/relationships/tags" Target="../tags/tag493.xml"/><Relationship Id="rId150" Type="http://schemas.openxmlformats.org/officeDocument/2006/relationships/tags" Target="../tags/tag558.xml"/><Relationship Id="rId171" Type="http://schemas.openxmlformats.org/officeDocument/2006/relationships/tags" Target="../tags/tag579.xml"/><Relationship Id="rId192" Type="http://schemas.openxmlformats.org/officeDocument/2006/relationships/tags" Target="../tags/tag600.xml"/><Relationship Id="rId206" Type="http://schemas.openxmlformats.org/officeDocument/2006/relationships/tags" Target="../tags/tag614.xml"/><Relationship Id="rId227" Type="http://schemas.openxmlformats.org/officeDocument/2006/relationships/tags" Target="../tags/tag635.xml"/><Relationship Id="rId248" Type="http://schemas.openxmlformats.org/officeDocument/2006/relationships/tags" Target="../tags/tag656.xml"/><Relationship Id="rId269" Type="http://schemas.openxmlformats.org/officeDocument/2006/relationships/tags" Target="../tags/tag677.xml"/><Relationship Id="rId12" Type="http://schemas.openxmlformats.org/officeDocument/2006/relationships/tags" Target="../tags/tag420.xml"/><Relationship Id="rId33" Type="http://schemas.openxmlformats.org/officeDocument/2006/relationships/tags" Target="../tags/tag441.xml"/><Relationship Id="rId108" Type="http://schemas.openxmlformats.org/officeDocument/2006/relationships/tags" Target="../tags/tag516.xml"/><Relationship Id="rId129" Type="http://schemas.openxmlformats.org/officeDocument/2006/relationships/tags" Target="../tags/tag537.xml"/><Relationship Id="rId54" Type="http://schemas.openxmlformats.org/officeDocument/2006/relationships/tags" Target="../tags/tag462.xml"/><Relationship Id="rId75" Type="http://schemas.openxmlformats.org/officeDocument/2006/relationships/tags" Target="../tags/tag483.xml"/><Relationship Id="rId96" Type="http://schemas.openxmlformats.org/officeDocument/2006/relationships/tags" Target="../tags/tag504.xml"/><Relationship Id="rId140" Type="http://schemas.openxmlformats.org/officeDocument/2006/relationships/tags" Target="../tags/tag548.xml"/><Relationship Id="rId161" Type="http://schemas.openxmlformats.org/officeDocument/2006/relationships/tags" Target="../tags/tag569.xml"/><Relationship Id="rId182" Type="http://schemas.openxmlformats.org/officeDocument/2006/relationships/tags" Target="../tags/tag590.xml"/><Relationship Id="rId217" Type="http://schemas.openxmlformats.org/officeDocument/2006/relationships/tags" Target="../tags/tag625.xml"/><Relationship Id="rId6" Type="http://schemas.openxmlformats.org/officeDocument/2006/relationships/tags" Target="../tags/tag414.xml"/><Relationship Id="rId238" Type="http://schemas.openxmlformats.org/officeDocument/2006/relationships/tags" Target="../tags/tag646.xml"/><Relationship Id="rId259" Type="http://schemas.openxmlformats.org/officeDocument/2006/relationships/tags" Target="../tags/tag667.xml"/><Relationship Id="rId23" Type="http://schemas.openxmlformats.org/officeDocument/2006/relationships/tags" Target="../tags/tag431.xml"/><Relationship Id="rId119" Type="http://schemas.openxmlformats.org/officeDocument/2006/relationships/tags" Target="../tags/tag527.xml"/><Relationship Id="rId270" Type="http://schemas.openxmlformats.org/officeDocument/2006/relationships/tags" Target="../tags/tag678.xml"/><Relationship Id="rId44" Type="http://schemas.openxmlformats.org/officeDocument/2006/relationships/tags" Target="../tags/tag452.xml"/><Relationship Id="rId65" Type="http://schemas.openxmlformats.org/officeDocument/2006/relationships/tags" Target="../tags/tag473.xml"/><Relationship Id="rId86" Type="http://schemas.openxmlformats.org/officeDocument/2006/relationships/tags" Target="../tags/tag494.xml"/><Relationship Id="rId130" Type="http://schemas.openxmlformats.org/officeDocument/2006/relationships/tags" Target="../tags/tag538.xml"/><Relationship Id="rId151" Type="http://schemas.openxmlformats.org/officeDocument/2006/relationships/tags" Target="../tags/tag559.xml"/><Relationship Id="rId172" Type="http://schemas.openxmlformats.org/officeDocument/2006/relationships/tags" Target="../tags/tag580.xml"/><Relationship Id="rId193" Type="http://schemas.openxmlformats.org/officeDocument/2006/relationships/tags" Target="../tags/tag601.xml"/><Relationship Id="rId207" Type="http://schemas.openxmlformats.org/officeDocument/2006/relationships/tags" Target="../tags/tag615.xml"/><Relationship Id="rId228" Type="http://schemas.openxmlformats.org/officeDocument/2006/relationships/tags" Target="../tags/tag636.xml"/><Relationship Id="rId249" Type="http://schemas.openxmlformats.org/officeDocument/2006/relationships/tags" Target="../tags/tag657.xml"/><Relationship Id="rId13" Type="http://schemas.openxmlformats.org/officeDocument/2006/relationships/tags" Target="../tags/tag421.xml"/><Relationship Id="rId109" Type="http://schemas.openxmlformats.org/officeDocument/2006/relationships/tags" Target="../tags/tag517.xml"/><Relationship Id="rId260" Type="http://schemas.openxmlformats.org/officeDocument/2006/relationships/tags" Target="../tags/tag668.xml"/><Relationship Id="rId34" Type="http://schemas.openxmlformats.org/officeDocument/2006/relationships/tags" Target="../tags/tag442.xml"/><Relationship Id="rId55" Type="http://schemas.openxmlformats.org/officeDocument/2006/relationships/tags" Target="../tags/tag463.xml"/><Relationship Id="rId76" Type="http://schemas.openxmlformats.org/officeDocument/2006/relationships/tags" Target="../tags/tag484.xml"/><Relationship Id="rId97" Type="http://schemas.openxmlformats.org/officeDocument/2006/relationships/tags" Target="../tags/tag505.xml"/><Relationship Id="rId120" Type="http://schemas.openxmlformats.org/officeDocument/2006/relationships/tags" Target="../tags/tag528.xml"/><Relationship Id="rId141" Type="http://schemas.openxmlformats.org/officeDocument/2006/relationships/tags" Target="../tags/tag549.xml"/><Relationship Id="rId7" Type="http://schemas.openxmlformats.org/officeDocument/2006/relationships/tags" Target="../tags/tag415.xml"/><Relationship Id="rId162" Type="http://schemas.openxmlformats.org/officeDocument/2006/relationships/tags" Target="../tags/tag570.xml"/><Relationship Id="rId183" Type="http://schemas.openxmlformats.org/officeDocument/2006/relationships/tags" Target="../tags/tag591.xml"/><Relationship Id="rId218" Type="http://schemas.openxmlformats.org/officeDocument/2006/relationships/tags" Target="../tags/tag626.xml"/><Relationship Id="rId239" Type="http://schemas.openxmlformats.org/officeDocument/2006/relationships/tags" Target="../tags/tag647.xml"/><Relationship Id="rId250" Type="http://schemas.openxmlformats.org/officeDocument/2006/relationships/tags" Target="../tags/tag658.xml"/><Relationship Id="rId271" Type="http://schemas.openxmlformats.org/officeDocument/2006/relationships/tags" Target="../tags/tag679.xml"/><Relationship Id="rId24" Type="http://schemas.openxmlformats.org/officeDocument/2006/relationships/tags" Target="../tags/tag432.xml"/><Relationship Id="rId45" Type="http://schemas.openxmlformats.org/officeDocument/2006/relationships/tags" Target="../tags/tag453.xml"/><Relationship Id="rId66" Type="http://schemas.openxmlformats.org/officeDocument/2006/relationships/tags" Target="../tags/tag474.xml"/><Relationship Id="rId87" Type="http://schemas.openxmlformats.org/officeDocument/2006/relationships/tags" Target="../tags/tag495.xml"/><Relationship Id="rId110" Type="http://schemas.openxmlformats.org/officeDocument/2006/relationships/tags" Target="../tags/tag518.xml"/><Relationship Id="rId131" Type="http://schemas.openxmlformats.org/officeDocument/2006/relationships/tags" Target="../tags/tag539.xml"/><Relationship Id="rId152" Type="http://schemas.openxmlformats.org/officeDocument/2006/relationships/tags" Target="../tags/tag560.xml"/><Relationship Id="rId173" Type="http://schemas.openxmlformats.org/officeDocument/2006/relationships/tags" Target="../tags/tag581.xml"/><Relationship Id="rId194" Type="http://schemas.openxmlformats.org/officeDocument/2006/relationships/tags" Target="../tags/tag602.xml"/><Relationship Id="rId208" Type="http://schemas.openxmlformats.org/officeDocument/2006/relationships/tags" Target="../tags/tag616.xml"/><Relationship Id="rId229" Type="http://schemas.openxmlformats.org/officeDocument/2006/relationships/tags" Target="../tags/tag637.xml"/><Relationship Id="rId240" Type="http://schemas.openxmlformats.org/officeDocument/2006/relationships/tags" Target="../tags/tag648.xml"/><Relationship Id="rId261" Type="http://schemas.openxmlformats.org/officeDocument/2006/relationships/tags" Target="../tags/tag669.xml"/><Relationship Id="rId14" Type="http://schemas.openxmlformats.org/officeDocument/2006/relationships/tags" Target="../tags/tag422.xml"/><Relationship Id="rId35" Type="http://schemas.openxmlformats.org/officeDocument/2006/relationships/tags" Target="../tags/tag443.xml"/><Relationship Id="rId56" Type="http://schemas.openxmlformats.org/officeDocument/2006/relationships/tags" Target="../tags/tag464.xml"/><Relationship Id="rId77" Type="http://schemas.openxmlformats.org/officeDocument/2006/relationships/tags" Target="../tags/tag485.xml"/><Relationship Id="rId100" Type="http://schemas.openxmlformats.org/officeDocument/2006/relationships/tags" Target="../tags/tag508.xml"/><Relationship Id="rId8" Type="http://schemas.openxmlformats.org/officeDocument/2006/relationships/tags" Target="../tags/tag416.xml"/><Relationship Id="rId98" Type="http://schemas.openxmlformats.org/officeDocument/2006/relationships/tags" Target="../tags/tag506.xml"/><Relationship Id="rId121" Type="http://schemas.openxmlformats.org/officeDocument/2006/relationships/tags" Target="../tags/tag529.xml"/><Relationship Id="rId142" Type="http://schemas.openxmlformats.org/officeDocument/2006/relationships/tags" Target="../tags/tag550.xml"/><Relationship Id="rId163" Type="http://schemas.openxmlformats.org/officeDocument/2006/relationships/tags" Target="../tags/tag571.xml"/><Relationship Id="rId184" Type="http://schemas.openxmlformats.org/officeDocument/2006/relationships/tags" Target="../tags/tag592.xml"/><Relationship Id="rId219" Type="http://schemas.openxmlformats.org/officeDocument/2006/relationships/tags" Target="../tags/tag627.xml"/><Relationship Id="rId230" Type="http://schemas.openxmlformats.org/officeDocument/2006/relationships/tags" Target="../tags/tag638.xml"/><Relationship Id="rId251" Type="http://schemas.openxmlformats.org/officeDocument/2006/relationships/tags" Target="../tags/tag659.xml"/><Relationship Id="rId25" Type="http://schemas.openxmlformats.org/officeDocument/2006/relationships/tags" Target="../tags/tag433.xml"/><Relationship Id="rId46" Type="http://schemas.openxmlformats.org/officeDocument/2006/relationships/tags" Target="../tags/tag454.xml"/><Relationship Id="rId67" Type="http://schemas.openxmlformats.org/officeDocument/2006/relationships/tags" Target="../tags/tag475.xml"/><Relationship Id="rId272" Type="http://schemas.openxmlformats.org/officeDocument/2006/relationships/tags" Target="../tags/tag680.xml"/><Relationship Id="rId88" Type="http://schemas.openxmlformats.org/officeDocument/2006/relationships/tags" Target="../tags/tag496.xml"/><Relationship Id="rId111" Type="http://schemas.openxmlformats.org/officeDocument/2006/relationships/tags" Target="../tags/tag519.xml"/><Relationship Id="rId132" Type="http://schemas.openxmlformats.org/officeDocument/2006/relationships/tags" Target="../tags/tag540.xml"/><Relationship Id="rId153" Type="http://schemas.openxmlformats.org/officeDocument/2006/relationships/tags" Target="../tags/tag561.xml"/><Relationship Id="rId174" Type="http://schemas.openxmlformats.org/officeDocument/2006/relationships/tags" Target="../tags/tag582.xml"/><Relationship Id="rId195" Type="http://schemas.openxmlformats.org/officeDocument/2006/relationships/tags" Target="../tags/tag603.xml"/><Relationship Id="rId209" Type="http://schemas.openxmlformats.org/officeDocument/2006/relationships/tags" Target="../tags/tag617.xml"/><Relationship Id="rId220" Type="http://schemas.openxmlformats.org/officeDocument/2006/relationships/tags" Target="../tags/tag628.xml"/><Relationship Id="rId241" Type="http://schemas.openxmlformats.org/officeDocument/2006/relationships/tags" Target="../tags/tag649.xml"/><Relationship Id="rId15" Type="http://schemas.openxmlformats.org/officeDocument/2006/relationships/tags" Target="../tags/tag423.xml"/><Relationship Id="rId36" Type="http://schemas.openxmlformats.org/officeDocument/2006/relationships/tags" Target="../tags/tag444.xml"/><Relationship Id="rId57" Type="http://schemas.openxmlformats.org/officeDocument/2006/relationships/tags" Target="../tags/tag465.xml"/><Relationship Id="rId262" Type="http://schemas.openxmlformats.org/officeDocument/2006/relationships/tags" Target="../tags/tag670.xml"/><Relationship Id="rId78" Type="http://schemas.openxmlformats.org/officeDocument/2006/relationships/tags" Target="../tags/tag486.xml"/><Relationship Id="rId99" Type="http://schemas.openxmlformats.org/officeDocument/2006/relationships/tags" Target="../tags/tag507.xml"/><Relationship Id="rId101" Type="http://schemas.openxmlformats.org/officeDocument/2006/relationships/tags" Target="../tags/tag509.xml"/><Relationship Id="rId122" Type="http://schemas.openxmlformats.org/officeDocument/2006/relationships/tags" Target="../tags/tag530.xml"/><Relationship Id="rId143" Type="http://schemas.openxmlformats.org/officeDocument/2006/relationships/tags" Target="../tags/tag551.xml"/><Relationship Id="rId164" Type="http://schemas.openxmlformats.org/officeDocument/2006/relationships/tags" Target="../tags/tag572.xml"/><Relationship Id="rId185" Type="http://schemas.openxmlformats.org/officeDocument/2006/relationships/tags" Target="../tags/tag593.xml"/><Relationship Id="rId9" Type="http://schemas.openxmlformats.org/officeDocument/2006/relationships/tags" Target="../tags/tag417.xml"/><Relationship Id="rId210" Type="http://schemas.openxmlformats.org/officeDocument/2006/relationships/tags" Target="../tags/tag618.xml"/><Relationship Id="rId26" Type="http://schemas.openxmlformats.org/officeDocument/2006/relationships/tags" Target="../tags/tag434.xml"/><Relationship Id="rId231" Type="http://schemas.openxmlformats.org/officeDocument/2006/relationships/tags" Target="../tags/tag639.xml"/><Relationship Id="rId252" Type="http://schemas.openxmlformats.org/officeDocument/2006/relationships/tags" Target="../tags/tag660.xml"/><Relationship Id="rId273" Type="http://schemas.openxmlformats.org/officeDocument/2006/relationships/tags" Target="../tags/tag681.xml"/><Relationship Id="rId47" Type="http://schemas.openxmlformats.org/officeDocument/2006/relationships/tags" Target="../tags/tag455.xml"/><Relationship Id="rId68" Type="http://schemas.openxmlformats.org/officeDocument/2006/relationships/tags" Target="../tags/tag476.xml"/><Relationship Id="rId89" Type="http://schemas.openxmlformats.org/officeDocument/2006/relationships/tags" Target="../tags/tag497.xml"/><Relationship Id="rId112" Type="http://schemas.openxmlformats.org/officeDocument/2006/relationships/tags" Target="../tags/tag520.xml"/><Relationship Id="rId133" Type="http://schemas.openxmlformats.org/officeDocument/2006/relationships/tags" Target="../tags/tag541.xml"/><Relationship Id="rId154" Type="http://schemas.openxmlformats.org/officeDocument/2006/relationships/tags" Target="../tags/tag562.xml"/><Relationship Id="rId175" Type="http://schemas.openxmlformats.org/officeDocument/2006/relationships/tags" Target="../tags/tag583.xml"/><Relationship Id="rId196" Type="http://schemas.openxmlformats.org/officeDocument/2006/relationships/tags" Target="../tags/tag604.xml"/><Relationship Id="rId200" Type="http://schemas.openxmlformats.org/officeDocument/2006/relationships/tags" Target="../tags/tag608.xml"/><Relationship Id="rId16" Type="http://schemas.openxmlformats.org/officeDocument/2006/relationships/tags" Target="../tags/tag424.xml"/><Relationship Id="rId221" Type="http://schemas.openxmlformats.org/officeDocument/2006/relationships/tags" Target="../tags/tag629.xml"/><Relationship Id="rId242" Type="http://schemas.openxmlformats.org/officeDocument/2006/relationships/tags" Target="../tags/tag650.xml"/><Relationship Id="rId263" Type="http://schemas.openxmlformats.org/officeDocument/2006/relationships/tags" Target="../tags/tag671.xml"/><Relationship Id="rId37" Type="http://schemas.openxmlformats.org/officeDocument/2006/relationships/tags" Target="../tags/tag445.xml"/><Relationship Id="rId58" Type="http://schemas.openxmlformats.org/officeDocument/2006/relationships/tags" Target="../tags/tag466.xml"/><Relationship Id="rId79" Type="http://schemas.openxmlformats.org/officeDocument/2006/relationships/tags" Target="../tags/tag487.xml"/><Relationship Id="rId102" Type="http://schemas.openxmlformats.org/officeDocument/2006/relationships/tags" Target="../tags/tag510.xml"/><Relationship Id="rId123" Type="http://schemas.openxmlformats.org/officeDocument/2006/relationships/tags" Target="../tags/tag531.xml"/><Relationship Id="rId144" Type="http://schemas.openxmlformats.org/officeDocument/2006/relationships/tags" Target="../tags/tag552.xml"/><Relationship Id="rId90" Type="http://schemas.openxmlformats.org/officeDocument/2006/relationships/tags" Target="../tags/tag498.xml"/><Relationship Id="rId165" Type="http://schemas.openxmlformats.org/officeDocument/2006/relationships/tags" Target="../tags/tag573.xml"/><Relationship Id="rId186" Type="http://schemas.openxmlformats.org/officeDocument/2006/relationships/tags" Target="../tags/tag594.xml"/><Relationship Id="rId211" Type="http://schemas.openxmlformats.org/officeDocument/2006/relationships/tags" Target="../tags/tag619.xml"/><Relationship Id="rId232" Type="http://schemas.openxmlformats.org/officeDocument/2006/relationships/tags" Target="../tags/tag640.xml"/><Relationship Id="rId253" Type="http://schemas.openxmlformats.org/officeDocument/2006/relationships/tags" Target="../tags/tag661.xml"/><Relationship Id="rId274" Type="http://schemas.openxmlformats.org/officeDocument/2006/relationships/tags" Target="../tags/tag682.xml"/><Relationship Id="rId27" Type="http://schemas.openxmlformats.org/officeDocument/2006/relationships/tags" Target="../tags/tag435.xml"/><Relationship Id="rId48" Type="http://schemas.openxmlformats.org/officeDocument/2006/relationships/tags" Target="../tags/tag456.xml"/><Relationship Id="rId69" Type="http://schemas.openxmlformats.org/officeDocument/2006/relationships/tags" Target="../tags/tag477.xml"/><Relationship Id="rId113" Type="http://schemas.openxmlformats.org/officeDocument/2006/relationships/tags" Target="../tags/tag521.xml"/><Relationship Id="rId134" Type="http://schemas.openxmlformats.org/officeDocument/2006/relationships/tags" Target="../tags/tag542.xml"/><Relationship Id="rId80" Type="http://schemas.openxmlformats.org/officeDocument/2006/relationships/tags" Target="../tags/tag488.xml"/><Relationship Id="rId155" Type="http://schemas.openxmlformats.org/officeDocument/2006/relationships/tags" Target="../tags/tag563.xml"/><Relationship Id="rId176" Type="http://schemas.openxmlformats.org/officeDocument/2006/relationships/tags" Target="../tags/tag584.xml"/><Relationship Id="rId197" Type="http://schemas.openxmlformats.org/officeDocument/2006/relationships/tags" Target="../tags/tag605.xml"/><Relationship Id="rId201" Type="http://schemas.openxmlformats.org/officeDocument/2006/relationships/tags" Target="../tags/tag609.xml"/><Relationship Id="rId222" Type="http://schemas.openxmlformats.org/officeDocument/2006/relationships/tags" Target="../tags/tag630.xml"/><Relationship Id="rId243" Type="http://schemas.openxmlformats.org/officeDocument/2006/relationships/tags" Target="../tags/tag651.xml"/><Relationship Id="rId264" Type="http://schemas.openxmlformats.org/officeDocument/2006/relationships/tags" Target="../tags/tag672.xml"/><Relationship Id="rId17" Type="http://schemas.openxmlformats.org/officeDocument/2006/relationships/tags" Target="../tags/tag425.xml"/><Relationship Id="rId38" Type="http://schemas.openxmlformats.org/officeDocument/2006/relationships/tags" Target="../tags/tag446.xml"/><Relationship Id="rId59" Type="http://schemas.openxmlformats.org/officeDocument/2006/relationships/tags" Target="../tags/tag467.xml"/><Relationship Id="rId103" Type="http://schemas.openxmlformats.org/officeDocument/2006/relationships/tags" Target="../tags/tag511.xml"/><Relationship Id="rId124" Type="http://schemas.openxmlformats.org/officeDocument/2006/relationships/tags" Target="../tags/tag532.xml"/><Relationship Id="rId70" Type="http://schemas.openxmlformats.org/officeDocument/2006/relationships/tags" Target="../tags/tag478.xml"/><Relationship Id="rId91" Type="http://schemas.openxmlformats.org/officeDocument/2006/relationships/tags" Target="../tags/tag499.xml"/><Relationship Id="rId145" Type="http://schemas.openxmlformats.org/officeDocument/2006/relationships/tags" Target="../tags/tag553.xml"/><Relationship Id="rId166" Type="http://schemas.openxmlformats.org/officeDocument/2006/relationships/tags" Target="../tags/tag574.xml"/><Relationship Id="rId187" Type="http://schemas.openxmlformats.org/officeDocument/2006/relationships/tags" Target="../tags/tag595.xml"/><Relationship Id="rId1" Type="http://schemas.openxmlformats.org/officeDocument/2006/relationships/tags" Target="../tags/tag409.xml"/><Relationship Id="rId212" Type="http://schemas.openxmlformats.org/officeDocument/2006/relationships/tags" Target="../tags/tag620.xml"/><Relationship Id="rId233" Type="http://schemas.openxmlformats.org/officeDocument/2006/relationships/tags" Target="../tags/tag641.xml"/><Relationship Id="rId254" Type="http://schemas.openxmlformats.org/officeDocument/2006/relationships/tags" Target="../tags/tag662.xml"/><Relationship Id="rId28" Type="http://schemas.openxmlformats.org/officeDocument/2006/relationships/tags" Target="../tags/tag436.xml"/><Relationship Id="rId49" Type="http://schemas.openxmlformats.org/officeDocument/2006/relationships/tags" Target="../tags/tag457.xml"/><Relationship Id="rId114" Type="http://schemas.openxmlformats.org/officeDocument/2006/relationships/tags" Target="../tags/tag522.xml"/><Relationship Id="rId275" Type="http://schemas.openxmlformats.org/officeDocument/2006/relationships/tags" Target="../tags/tag683.xml"/><Relationship Id="rId60" Type="http://schemas.openxmlformats.org/officeDocument/2006/relationships/tags" Target="../tags/tag468.xml"/><Relationship Id="rId81" Type="http://schemas.openxmlformats.org/officeDocument/2006/relationships/tags" Target="../tags/tag489.xml"/><Relationship Id="rId135" Type="http://schemas.openxmlformats.org/officeDocument/2006/relationships/tags" Target="../tags/tag543.xml"/><Relationship Id="rId156" Type="http://schemas.openxmlformats.org/officeDocument/2006/relationships/tags" Target="../tags/tag564.xml"/><Relationship Id="rId177" Type="http://schemas.openxmlformats.org/officeDocument/2006/relationships/tags" Target="../tags/tag585.xml"/><Relationship Id="rId198" Type="http://schemas.openxmlformats.org/officeDocument/2006/relationships/tags" Target="../tags/tag606.xml"/><Relationship Id="rId202" Type="http://schemas.openxmlformats.org/officeDocument/2006/relationships/tags" Target="../tags/tag610.xml"/><Relationship Id="rId223" Type="http://schemas.openxmlformats.org/officeDocument/2006/relationships/tags" Target="../tags/tag631.xml"/><Relationship Id="rId244" Type="http://schemas.openxmlformats.org/officeDocument/2006/relationships/tags" Target="../tags/tag652.xml"/><Relationship Id="rId18" Type="http://schemas.openxmlformats.org/officeDocument/2006/relationships/tags" Target="../tags/tag426.xml"/><Relationship Id="rId39" Type="http://schemas.openxmlformats.org/officeDocument/2006/relationships/tags" Target="../tags/tag447.xml"/><Relationship Id="rId265" Type="http://schemas.openxmlformats.org/officeDocument/2006/relationships/tags" Target="../tags/tag673.xml"/><Relationship Id="rId50" Type="http://schemas.openxmlformats.org/officeDocument/2006/relationships/tags" Target="../tags/tag458.xml"/><Relationship Id="rId104" Type="http://schemas.openxmlformats.org/officeDocument/2006/relationships/tags" Target="../tags/tag512.xml"/><Relationship Id="rId125" Type="http://schemas.openxmlformats.org/officeDocument/2006/relationships/tags" Target="../tags/tag533.xml"/><Relationship Id="rId146" Type="http://schemas.openxmlformats.org/officeDocument/2006/relationships/tags" Target="../tags/tag554.xml"/><Relationship Id="rId167" Type="http://schemas.openxmlformats.org/officeDocument/2006/relationships/tags" Target="../tags/tag575.xml"/><Relationship Id="rId188" Type="http://schemas.openxmlformats.org/officeDocument/2006/relationships/tags" Target="../tags/tag596.xml"/><Relationship Id="rId71" Type="http://schemas.openxmlformats.org/officeDocument/2006/relationships/tags" Target="../tags/tag479.xml"/><Relationship Id="rId92" Type="http://schemas.openxmlformats.org/officeDocument/2006/relationships/tags" Target="../tags/tag500.xml"/><Relationship Id="rId213" Type="http://schemas.openxmlformats.org/officeDocument/2006/relationships/tags" Target="../tags/tag621.xml"/><Relationship Id="rId234" Type="http://schemas.openxmlformats.org/officeDocument/2006/relationships/tags" Target="../tags/tag642.xml"/><Relationship Id="rId2" Type="http://schemas.openxmlformats.org/officeDocument/2006/relationships/tags" Target="../tags/tag410.xml"/><Relationship Id="rId29" Type="http://schemas.openxmlformats.org/officeDocument/2006/relationships/tags" Target="../tags/tag437.xml"/><Relationship Id="rId255" Type="http://schemas.openxmlformats.org/officeDocument/2006/relationships/tags" Target="../tags/tag663.xml"/><Relationship Id="rId276" Type="http://schemas.openxmlformats.org/officeDocument/2006/relationships/slideLayout" Target="../slideLayouts/slideLayout1.xml"/><Relationship Id="rId40" Type="http://schemas.openxmlformats.org/officeDocument/2006/relationships/tags" Target="../tags/tag448.xml"/><Relationship Id="rId115" Type="http://schemas.openxmlformats.org/officeDocument/2006/relationships/tags" Target="../tags/tag523.xml"/><Relationship Id="rId136" Type="http://schemas.openxmlformats.org/officeDocument/2006/relationships/tags" Target="../tags/tag544.xml"/><Relationship Id="rId157" Type="http://schemas.openxmlformats.org/officeDocument/2006/relationships/tags" Target="../tags/tag565.xml"/><Relationship Id="rId178" Type="http://schemas.openxmlformats.org/officeDocument/2006/relationships/tags" Target="../tags/tag586.xml"/><Relationship Id="rId61" Type="http://schemas.openxmlformats.org/officeDocument/2006/relationships/tags" Target="../tags/tag469.xml"/><Relationship Id="rId82" Type="http://schemas.openxmlformats.org/officeDocument/2006/relationships/tags" Target="../tags/tag490.xml"/><Relationship Id="rId199" Type="http://schemas.openxmlformats.org/officeDocument/2006/relationships/tags" Target="../tags/tag607.xml"/><Relationship Id="rId203" Type="http://schemas.openxmlformats.org/officeDocument/2006/relationships/tags" Target="../tags/tag611.xml"/><Relationship Id="rId19" Type="http://schemas.openxmlformats.org/officeDocument/2006/relationships/tags" Target="../tags/tag427.xml"/><Relationship Id="rId224" Type="http://schemas.openxmlformats.org/officeDocument/2006/relationships/tags" Target="../tags/tag632.xml"/><Relationship Id="rId245" Type="http://schemas.openxmlformats.org/officeDocument/2006/relationships/tags" Target="../tags/tag653.xml"/><Relationship Id="rId266" Type="http://schemas.openxmlformats.org/officeDocument/2006/relationships/tags" Target="../tags/tag674.xml"/><Relationship Id="rId30" Type="http://schemas.openxmlformats.org/officeDocument/2006/relationships/tags" Target="../tags/tag438.xml"/><Relationship Id="rId105" Type="http://schemas.openxmlformats.org/officeDocument/2006/relationships/tags" Target="../tags/tag513.xml"/><Relationship Id="rId126" Type="http://schemas.openxmlformats.org/officeDocument/2006/relationships/tags" Target="../tags/tag534.xml"/><Relationship Id="rId147" Type="http://schemas.openxmlformats.org/officeDocument/2006/relationships/tags" Target="../tags/tag555.xml"/><Relationship Id="rId168" Type="http://schemas.openxmlformats.org/officeDocument/2006/relationships/tags" Target="../tags/tag576.xml"/><Relationship Id="rId51" Type="http://schemas.openxmlformats.org/officeDocument/2006/relationships/tags" Target="../tags/tag459.xml"/><Relationship Id="rId72" Type="http://schemas.openxmlformats.org/officeDocument/2006/relationships/tags" Target="../tags/tag480.xml"/><Relationship Id="rId93" Type="http://schemas.openxmlformats.org/officeDocument/2006/relationships/tags" Target="../tags/tag501.xml"/><Relationship Id="rId189" Type="http://schemas.openxmlformats.org/officeDocument/2006/relationships/tags" Target="../tags/tag597.xml"/><Relationship Id="rId3" Type="http://schemas.openxmlformats.org/officeDocument/2006/relationships/tags" Target="../tags/tag411.xml"/><Relationship Id="rId214" Type="http://schemas.openxmlformats.org/officeDocument/2006/relationships/tags" Target="../tags/tag622.xml"/><Relationship Id="rId235" Type="http://schemas.openxmlformats.org/officeDocument/2006/relationships/tags" Target="../tags/tag643.xml"/><Relationship Id="rId256" Type="http://schemas.openxmlformats.org/officeDocument/2006/relationships/tags" Target="../tags/tag664.xml"/><Relationship Id="rId277" Type="http://schemas.openxmlformats.org/officeDocument/2006/relationships/notesSlide" Target="../notesSlides/notesSlide4.xml"/><Relationship Id="rId116" Type="http://schemas.openxmlformats.org/officeDocument/2006/relationships/tags" Target="../tags/tag524.xml"/><Relationship Id="rId137" Type="http://schemas.openxmlformats.org/officeDocument/2006/relationships/tags" Target="../tags/tag545.xml"/><Relationship Id="rId158" Type="http://schemas.openxmlformats.org/officeDocument/2006/relationships/tags" Target="../tags/tag566.xml"/><Relationship Id="rId20" Type="http://schemas.openxmlformats.org/officeDocument/2006/relationships/tags" Target="../tags/tag428.xml"/><Relationship Id="rId41" Type="http://schemas.openxmlformats.org/officeDocument/2006/relationships/tags" Target="../tags/tag449.xml"/><Relationship Id="rId62" Type="http://schemas.openxmlformats.org/officeDocument/2006/relationships/tags" Target="../tags/tag470.xml"/><Relationship Id="rId83" Type="http://schemas.openxmlformats.org/officeDocument/2006/relationships/tags" Target="../tags/tag491.xml"/><Relationship Id="rId179" Type="http://schemas.openxmlformats.org/officeDocument/2006/relationships/tags" Target="../tags/tag587.xml"/><Relationship Id="rId190" Type="http://schemas.openxmlformats.org/officeDocument/2006/relationships/tags" Target="../tags/tag598.xml"/><Relationship Id="rId204" Type="http://schemas.openxmlformats.org/officeDocument/2006/relationships/tags" Target="../tags/tag612.xml"/><Relationship Id="rId225" Type="http://schemas.openxmlformats.org/officeDocument/2006/relationships/tags" Target="../tags/tag633.xml"/><Relationship Id="rId246" Type="http://schemas.openxmlformats.org/officeDocument/2006/relationships/tags" Target="../tags/tag654.xml"/><Relationship Id="rId267" Type="http://schemas.openxmlformats.org/officeDocument/2006/relationships/tags" Target="../tags/tag675.xml"/><Relationship Id="rId106" Type="http://schemas.openxmlformats.org/officeDocument/2006/relationships/tags" Target="../tags/tag514.xml"/><Relationship Id="rId127" Type="http://schemas.openxmlformats.org/officeDocument/2006/relationships/tags" Target="../tags/tag535.xml"/><Relationship Id="rId10" Type="http://schemas.openxmlformats.org/officeDocument/2006/relationships/tags" Target="../tags/tag418.xml"/><Relationship Id="rId31" Type="http://schemas.openxmlformats.org/officeDocument/2006/relationships/tags" Target="../tags/tag439.xml"/><Relationship Id="rId52" Type="http://schemas.openxmlformats.org/officeDocument/2006/relationships/tags" Target="../tags/tag460.xml"/><Relationship Id="rId73" Type="http://schemas.openxmlformats.org/officeDocument/2006/relationships/tags" Target="../tags/tag481.xml"/><Relationship Id="rId94" Type="http://schemas.openxmlformats.org/officeDocument/2006/relationships/tags" Target="../tags/tag502.xml"/><Relationship Id="rId148" Type="http://schemas.openxmlformats.org/officeDocument/2006/relationships/tags" Target="../tags/tag556.xml"/><Relationship Id="rId169" Type="http://schemas.openxmlformats.org/officeDocument/2006/relationships/tags" Target="../tags/tag577.xml"/><Relationship Id="rId4" Type="http://schemas.openxmlformats.org/officeDocument/2006/relationships/tags" Target="../tags/tag412.xml"/><Relationship Id="rId180" Type="http://schemas.openxmlformats.org/officeDocument/2006/relationships/tags" Target="../tags/tag588.xml"/><Relationship Id="rId215" Type="http://schemas.openxmlformats.org/officeDocument/2006/relationships/tags" Target="../tags/tag623.xml"/><Relationship Id="rId236" Type="http://schemas.openxmlformats.org/officeDocument/2006/relationships/tags" Target="../tags/tag644.xml"/><Relationship Id="rId257" Type="http://schemas.openxmlformats.org/officeDocument/2006/relationships/tags" Target="../tags/tag665.xml"/><Relationship Id="rId278" Type="http://schemas.openxmlformats.org/officeDocument/2006/relationships/image" Target="../media/image4.png"/><Relationship Id="rId42" Type="http://schemas.openxmlformats.org/officeDocument/2006/relationships/tags" Target="../tags/tag450.xml"/><Relationship Id="rId84" Type="http://schemas.openxmlformats.org/officeDocument/2006/relationships/tags" Target="../tags/tag492.xml"/><Relationship Id="rId138" Type="http://schemas.openxmlformats.org/officeDocument/2006/relationships/tags" Target="../tags/tag546.xml"/><Relationship Id="rId191" Type="http://schemas.openxmlformats.org/officeDocument/2006/relationships/tags" Target="../tags/tag599.xml"/><Relationship Id="rId205" Type="http://schemas.openxmlformats.org/officeDocument/2006/relationships/tags" Target="../tags/tag613.xml"/><Relationship Id="rId247" Type="http://schemas.openxmlformats.org/officeDocument/2006/relationships/tags" Target="../tags/tag655.xml"/><Relationship Id="rId107" Type="http://schemas.openxmlformats.org/officeDocument/2006/relationships/tags" Target="../tags/tag515.xml"/><Relationship Id="rId11" Type="http://schemas.openxmlformats.org/officeDocument/2006/relationships/tags" Target="../tags/tag419.xml"/><Relationship Id="rId53" Type="http://schemas.openxmlformats.org/officeDocument/2006/relationships/tags" Target="../tags/tag461.xml"/><Relationship Id="rId149" Type="http://schemas.openxmlformats.org/officeDocument/2006/relationships/tags" Target="../tags/tag557.xml"/><Relationship Id="rId95" Type="http://schemas.openxmlformats.org/officeDocument/2006/relationships/tags" Target="../tags/tag503.xml"/><Relationship Id="rId160" Type="http://schemas.openxmlformats.org/officeDocument/2006/relationships/tags" Target="../tags/tag568.xml"/><Relationship Id="rId216" Type="http://schemas.openxmlformats.org/officeDocument/2006/relationships/tags" Target="../tags/tag624.xml"/></Relationships>
</file>

<file path=ppt/slides/_rels/slide5.xml.rels><?xml version="1.0" encoding="UTF-8" standalone="yes"?>
<Relationships xmlns="http://schemas.openxmlformats.org/package/2006/relationships"><Relationship Id="rId117" Type="http://schemas.openxmlformats.org/officeDocument/2006/relationships/tags" Target="../tags/tag800.xml"/><Relationship Id="rId21" Type="http://schemas.openxmlformats.org/officeDocument/2006/relationships/tags" Target="../tags/tag704.xml"/><Relationship Id="rId63" Type="http://schemas.openxmlformats.org/officeDocument/2006/relationships/tags" Target="../tags/tag746.xml"/><Relationship Id="rId159" Type="http://schemas.openxmlformats.org/officeDocument/2006/relationships/tags" Target="../tags/tag842.xml"/><Relationship Id="rId170" Type="http://schemas.openxmlformats.org/officeDocument/2006/relationships/tags" Target="../tags/tag853.xml"/><Relationship Id="rId226" Type="http://schemas.openxmlformats.org/officeDocument/2006/relationships/tags" Target="../tags/tag909.xml"/><Relationship Id="rId268" Type="http://schemas.openxmlformats.org/officeDocument/2006/relationships/tags" Target="../tags/tag951.xml"/><Relationship Id="rId32" Type="http://schemas.openxmlformats.org/officeDocument/2006/relationships/tags" Target="../tags/tag715.xml"/><Relationship Id="rId74" Type="http://schemas.openxmlformats.org/officeDocument/2006/relationships/tags" Target="../tags/tag757.xml"/><Relationship Id="rId128" Type="http://schemas.openxmlformats.org/officeDocument/2006/relationships/tags" Target="../tags/tag811.xml"/><Relationship Id="rId5" Type="http://schemas.openxmlformats.org/officeDocument/2006/relationships/tags" Target="../tags/tag688.xml"/><Relationship Id="rId95" Type="http://schemas.openxmlformats.org/officeDocument/2006/relationships/tags" Target="../tags/tag778.xml"/><Relationship Id="rId160" Type="http://schemas.openxmlformats.org/officeDocument/2006/relationships/tags" Target="../tags/tag843.xml"/><Relationship Id="rId181" Type="http://schemas.openxmlformats.org/officeDocument/2006/relationships/tags" Target="../tags/tag864.xml"/><Relationship Id="rId216" Type="http://schemas.openxmlformats.org/officeDocument/2006/relationships/tags" Target="../tags/tag899.xml"/><Relationship Id="rId237" Type="http://schemas.openxmlformats.org/officeDocument/2006/relationships/tags" Target="../tags/tag920.xml"/><Relationship Id="rId258" Type="http://schemas.openxmlformats.org/officeDocument/2006/relationships/tags" Target="../tags/tag941.xml"/><Relationship Id="rId22" Type="http://schemas.openxmlformats.org/officeDocument/2006/relationships/tags" Target="../tags/tag705.xml"/><Relationship Id="rId43" Type="http://schemas.openxmlformats.org/officeDocument/2006/relationships/tags" Target="../tags/tag726.xml"/><Relationship Id="rId64" Type="http://schemas.openxmlformats.org/officeDocument/2006/relationships/tags" Target="../tags/tag747.xml"/><Relationship Id="rId118" Type="http://schemas.openxmlformats.org/officeDocument/2006/relationships/tags" Target="../tags/tag801.xml"/><Relationship Id="rId139" Type="http://schemas.openxmlformats.org/officeDocument/2006/relationships/tags" Target="../tags/tag822.xml"/><Relationship Id="rId85" Type="http://schemas.openxmlformats.org/officeDocument/2006/relationships/tags" Target="../tags/tag768.xml"/><Relationship Id="rId150" Type="http://schemas.openxmlformats.org/officeDocument/2006/relationships/tags" Target="../tags/tag833.xml"/><Relationship Id="rId171" Type="http://schemas.openxmlformats.org/officeDocument/2006/relationships/tags" Target="../tags/tag854.xml"/><Relationship Id="rId192" Type="http://schemas.openxmlformats.org/officeDocument/2006/relationships/tags" Target="../tags/tag875.xml"/><Relationship Id="rId206" Type="http://schemas.openxmlformats.org/officeDocument/2006/relationships/tags" Target="../tags/tag889.xml"/><Relationship Id="rId227" Type="http://schemas.openxmlformats.org/officeDocument/2006/relationships/tags" Target="../tags/tag910.xml"/><Relationship Id="rId248" Type="http://schemas.openxmlformats.org/officeDocument/2006/relationships/tags" Target="../tags/tag931.xml"/><Relationship Id="rId269" Type="http://schemas.openxmlformats.org/officeDocument/2006/relationships/tags" Target="../tags/tag952.xml"/><Relationship Id="rId12" Type="http://schemas.openxmlformats.org/officeDocument/2006/relationships/tags" Target="../tags/tag695.xml"/><Relationship Id="rId33" Type="http://schemas.openxmlformats.org/officeDocument/2006/relationships/tags" Target="../tags/tag716.xml"/><Relationship Id="rId108" Type="http://schemas.openxmlformats.org/officeDocument/2006/relationships/tags" Target="../tags/tag791.xml"/><Relationship Id="rId129" Type="http://schemas.openxmlformats.org/officeDocument/2006/relationships/tags" Target="../tags/tag812.xml"/><Relationship Id="rId54" Type="http://schemas.openxmlformats.org/officeDocument/2006/relationships/tags" Target="../tags/tag737.xml"/><Relationship Id="rId75" Type="http://schemas.openxmlformats.org/officeDocument/2006/relationships/tags" Target="../tags/tag758.xml"/><Relationship Id="rId96" Type="http://schemas.openxmlformats.org/officeDocument/2006/relationships/tags" Target="../tags/tag779.xml"/><Relationship Id="rId140" Type="http://schemas.openxmlformats.org/officeDocument/2006/relationships/tags" Target="../tags/tag823.xml"/><Relationship Id="rId161" Type="http://schemas.openxmlformats.org/officeDocument/2006/relationships/tags" Target="../tags/tag844.xml"/><Relationship Id="rId182" Type="http://schemas.openxmlformats.org/officeDocument/2006/relationships/tags" Target="../tags/tag865.xml"/><Relationship Id="rId217" Type="http://schemas.openxmlformats.org/officeDocument/2006/relationships/tags" Target="../tags/tag900.xml"/><Relationship Id="rId6" Type="http://schemas.openxmlformats.org/officeDocument/2006/relationships/tags" Target="../tags/tag689.xml"/><Relationship Id="rId238" Type="http://schemas.openxmlformats.org/officeDocument/2006/relationships/tags" Target="../tags/tag921.xml"/><Relationship Id="rId259" Type="http://schemas.openxmlformats.org/officeDocument/2006/relationships/tags" Target="../tags/tag942.xml"/><Relationship Id="rId23" Type="http://schemas.openxmlformats.org/officeDocument/2006/relationships/tags" Target="../tags/tag706.xml"/><Relationship Id="rId119" Type="http://schemas.openxmlformats.org/officeDocument/2006/relationships/tags" Target="../tags/tag802.xml"/><Relationship Id="rId270" Type="http://schemas.openxmlformats.org/officeDocument/2006/relationships/tags" Target="../tags/tag953.xml"/><Relationship Id="rId44" Type="http://schemas.openxmlformats.org/officeDocument/2006/relationships/tags" Target="../tags/tag727.xml"/><Relationship Id="rId65" Type="http://schemas.openxmlformats.org/officeDocument/2006/relationships/tags" Target="../tags/tag748.xml"/><Relationship Id="rId86" Type="http://schemas.openxmlformats.org/officeDocument/2006/relationships/tags" Target="../tags/tag769.xml"/><Relationship Id="rId130" Type="http://schemas.openxmlformats.org/officeDocument/2006/relationships/tags" Target="../tags/tag813.xml"/><Relationship Id="rId151" Type="http://schemas.openxmlformats.org/officeDocument/2006/relationships/tags" Target="../tags/tag834.xml"/><Relationship Id="rId172" Type="http://schemas.openxmlformats.org/officeDocument/2006/relationships/tags" Target="../tags/tag855.xml"/><Relationship Id="rId193" Type="http://schemas.openxmlformats.org/officeDocument/2006/relationships/tags" Target="../tags/tag876.xml"/><Relationship Id="rId207" Type="http://schemas.openxmlformats.org/officeDocument/2006/relationships/tags" Target="../tags/tag890.xml"/><Relationship Id="rId228" Type="http://schemas.openxmlformats.org/officeDocument/2006/relationships/tags" Target="../tags/tag911.xml"/><Relationship Id="rId249" Type="http://schemas.openxmlformats.org/officeDocument/2006/relationships/tags" Target="../tags/tag932.xml"/><Relationship Id="rId13" Type="http://schemas.openxmlformats.org/officeDocument/2006/relationships/tags" Target="../tags/tag696.xml"/><Relationship Id="rId109" Type="http://schemas.openxmlformats.org/officeDocument/2006/relationships/tags" Target="../tags/tag792.xml"/><Relationship Id="rId260" Type="http://schemas.openxmlformats.org/officeDocument/2006/relationships/tags" Target="../tags/tag943.xml"/><Relationship Id="rId34" Type="http://schemas.openxmlformats.org/officeDocument/2006/relationships/tags" Target="../tags/tag717.xml"/><Relationship Id="rId55" Type="http://schemas.openxmlformats.org/officeDocument/2006/relationships/tags" Target="../tags/tag738.xml"/><Relationship Id="rId76" Type="http://schemas.openxmlformats.org/officeDocument/2006/relationships/tags" Target="../tags/tag759.xml"/><Relationship Id="rId97" Type="http://schemas.openxmlformats.org/officeDocument/2006/relationships/tags" Target="../tags/tag780.xml"/><Relationship Id="rId120" Type="http://schemas.openxmlformats.org/officeDocument/2006/relationships/tags" Target="../tags/tag803.xml"/><Relationship Id="rId141" Type="http://schemas.openxmlformats.org/officeDocument/2006/relationships/tags" Target="../tags/tag824.xml"/><Relationship Id="rId7" Type="http://schemas.openxmlformats.org/officeDocument/2006/relationships/tags" Target="../tags/tag690.xml"/><Relationship Id="rId162" Type="http://schemas.openxmlformats.org/officeDocument/2006/relationships/tags" Target="../tags/tag845.xml"/><Relationship Id="rId183" Type="http://schemas.openxmlformats.org/officeDocument/2006/relationships/tags" Target="../tags/tag866.xml"/><Relationship Id="rId218" Type="http://schemas.openxmlformats.org/officeDocument/2006/relationships/tags" Target="../tags/tag901.xml"/><Relationship Id="rId239" Type="http://schemas.openxmlformats.org/officeDocument/2006/relationships/tags" Target="../tags/tag922.xml"/><Relationship Id="rId250" Type="http://schemas.openxmlformats.org/officeDocument/2006/relationships/tags" Target="../tags/tag933.xml"/><Relationship Id="rId271" Type="http://schemas.openxmlformats.org/officeDocument/2006/relationships/tags" Target="../tags/tag954.xml"/><Relationship Id="rId24" Type="http://schemas.openxmlformats.org/officeDocument/2006/relationships/tags" Target="../tags/tag707.xml"/><Relationship Id="rId45" Type="http://schemas.openxmlformats.org/officeDocument/2006/relationships/tags" Target="../tags/tag728.xml"/><Relationship Id="rId66" Type="http://schemas.openxmlformats.org/officeDocument/2006/relationships/tags" Target="../tags/tag749.xml"/><Relationship Id="rId87" Type="http://schemas.openxmlformats.org/officeDocument/2006/relationships/tags" Target="../tags/tag770.xml"/><Relationship Id="rId110" Type="http://schemas.openxmlformats.org/officeDocument/2006/relationships/tags" Target="../tags/tag793.xml"/><Relationship Id="rId131" Type="http://schemas.openxmlformats.org/officeDocument/2006/relationships/tags" Target="../tags/tag814.xml"/><Relationship Id="rId152" Type="http://schemas.openxmlformats.org/officeDocument/2006/relationships/tags" Target="../tags/tag835.xml"/><Relationship Id="rId173" Type="http://schemas.openxmlformats.org/officeDocument/2006/relationships/tags" Target="../tags/tag856.xml"/><Relationship Id="rId194" Type="http://schemas.openxmlformats.org/officeDocument/2006/relationships/tags" Target="../tags/tag877.xml"/><Relationship Id="rId208" Type="http://schemas.openxmlformats.org/officeDocument/2006/relationships/tags" Target="../tags/tag891.xml"/><Relationship Id="rId229" Type="http://schemas.openxmlformats.org/officeDocument/2006/relationships/tags" Target="../tags/tag912.xml"/><Relationship Id="rId240" Type="http://schemas.openxmlformats.org/officeDocument/2006/relationships/tags" Target="../tags/tag923.xml"/><Relationship Id="rId261" Type="http://schemas.openxmlformats.org/officeDocument/2006/relationships/tags" Target="../tags/tag944.xml"/><Relationship Id="rId14" Type="http://schemas.openxmlformats.org/officeDocument/2006/relationships/tags" Target="../tags/tag697.xml"/><Relationship Id="rId35" Type="http://schemas.openxmlformats.org/officeDocument/2006/relationships/tags" Target="../tags/tag718.xml"/><Relationship Id="rId56" Type="http://schemas.openxmlformats.org/officeDocument/2006/relationships/tags" Target="../tags/tag739.xml"/><Relationship Id="rId77" Type="http://schemas.openxmlformats.org/officeDocument/2006/relationships/tags" Target="../tags/tag760.xml"/><Relationship Id="rId100" Type="http://schemas.openxmlformats.org/officeDocument/2006/relationships/tags" Target="../tags/tag783.xml"/><Relationship Id="rId8" Type="http://schemas.openxmlformats.org/officeDocument/2006/relationships/tags" Target="../tags/tag691.xml"/><Relationship Id="rId98" Type="http://schemas.openxmlformats.org/officeDocument/2006/relationships/tags" Target="../tags/tag781.xml"/><Relationship Id="rId121" Type="http://schemas.openxmlformats.org/officeDocument/2006/relationships/tags" Target="../tags/tag804.xml"/><Relationship Id="rId142" Type="http://schemas.openxmlformats.org/officeDocument/2006/relationships/tags" Target="../tags/tag825.xml"/><Relationship Id="rId163" Type="http://schemas.openxmlformats.org/officeDocument/2006/relationships/tags" Target="../tags/tag846.xml"/><Relationship Id="rId184" Type="http://schemas.openxmlformats.org/officeDocument/2006/relationships/tags" Target="../tags/tag867.xml"/><Relationship Id="rId219" Type="http://schemas.openxmlformats.org/officeDocument/2006/relationships/tags" Target="../tags/tag902.xml"/><Relationship Id="rId230" Type="http://schemas.openxmlformats.org/officeDocument/2006/relationships/tags" Target="../tags/tag913.xml"/><Relationship Id="rId251" Type="http://schemas.openxmlformats.org/officeDocument/2006/relationships/tags" Target="../tags/tag934.xml"/><Relationship Id="rId25" Type="http://schemas.openxmlformats.org/officeDocument/2006/relationships/tags" Target="../tags/tag708.xml"/><Relationship Id="rId46" Type="http://schemas.openxmlformats.org/officeDocument/2006/relationships/tags" Target="../tags/tag729.xml"/><Relationship Id="rId67" Type="http://schemas.openxmlformats.org/officeDocument/2006/relationships/tags" Target="../tags/tag750.xml"/><Relationship Id="rId272" Type="http://schemas.openxmlformats.org/officeDocument/2006/relationships/tags" Target="../tags/tag955.xml"/><Relationship Id="rId88" Type="http://schemas.openxmlformats.org/officeDocument/2006/relationships/tags" Target="../tags/tag771.xml"/><Relationship Id="rId111" Type="http://schemas.openxmlformats.org/officeDocument/2006/relationships/tags" Target="../tags/tag794.xml"/><Relationship Id="rId132" Type="http://schemas.openxmlformats.org/officeDocument/2006/relationships/tags" Target="../tags/tag815.xml"/><Relationship Id="rId153" Type="http://schemas.openxmlformats.org/officeDocument/2006/relationships/tags" Target="../tags/tag836.xml"/><Relationship Id="rId174" Type="http://schemas.openxmlformats.org/officeDocument/2006/relationships/tags" Target="../tags/tag857.xml"/><Relationship Id="rId195" Type="http://schemas.openxmlformats.org/officeDocument/2006/relationships/tags" Target="../tags/tag878.xml"/><Relationship Id="rId209" Type="http://schemas.openxmlformats.org/officeDocument/2006/relationships/tags" Target="../tags/tag892.xml"/><Relationship Id="rId220" Type="http://schemas.openxmlformats.org/officeDocument/2006/relationships/tags" Target="../tags/tag903.xml"/><Relationship Id="rId241" Type="http://schemas.openxmlformats.org/officeDocument/2006/relationships/tags" Target="../tags/tag924.xml"/><Relationship Id="rId15" Type="http://schemas.openxmlformats.org/officeDocument/2006/relationships/tags" Target="../tags/tag698.xml"/><Relationship Id="rId36" Type="http://schemas.openxmlformats.org/officeDocument/2006/relationships/tags" Target="../tags/tag719.xml"/><Relationship Id="rId57" Type="http://schemas.openxmlformats.org/officeDocument/2006/relationships/tags" Target="../tags/tag740.xml"/><Relationship Id="rId262" Type="http://schemas.openxmlformats.org/officeDocument/2006/relationships/tags" Target="../tags/tag945.xml"/><Relationship Id="rId78" Type="http://schemas.openxmlformats.org/officeDocument/2006/relationships/tags" Target="../tags/tag761.xml"/><Relationship Id="rId99" Type="http://schemas.openxmlformats.org/officeDocument/2006/relationships/tags" Target="../tags/tag782.xml"/><Relationship Id="rId101" Type="http://schemas.openxmlformats.org/officeDocument/2006/relationships/tags" Target="../tags/tag784.xml"/><Relationship Id="rId122" Type="http://schemas.openxmlformats.org/officeDocument/2006/relationships/tags" Target="../tags/tag805.xml"/><Relationship Id="rId143" Type="http://schemas.openxmlformats.org/officeDocument/2006/relationships/tags" Target="../tags/tag826.xml"/><Relationship Id="rId164" Type="http://schemas.openxmlformats.org/officeDocument/2006/relationships/tags" Target="../tags/tag847.xml"/><Relationship Id="rId185" Type="http://schemas.openxmlformats.org/officeDocument/2006/relationships/tags" Target="../tags/tag868.xml"/><Relationship Id="rId9" Type="http://schemas.openxmlformats.org/officeDocument/2006/relationships/tags" Target="../tags/tag692.xml"/><Relationship Id="rId210" Type="http://schemas.openxmlformats.org/officeDocument/2006/relationships/tags" Target="../tags/tag893.xml"/><Relationship Id="rId26" Type="http://schemas.openxmlformats.org/officeDocument/2006/relationships/tags" Target="../tags/tag709.xml"/><Relationship Id="rId231" Type="http://schemas.openxmlformats.org/officeDocument/2006/relationships/tags" Target="../tags/tag914.xml"/><Relationship Id="rId252" Type="http://schemas.openxmlformats.org/officeDocument/2006/relationships/tags" Target="../tags/tag935.xml"/><Relationship Id="rId273" Type="http://schemas.openxmlformats.org/officeDocument/2006/relationships/slideLayout" Target="../slideLayouts/slideLayout1.xml"/><Relationship Id="rId47" Type="http://schemas.openxmlformats.org/officeDocument/2006/relationships/tags" Target="../tags/tag730.xml"/><Relationship Id="rId68" Type="http://schemas.openxmlformats.org/officeDocument/2006/relationships/tags" Target="../tags/tag751.xml"/><Relationship Id="rId89" Type="http://schemas.openxmlformats.org/officeDocument/2006/relationships/tags" Target="../tags/tag772.xml"/><Relationship Id="rId112" Type="http://schemas.openxmlformats.org/officeDocument/2006/relationships/tags" Target="../tags/tag795.xml"/><Relationship Id="rId133" Type="http://schemas.openxmlformats.org/officeDocument/2006/relationships/tags" Target="../tags/tag816.xml"/><Relationship Id="rId154" Type="http://schemas.openxmlformats.org/officeDocument/2006/relationships/tags" Target="../tags/tag837.xml"/><Relationship Id="rId175" Type="http://schemas.openxmlformats.org/officeDocument/2006/relationships/tags" Target="../tags/tag858.xml"/><Relationship Id="rId196" Type="http://schemas.openxmlformats.org/officeDocument/2006/relationships/tags" Target="../tags/tag879.xml"/><Relationship Id="rId200" Type="http://schemas.openxmlformats.org/officeDocument/2006/relationships/tags" Target="../tags/tag883.xml"/><Relationship Id="rId16" Type="http://schemas.openxmlformats.org/officeDocument/2006/relationships/tags" Target="../tags/tag699.xml"/><Relationship Id="rId221" Type="http://schemas.openxmlformats.org/officeDocument/2006/relationships/tags" Target="../tags/tag904.xml"/><Relationship Id="rId242" Type="http://schemas.openxmlformats.org/officeDocument/2006/relationships/tags" Target="../tags/tag925.xml"/><Relationship Id="rId263" Type="http://schemas.openxmlformats.org/officeDocument/2006/relationships/tags" Target="../tags/tag946.xml"/><Relationship Id="rId37" Type="http://schemas.openxmlformats.org/officeDocument/2006/relationships/tags" Target="../tags/tag720.xml"/><Relationship Id="rId58" Type="http://schemas.openxmlformats.org/officeDocument/2006/relationships/tags" Target="../tags/tag741.xml"/><Relationship Id="rId79" Type="http://schemas.openxmlformats.org/officeDocument/2006/relationships/tags" Target="../tags/tag762.xml"/><Relationship Id="rId102" Type="http://schemas.openxmlformats.org/officeDocument/2006/relationships/tags" Target="../tags/tag785.xml"/><Relationship Id="rId123" Type="http://schemas.openxmlformats.org/officeDocument/2006/relationships/tags" Target="../tags/tag806.xml"/><Relationship Id="rId144" Type="http://schemas.openxmlformats.org/officeDocument/2006/relationships/tags" Target="../tags/tag827.xml"/><Relationship Id="rId90" Type="http://schemas.openxmlformats.org/officeDocument/2006/relationships/tags" Target="../tags/tag773.xml"/><Relationship Id="rId165" Type="http://schemas.openxmlformats.org/officeDocument/2006/relationships/tags" Target="../tags/tag848.xml"/><Relationship Id="rId186" Type="http://schemas.openxmlformats.org/officeDocument/2006/relationships/tags" Target="../tags/tag869.xml"/><Relationship Id="rId211" Type="http://schemas.openxmlformats.org/officeDocument/2006/relationships/tags" Target="../tags/tag894.xml"/><Relationship Id="rId232" Type="http://schemas.openxmlformats.org/officeDocument/2006/relationships/tags" Target="../tags/tag915.xml"/><Relationship Id="rId253" Type="http://schemas.openxmlformats.org/officeDocument/2006/relationships/tags" Target="../tags/tag936.xml"/><Relationship Id="rId274" Type="http://schemas.openxmlformats.org/officeDocument/2006/relationships/notesSlide" Target="../notesSlides/notesSlide5.xml"/><Relationship Id="rId27" Type="http://schemas.openxmlformats.org/officeDocument/2006/relationships/tags" Target="../tags/tag710.xml"/><Relationship Id="rId48" Type="http://schemas.openxmlformats.org/officeDocument/2006/relationships/tags" Target="../tags/tag731.xml"/><Relationship Id="rId69" Type="http://schemas.openxmlformats.org/officeDocument/2006/relationships/tags" Target="../tags/tag752.xml"/><Relationship Id="rId113" Type="http://schemas.openxmlformats.org/officeDocument/2006/relationships/tags" Target="../tags/tag796.xml"/><Relationship Id="rId134" Type="http://schemas.openxmlformats.org/officeDocument/2006/relationships/tags" Target="../tags/tag817.xml"/><Relationship Id="rId80" Type="http://schemas.openxmlformats.org/officeDocument/2006/relationships/tags" Target="../tags/tag763.xml"/><Relationship Id="rId155" Type="http://schemas.openxmlformats.org/officeDocument/2006/relationships/tags" Target="../tags/tag838.xml"/><Relationship Id="rId176" Type="http://schemas.openxmlformats.org/officeDocument/2006/relationships/tags" Target="../tags/tag859.xml"/><Relationship Id="rId197" Type="http://schemas.openxmlformats.org/officeDocument/2006/relationships/tags" Target="../tags/tag880.xml"/><Relationship Id="rId201" Type="http://schemas.openxmlformats.org/officeDocument/2006/relationships/tags" Target="../tags/tag884.xml"/><Relationship Id="rId222" Type="http://schemas.openxmlformats.org/officeDocument/2006/relationships/tags" Target="../tags/tag905.xml"/><Relationship Id="rId243" Type="http://schemas.openxmlformats.org/officeDocument/2006/relationships/tags" Target="../tags/tag926.xml"/><Relationship Id="rId264" Type="http://schemas.openxmlformats.org/officeDocument/2006/relationships/tags" Target="../tags/tag947.xml"/><Relationship Id="rId17" Type="http://schemas.openxmlformats.org/officeDocument/2006/relationships/tags" Target="../tags/tag700.xml"/><Relationship Id="rId38" Type="http://schemas.openxmlformats.org/officeDocument/2006/relationships/tags" Target="../tags/tag721.xml"/><Relationship Id="rId59" Type="http://schemas.openxmlformats.org/officeDocument/2006/relationships/tags" Target="../tags/tag742.xml"/><Relationship Id="rId103" Type="http://schemas.openxmlformats.org/officeDocument/2006/relationships/tags" Target="../tags/tag786.xml"/><Relationship Id="rId124" Type="http://schemas.openxmlformats.org/officeDocument/2006/relationships/tags" Target="../tags/tag807.xml"/><Relationship Id="rId70" Type="http://schemas.openxmlformats.org/officeDocument/2006/relationships/tags" Target="../tags/tag753.xml"/><Relationship Id="rId91" Type="http://schemas.openxmlformats.org/officeDocument/2006/relationships/tags" Target="../tags/tag774.xml"/><Relationship Id="rId145" Type="http://schemas.openxmlformats.org/officeDocument/2006/relationships/tags" Target="../tags/tag828.xml"/><Relationship Id="rId166" Type="http://schemas.openxmlformats.org/officeDocument/2006/relationships/tags" Target="../tags/tag849.xml"/><Relationship Id="rId187" Type="http://schemas.openxmlformats.org/officeDocument/2006/relationships/tags" Target="../tags/tag870.xml"/><Relationship Id="rId1" Type="http://schemas.openxmlformats.org/officeDocument/2006/relationships/tags" Target="../tags/tag684.xml"/><Relationship Id="rId212" Type="http://schemas.openxmlformats.org/officeDocument/2006/relationships/tags" Target="../tags/tag895.xml"/><Relationship Id="rId233" Type="http://schemas.openxmlformats.org/officeDocument/2006/relationships/tags" Target="../tags/tag916.xml"/><Relationship Id="rId254" Type="http://schemas.openxmlformats.org/officeDocument/2006/relationships/tags" Target="../tags/tag937.xml"/><Relationship Id="rId28" Type="http://schemas.openxmlformats.org/officeDocument/2006/relationships/tags" Target="../tags/tag711.xml"/><Relationship Id="rId49" Type="http://schemas.openxmlformats.org/officeDocument/2006/relationships/tags" Target="../tags/tag732.xml"/><Relationship Id="rId114" Type="http://schemas.openxmlformats.org/officeDocument/2006/relationships/tags" Target="../tags/tag797.xml"/><Relationship Id="rId275" Type="http://schemas.openxmlformats.org/officeDocument/2006/relationships/image" Target="../media/image5.png"/><Relationship Id="rId60" Type="http://schemas.openxmlformats.org/officeDocument/2006/relationships/tags" Target="../tags/tag743.xml"/><Relationship Id="rId81" Type="http://schemas.openxmlformats.org/officeDocument/2006/relationships/tags" Target="../tags/tag764.xml"/><Relationship Id="rId135" Type="http://schemas.openxmlformats.org/officeDocument/2006/relationships/tags" Target="../tags/tag818.xml"/><Relationship Id="rId156" Type="http://schemas.openxmlformats.org/officeDocument/2006/relationships/tags" Target="../tags/tag839.xml"/><Relationship Id="rId177" Type="http://schemas.openxmlformats.org/officeDocument/2006/relationships/tags" Target="../tags/tag860.xml"/><Relationship Id="rId198" Type="http://schemas.openxmlformats.org/officeDocument/2006/relationships/tags" Target="../tags/tag881.xml"/><Relationship Id="rId202" Type="http://schemas.openxmlformats.org/officeDocument/2006/relationships/tags" Target="../tags/tag885.xml"/><Relationship Id="rId223" Type="http://schemas.openxmlformats.org/officeDocument/2006/relationships/tags" Target="../tags/tag906.xml"/><Relationship Id="rId244" Type="http://schemas.openxmlformats.org/officeDocument/2006/relationships/tags" Target="../tags/tag927.xml"/><Relationship Id="rId18" Type="http://schemas.openxmlformats.org/officeDocument/2006/relationships/tags" Target="../tags/tag701.xml"/><Relationship Id="rId39" Type="http://schemas.openxmlformats.org/officeDocument/2006/relationships/tags" Target="../tags/tag722.xml"/><Relationship Id="rId265" Type="http://schemas.openxmlformats.org/officeDocument/2006/relationships/tags" Target="../tags/tag948.xml"/><Relationship Id="rId50" Type="http://schemas.openxmlformats.org/officeDocument/2006/relationships/tags" Target="../tags/tag733.xml"/><Relationship Id="rId104" Type="http://schemas.openxmlformats.org/officeDocument/2006/relationships/tags" Target="../tags/tag787.xml"/><Relationship Id="rId125" Type="http://schemas.openxmlformats.org/officeDocument/2006/relationships/tags" Target="../tags/tag808.xml"/><Relationship Id="rId146" Type="http://schemas.openxmlformats.org/officeDocument/2006/relationships/tags" Target="../tags/tag829.xml"/><Relationship Id="rId167" Type="http://schemas.openxmlformats.org/officeDocument/2006/relationships/tags" Target="../tags/tag850.xml"/><Relationship Id="rId188" Type="http://schemas.openxmlformats.org/officeDocument/2006/relationships/tags" Target="../tags/tag871.xml"/><Relationship Id="rId71" Type="http://schemas.openxmlformats.org/officeDocument/2006/relationships/tags" Target="../tags/tag754.xml"/><Relationship Id="rId92" Type="http://schemas.openxmlformats.org/officeDocument/2006/relationships/tags" Target="../tags/tag775.xml"/><Relationship Id="rId213" Type="http://schemas.openxmlformats.org/officeDocument/2006/relationships/tags" Target="../tags/tag896.xml"/><Relationship Id="rId234" Type="http://schemas.openxmlformats.org/officeDocument/2006/relationships/tags" Target="../tags/tag917.xml"/><Relationship Id="rId2" Type="http://schemas.openxmlformats.org/officeDocument/2006/relationships/tags" Target="../tags/tag685.xml"/><Relationship Id="rId29" Type="http://schemas.openxmlformats.org/officeDocument/2006/relationships/tags" Target="../tags/tag712.xml"/><Relationship Id="rId255" Type="http://schemas.openxmlformats.org/officeDocument/2006/relationships/tags" Target="../tags/tag938.xml"/><Relationship Id="rId40" Type="http://schemas.openxmlformats.org/officeDocument/2006/relationships/tags" Target="../tags/tag723.xml"/><Relationship Id="rId115" Type="http://schemas.openxmlformats.org/officeDocument/2006/relationships/tags" Target="../tags/tag798.xml"/><Relationship Id="rId136" Type="http://schemas.openxmlformats.org/officeDocument/2006/relationships/tags" Target="../tags/tag819.xml"/><Relationship Id="rId157" Type="http://schemas.openxmlformats.org/officeDocument/2006/relationships/tags" Target="../tags/tag840.xml"/><Relationship Id="rId178" Type="http://schemas.openxmlformats.org/officeDocument/2006/relationships/tags" Target="../tags/tag861.xml"/><Relationship Id="rId61" Type="http://schemas.openxmlformats.org/officeDocument/2006/relationships/tags" Target="../tags/tag744.xml"/><Relationship Id="rId82" Type="http://schemas.openxmlformats.org/officeDocument/2006/relationships/tags" Target="../tags/tag765.xml"/><Relationship Id="rId199" Type="http://schemas.openxmlformats.org/officeDocument/2006/relationships/tags" Target="../tags/tag882.xml"/><Relationship Id="rId203" Type="http://schemas.openxmlformats.org/officeDocument/2006/relationships/tags" Target="../tags/tag886.xml"/><Relationship Id="rId19" Type="http://schemas.openxmlformats.org/officeDocument/2006/relationships/tags" Target="../tags/tag702.xml"/><Relationship Id="rId224" Type="http://schemas.openxmlformats.org/officeDocument/2006/relationships/tags" Target="../tags/tag907.xml"/><Relationship Id="rId245" Type="http://schemas.openxmlformats.org/officeDocument/2006/relationships/tags" Target="../tags/tag928.xml"/><Relationship Id="rId266" Type="http://schemas.openxmlformats.org/officeDocument/2006/relationships/tags" Target="../tags/tag949.xml"/><Relationship Id="rId30" Type="http://schemas.openxmlformats.org/officeDocument/2006/relationships/tags" Target="../tags/tag713.xml"/><Relationship Id="rId105" Type="http://schemas.openxmlformats.org/officeDocument/2006/relationships/tags" Target="../tags/tag788.xml"/><Relationship Id="rId126" Type="http://schemas.openxmlformats.org/officeDocument/2006/relationships/tags" Target="../tags/tag809.xml"/><Relationship Id="rId147" Type="http://schemas.openxmlformats.org/officeDocument/2006/relationships/tags" Target="../tags/tag830.xml"/><Relationship Id="rId168" Type="http://schemas.openxmlformats.org/officeDocument/2006/relationships/tags" Target="../tags/tag851.xml"/><Relationship Id="rId51" Type="http://schemas.openxmlformats.org/officeDocument/2006/relationships/tags" Target="../tags/tag734.xml"/><Relationship Id="rId72" Type="http://schemas.openxmlformats.org/officeDocument/2006/relationships/tags" Target="../tags/tag755.xml"/><Relationship Id="rId93" Type="http://schemas.openxmlformats.org/officeDocument/2006/relationships/tags" Target="../tags/tag776.xml"/><Relationship Id="rId189" Type="http://schemas.openxmlformats.org/officeDocument/2006/relationships/tags" Target="../tags/tag872.xml"/><Relationship Id="rId3" Type="http://schemas.openxmlformats.org/officeDocument/2006/relationships/tags" Target="../tags/tag686.xml"/><Relationship Id="rId214" Type="http://schemas.openxmlformats.org/officeDocument/2006/relationships/tags" Target="../tags/tag897.xml"/><Relationship Id="rId235" Type="http://schemas.openxmlformats.org/officeDocument/2006/relationships/tags" Target="../tags/tag918.xml"/><Relationship Id="rId256" Type="http://schemas.openxmlformats.org/officeDocument/2006/relationships/tags" Target="../tags/tag939.xml"/><Relationship Id="rId116" Type="http://schemas.openxmlformats.org/officeDocument/2006/relationships/tags" Target="../tags/tag799.xml"/><Relationship Id="rId137" Type="http://schemas.openxmlformats.org/officeDocument/2006/relationships/tags" Target="../tags/tag820.xml"/><Relationship Id="rId158" Type="http://schemas.openxmlformats.org/officeDocument/2006/relationships/tags" Target="../tags/tag841.xml"/><Relationship Id="rId20" Type="http://schemas.openxmlformats.org/officeDocument/2006/relationships/tags" Target="../tags/tag703.xml"/><Relationship Id="rId41" Type="http://schemas.openxmlformats.org/officeDocument/2006/relationships/tags" Target="../tags/tag724.xml"/><Relationship Id="rId62" Type="http://schemas.openxmlformats.org/officeDocument/2006/relationships/tags" Target="../tags/tag745.xml"/><Relationship Id="rId83" Type="http://schemas.openxmlformats.org/officeDocument/2006/relationships/tags" Target="../tags/tag766.xml"/><Relationship Id="rId179" Type="http://schemas.openxmlformats.org/officeDocument/2006/relationships/tags" Target="../tags/tag862.xml"/><Relationship Id="rId190" Type="http://schemas.openxmlformats.org/officeDocument/2006/relationships/tags" Target="../tags/tag873.xml"/><Relationship Id="rId204" Type="http://schemas.openxmlformats.org/officeDocument/2006/relationships/tags" Target="../tags/tag887.xml"/><Relationship Id="rId225" Type="http://schemas.openxmlformats.org/officeDocument/2006/relationships/tags" Target="../tags/tag908.xml"/><Relationship Id="rId246" Type="http://schemas.openxmlformats.org/officeDocument/2006/relationships/tags" Target="../tags/tag929.xml"/><Relationship Id="rId267" Type="http://schemas.openxmlformats.org/officeDocument/2006/relationships/tags" Target="../tags/tag950.xml"/><Relationship Id="rId106" Type="http://schemas.openxmlformats.org/officeDocument/2006/relationships/tags" Target="../tags/tag789.xml"/><Relationship Id="rId127" Type="http://schemas.openxmlformats.org/officeDocument/2006/relationships/tags" Target="../tags/tag810.xml"/><Relationship Id="rId10" Type="http://schemas.openxmlformats.org/officeDocument/2006/relationships/tags" Target="../tags/tag693.xml"/><Relationship Id="rId31" Type="http://schemas.openxmlformats.org/officeDocument/2006/relationships/tags" Target="../tags/tag714.xml"/><Relationship Id="rId52" Type="http://schemas.openxmlformats.org/officeDocument/2006/relationships/tags" Target="../tags/tag735.xml"/><Relationship Id="rId73" Type="http://schemas.openxmlformats.org/officeDocument/2006/relationships/tags" Target="../tags/tag756.xml"/><Relationship Id="rId94" Type="http://schemas.openxmlformats.org/officeDocument/2006/relationships/tags" Target="../tags/tag777.xml"/><Relationship Id="rId148" Type="http://schemas.openxmlformats.org/officeDocument/2006/relationships/tags" Target="../tags/tag831.xml"/><Relationship Id="rId169" Type="http://schemas.openxmlformats.org/officeDocument/2006/relationships/tags" Target="../tags/tag852.xml"/><Relationship Id="rId4" Type="http://schemas.openxmlformats.org/officeDocument/2006/relationships/tags" Target="../tags/tag687.xml"/><Relationship Id="rId180" Type="http://schemas.openxmlformats.org/officeDocument/2006/relationships/tags" Target="../tags/tag863.xml"/><Relationship Id="rId215" Type="http://schemas.openxmlformats.org/officeDocument/2006/relationships/tags" Target="../tags/tag898.xml"/><Relationship Id="rId236" Type="http://schemas.openxmlformats.org/officeDocument/2006/relationships/tags" Target="../tags/tag919.xml"/><Relationship Id="rId257" Type="http://schemas.openxmlformats.org/officeDocument/2006/relationships/tags" Target="../tags/tag940.xml"/><Relationship Id="rId42" Type="http://schemas.openxmlformats.org/officeDocument/2006/relationships/tags" Target="../tags/tag725.xml"/><Relationship Id="rId84" Type="http://schemas.openxmlformats.org/officeDocument/2006/relationships/tags" Target="../tags/tag767.xml"/><Relationship Id="rId138" Type="http://schemas.openxmlformats.org/officeDocument/2006/relationships/tags" Target="../tags/tag821.xml"/><Relationship Id="rId191" Type="http://schemas.openxmlformats.org/officeDocument/2006/relationships/tags" Target="../tags/tag874.xml"/><Relationship Id="rId205" Type="http://schemas.openxmlformats.org/officeDocument/2006/relationships/tags" Target="../tags/tag888.xml"/><Relationship Id="rId247" Type="http://schemas.openxmlformats.org/officeDocument/2006/relationships/tags" Target="../tags/tag930.xml"/><Relationship Id="rId107" Type="http://schemas.openxmlformats.org/officeDocument/2006/relationships/tags" Target="../tags/tag790.xml"/><Relationship Id="rId11" Type="http://schemas.openxmlformats.org/officeDocument/2006/relationships/tags" Target="../tags/tag694.xml"/><Relationship Id="rId53" Type="http://schemas.openxmlformats.org/officeDocument/2006/relationships/tags" Target="../tags/tag736.xml"/><Relationship Id="rId149" Type="http://schemas.openxmlformats.org/officeDocument/2006/relationships/tags" Target="../tags/tag832.xml"/></Relationships>
</file>

<file path=ppt/slides/_rels/slide6.xml.rels><?xml version="1.0" encoding="UTF-8" standalone="yes"?>
<Relationships xmlns="http://schemas.openxmlformats.org/package/2006/relationships"><Relationship Id="rId117" Type="http://schemas.openxmlformats.org/officeDocument/2006/relationships/tags" Target="../tags/tag1072.xml"/><Relationship Id="rId299" Type="http://schemas.openxmlformats.org/officeDocument/2006/relationships/tags" Target="../tags/tag1254.xml"/><Relationship Id="rId21" Type="http://schemas.openxmlformats.org/officeDocument/2006/relationships/tags" Target="../tags/tag976.xml"/><Relationship Id="rId63" Type="http://schemas.openxmlformats.org/officeDocument/2006/relationships/tags" Target="../tags/tag1018.xml"/><Relationship Id="rId159" Type="http://schemas.openxmlformats.org/officeDocument/2006/relationships/tags" Target="../tags/tag1114.xml"/><Relationship Id="rId324" Type="http://schemas.openxmlformats.org/officeDocument/2006/relationships/tags" Target="../tags/tag1279.xml"/><Relationship Id="rId366" Type="http://schemas.openxmlformats.org/officeDocument/2006/relationships/tags" Target="../tags/tag1321.xml"/><Relationship Id="rId170" Type="http://schemas.openxmlformats.org/officeDocument/2006/relationships/tags" Target="../tags/tag1125.xml"/><Relationship Id="rId226" Type="http://schemas.openxmlformats.org/officeDocument/2006/relationships/tags" Target="../tags/tag1181.xml"/><Relationship Id="rId433" Type="http://schemas.openxmlformats.org/officeDocument/2006/relationships/tags" Target="../tags/tag1388.xml"/><Relationship Id="rId268" Type="http://schemas.openxmlformats.org/officeDocument/2006/relationships/tags" Target="../tags/tag1223.xml"/><Relationship Id="rId32" Type="http://schemas.openxmlformats.org/officeDocument/2006/relationships/tags" Target="../tags/tag987.xml"/><Relationship Id="rId74" Type="http://schemas.openxmlformats.org/officeDocument/2006/relationships/tags" Target="../tags/tag1029.xml"/><Relationship Id="rId128" Type="http://schemas.openxmlformats.org/officeDocument/2006/relationships/tags" Target="../tags/tag1083.xml"/><Relationship Id="rId335" Type="http://schemas.openxmlformats.org/officeDocument/2006/relationships/tags" Target="../tags/tag1290.xml"/><Relationship Id="rId377" Type="http://schemas.openxmlformats.org/officeDocument/2006/relationships/tags" Target="../tags/tag1332.xml"/><Relationship Id="rId5" Type="http://schemas.openxmlformats.org/officeDocument/2006/relationships/tags" Target="../tags/tag960.xml"/><Relationship Id="rId181" Type="http://schemas.openxmlformats.org/officeDocument/2006/relationships/tags" Target="../tags/tag1136.xml"/><Relationship Id="rId237" Type="http://schemas.openxmlformats.org/officeDocument/2006/relationships/tags" Target="../tags/tag1192.xml"/><Relationship Id="rId402" Type="http://schemas.openxmlformats.org/officeDocument/2006/relationships/tags" Target="../tags/tag1357.xml"/><Relationship Id="rId279" Type="http://schemas.openxmlformats.org/officeDocument/2006/relationships/tags" Target="../tags/tag1234.xml"/><Relationship Id="rId43" Type="http://schemas.openxmlformats.org/officeDocument/2006/relationships/tags" Target="../tags/tag998.xml"/><Relationship Id="rId139" Type="http://schemas.openxmlformats.org/officeDocument/2006/relationships/tags" Target="../tags/tag1094.xml"/><Relationship Id="rId290" Type="http://schemas.openxmlformats.org/officeDocument/2006/relationships/tags" Target="../tags/tag1245.xml"/><Relationship Id="rId304" Type="http://schemas.openxmlformats.org/officeDocument/2006/relationships/tags" Target="../tags/tag1259.xml"/><Relationship Id="rId346" Type="http://schemas.openxmlformats.org/officeDocument/2006/relationships/tags" Target="../tags/tag1301.xml"/><Relationship Id="rId388" Type="http://schemas.openxmlformats.org/officeDocument/2006/relationships/tags" Target="../tags/tag1343.xml"/><Relationship Id="rId85" Type="http://schemas.openxmlformats.org/officeDocument/2006/relationships/tags" Target="../tags/tag1040.xml"/><Relationship Id="rId150" Type="http://schemas.openxmlformats.org/officeDocument/2006/relationships/tags" Target="../tags/tag1105.xml"/><Relationship Id="rId192" Type="http://schemas.openxmlformats.org/officeDocument/2006/relationships/tags" Target="../tags/tag1147.xml"/><Relationship Id="rId206" Type="http://schemas.openxmlformats.org/officeDocument/2006/relationships/tags" Target="../tags/tag1161.xml"/><Relationship Id="rId413" Type="http://schemas.openxmlformats.org/officeDocument/2006/relationships/tags" Target="../tags/tag1368.xml"/><Relationship Id="rId248" Type="http://schemas.openxmlformats.org/officeDocument/2006/relationships/tags" Target="../tags/tag1203.xml"/><Relationship Id="rId12" Type="http://schemas.openxmlformats.org/officeDocument/2006/relationships/tags" Target="../tags/tag967.xml"/><Relationship Id="rId108" Type="http://schemas.openxmlformats.org/officeDocument/2006/relationships/tags" Target="../tags/tag1063.xml"/><Relationship Id="rId315" Type="http://schemas.openxmlformats.org/officeDocument/2006/relationships/tags" Target="../tags/tag1270.xml"/><Relationship Id="rId357" Type="http://schemas.openxmlformats.org/officeDocument/2006/relationships/tags" Target="../tags/tag1312.xml"/><Relationship Id="rId54" Type="http://schemas.openxmlformats.org/officeDocument/2006/relationships/tags" Target="../tags/tag1009.xml"/><Relationship Id="rId96" Type="http://schemas.openxmlformats.org/officeDocument/2006/relationships/tags" Target="../tags/tag1051.xml"/><Relationship Id="rId161" Type="http://schemas.openxmlformats.org/officeDocument/2006/relationships/tags" Target="../tags/tag1116.xml"/><Relationship Id="rId217" Type="http://schemas.openxmlformats.org/officeDocument/2006/relationships/tags" Target="../tags/tag1172.xml"/><Relationship Id="rId399" Type="http://schemas.openxmlformats.org/officeDocument/2006/relationships/tags" Target="../tags/tag1354.xml"/><Relationship Id="rId259" Type="http://schemas.openxmlformats.org/officeDocument/2006/relationships/tags" Target="../tags/tag1214.xml"/><Relationship Id="rId424" Type="http://schemas.openxmlformats.org/officeDocument/2006/relationships/tags" Target="../tags/tag1379.xml"/><Relationship Id="rId23" Type="http://schemas.openxmlformats.org/officeDocument/2006/relationships/tags" Target="../tags/tag978.xml"/><Relationship Id="rId119" Type="http://schemas.openxmlformats.org/officeDocument/2006/relationships/tags" Target="../tags/tag1074.xml"/><Relationship Id="rId270" Type="http://schemas.openxmlformats.org/officeDocument/2006/relationships/tags" Target="../tags/tag1225.xml"/><Relationship Id="rId326" Type="http://schemas.openxmlformats.org/officeDocument/2006/relationships/tags" Target="../tags/tag1281.xml"/><Relationship Id="rId65" Type="http://schemas.openxmlformats.org/officeDocument/2006/relationships/tags" Target="../tags/tag1020.xml"/><Relationship Id="rId130" Type="http://schemas.openxmlformats.org/officeDocument/2006/relationships/tags" Target="../tags/tag1085.xml"/><Relationship Id="rId368" Type="http://schemas.openxmlformats.org/officeDocument/2006/relationships/tags" Target="../tags/tag1323.xml"/><Relationship Id="rId172" Type="http://schemas.openxmlformats.org/officeDocument/2006/relationships/tags" Target="../tags/tag1127.xml"/><Relationship Id="rId228" Type="http://schemas.openxmlformats.org/officeDocument/2006/relationships/tags" Target="../tags/tag1183.xml"/><Relationship Id="rId435" Type="http://schemas.openxmlformats.org/officeDocument/2006/relationships/tags" Target="../tags/tag1390.xml"/><Relationship Id="rId281" Type="http://schemas.openxmlformats.org/officeDocument/2006/relationships/tags" Target="../tags/tag1236.xml"/><Relationship Id="rId337" Type="http://schemas.openxmlformats.org/officeDocument/2006/relationships/tags" Target="../tags/tag1292.xml"/><Relationship Id="rId34" Type="http://schemas.openxmlformats.org/officeDocument/2006/relationships/tags" Target="../tags/tag989.xml"/><Relationship Id="rId76" Type="http://schemas.openxmlformats.org/officeDocument/2006/relationships/tags" Target="../tags/tag1031.xml"/><Relationship Id="rId141" Type="http://schemas.openxmlformats.org/officeDocument/2006/relationships/tags" Target="../tags/tag1096.xml"/><Relationship Id="rId379" Type="http://schemas.openxmlformats.org/officeDocument/2006/relationships/tags" Target="../tags/tag1334.xml"/><Relationship Id="rId7" Type="http://schemas.openxmlformats.org/officeDocument/2006/relationships/tags" Target="../tags/tag962.xml"/><Relationship Id="rId183" Type="http://schemas.openxmlformats.org/officeDocument/2006/relationships/tags" Target="../tags/tag1138.xml"/><Relationship Id="rId239" Type="http://schemas.openxmlformats.org/officeDocument/2006/relationships/tags" Target="../tags/tag1194.xml"/><Relationship Id="rId390" Type="http://schemas.openxmlformats.org/officeDocument/2006/relationships/tags" Target="../tags/tag1345.xml"/><Relationship Id="rId404" Type="http://schemas.openxmlformats.org/officeDocument/2006/relationships/tags" Target="../tags/tag1359.xml"/><Relationship Id="rId250" Type="http://schemas.openxmlformats.org/officeDocument/2006/relationships/tags" Target="../tags/tag1205.xml"/><Relationship Id="rId292" Type="http://schemas.openxmlformats.org/officeDocument/2006/relationships/tags" Target="../tags/tag1247.xml"/><Relationship Id="rId306" Type="http://schemas.openxmlformats.org/officeDocument/2006/relationships/tags" Target="../tags/tag1261.xml"/><Relationship Id="rId45" Type="http://schemas.openxmlformats.org/officeDocument/2006/relationships/tags" Target="../tags/tag1000.xml"/><Relationship Id="rId87" Type="http://schemas.openxmlformats.org/officeDocument/2006/relationships/tags" Target="../tags/tag1042.xml"/><Relationship Id="rId110" Type="http://schemas.openxmlformats.org/officeDocument/2006/relationships/tags" Target="../tags/tag1065.xml"/><Relationship Id="rId348" Type="http://schemas.openxmlformats.org/officeDocument/2006/relationships/tags" Target="../tags/tag1303.xml"/><Relationship Id="rId152" Type="http://schemas.openxmlformats.org/officeDocument/2006/relationships/tags" Target="../tags/tag1107.xml"/><Relationship Id="rId194" Type="http://schemas.openxmlformats.org/officeDocument/2006/relationships/tags" Target="../tags/tag1149.xml"/><Relationship Id="rId208" Type="http://schemas.openxmlformats.org/officeDocument/2006/relationships/tags" Target="../tags/tag1163.xml"/><Relationship Id="rId415" Type="http://schemas.openxmlformats.org/officeDocument/2006/relationships/tags" Target="../tags/tag1370.xml"/><Relationship Id="rId261" Type="http://schemas.openxmlformats.org/officeDocument/2006/relationships/tags" Target="../tags/tag1216.xml"/><Relationship Id="rId14" Type="http://schemas.openxmlformats.org/officeDocument/2006/relationships/tags" Target="../tags/tag969.xml"/><Relationship Id="rId56" Type="http://schemas.openxmlformats.org/officeDocument/2006/relationships/tags" Target="../tags/tag1011.xml"/><Relationship Id="rId317" Type="http://schemas.openxmlformats.org/officeDocument/2006/relationships/tags" Target="../tags/tag1272.xml"/><Relationship Id="rId359" Type="http://schemas.openxmlformats.org/officeDocument/2006/relationships/tags" Target="../tags/tag1314.xml"/><Relationship Id="rId98" Type="http://schemas.openxmlformats.org/officeDocument/2006/relationships/tags" Target="../tags/tag1053.xml"/><Relationship Id="rId121" Type="http://schemas.openxmlformats.org/officeDocument/2006/relationships/tags" Target="../tags/tag1076.xml"/><Relationship Id="rId163" Type="http://schemas.openxmlformats.org/officeDocument/2006/relationships/tags" Target="../tags/tag1118.xml"/><Relationship Id="rId219" Type="http://schemas.openxmlformats.org/officeDocument/2006/relationships/tags" Target="../tags/tag1174.xml"/><Relationship Id="rId370" Type="http://schemas.openxmlformats.org/officeDocument/2006/relationships/tags" Target="../tags/tag1325.xml"/><Relationship Id="rId426" Type="http://schemas.openxmlformats.org/officeDocument/2006/relationships/tags" Target="../tags/tag1381.xml"/><Relationship Id="rId230" Type="http://schemas.openxmlformats.org/officeDocument/2006/relationships/tags" Target="../tags/tag1185.xml"/><Relationship Id="rId25" Type="http://schemas.openxmlformats.org/officeDocument/2006/relationships/tags" Target="../tags/tag980.xml"/><Relationship Id="rId67" Type="http://schemas.openxmlformats.org/officeDocument/2006/relationships/tags" Target="../tags/tag1022.xml"/><Relationship Id="rId272" Type="http://schemas.openxmlformats.org/officeDocument/2006/relationships/tags" Target="../tags/tag1227.xml"/><Relationship Id="rId328" Type="http://schemas.openxmlformats.org/officeDocument/2006/relationships/tags" Target="../tags/tag1283.xml"/><Relationship Id="rId132" Type="http://schemas.openxmlformats.org/officeDocument/2006/relationships/tags" Target="../tags/tag1087.xml"/><Relationship Id="rId174" Type="http://schemas.openxmlformats.org/officeDocument/2006/relationships/tags" Target="../tags/tag1129.xml"/><Relationship Id="rId381" Type="http://schemas.openxmlformats.org/officeDocument/2006/relationships/tags" Target="../tags/tag1336.xml"/><Relationship Id="rId241" Type="http://schemas.openxmlformats.org/officeDocument/2006/relationships/tags" Target="../tags/tag1196.xml"/><Relationship Id="rId437" Type="http://schemas.openxmlformats.org/officeDocument/2006/relationships/slideLayout" Target="../slideLayouts/slideLayout1.xml"/><Relationship Id="rId36" Type="http://schemas.openxmlformats.org/officeDocument/2006/relationships/tags" Target="../tags/tag991.xml"/><Relationship Id="rId283" Type="http://schemas.openxmlformats.org/officeDocument/2006/relationships/tags" Target="../tags/tag1238.xml"/><Relationship Id="rId339" Type="http://schemas.openxmlformats.org/officeDocument/2006/relationships/tags" Target="../tags/tag1294.xml"/><Relationship Id="rId78" Type="http://schemas.openxmlformats.org/officeDocument/2006/relationships/tags" Target="../tags/tag1033.xml"/><Relationship Id="rId101" Type="http://schemas.openxmlformats.org/officeDocument/2006/relationships/tags" Target="../tags/tag1056.xml"/><Relationship Id="rId143" Type="http://schemas.openxmlformats.org/officeDocument/2006/relationships/tags" Target="../tags/tag1098.xml"/><Relationship Id="rId185" Type="http://schemas.openxmlformats.org/officeDocument/2006/relationships/tags" Target="../tags/tag1140.xml"/><Relationship Id="rId350" Type="http://schemas.openxmlformats.org/officeDocument/2006/relationships/tags" Target="../tags/tag1305.xml"/><Relationship Id="rId406" Type="http://schemas.openxmlformats.org/officeDocument/2006/relationships/tags" Target="../tags/tag1361.xml"/><Relationship Id="rId9" Type="http://schemas.openxmlformats.org/officeDocument/2006/relationships/tags" Target="../tags/tag964.xml"/><Relationship Id="rId210" Type="http://schemas.openxmlformats.org/officeDocument/2006/relationships/tags" Target="../tags/tag1165.xml"/><Relationship Id="rId392" Type="http://schemas.openxmlformats.org/officeDocument/2006/relationships/tags" Target="../tags/tag1347.xml"/><Relationship Id="rId252" Type="http://schemas.openxmlformats.org/officeDocument/2006/relationships/tags" Target="../tags/tag1207.xml"/><Relationship Id="rId294" Type="http://schemas.openxmlformats.org/officeDocument/2006/relationships/tags" Target="../tags/tag1249.xml"/><Relationship Id="rId308" Type="http://schemas.openxmlformats.org/officeDocument/2006/relationships/tags" Target="../tags/tag1263.xml"/><Relationship Id="rId47" Type="http://schemas.openxmlformats.org/officeDocument/2006/relationships/tags" Target="../tags/tag1002.xml"/><Relationship Id="rId89" Type="http://schemas.openxmlformats.org/officeDocument/2006/relationships/tags" Target="../tags/tag1044.xml"/><Relationship Id="rId112" Type="http://schemas.openxmlformats.org/officeDocument/2006/relationships/tags" Target="../tags/tag1067.xml"/><Relationship Id="rId154" Type="http://schemas.openxmlformats.org/officeDocument/2006/relationships/tags" Target="../tags/tag1109.xml"/><Relationship Id="rId361" Type="http://schemas.openxmlformats.org/officeDocument/2006/relationships/tags" Target="../tags/tag1316.xml"/><Relationship Id="rId196" Type="http://schemas.openxmlformats.org/officeDocument/2006/relationships/tags" Target="../tags/tag1151.xml"/><Relationship Id="rId417" Type="http://schemas.openxmlformats.org/officeDocument/2006/relationships/tags" Target="../tags/tag1372.xml"/><Relationship Id="rId16" Type="http://schemas.openxmlformats.org/officeDocument/2006/relationships/tags" Target="../tags/tag971.xml"/><Relationship Id="rId221" Type="http://schemas.openxmlformats.org/officeDocument/2006/relationships/tags" Target="../tags/tag1176.xml"/><Relationship Id="rId263" Type="http://schemas.openxmlformats.org/officeDocument/2006/relationships/tags" Target="../tags/tag1218.xml"/><Relationship Id="rId319" Type="http://schemas.openxmlformats.org/officeDocument/2006/relationships/tags" Target="../tags/tag1274.xml"/><Relationship Id="rId58" Type="http://schemas.openxmlformats.org/officeDocument/2006/relationships/tags" Target="../tags/tag1013.xml"/><Relationship Id="rId123" Type="http://schemas.openxmlformats.org/officeDocument/2006/relationships/tags" Target="../tags/tag1078.xml"/><Relationship Id="rId330" Type="http://schemas.openxmlformats.org/officeDocument/2006/relationships/tags" Target="../tags/tag1285.xml"/><Relationship Id="rId165" Type="http://schemas.openxmlformats.org/officeDocument/2006/relationships/tags" Target="../tags/tag1120.xml"/><Relationship Id="rId372" Type="http://schemas.openxmlformats.org/officeDocument/2006/relationships/tags" Target="../tags/tag1327.xml"/><Relationship Id="rId428" Type="http://schemas.openxmlformats.org/officeDocument/2006/relationships/tags" Target="../tags/tag1383.xml"/><Relationship Id="rId232" Type="http://schemas.openxmlformats.org/officeDocument/2006/relationships/tags" Target="../tags/tag1187.xml"/><Relationship Id="rId274" Type="http://schemas.openxmlformats.org/officeDocument/2006/relationships/tags" Target="../tags/tag1229.xml"/><Relationship Id="rId27" Type="http://schemas.openxmlformats.org/officeDocument/2006/relationships/tags" Target="../tags/tag982.xml"/><Relationship Id="rId69" Type="http://schemas.openxmlformats.org/officeDocument/2006/relationships/tags" Target="../tags/tag1024.xml"/><Relationship Id="rId134" Type="http://schemas.openxmlformats.org/officeDocument/2006/relationships/tags" Target="../tags/tag1089.xml"/><Relationship Id="rId80" Type="http://schemas.openxmlformats.org/officeDocument/2006/relationships/tags" Target="../tags/tag1035.xml"/><Relationship Id="rId176" Type="http://schemas.openxmlformats.org/officeDocument/2006/relationships/tags" Target="../tags/tag1131.xml"/><Relationship Id="rId341" Type="http://schemas.openxmlformats.org/officeDocument/2006/relationships/tags" Target="../tags/tag1296.xml"/><Relationship Id="rId383" Type="http://schemas.openxmlformats.org/officeDocument/2006/relationships/tags" Target="../tags/tag1338.xml"/><Relationship Id="rId439" Type="http://schemas.openxmlformats.org/officeDocument/2006/relationships/image" Target="../media/image6.png"/><Relationship Id="rId201" Type="http://schemas.openxmlformats.org/officeDocument/2006/relationships/tags" Target="../tags/tag1156.xml"/><Relationship Id="rId243" Type="http://schemas.openxmlformats.org/officeDocument/2006/relationships/tags" Target="../tags/tag1198.xml"/><Relationship Id="rId285" Type="http://schemas.openxmlformats.org/officeDocument/2006/relationships/tags" Target="../tags/tag1240.xml"/><Relationship Id="rId38" Type="http://schemas.openxmlformats.org/officeDocument/2006/relationships/tags" Target="../tags/tag993.xml"/><Relationship Id="rId103" Type="http://schemas.openxmlformats.org/officeDocument/2006/relationships/tags" Target="../tags/tag1058.xml"/><Relationship Id="rId310" Type="http://schemas.openxmlformats.org/officeDocument/2006/relationships/tags" Target="../tags/tag1265.xml"/><Relationship Id="rId91" Type="http://schemas.openxmlformats.org/officeDocument/2006/relationships/tags" Target="../tags/tag1046.xml"/><Relationship Id="rId145" Type="http://schemas.openxmlformats.org/officeDocument/2006/relationships/tags" Target="../tags/tag1100.xml"/><Relationship Id="rId187" Type="http://schemas.openxmlformats.org/officeDocument/2006/relationships/tags" Target="../tags/tag1142.xml"/><Relationship Id="rId352" Type="http://schemas.openxmlformats.org/officeDocument/2006/relationships/tags" Target="../tags/tag1307.xml"/><Relationship Id="rId394" Type="http://schemas.openxmlformats.org/officeDocument/2006/relationships/tags" Target="../tags/tag1349.xml"/><Relationship Id="rId408" Type="http://schemas.openxmlformats.org/officeDocument/2006/relationships/tags" Target="../tags/tag1363.xml"/><Relationship Id="rId212" Type="http://schemas.openxmlformats.org/officeDocument/2006/relationships/tags" Target="../tags/tag1167.xml"/><Relationship Id="rId254" Type="http://schemas.openxmlformats.org/officeDocument/2006/relationships/tags" Target="../tags/tag1209.xml"/><Relationship Id="rId49" Type="http://schemas.openxmlformats.org/officeDocument/2006/relationships/tags" Target="../tags/tag1004.xml"/><Relationship Id="rId114" Type="http://schemas.openxmlformats.org/officeDocument/2006/relationships/tags" Target="../tags/tag1069.xml"/><Relationship Id="rId296" Type="http://schemas.openxmlformats.org/officeDocument/2006/relationships/tags" Target="../tags/tag1251.xml"/><Relationship Id="rId60" Type="http://schemas.openxmlformats.org/officeDocument/2006/relationships/tags" Target="../tags/tag1015.xml"/><Relationship Id="rId81" Type="http://schemas.openxmlformats.org/officeDocument/2006/relationships/tags" Target="../tags/tag1036.xml"/><Relationship Id="rId135" Type="http://schemas.openxmlformats.org/officeDocument/2006/relationships/tags" Target="../tags/tag1090.xml"/><Relationship Id="rId156" Type="http://schemas.openxmlformats.org/officeDocument/2006/relationships/tags" Target="../tags/tag1111.xml"/><Relationship Id="rId177" Type="http://schemas.openxmlformats.org/officeDocument/2006/relationships/tags" Target="../tags/tag1132.xml"/><Relationship Id="rId198" Type="http://schemas.openxmlformats.org/officeDocument/2006/relationships/tags" Target="../tags/tag1153.xml"/><Relationship Id="rId321" Type="http://schemas.openxmlformats.org/officeDocument/2006/relationships/tags" Target="../tags/tag1276.xml"/><Relationship Id="rId342" Type="http://schemas.openxmlformats.org/officeDocument/2006/relationships/tags" Target="../tags/tag1297.xml"/><Relationship Id="rId363" Type="http://schemas.openxmlformats.org/officeDocument/2006/relationships/tags" Target="../tags/tag1318.xml"/><Relationship Id="rId384" Type="http://schemas.openxmlformats.org/officeDocument/2006/relationships/tags" Target="../tags/tag1339.xml"/><Relationship Id="rId419" Type="http://schemas.openxmlformats.org/officeDocument/2006/relationships/tags" Target="../tags/tag1374.xml"/><Relationship Id="rId202" Type="http://schemas.openxmlformats.org/officeDocument/2006/relationships/tags" Target="../tags/tag1157.xml"/><Relationship Id="rId223" Type="http://schemas.openxmlformats.org/officeDocument/2006/relationships/tags" Target="../tags/tag1178.xml"/><Relationship Id="rId244" Type="http://schemas.openxmlformats.org/officeDocument/2006/relationships/tags" Target="../tags/tag1199.xml"/><Relationship Id="rId430" Type="http://schemas.openxmlformats.org/officeDocument/2006/relationships/tags" Target="../tags/tag1385.xml"/><Relationship Id="rId18" Type="http://schemas.openxmlformats.org/officeDocument/2006/relationships/tags" Target="../tags/tag973.xml"/><Relationship Id="rId39" Type="http://schemas.openxmlformats.org/officeDocument/2006/relationships/tags" Target="../tags/tag994.xml"/><Relationship Id="rId265" Type="http://schemas.openxmlformats.org/officeDocument/2006/relationships/tags" Target="../tags/tag1220.xml"/><Relationship Id="rId286" Type="http://schemas.openxmlformats.org/officeDocument/2006/relationships/tags" Target="../tags/tag1241.xml"/><Relationship Id="rId50" Type="http://schemas.openxmlformats.org/officeDocument/2006/relationships/tags" Target="../tags/tag1005.xml"/><Relationship Id="rId104" Type="http://schemas.openxmlformats.org/officeDocument/2006/relationships/tags" Target="../tags/tag1059.xml"/><Relationship Id="rId125" Type="http://schemas.openxmlformats.org/officeDocument/2006/relationships/tags" Target="../tags/tag1080.xml"/><Relationship Id="rId146" Type="http://schemas.openxmlformats.org/officeDocument/2006/relationships/tags" Target="../tags/tag1101.xml"/><Relationship Id="rId167" Type="http://schemas.openxmlformats.org/officeDocument/2006/relationships/tags" Target="../tags/tag1122.xml"/><Relationship Id="rId188" Type="http://schemas.openxmlformats.org/officeDocument/2006/relationships/tags" Target="../tags/tag1143.xml"/><Relationship Id="rId311" Type="http://schemas.openxmlformats.org/officeDocument/2006/relationships/tags" Target="../tags/tag1266.xml"/><Relationship Id="rId332" Type="http://schemas.openxmlformats.org/officeDocument/2006/relationships/tags" Target="../tags/tag1287.xml"/><Relationship Id="rId353" Type="http://schemas.openxmlformats.org/officeDocument/2006/relationships/tags" Target="../tags/tag1308.xml"/><Relationship Id="rId374" Type="http://schemas.openxmlformats.org/officeDocument/2006/relationships/tags" Target="../tags/tag1329.xml"/><Relationship Id="rId395" Type="http://schemas.openxmlformats.org/officeDocument/2006/relationships/tags" Target="../tags/tag1350.xml"/><Relationship Id="rId409" Type="http://schemas.openxmlformats.org/officeDocument/2006/relationships/tags" Target="../tags/tag1364.xml"/><Relationship Id="rId71" Type="http://schemas.openxmlformats.org/officeDocument/2006/relationships/tags" Target="../tags/tag1026.xml"/><Relationship Id="rId92" Type="http://schemas.openxmlformats.org/officeDocument/2006/relationships/tags" Target="../tags/tag1047.xml"/><Relationship Id="rId213" Type="http://schemas.openxmlformats.org/officeDocument/2006/relationships/tags" Target="../tags/tag1168.xml"/><Relationship Id="rId234" Type="http://schemas.openxmlformats.org/officeDocument/2006/relationships/tags" Target="../tags/tag1189.xml"/><Relationship Id="rId420" Type="http://schemas.openxmlformats.org/officeDocument/2006/relationships/tags" Target="../tags/tag1375.xml"/><Relationship Id="rId2" Type="http://schemas.openxmlformats.org/officeDocument/2006/relationships/tags" Target="../tags/tag957.xml"/><Relationship Id="rId29" Type="http://schemas.openxmlformats.org/officeDocument/2006/relationships/tags" Target="../tags/tag984.xml"/><Relationship Id="rId255" Type="http://schemas.openxmlformats.org/officeDocument/2006/relationships/tags" Target="../tags/tag1210.xml"/><Relationship Id="rId276" Type="http://schemas.openxmlformats.org/officeDocument/2006/relationships/tags" Target="../tags/tag1231.xml"/><Relationship Id="rId297" Type="http://schemas.openxmlformats.org/officeDocument/2006/relationships/tags" Target="../tags/tag1252.xml"/><Relationship Id="rId40" Type="http://schemas.openxmlformats.org/officeDocument/2006/relationships/tags" Target="../tags/tag995.xml"/><Relationship Id="rId115" Type="http://schemas.openxmlformats.org/officeDocument/2006/relationships/tags" Target="../tags/tag1070.xml"/><Relationship Id="rId136" Type="http://schemas.openxmlformats.org/officeDocument/2006/relationships/tags" Target="../tags/tag1091.xml"/><Relationship Id="rId157" Type="http://schemas.openxmlformats.org/officeDocument/2006/relationships/tags" Target="../tags/tag1112.xml"/><Relationship Id="rId178" Type="http://schemas.openxmlformats.org/officeDocument/2006/relationships/tags" Target="../tags/tag1133.xml"/><Relationship Id="rId301" Type="http://schemas.openxmlformats.org/officeDocument/2006/relationships/tags" Target="../tags/tag1256.xml"/><Relationship Id="rId322" Type="http://schemas.openxmlformats.org/officeDocument/2006/relationships/tags" Target="../tags/tag1277.xml"/><Relationship Id="rId343" Type="http://schemas.openxmlformats.org/officeDocument/2006/relationships/tags" Target="../tags/tag1298.xml"/><Relationship Id="rId364" Type="http://schemas.openxmlformats.org/officeDocument/2006/relationships/tags" Target="../tags/tag1319.xml"/><Relationship Id="rId61" Type="http://schemas.openxmlformats.org/officeDocument/2006/relationships/tags" Target="../tags/tag1016.xml"/><Relationship Id="rId82" Type="http://schemas.openxmlformats.org/officeDocument/2006/relationships/tags" Target="../tags/tag1037.xml"/><Relationship Id="rId199" Type="http://schemas.openxmlformats.org/officeDocument/2006/relationships/tags" Target="../tags/tag1154.xml"/><Relationship Id="rId203" Type="http://schemas.openxmlformats.org/officeDocument/2006/relationships/tags" Target="../tags/tag1158.xml"/><Relationship Id="rId385" Type="http://schemas.openxmlformats.org/officeDocument/2006/relationships/tags" Target="../tags/tag1340.xml"/><Relationship Id="rId19" Type="http://schemas.openxmlformats.org/officeDocument/2006/relationships/tags" Target="../tags/tag974.xml"/><Relationship Id="rId224" Type="http://schemas.openxmlformats.org/officeDocument/2006/relationships/tags" Target="../tags/tag1179.xml"/><Relationship Id="rId245" Type="http://schemas.openxmlformats.org/officeDocument/2006/relationships/tags" Target="../tags/tag1200.xml"/><Relationship Id="rId266" Type="http://schemas.openxmlformats.org/officeDocument/2006/relationships/tags" Target="../tags/tag1221.xml"/><Relationship Id="rId287" Type="http://schemas.openxmlformats.org/officeDocument/2006/relationships/tags" Target="../tags/tag1242.xml"/><Relationship Id="rId410" Type="http://schemas.openxmlformats.org/officeDocument/2006/relationships/tags" Target="../tags/tag1365.xml"/><Relationship Id="rId431" Type="http://schemas.openxmlformats.org/officeDocument/2006/relationships/tags" Target="../tags/tag1386.xml"/><Relationship Id="rId30" Type="http://schemas.openxmlformats.org/officeDocument/2006/relationships/tags" Target="../tags/tag985.xml"/><Relationship Id="rId105" Type="http://schemas.openxmlformats.org/officeDocument/2006/relationships/tags" Target="../tags/tag1060.xml"/><Relationship Id="rId126" Type="http://schemas.openxmlformats.org/officeDocument/2006/relationships/tags" Target="../tags/tag1081.xml"/><Relationship Id="rId147" Type="http://schemas.openxmlformats.org/officeDocument/2006/relationships/tags" Target="../tags/tag1102.xml"/><Relationship Id="rId168" Type="http://schemas.openxmlformats.org/officeDocument/2006/relationships/tags" Target="../tags/tag1123.xml"/><Relationship Id="rId312" Type="http://schemas.openxmlformats.org/officeDocument/2006/relationships/tags" Target="../tags/tag1267.xml"/><Relationship Id="rId333" Type="http://schemas.openxmlformats.org/officeDocument/2006/relationships/tags" Target="../tags/tag1288.xml"/><Relationship Id="rId354" Type="http://schemas.openxmlformats.org/officeDocument/2006/relationships/tags" Target="../tags/tag1309.xml"/><Relationship Id="rId51" Type="http://schemas.openxmlformats.org/officeDocument/2006/relationships/tags" Target="../tags/tag1006.xml"/><Relationship Id="rId72" Type="http://schemas.openxmlformats.org/officeDocument/2006/relationships/tags" Target="../tags/tag1027.xml"/><Relationship Id="rId93" Type="http://schemas.openxmlformats.org/officeDocument/2006/relationships/tags" Target="../tags/tag1048.xml"/><Relationship Id="rId189" Type="http://schemas.openxmlformats.org/officeDocument/2006/relationships/tags" Target="../tags/tag1144.xml"/><Relationship Id="rId375" Type="http://schemas.openxmlformats.org/officeDocument/2006/relationships/tags" Target="../tags/tag1330.xml"/><Relationship Id="rId396" Type="http://schemas.openxmlformats.org/officeDocument/2006/relationships/tags" Target="../tags/tag1351.xml"/><Relationship Id="rId3" Type="http://schemas.openxmlformats.org/officeDocument/2006/relationships/tags" Target="../tags/tag958.xml"/><Relationship Id="rId214" Type="http://schemas.openxmlformats.org/officeDocument/2006/relationships/tags" Target="../tags/tag1169.xml"/><Relationship Id="rId235" Type="http://schemas.openxmlformats.org/officeDocument/2006/relationships/tags" Target="../tags/tag1190.xml"/><Relationship Id="rId256" Type="http://schemas.openxmlformats.org/officeDocument/2006/relationships/tags" Target="../tags/tag1211.xml"/><Relationship Id="rId277" Type="http://schemas.openxmlformats.org/officeDocument/2006/relationships/tags" Target="../tags/tag1232.xml"/><Relationship Id="rId298" Type="http://schemas.openxmlformats.org/officeDocument/2006/relationships/tags" Target="../tags/tag1253.xml"/><Relationship Id="rId400" Type="http://schemas.openxmlformats.org/officeDocument/2006/relationships/tags" Target="../tags/tag1355.xml"/><Relationship Id="rId421" Type="http://schemas.openxmlformats.org/officeDocument/2006/relationships/tags" Target="../tags/tag1376.xml"/><Relationship Id="rId116" Type="http://schemas.openxmlformats.org/officeDocument/2006/relationships/tags" Target="../tags/tag1071.xml"/><Relationship Id="rId137" Type="http://schemas.openxmlformats.org/officeDocument/2006/relationships/tags" Target="../tags/tag1092.xml"/><Relationship Id="rId158" Type="http://schemas.openxmlformats.org/officeDocument/2006/relationships/tags" Target="../tags/tag1113.xml"/><Relationship Id="rId302" Type="http://schemas.openxmlformats.org/officeDocument/2006/relationships/tags" Target="../tags/tag1257.xml"/><Relationship Id="rId323" Type="http://schemas.openxmlformats.org/officeDocument/2006/relationships/tags" Target="../tags/tag1278.xml"/><Relationship Id="rId344" Type="http://schemas.openxmlformats.org/officeDocument/2006/relationships/tags" Target="../tags/tag1299.xml"/><Relationship Id="rId20" Type="http://schemas.openxmlformats.org/officeDocument/2006/relationships/tags" Target="../tags/tag975.xml"/><Relationship Id="rId41" Type="http://schemas.openxmlformats.org/officeDocument/2006/relationships/tags" Target="../tags/tag996.xml"/><Relationship Id="rId62" Type="http://schemas.openxmlformats.org/officeDocument/2006/relationships/tags" Target="../tags/tag1017.xml"/><Relationship Id="rId83" Type="http://schemas.openxmlformats.org/officeDocument/2006/relationships/tags" Target="../tags/tag1038.xml"/><Relationship Id="rId179" Type="http://schemas.openxmlformats.org/officeDocument/2006/relationships/tags" Target="../tags/tag1134.xml"/><Relationship Id="rId365" Type="http://schemas.openxmlformats.org/officeDocument/2006/relationships/tags" Target="../tags/tag1320.xml"/><Relationship Id="rId386" Type="http://schemas.openxmlformats.org/officeDocument/2006/relationships/tags" Target="../tags/tag1341.xml"/><Relationship Id="rId190" Type="http://schemas.openxmlformats.org/officeDocument/2006/relationships/tags" Target="../tags/tag1145.xml"/><Relationship Id="rId204" Type="http://schemas.openxmlformats.org/officeDocument/2006/relationships/tags" Target="../tags/tag1159.xml"/><Relationship Id="rId225" Type="http://schemas.openxmlformats.org/officeDocument/2006/relationships/tags" Target="../tags/tag1180.xml"/><Relationship Id="rId246" Type="http://schemas.openxmlformats.org/officeDocument/2006/relationships/tags" Target="../tags/tag1201.xml"/><Relationship Id="rId267" Type="http://schemas.openxmlformats.org/officeDocument/2006/relationships/tags" Target="../tags/tag1222.xml"/><Relationship Id="rId288" Type="http://schemas.openxmlformats.org/officeDocument/2006/relationships/tags" Target="../tags/tag1243.xml"/><Relationship Id="rId411" Type="http://schemas.openxmlformats.org/officeDocument/2006/relationships/tags" Target="../tags/tag1366.xml"/><Relationship Id="rId432" Type="http://schemas.openxmlformats.org/officeDocument/2006/relationships/tags" Target="../tags/tag1387.xml"/><Relationship Id="rId106" Type="http://schemas.openxmlformats.org/officeDocument/2006/relationships/tags" Target="../tags/tag1061.xml"/><Relationship Id="rId127" Type="http://schemas.openxmlformats.org/officeDocument/2006/relationships/tags" Target="../tags/tag1082.xml"/><Relationship Id="rId313" Type="http://schemas.openxmlformats.org/officeDocument/2006/relationships/tags" Target="../tags/tag1268.xml"/><Relationship Id="rId10" Type="http://schemas.openxmlformats.org/officeDocument/2006/relationships/tags" Target="../tags/tag965.xml"/><Relationship Id="rId31" Type="http://schemas.openxmlformats.org/officeDocument/2006/relationships/tags" Target="../tags/tag986.xml"/><Relationship Id="rId52" Type="http://schemas.openxmlformats.org/officeDocument/2006/relationships/tags" Target="../tags/tag1007.xml"/><Relationship Id="rId73" Type="http://schemas.openxmlformats.org/officeDocument/2006/relationships/tags" Target="../tags/tag1028.xml"/><Relationship Id="rId94" Type="http://schemas.openxmlformats.org/officeDocument/2006/relationships/tags" Target="../tags/tag1049.xml"/><Relationship Id="rId148" Type="http://schemas.openxmlformats.org/officeDocument/2006/relationships/tags" Target="../tags/tag1103.xml"/><Relationship Id="rId169" Type="http://schemas.openxmlformats.org/officeDocument/2006/relationships/tags" Target="../tags/tag1124.xml"/><Relationship Id="rId334" Type="http://schemas.openxmlformats.org/officeDocument/2006/relationships/tags" Target="../tags/tag1289.xml"/><Relationship Id="rId355" Type="http://schemas.openxmlformats.org/officeDocument/2006/relationships/tags" Target="../tags/tag1310.xml"/><Relationship Id="rId376" Type="http://schemas.openxmlformats.org/officeDocument/2006/relationships/tags" Target="../tags/tag1331.xml"/><Relationship Id="rId397" Type="http://schemas.openxmlformats.org/officeDocument/2006/relationships/tags" Target="../tags/tag1352.xml"/><Relationship Id="rId4" Type="http://schemas.openxmlformats.org/officeDocument/2006/relationships/tags" Target="../tags/tag959.xml"/><Relationship Id="rId180" Type="http://schemas.openxmlformats.org/officeDocument/2006/relationships/tags" Target="../tags/tag1135.xml"/><Relationship Id="rId215" Type="http://schemas.openxmlformats.org/officeDocument/2006/relationships/tags" Target="../tags/tag1170.xml"/><Relationship Id="rId236" Type="http://schemas.openxmlformats.org/officeDocument/2006/relationships/tags" Target="../tags/tag1191.xml"/><Relationship Id="rId257" Type="http://schemas.openxmlformats.org/officeDocument/2006/relationships/tags" Target="../tags/tag1212.xml"/><Relationship Id="rId278" Type="http://schemas.openxmlformats.org/officeDocument/2006/relationships/tags" Target="../tags/tag1233.xml"/><Relationship Id="rId401" Type="http://schemas.openxmlformats.org/officeDocument/2006/relationships/tags" Target="../tags/tag1356.xml"/><Relationship Id="rId422" Type="http://schemas.openxmlformats.org/officeDocument/2006/relationships/tags" Target="../tags/tag1377.xml"/><Relationship Id="rId303" Type="http://schemas.openxmlformats.org/officeDocument/2006/relationships/tags" Target="../tags/tag1258.xml"/><Relationship Id="rId42" Type="http://schemas.openxmlformats.org/officeDocument/2006/relationships/tags" Target="../tags/tag997.xml"/><Relationship Id="rId84" Type="http://schemas.openxmlformats.org/officeDocument/2006/relationships/tags" Target="../tags/tag1039.xml"/><Relationship Id="rId138" Type="http://schemas.openxmlformats.org/officeDocument/2006/relationships/tags" Target="../tags/tag1093.xml"/><Relationship Id="rId345" Type="http://schemas.openxmlformats.org/officeDocument/2006/relationships/tags" Target="../tags/tag1300.xml"/><Relationship Id="rId387" Type="http://schemas.openxmlformats.org/officeDocument/2006/relationships/tags" Target="../tags/tag1342.xml"/><Relationship Id="rId191" Type="http://schemas.openxmlformats.org/officeDocument/2006/relationships/tags" Target="../tags/tag1146.xml"/><Relationship Id="rId205" Type="http://schemas.openxmlformats.org/officeDocument/2006/relationships/tags" Target="../tags/tag1160.xml"/><Relationship Id="rId247" Type="http://schemas.openxmlformats.org/officeDocument/2006/relationships/tags" Target="../tags/tag1202.xml"/><Relationship Id="rId412" Type="http://schemas.openxmlformats.org/officeDocument/2006/relationships/tags" Target="../tags/tag1367.xml"/><Relationship Id="rId107" Type="http://schemas.openxmlformats.org/officeDocument/2006/relationships/tags" Target="../tags/tag1062.xml"/><Relationship Id="rId289" Type="http://schemas.openxmlformats.org/officeDocument/2006/relationships/tags" Target="../tags/tag1244.xml"/><Relationship Id="rId11" Type="http://schemas.openxmlformats.org/officeDocument/2006/relationships/tags" Target="../tags/tag966.xml"/><Relationship Id="rId53" Type="http://schemas.openxmlformats.org/officeDocument/2006/relationships/tags" Target="../tags/tag1008.xml"/><Relationship Id="rId149" Type="http://schemas.openxmlformats.org/officeDocument/2006/relationships/tags" Target="../tags/tag1104.xml"/><Relationship Id="rId314" Type="http://schemas.openxmlformats.org/officeDocument/2006/relationships/tags" Target="../tags/tag1269.xml"/><Relationship Id="rId356" Type="http://schemas.openxmlformats.org/officeDocument/2006/relationships/tags" Target="../tags/tag1311.xml"/><Relationship Id="rId398" Type="http://schemas.openxmlformats.org/officeDocument/2006/relationships/tags" Target="../tags/tag1353.xml"/><Relationship Id="rId95" Type="http://schemas.openxmlformats.org/officeDocument/2006/relationships/tags" Target="../tags/tag1050.xml"/><Relationship Id="rId160" Type="http://schemas.openxmlformats.org/officeDocument/2006/relationships/tags" Target="../tags/tag1115.xml"/><Relationship Id="rId216" Type="http://schemas.openxmlformats.org/officeDocument/2006/relationships/tags" Target="../tags/tag1171.xml"/><Relationship Id="rId423" Type="http://schemas.openxmlformats.org/officeDocument/2006/relationships/tags" Target="../tags/tag1378.xml"/><Relationship Id="rId258" Type="http://schemas.openxmlformats.org/officeDocument/2006/relationships/tags" Target="../tags/tag1213.xml"/><Relationship Id="rId22" Type="http://schemas.openxmlformats.org/officeDocument/2006/relationships/tags" Target="../tags/tag977.xml"/><Relationship Id="rId64" Type="http://schemas.openxmlformats.org/officeDocument/2006/relationships/tags" Target="../tags/tag1019.xml"/><Relationship Id="rId118" Type="http://schemas.openxmlformats.org/officeDocument/2006/relationships/tags" Target="../tags/tag1073.xml"/><Relationship Id="rId325" Type="http://schemas.openxmlformats.org/officeDocument/2006/relationships/tags" Target="../tags/tag1280.xml"/><Relationship Id="rId367" Type="http://schemas.openxmlformats.org/officeDocument/2006/relationships/tags" Target="../tags/tag1322.xml"/><Relationship Id="rId171" Type="http://schemas.openxmlformats.org/officeDocument/2006/relationships/tags" Target="../tags/tag1126.xml"/><Relationship Id="rId227" Type="http://schemas.openxmlformats.org/officeDocument/2006/relationships/tags" Target="../tags/tag1182.xml"/><Relationship Id="rId269" Type="http://schemas.openxmlformats.org/officeDocument/2006/relationships/tags" Target="../tags/tag1224.xml"/><Relationship Id="rId434" Type="http://schemas.openxmlformats.org/officeDocument/2006/relationships/tags" Target="../tags/tag1389.xml"/><Relationship Id="rId33" Type="http://schemas.openxmlformats.org/officeDocument/2006/relationships/tags" Target="../tags/tag988.xml"/><Relationship Id="rId129" Type="http://schemas.openxmlformats.org/officeDocument/2006/relationships/tags" Target="../tags/tag1084.xml"/><Relationship Id="rId280" Type="http://schemas.openxmlformats.org/officeDocument/2006/relationships/tags" Target="../tags/tag1235.xml"/><Relationship Id="rId336" Type="http://schemas.openxmlformats.org/officeDocument/2006/relationships/tags" Target="../tags/tag1291.xml"/><Relationship Id="rId75" Type="http://schemas.openxmlformats.org/officeDocument/2006/relationships/tags" Target="../tags/tag1030.xml"/><Relationship Id="rId140" Type="http://schemas.openxmlformats.org/officeDocument/2006/relationships/tags" Target="../tags/tag1095.xml"/><Relationship Id="rId182" Type="http://schemas.openxmlformats.org/officeDocument/2006/relationships/tags" Target="../tags/tag1137.xml"/><Relationship Id="rId378" Type="http://schemas.openxmlformats.org/officeDocument/2006/relationships/tags" Target="../tags/tag1333.xml"/><Relationship Id="rId403" Type="http://schemas.openxmlformats.org/officeDocument/2006/relationships/tags" Target="../tags/tag1358.xml"/><Relationship Id="rId6" Type="http://schemas.openxmlformats.org/officeDocument/2006/relationships/tags" Target="../tags/tag961.xml"/><Relationship Id="rId238" Type="http://schemas.openxmlformats.org/officeDocument/2006/relationships/tags" Target="../tags/tag1193.xml"/><Relationship Id="rId291" Type="http://schemas.openxmlformats.org/officeDocument/2006/relationships/tags" Target="../tags/tag1246.xml"/><Relationship Id="rId305" Type="http://schemas.openxmlformats.org/officeDocument/2006/relationships/tags" Target="../tags/tag1260.xml"/><Relationship Id="rId347" Type="http://schemas.openxmlformats.org/officeDocument/2006/relationships/tags" Target="../tags/tag1302.xml"/><Relationship Id="rId44" Type="http://schemas.openxmlformats.org/officeDocument/2006/relationships/tags" Target="../tags/tag999.xml"/><Relationship Id="rId86" Type="http://schemas.openxmlformats.org/officeDocument/2006/relationships/tags" Target="../tags/tag1041.xml"/><Relationship Id="rId151" Type="http://schemas.openxmlformats.org/officeDocument/2006/relationships/tags" Target="../tags/tag1106.xml"/><Relationship Id="rId389" Type="http://schemas.openxmlformats.org/officeDocument/2006/relationships/tags" Target="../tags/tag1344.xml"/><Relationship Id="rId193" Type="http://schemas.openxmlformats.org/officeDocument/2006/relationships/tags" Target="../tags/tag1148.xml"/><Relationship Id="rId207" Type="http://schemas.openxmlformats.org/officeDocument/2006/relationships/tags" Target="../tags/tag1162.xml"/><Relationship Id="rId249" Type="http://schemas.openxmlformats.org/officeDocument/2006/relationships/tags" Target="../tags/tag1204.xml"/><Relationship Id="rId414" Type="http://schemas.openxmlformats.org/officeDocument/2006/relationships/tags" Target="../tags/tag1369.xml"/><Relationship Id="rId13" Type="http://schemas.openxmlformats.org/officeDocument/2006/relationships/tags" Target="../tags/tag968.xml"/><Relationship Id="rId109" Type="http://schemas.openxmlformats.org/officeDocument/2006/relationships/tags" Target="../tags/tag1064.xml"/><Relationship Id="rId260" Type="http://schemas.openxmlformats.org/officeDocument/2006/relationships/tags" Target="../tags/tag1215.xml"/><Relationship Id="rId316" Type="http://schemas.openxmlformats.org/officeDocument/2006/relationships/tags" Target="../tags/tag1271.xml"/><Relationship Id="rId55" Type="http://schemas.openxmlformats.org/officeDocument/2006/relationships/tags" Target="../tags/tag1010.xml"/><Relationship Id="rId97" Type="http://schemas.openxmlformats.org/officeDocument/2006/relationships/tags" Target="../tags/tag1052.xml"/><Relationship Id="rId120" Type="http://schemas.openxmlformats.org/officeDocument/2006/relationships/tags" Target="../tags/tag1075.xml"/><Relationship Id="rId358" Type="http://schemas.openxmlformats.org/officeDocument/2006/relationships/tags" Target="../tags/tag1313.xml"/><Relationship Id="rId162" Type="http://schemas.openxmlformats.org/officeDocument/2006/relationships/tags" Target="../tags/tag1117.xml"/><Relationship Id="rId218" Type="http://schemas.openxmlformats.org/officeDocument/2006/relationships/tags" Target="../tags/tag1173.xml"/><Relationship Id="rId425" Type="http://schemas.openxmlformats.org/officeDocument/2006/relationships/tags" Target="../tags/tag1380.xml"/><Relationship Id="rId271" Type="http://schemas.openxmlformats.org/officeDocument/2006/relationships/tags" Target="../tags/tag1226.xml"/><Relationship Id="rId24" Type="http://schemas.openxmlformats.org/officeDocument/2006/relationships/tags" Target="../tags/tag979.xml"/><Relationship Id="rId66" Type="http://schemas.openxmlformats.org/officeDocument/2006/relationships/tags" Target="../tags/tag1021.xml"/><Relationship Id="rId131" Type="http://schemas.openxmlformats.org/officeDocument/2006/relationships/tags" Target="../tags/tag1086.xml"/><Relationship Id="rId327" Type="http://schemas.openxmlformats.org/officeDocument/2006/relationships/tags" Target="../tags/tag1282.xml"/><Relationship Id="rId369" Type="http://schemas.openxmlformats.org/officeDocument/2006/relationships/tags" Target="../tags/tag1324.xml"/><Relationship Id="rId173" Type="http://schemas.openxmlformats.org/officeDocument/2006/relationships/tags" Target="../tags/tag1128.xml"/><Relationship Id="rId229" Type="http://schemas.openxmlformats.org/officeDocument/2006/relationships/tags" Target="../tags/tag1184.xml"/><Relationship Id="rId380" Type="http://schemas.openxmlformats.org/officeDocument/2006/relationships/tags" Target="../tags/tag1335.xml"/><Relationship Id="rId436" Type="http://schemas.openxmlformats.org/officeDocument/2006/relationships/tags" Target="../tags/tag1391.xml"/><Relationship Id="rId240" Type="http://schemas.openxmlformats.org/officeDocument/2006/relationships/tags" Target="../tags/tag1195.xml"/><Relationship Id="rId35" Type="http://schemas.openxmlformats.org/officeDocument/2006/relationships/tags" Target="../tags/tag990.xml"/><Relationship Id="rId77" Type="http://schemas.openxmlformats.org/officeDocument/2006/relationships/tags" Target="../tags/tag1032.xml"/><Relationship Id="rId100" Type="http://schemas.openxmlformats.org/officeDocument/2006/relationships/tags" Target="../tags/tag1055.xml"/><Relationship Id="rId282" Type="http://schemas.openxmlformats.org/officeDocument/2006/relationships/tags" Target="../tags/tag1237.xml"/><Relationship Id="rId338" Type="http://schemas.openxmlformats.org/officeDocument/2006/relationships/tags" Target="../tags/tag1293.xml"/><Relationship Id="rId8" Type="http://schemas.openxmlformats.org/officeDocument/2006/relationships/tags" Target="../tags/tag963.xml"/><Relationship Id="rId142" Type="http://schemas.openxmlformats.org/officeDocument/2006/relationships/tags" Target="../tags/tag1097.xml"/><Relationship Id="rId184" Type="http://schemas.openxmlformats.org/officeDocument/2006/relationships/tags" Target="../tags/tag1139.xml"/><Relationship Id="rId391" Type="http://schemas.openxmlformats.org/officeDocument/2006/relationships/tags" Target="../tags/tag1346.xml"/><Relationship Id="rId405" Type="http://schemas.openxmlformats.org/officeDocument/2006/relationships/tags" Target="../tags/tag1360.xml"/><Relationship Id="rId251" Type="http://schemas.openxmlformats.org/officeDocument/2006/relationships/tags" Target="../tags/tag1206.xml"/><Relationship Id="rId46" Type="http://schemas.openxmlformats.org/officeDocument/2006/relationships/tags" Target="../tags/tag1001.xml"/><Relationship Id="rId293" Type="http://schemas.openxmlformats.org/officeDocument/2006/relationships/tags" Target="../tags/tag1248.xml"/><Relationship Id="rId307" Type="http://schemas.openxmlformats.org/officeDocument/2006/relationships/tags" Target="../tags/tag1262.xml"/><Relationship Id="rId349" Type="http://schemas.openxmlformats.org/officeDocument/2006/relationships/tags" Target="../tags/tag1304.xml"/><Relationship Id="rId88" Type="http://schemas.openxmlformats.org/officeDocument/2006/relationships/tags" Target="../tags/tag1043.xml"/><Relationship Id="rId111" Type="http://schemas.openxmlformats.org/officeDocument/2006/relationships/tags" Target="../tags/tag1066.xml"/><Relationship Id="rId153" Type="http://schemas.openxmlformats.org/officeDocument/2006/relationships/tags" Target="../tags/tag1108.xml"/><Relationship Id="rId195" Type="http://schemas.openxmlformats.org/officeDocument/2006/relationships/tags" Target="../tags/tag1150.xml"/><Relationship Id="rId209" Type="http://schemas.openxmlformats.org/officeDocument/2006/relationships/tags" Target="../tags/tag1164.xml"/><Relationship Id="rId360" Type="http://schemas.openxmlformats.org/officeDocument/2006/relationships/tags" Target="../tags/tag1315.xml"/><Relationship Id="rId416" Type="http://schemas.openxmlformats.org/officeDocument/2006/relationships/tags" Target="../tags/tag1371.xml"/><Relationship Id="rId220" Type="http://schemas.openxmlformats.org/officeDocument/2006/relationships/tags" Target="../tags/tag1175.xml"/><Relationship Id="rId15" Type="http://schemas.openxmlformats.org/officeDocument/2006/relationships/tags" Target="../tags/tag970.xml"/><Relationship Id="rId57" Type="http://schemas.openxmlformats.org/officeDocument/2006/relationships/tags" Target="../tags/tag1012.xml"/><Relationship Id="rId262" Type="http://schemas.openxmlformats.org/officeDocument/2006/relationships/tags" Target="../tags/tag1217.xml"/><Relationship Id="rId318" Type="http://schemas.openxmlformats.org/officeDocument/2006/relationships/tags" Target="../tags/tag1273.xml"/><Relationship Id="rId99" Type="http://schemas.openxmlformats.org/officeDocument/2006/relationships/tags" Target="../tags/tag1054.xml"/><Relationship Id="rId122" Type="http://schemas.openxmlformats.org/officeDocument/2006/relationships/tags" Target="../tags/tag1077.xml"/><Relationship Id="rId164" Type="http://schemas.openxmlformats.org/officeDocument/2006/relationships/tags" Target="../tags/tag1119.xml"/><Relationship Id="rId371" Type="http://schemas.openxmlformats.org/officeDocument/2006/relationships/tags" Target="../tags/tag1326.xml"/><Relationship Id="rId427" Type="http://schemas.openxmlformats.org/officeDocument/2006/relationships/tags" Target="../tags/tag1382.xml"/><Relationship Id="rId26" Type="http://schemas.openxmlformats.org/officeDocument/2006/relationships/tags" Target="../tags/tag981.xml"/><Relationship Id="rId231" Type="http://schemas.openxmlformats.org/officeDocument/2006/relationships/tags" Target="../tags/tag1186.xml"/><Relationship Id="rId273" Type="http://schemas.openxmlformats.org/officeDocument/2006/relationships/tags" Target="../tags/tag1228.xml"/><Relationship Id="rId329" Type="http://schemas.openxmlformats.org/officeDocument/2006/relationships/tags" Target="../tags/tag1284.xml"/><Relationship Id="rId68" Type="http://schemas.openxmlformats.org/officeDocument/2006/relationships/tags" Target="../tags/tag1023.xml"/><Relationship Id="rId133" Type="http://schemas.openxmlformats.org/officeDocument/2006/relationships/tags" Target="../tags/tag1088.xml"/><Relationship Id="rId175" Type="http://schemas.openxmlformats.org/officeDocument/2006/relationships/tags" Target="../tags/tag1130.xml"/><Relationship Id="rId340" Type="http://schemas.openxmlformats.org/officeDocument/2006/relationships/tags" Target="../tags/tag1295.xml"/><Relationship Id="rId200" Type="http://schemas.openxmlformats.org/officeDocument/2006/relationships/tags" Target="../tags/tag1155.xml"/><Relationship Id="rId382" Type="http://schemas.openxmlformats.org/officeDocument/2006/relationships/tags" Target="../tags/tag1337.xml"/><Relationship Id="rId438" Type="http://schemas.openxmlformats.org/officeDocument/2006/relationships/notesSlide" Target="../notesSlides/notesSlide6.xml"/><Relationship Id="rId242" Type="http://schemas.openxmlformats.org/officeDocument/2006/relationships/tags" Target="../tags/tag1197.xml"/><Relationship Id="rId284" Type="http://schemas.openxmlformats.org/officeDocument/2006/relationships/tags" Target="../tags/tag1239.xml"/><Relationship Id="rId37" Type="http://schemas.openxmlformats.org/officeDocument/2006/relationships/tags" Target="../tags/tag992.xml"/><Relationship Id="rId79" Type="http://schemas.openxmlformats.org/officeDocument/2006/relationships/tags" Target="../tags/tag1034.xml"/><Relationship Id="rId102" Type="http://schemas.openxmlformats.org/officeDocument/2006/relationships/tags" Target="../tags/tag1057.xml"/><Relationship Id="rId144" Type="http://schemas.openxmlformats.org/officeDocument/2006/relationships/tags" Target="../tags/tag1099.xml"/><Relationship Id="rId90" Type="http://schemas.openxmlformats.org/officeDocument/2006/relationships/tags" Target="../tags/tag1045.xml"/><Relationship Id="rId186" Type="http://schemas.openxmlformats.org/officeDocument/2006/relationships/tags" Target="../tags/tag1141.xml"/><Relationship Id="rId351" Type="http://schemas.openxmlformats.org/officeDocument/2006/relationships/tags" Target="../tags/tag1306.xml"/><Relationship Id="rId393" Type="http://schemas.openxmlformats.org/officeDocument/2006/relationships/tags" Target="../tags/tag1348.xml"/><Relationship Id="rId407" Type="http://schemas.openxmlformats.org/officeDocument/2006/relationships/tags" Target="../tags/tag1362.xml"/><Relationship Id="rId211" Type="http://schemas.openxmlformats.org/officeDocument/2006/relationships/tags" Target="../tags/tag1166.xml"/><Relationship Id="rId253" Type="http://schemas.openxmlformats.org/officeDocument/2006/relationships/tags" Target="../tags/tag1208.xml"/><Relationship Id="rId295" Type="http://schemas.openxmlformats.org/officeDocument/2006/relationships/tags" Target="../tags/tag1250.xml"/><Relationship Id="rId309" Type="http://schemas.openxmlformats.org/officeDocument/2006/relationships/tags" Target="../tags/tag1264.xml"/><Relationship Id="rId48" Type="http://schemas.openxmlformats.org/officeDocument/2006/relationships/tags" Target="../tags/tag1003.xml"/><Relationship Id="rId113" Type="http://schemas.openxmlformats.org/officeDocument/2006/relationships/tags" Target="../tags/tag1068.xml"/><Relationship Id="rId320" Type="http://schemas.openxmlformats.org/officeDocument/2006/relationships/tags" Target="../tags/tag1275.xml"/><Relationship Id="rId155" Type="http://schemas.openxmlformats.org/officeDocument/2006/relationships/tags" Target="../tags/tag1110.xml"/><Relationship Id="rId197" Type="http://schemas.openxmlformats.org/officeDocument/2006/relationships/tags" Target="../tags/tag1152.xml"/><Relationship Id="rId362" Type="http://schemas.openxmlformats.org/officeDocument/2006/relationships/tags" Target="../tags/tag1317.xml"/><Relationship Id="rId418" Type="http://schemas.openxmlformats.org/officeDocument/2006/relationships/tags" Target="../tags/tag1373.xml"/><Relationship Id="rId222" Type="http://schemas.openxmlformats.org/officeDocument/2006/relationships/tags" Target="../tags/tag1177.xml"/><Relationship Id="rId264" Type="http://schemas.openxmlformats.org/officeDocument/2006/relationships/tags" Target="../tags/tag1219.xml"/><Relationship Id="rId17" Type="http://schemas.openxmlformats.org/officeDocument/2006/relationships/tags" Target="../tags/tag972.xml"/><Relationship Id="rId59" Type="http://schemas.openxmlformats.org/officeDocument/2006/relationships/tags" Target="../tags/tag1014.xml"/><Relationship Id="rId124" Type="http://schemas.openxmlformats.org/officeDocument/2006/relationships/tags" Target="../tags/tag1079.xml"/><Relationship Id="rId70" Type="http://schemas.openxmlformats.org/officeDocument/2006/relationships/tags" Target="../tags/tag1025.xml"/><Relationship Id="rId166" Type="http://schemas.openxmlformats.org/officeDocument/2006/relationships/tags" Target="../tags/tag1121.xml"/><Relationship Id="rId331" Type="http://schemas.openxmlformats.org/officeDocument/2006/relationships/tags" Target="../tags/tag1286.xml"/><Relationship Id="rId373" Type="http://schemas.openxmlformats.org/officeDocument/2006/relationships/tags" Target="../tags/tag1328.xml"/><Relationship Id="rId429" Type="http://schemas.openxmlformats.org/officeDocument/2006/relationships/tags" Target="../tags/tag1384.xml"/><Relationship Id="rId1" Type="http://schemas.openxmlformats.org/officeDocument/2006/relationships/tags" Target="../tags/tag956.xml"/><Relationship Id="rId233" Type="http://schemas.openxmlformats.org/officeDocument/2006/relationships/tags" Target="../tags/tag1188.xml"/><Relationship Id="rId28" Type="http://schemas.openxmlformats.org/officeDocument/2006/relationships/tags" Target="../tags/tag983.xml"/><Relationship Id="rId275" Type="http://schemas.openxmlformats.org/officeDocument/2006/relationships/tags" Target="../tags/tag1230.xml"/><Relationship Id="rId300" Type="http://schemas.openxmlformats.org/officeDocument/2006/relationships/tags" Target="../tags/tag1255.xml"/></Relationships>
</file>

<file path=ppt/slides/_rels/slide7.xml.rels><?xml version="1.0" encoding="UTF-8" standalone="yes"?>
<Relationships xmlns="http://schemas.openxmlformats.org/package/2006/relationships"><Relationship Id="rId117" Type="http://schemas.openxmlformats.org/officeDocument/2006/relationships/tags" Target="../tags/tag1508.xml"/><Relationship Id="rId299" Type="http://schemas.openxmlformats.org/officeDocument/2006/relationships/tags" Target="../tags/tag1690.xml"/><Relationship Id="rId21" Type="http://schemas.openxmlformats.org/officeDocument/2006/relationships/tags" Target="../tags/tag1412.xml"/><Relationship Id="rId63" Type="http://schemas.openxmlformats.org/officeDocument/2006/relationships/tags" Target="../tags/tag1454.xml"/><Relationship Id="rId159" Type="http://schemas.openxmlformats.org/officeDocument/2006/relationships/tags" Target="../tags/tag1550.xml"/><Relationship Id="rId170" Type="http://schemas.openxmlformats.org/officeDocument/2006/relationships/tags" Target="../tags/tag1561.xml"/><Relationship Id="rId226" Type="http://schemas.openxmlformats.org/officeDocument/2006/relationships/tags" Target="../tags/tag1617.xml"/><Relationship Id="rId268" Type="http://schemas.openxmlformats.org/officeDocument/2006/relationships/tags" Target="../tags/tag1659.xml"/><Relationship Id="rId32" Type="http://schemas.openxmlformats.org/officeDocument/2006/relationships/tags" Target="../tags/tag1423.xml"/><Relationship Id="rId74" Type="http://schemas.openxmlformats.org/officeDocument/2006/relationships/tags" Target="../tags/tag1465.xml"/><Relationship Id="rId128" Type="http://schemas.openxmlformats.org/officeDocument/2006/relationships/tags" Target="../tags/tag1519.xml"/><Relationship Id="rId5" Type="http://schemas.openxmlformats.org/officeDocument/2006/relationships/tags" Target="../tags/tag1396.xml"/><Relationship Id="rId181" Type="http://schemas.openxmlformats.org/officeDocument/2006/relationships/tags" Target="../tags/tag1572.xml"/><Relationship Id="rId237" Type="http://schemas.openxmlformats.org/officeDocument/2006/relationships/tags" Target="../tags/tag1628.xml"/><Relationship Id="rId279" Type="http://schemas.openxmlformats.org/officeDocument/2006/relationships/tags" Target="../tags/tag1670.xml"/><Relationship Id="rId43" Type="http://schemas.openxmlformats.org/officeDocument/2006/relationships/tags" Target="../tags/tag1434.xml"/><Relationship Id="rId139" Type="http://schemas.openxmlformats.org/officeDocument/2006/relationships/tags" Target="../tags/tag1530.xml"/><Relationship Id="rId290" Type="http://schemas.openxmlformats.org/officeDocument/2006/relationships/tags" Target="../tags/tag1681.xml"/><Relationship Id="rId304" Type="http://schemas.openxmlformats.org/officeDocument/2006/relationships/tags" Target="../tags/tag1695.xml"/><Relationship Id="rId85" Type="http://schemas.openxmlformats.org/officeDocument/2006/relationships/tags" Target="../tags/tag1476.xml"/><Relationship Id="rId150" Type="http://schemas.openxmlformats.org/officeDocument/2006/relationships/tags" Target="../tags/tag1541.xml"/><Relationship Id="rId192" Type="http://schemas.openxmlformats.org/officeDocument/2006/relationships/tags" Target="../tags/tag1583.xml"/><Relationship Id="rId206" Type="http://schemas.openxmlformats.org/officeDocument/2006/relationships/tags" Target="../tags/tag1597.xml"/><Relationship Id="rId248" Type="http://schemas.openxmlformats.org/officeDocument/2006/relationships/tags" Target="../tags/tag1639.xml"/><Relationship Id="rId12" Type="http://schemas.openxmlformats.org/officeDocument/2006/relationships/tags" Target="../tags/tag1403.xml"/><Relationship Id="rId108" Type="http://schemas.openxmlformats.org/officeDocument/2006/relationships/tags" Target="../tags/tag1499.xml"/><Relationship Id="rId315" Type="http://schemas.openxmlformats.org/officeDocument/2006/relationships/slideLayout" Target="../slideLayouts/slideLayout1.xml"/><Relationship Id="rId54" Type="http://schemas.openxmlformats.org/officeDocument/2006/relationships/tags" Target="../tags/tag1445.xml"/><Relationship Id="rId96" Type="http://schemas.openxmlformats.org/officeDocument/2006/relationships/tags" Target="../tags/tag1487.xml"/><Relationship Id="rId161" Type="http://schemas.openxmlformats.org/officeDocument/2006/relationships/tags" Target="../tags/tag1552.xml"/><Relationship Id="rId217" Type="http://schemas.openxmlformats.org/officeDocument/2006/relationships/tags" Target="../tags/tag1608.xml"/><Relationship Id="rId259" Type="http://schemas.openxmlformats.org/officeDocument/2006/relationships/tags" Target="../tags/tag1650.xml"/><Relationship Id="rId23" Type="http://schemas.openxmlformats.org/officeDocument/2006/relationships/tags" Target="../tags/tag1414.xml"/><Relationship Id="rId119" Type="http://schemas.openxmlformats.org/officeDocument/2006/relationships/tags" Target="../tags/tag1510.xml"/><Relationship Id="rId270" Type="http://schemas.openxmlformats.org/officeDocument/2006/relationships/tags" Target="../tags/tag1661.xml"/><Relationship Id="rId65" Type="http://schemas.openxmlformats.org/officeDocument/2006/relationships/tags" Target="../tags/tag1456.xml"/><Relationship Id="rId130" Type="http://schemas.openxmlformats.org/officeDocument/2006/relationships/tags" Target="../tags/tag1521.xml"/><Relationship Id="rId172" Type="http://schemas.openxmlformats.org/officeDocument/2006/relationships/tags" Target="../tags/tag1563.xml"/><Relationship Id="rId228" Type="http://schemas.openxmlformats.org/officeDocument/2006/relationships/tags" Target="../tags/tag1619.xml"/><Relationship Id="rId13" Type="http://schemas.openxmlformats.org/officeDocument/2006/relationships/tags" Target="../tags/tag1404.xml"/><Relationship Id="rId109" Type="http://schemas.openxmlformats.org/officeDocument/2006/relationships/tags" Target="../tags/tag1500.xml"/><Relationship Id="rId260" Type="http://schemas.openxmlformats.org/officeDocument/2006/relationships/tags" Target="../tags/tag1651.xml"/><Relationship Id="rId281" Type="http://schemas.openxmlformats.org/officeDocument/2006/relationships/tags" Target="../tags/tag1672.xml"/><Relationship Id="rId316" Type="http://schemas.openxmlformats.org/officeDocument/2006/relationships/notesSlide" Target="../notesSlides/notesSlide7.xml"/><Relationship Id="rId34" Type="http://schemas.openxmlformats.org/officeDocument/2006/relationships/tags" Target="../tags/tag1425.xml"/><Relationship Id="rId55" Type="http://schemas.openxmlformats.org/officeDocument/2006/relationships/tags" Target="../tags/tag1446.xml"/><Relationship Id="rId76" Type="http://schemas.openxmlformats.org/officeDocument/2006/relationships/tags" Target="../tags/tag1467.xml"/><Relationship Id="rId97" Type="http://schemas.openxmlformats.org/officeDocument/2006/relationships/tags" Target="../tags/tag1488.xml"/><Relationship Id="rId120" Type="http://schemas.openxmlformats.org/officeDocument/2006/relationships/tags" Target="../tags/tag1511.xml"/><Relationship Id="rId141" Type="http://schemas.openxmlformats.org/officeDocument/2006/relationships/tags" Target="../tags/tag1532.xml"/><Relationship Id="rId7" Type="http://schemas.openxmlformats.org/officeDocument/2006/relationships/tags" Target="../tags/tag1398.xml"/><Relationship Id="rId162" Type="http://schemas.openxmlformats.org/officeDocument/2006/relationships/tags" Target="../tags/tag1553.xml"/><Relationship Id="rId183" Type="http://schemas.openxmlformats.org/officeDocument/2006/relationships/tags" Target="../tags/tag1574.xml"/><Relationship Id="rId218" Type="http://schemas.openxmlformats.org/officeDocument/2006/relationships/tags" Target="../tags/tag1609.xml"/><Relationship Id="rId239" Type="http://schemas.openxmlformats.org/officeDocument/2006/relationships/tags" Target="../tags/tag1630.xml"/><Relationship Id="rId250" Type="http://schemas.openxmlformats.org/officeDocument/2006/relationships/tags" Target="../tags/tag1641.xml"/><Relationship Id="rId271" Type="http://schemas.openxmlformats.org/officeDocument/2006/relationships/tags" Target="../tags/tag1662.xml"/><Relationship Id="rId292" Type="http://schemas.openxmlformats.org/officeDocument/2006/relationships/tags" Target="../tags/tag1683.xml"/><Relationship Id="rId306" Type="http://schemas.openxmlformats.org/officeDocument/2006/relationships/tags" Target="../tags/tag1697.xml"/><Relationship Id="rId24" Type="http://schemas.openxmlformats.org/officeDocument/2006/relationships/tags" Target="../tags/tag1415.xml"/><Relationship Id="rId45" Type="http://schemas.openxmlformats.org/officeDocument/2006/relationships/tags" Target="../tags/tag1436.xml"/><Relationship Id="rId66" Type="http://schemas.openxmlformats.org/officeDocument/2006/relationships/tags" Target="../tags/tag1457.xml"/><Relationship Id="rId87" Type="http://schemas.openxmlformats.org/officeDocument/2006/relationships/tags" Target="../tags/tag1478.xml"/><Relationship Id="rId110" Type="http://schemas.openxmlformats.org/officeDocument/2006/relationships/tags" Target="../tags/tag1501.xml"/><Relationship Id="rId131" Type="http://schemas.openxmlformats.org/officeDocument/2006/relationships/tags" Target="../tags/tag1522.xml"/><Relationship Id="rId152" Type="http://schemas.openxmlformats.org/officeDocument/2006/relationships/tags" Target="../tags/tag1543.xml"/><Relationship Id="rId173" Type="http://schemas.openxmlformats.org/officeDocument/2006/relationships/tags" Target="../tags/tag1564.xml"/><Relationship Id="rId194" Type="http://schemas.openxmlformats.org/officeDocument/2006/relationships/tags" Target="../tags/tag1585.xml"/><Relationship Id="rId208" Type="http://schemas.openxmlformats.org/officeDocument/2006/relationships/tags" Target="../tags/tag1599.xml"/><Relationship Id="rId229" Type="http://schemas.openxmlformats.org/officeDocument/2006/relationships/tags" Target="../tags/tag1620.xml"/><Relationship Id="rId240" Type="http://schemas.openxmlformats.org/officeDocument/2006/relationships/tags" Target="../tags/tag1631.xml"/><Relationship Id="rId261" Type="http://schemas.openxmlformats.org/officeDocument/2006/relationships/tags" Target="../tags/tag1652.xml"/><Relationship Id="rId14" Type="http://schemas.openxmlformats.org/officeDocument/2006/relationships/tags" Target="../tags/tag1405.xml"/><Relationship Id="rId35" Type="http://schemas.openxmlformats.org/officeDocument/2006/relationships/tags" Target="../tags/tag1426.xml"/><Relationship Id="rId56" Type="http://schemas.openxmlformats.org/officeDocument/2006/relationships/tags" Target="../tags/tag1447.xml"/><Relationship Id="rId77" Type="http://schemas.openxmlformats.org/officeDocument/2006/relationships/tags" Target="../tags/tag1468.xml"/><Relationship Id="rId100" Type="http://schemas.openxmlformats.org/officeDocument/2006/relationships/tags" Target="../tags/tag1491.xml"/><Relationship Id="rId282" Type="http://schemas.openxmlformats.org/officeDocument/2006/relationships/tags" Target="../tags/tag1673.xml"/><Relationship Id="rId317" Type="http://schemas.openxmlformats.org/officeDocument/2006/relationships/image" Target="../media/image7.png"/><Relationship Id="rId8" Type="http://schemas.openxmlformats.org/officeDocument/2006/relationships/tags" Target="../tags/tag1399.xml"/><Relationship Id="rId98" Type="http://schemas.openxmlformats.org/officeDocument/2006/relationships/tags" Target="../tags/tag1489.xml"/><Relationship Id="rId121" Type="http://schemas.openxmlformats.org/officeDocument/2006/relationships/tags" Target="../tags/tag1512.xml"/><Relationship Id="rId142" Type="http://schemas.openxmlformats.org/officeDocument/2006/relationships/tags" Target="../tags/tag1533.xml"/><Relationship Id="rId163" Type="http://schemas.openxmlformats.org/officeDocument/2006/relationships/tags" Target="../tags/tag1554.xml"/><Relationship Id="rId184" Type="http://schemas.openxmlformats.org/officeDocument/2006/relationships/tags" Target="../tags/tag1575.xml"/><Relationship Id="rId219" Type="http://schemas.openxmlformats.org/officeDocument/2006/relationships/tags" Target="../tags/tag1610.xml"/><Relationship Id="rId230" Type="http://schemas.openxmlformats.org/officeDocument/2006/relationships/tags" Target="../tags/tag1621.xml"/><Relationship Id="rId251" Type="http://schemas.openxmlformats.org/officeDocument/2006/relationships/tags" Target="../tags/tag1642.xml"/><Relationship Id="rId25" Type="http://schemas.openxmlformats.org/officeDocument/2006/relationships/tags" Target="../tags/tag1416.xml"/><Relationship Id="rId46" Type="http://schemas.openxmlformats.org/officeDocument/2006/relationships/tags" Target="../tags/tag1437.xml"/><Relationship Id="rId67" Type="http://schemas.openxmlformats.org/officeDocument/2006/relationships/tags" Target="../tags/tag1458.xml"/><Relationship Id="rId272" Type="http://schemas.openxmlformats.org/officeDocument/2006/relationships/tags" Target="../tags/tag1663.xml"/><Relationship Id="rId293" Type="http://schemas.openxmlformats.org/officeDocument/2006/relationships/tags" Target="../tags/tag1684.xml"/><Relationship Id="rId307" Type="http://schemas.openxmlformats.org/officeDocument/2006/relationships/tags" Target="../tags/tag1698.xml"/><Relationship Id="rId88" Type="http://schemas.openxmlformats.org/officeDocument/2006/relationships/tags" Target="../tags/tag1479.xml"/><Relationship Id="rId111" Type="http://schemas.openxmlformats.org/officeDocument/2006/relationships/tags" Target="../tags/tag1502.xml"/><Relationship Id="rId132" Type="http://schemas.openxmlformats.org/officeDocument/2006/relationships/tags" Target="../tags/tag1523.xml"/><Relationship Id="rId153" Type="http://schemas.openxmlformats.org/officeDocument/2006/relationships/tags" Target="../tags/tag1544.xml"/><Relationship Id="rId174" Type="http://schemas.openxmlformats.org/officeDocument/2006/relationships/tags" Target="../tags/tag1565.xml"/><Relationship Id="rId195" Type="http://schemas.openxmlformats.org/officeDocument/2006/relationships/tags" Target="../tags/tag1586.xml"/><Relationship Id="rId209" Type="http://schemas.openxmlformats.org/officeDocument/2006/relationships/tags" Target="../tags/tag1600.xml"/><Relationship Id="rId220" Type="http://schemas.openxmlformats.org/officeDocument/2006/relationships/tags" Target="../tags/tag1611.xml"/><Relationship Id="rId241" Type="http://schemas.openxmlformats.org/officeDocument/2006/relationships/tags" Target="../tags/tag1632.xml"/><Relationship Id="rId15" Type="http://schemas.openxmlformats.org/officeDocument/2006/relationships/tags" Target="../tags/tag1406.xml"/><Relationship Id="rId36" Type="http://schemas.openxmlformats.org/officeDocument/2006/relationships/tags" Target="../tags/tag1427.xml"/><Relationship Id="rId57" Type="http://schemas.openxmlformats.org/officeDocument/2006/relationships/tags" Target="../tags/tag1448.xml"/><Relationship Id="rId262" Type="http://schemas.openxmlformats.org/officeDocument/2006/relationships/tags" Target="../tags/tag1653.xml"/><Relationship Id="rId283" Type="http://schemas.openxmlformats.org/officeDocument/2006/relationships/tags" Target="../tags/tag1674.xml"/><Relationship Id="rId78" Type="http://schemas.openxmlformats.org/officeDocument/2006/relationships/tags" Target="../tags/tag1469.xml"/><Relationship Id="rId99" Type="http://schemas.openxmlformats.org/officeDocument/2006/relationships/tags" Target="../tags/tag1490.xml"/><Relationship Id="rId101" Type="http://schemas.openxmlformats.org/officeDocument/2006/relationships/tags" Target="../tags/tag1492.xml"/><Relationship Id="rId122" Type="http://schemas.openxmlformats.org/officeDocument/2006/relationships/tags" Target="../tags/tag1513.xml"/><Relationship Id="rId143" Type="http://schemas.openxmlformats.org/officeDocument/2006/relationships/tags" Target="../tags/tag1534.xml"/><Relationship Id="rId164" Type="http://schemas.openxmlformats.org/officeDocument/2006/relationships/tags" Target="../tags/tag1555.xml"/><Relationship Id="rId185" Type="http://schemas.openxmlformats.org/officeDocument/2006/relationships/tags" Target="../tags/tag1576.xml"/><Relationship Id="rId9" Type="http://schemas.openxmlformats.org/officeDocument/2006/relationships/tags" Target="../tags/tag1400.xml"/><Relationship Id="rId210" Type="http://schemas.openxmlformats.org/officeDocument/2006/relationships/tags" Target="../tags/tag1601.xml"/><Relationship Id="rId26" Type="http://schemas.openxmlformats.org/officeDocument/2006/relationships/tags" Target="../tags/tag1417.xml"/><Relationship Id="rId231" Type="http://schemas.openxmlformats.org/officeDocument/2006/relationships/tags" Target="../tags/tag1622.xml"/><Relationship Id="rId252" Type="http://schemas.openxmlformats.org/officeDocument/2006/relationships/tags" Target="../tags/tag1643.xml"/><Relationship Id="rId273" Type="http://schemas.openxmlformats.org/officeDocument/2006/relationships/tags" Target="../tags/tag1664.xml"/><Relationship Id="rId294" Type="http://schemas.openxmlformats.org/officeDocument/2006/relationships/tags" Target="../tags/tag1685.xml"/><Relationship Id="rId308" Type="http://schemas.openxmlformats.org/officeDocument/2006/relationships/tags" Target="../tags/tag1699.xml"/><Relationship Id="rId47" Type="http://schemas.openxmlformats.org/officeDocument/2006/relationships/tags" Target="../tags/tag1438.xml"/><Relationship Id="rId68" Type="http://schemas.openxmlformats.org/officeDocument/2006/relationships/tags" Target="../tags/tag1459.xml"/><Relationship Id="rId89" Type="http://schemas.openxmlformats.org/officeDocument/2006/relationships/tags" Target="../tags/tag1480.xml"/><Relationship Id="rId112" Type="http://schemas.openxmlformats.org/officeDocument/2006/relationships/tags" Target="../tags/tag1503.xml"/><Relationship Id="rId133" Type="http://schemas.openxmlformats.org/officeDocument/2006/relationships/tags" Target="../tags/tag1524.xml"/><Relationship Id="rId154" Type="http://schemas.openxmlformats.org/officeDocument/2006/relationships/tags" Target="../tags/tag1545.xml"/><Relationship Id="rId175" Type="http://schemas.openxmlformats.org/officeDocument/2006/relationships/tags" Target="../tags/tag1566.xml"/><Relationship Id="rId196" Type="http://schemas.openxmlformats.org/officeDocument/2006/relationships/tags" Target="../tags/tag1587.xml"/><Relationship Id="rId200" Type="http://schemas.openxmlformats.org/officeDocument/2006/relationships/tags" Target="../tags/tag1591.xml"/><Relationship Id="rId16" Type="http://schemas.openxmlformats.org/officeDocument/2006/relationships/tags" Target="../tags/tag1407.xml"/><Relationship Id="rId221" Type="http://schemas.openxmlformats.org/officeDocument/2006/relationships/tags" Target="../tags/tag1612.xml"/><Relationship Id="rId242" Type="http://schemas.openxmlformats.org/officeDocument/2006/relationships/tags" Target="../tags/tag1633.xml"/><Relationship Id="rId263" Type="http://schemas.openxmlformats.org/officeDocument/2006/relationships/tags" Target="../tags/tag1654.xml"/><Relationship Id="rId284" Type="http://schemas.openxmlformats.org/officeDocument/2006/relationships/tags" Target="../tags/tag1675.xml"/><Relationship Id="rId37" Type="http://schemas.openxmlformats.org/officeDocument/2006/relationships/tags" Target="../tags/tag1428.xml"/><Relationship Id="rId58" Type="http://schemas.openxmlformats.org/officeDocument/2006/relationships/tags" Target="../tags/tag1449.xml"/><Relationship Id="rId79" Type="http://schemas.openxmlformats.org/officeDocument/2006/relationships/tags" Target="../tags/tag1470.xml"/><Relationship Id="rId102" Type="http://schemas.openxmlformats.org/officeDocument/2006/relationships/tags" Target="../tags/tag1493.xml"/><Relationship Id="rId123" Type="http://schemas.openxmlformats.org/officeDocument/2006/relationships/tags" Target="../tags/tag1514.xml"/><Relationship Id="rId144" Type="http://schemas.openxmlformats.org/officeDocument/2006/relationships/tags" Target="../tags/tag1535.xml"/><Relationship Id="rId90" Type="http://schemas.openxmlformats.org/officeDocument/2006/relationships/tags" Target="../tags/tag1481.xml"/><Relationship Id="rId165" Type="http://schemas.openxmlformats.org/officeDocument/2006/relationships/tags" Target="../tags/tag1556.xml"/><Relationship Id="rId186" Type="http://schemas.openxmlformats.org/officeDocument/2006/relationships/tags" Target="../tags/tag1577.xml"/><Relationship Id="rId211" Type="http://schemas.openxmlformats.org/officeDocument/2006/relationships/tags" Target="../tags/tag1602.xml"/><Relationship Id="rId232" Type="http://schemas.openxmlformats.org/officeDocument/2006/relationships/tags" Target="../tags/tag1623.xml"/><Relationship Id="rId253" Type="http://schemas.openxmlformats.org/officeDocument/2006/relationships/tags" Target="../tags/tag1644.xml"/><Relationship Id="rId274" Type="http://schemas.openxmlformats.org/officeDocument/2006/relationships/tags" Target="../tags/tag1665.xml"/><Relationship Id="rId295" Type="http://schemas.openxmlformats.org/officeDocument/2006/relationships/tags" Target="../tags/tag1686.xml"/><Relationship Id="rId309" Type="http://schemas.openxmlformats.org/officeDocument/2006/relationships/tags" Target="../tags/tag1700.xml"/><Relationship Id="rId27" Type="http://schemas.openxmlformats.org/officeDocument/2006/relationships/tags" Target="../tags/tag1418.xml"/><Relationship Id="rId48" Type="http://schemas.openxmlformats.org/officeDocument/2006/relationships/tags" Target="../tags/tag1439.xml"/><Relationship Id="rId69" Type="http://schemas.openxmlformats.org/officeDocument/2006/relationships/tags" Target="../tags/tag1460.xml"/><Relationship Id="rId113" Type="http://schemas.openxmlformats.org/officeDocument/2006/relationships/tags" Target="../tags/tag1504.xml"/><Relationship Id="rId134" Type="http://schemas.openxmlformats.org/officeDocument/2006/relationships/tags" Target="../tags/tag1525.xml"/><Relationship Id="rId80" Type="http://schemas.openxmlformats.org/officeDocument/2006/relationships/tags" Target="../tags/tag1471.xml"/><Relationship Id="rId155" Type="http://schemas.openxmlformats.org/officeDocument/2006/relationships/tags" Target="../tags/tag1546.xml"/><Relationship Id="rId176" Type="http://schemas.openxmlformats.org/officeDocument/2006/relationships/tags" Target="../tags/tag1567.xml"/><Relationship Id="rId197" Type="http://schemas.openxmlformats.org/officeDocument/2006/relationships/tags" Target="../tags/tag1588.xml"/><Relationship Id="rId201" Type="http://schemas.openxmlformats.org/officeDocument/2006/relationships/tags" Target="../tags/tag1592.xml"/><Relationship Id="rId222" Type="http://schemas.openxmlformats.org/officeDocument/2006/relationships/tags" Target="../tags/tag1613.xml"/><Relationship Id="rId243" Type="http://schemas.openxmlformats.org/officeDocument/2006/relationships/tags" Target="../tags/tag1634.xml"/><Relationship Id="rId264" Type="http://schemas.openxmlformats.org/officeDocument/2006/relationships/tags" Target="../tags/tag1655.xml"/><Relationship Id="rId285" Type="http://schemas.openxmlformats.org/officeDocument/2006/relationships/tags" Target="../tags/tag1676.xml"/><Relationship Id="rId17" Type="http://schemas.openxmlformats.org/officeDocument/2006/relationships/tags" Target="../tags/tag1408.xml"/><Relationship Id="rId38" Type="http://schemas.openxmlformats.org/officeDocument/2006/relationships/tags" Target="../tags/tag1429.xml"/><Relationship Id="rId59" Type="http://schemas.openxmlformats.org/officeDocument/2006/relationships/tags" Target="../tags/tag1450.xml"/><Relationship Id="rId103" Type="http://schemas.openxmlformats.org/officeDocument/2006/relationships/tags" Target="../tags/tag1494.xml"/><Relationship Id="rId124" Type="http://schemas.openxmlformats.org/officeDocument/2006/relationships/tags" Target="../tags/tag1515.xml"/><Relationship Id="rId310" Type="http://schemas.openxmlformats.org/officeDocument/2006/relationships/tags" Target="../tags/tag1701.xml"/><Relationship Id="rId70" Type="http://schemas.openxmlformats.org/officeDocument/2006/relationships/tags" Target="../tags/tag1461.xml"/><Relationship Id="rId91" Type="http://schemas.openxmlformats.org/officeDocument/2006/relationships/tags" Target="../tags/tag1482.xml"/><Relationship Id="rId145" Type="http://schemas.openxmlformats.org/officeDocument/2006/relationships/tags" Target="../tags/tag1536.xml"/><Relationship Id="rId166" Type="http://schemas.openxmlformats.org/officeDocument/2006/relationships/tags" Target="../tags/tag1557.xml"/><Relationship Id="rId187" Type="http://schemas.openxmlformats.org/officeDocument/2006/relationships/tags" Target="../tags/tag1578.xml"/><Relationship Id="rId1" Type="http://schemas.openxmlformats.org/officeDocument/2006/relationships/tags" Target="../tags/tag1392.xml"/><Relationship Id="rId212" Type="http://schemas.openxmlformats.org/officeDocument/2006/relationships/tags" Target="../tags/tag1603.xml"/><Relationship Id="rId233" Type="http://schemas.openxmlformats.org/officeDocument/2006/relationships/tags" Target="../tags/tag1624.xml"/><Relationship Id="rId254" Type="http://schemas.openxmlformats.org/officeDocument/2006/relationships/tags" Target="../tags/tag1645.xml"/><Relationship Id="rId28" Type="http://schemas.openxmlformats.org/officeDocument/2006/relationships/tags" Target="../tags/tag1419.xml"/><Relationship Id="rId49" Type="http://schemas.openxmlformats.org/officeDocument/2006/relationships/tags" Target="../tags/tag1440.xml"/><Relationship Id="rId114" Type="http://schemas.openxmlformats.org/officeDocument/2006/relationships/tags" Target="../tags/tag1505.xml"/><Relationship Id="rId275" Type="http://schemas.openxmlformats.org/officeDocument/2006/relationships/tags" Target="../tags/tag1666.xml"/><Relationship Id="rId296" Type="http://schemas.openxmlformats.org/officeDocument/2006/relationships/tags" Target="../tags/tag1687.xml"/><Relationship Id="rId300" Type="http://schemas.openxmlformats.org/officeDocument/2006/relationships/tags" Target="../tags/tag1691.xml"/><Relationship Id="rId60" Type="http://schemas.openxmlformats.org/officeDocument/2006/relationships/tags" Target="../tags/tag1451.xml"/><Relationship Id="rId81" Type="http://schemas.openxmlformats.org/officeDocument/2006/relationships/tags" Target="../tags/tag1472.xml"/><Relationship Id="rId135" Type="http://schemas.openxmlformats.org/officeDocument/2006/relationships/tags" Target="../tags/tag1526.xml"/><Relationship Id="rId156" Type="http://schemas.openxmlformats.org/officeDocument/2006/relationships/tags" Target="../tags/tag1547.xml"/><Relationship Id="rId177" Type="http://schemas.openxmlformats.org/officeDocument/2006/relationships/tags" Target="../tags/tag1568.xml"/><Relationship Id="rId198" Type="http://schemas.openxmlformats.org/officeDocument/2006/relationships/tags" Target="../tags/tag1589.xml"/><Relationship Id="rId202" Type="http://schemas.openxmlformats.org/officeDocument/2006/relationships/tags" Target="../tags/tag1593.xml"/><Relationship Id="rId223" Type="http://schemas.openxmlformats.org/officeDocument/2006/relationships/tags" Target="../tags/tag1614.xml"/><Relationship Id="rId244" Type="http://schemas.openxmlformats.org/officeDocument/2006/relationships/tags" Target="../tags/tag1635.xml"/><Relationship Id="rId18" Type="http://schemas.openxmlformats.org/officeDocument/2006/relationships/tags" Target="../tags/tag1409.xml"/><Relationship Id="rId39" Type="http://schemas.openxmlformats.org/officeDocument/2006/relationships/tags" Target="../tags/tag1430.xml"/><Relationship Id="rId265" Type="http://schemas.openxmlformats.org/officeDocument/2006/relationships/tags" Target="../tags/tag1656.xml"/><Relationship Id="rId286" Type="http://schemas.openxmlformats.org/officeDocument/2006/relationships/tags" Target="../tags/tag1677.xml"/><Relationship Id="rId50" Type="http://schemas.openxmlformats.org/officeDocument/2006/relationships/tags" Target="../tags/tag1441.xml"/><Relationship Id="rId104" Type="http://schemas.openxmlformats.org/officeDocument/2006/relationships/tags" Target="../tags/tag1495.xml"/><Relationship Id="rId125" Type="http://schemas.openxmlformats.org/officeDocument/2006/relationships/tags" Target="../tags/tag1516.xml"/><Relationship Id="rId146" Type="http://schemas.openxmlformats.org/officeDocument/2006/relationships/tags" Target="../tags/tag1537.xml"/><Relationship Id="rId167" Type="http://schemas.openxmlformats.org/officeDocument/2006/relationships/tags" Target="../tags/tag1558.xml"/><Relationship Id="rId188" Type="http://schemas.openxmlformats.org/officeDocument/2006/relationships/tags" Target="../tags/tag1579.xml"/><Relationship Id="rId311" Type="http://schemas.openxmlformats.org/officeDocument/2006/relationships/tags" Target="../tags/tag1702.xml"/><Relationship Id="rId71" Type="http://schemas.openxmlformats.org/officeDocument/2006/relationships/tags" Target="../tags/tag1462.xml"/><Relationship Id="rId92" Type="http://schemas.openxmlformats.org/officeDocument/2006/relationships/tags" Target="../tags/tag1483.xml"/><Relationship Id="rId213" Type="http://schemas.openxmlformats.org/officeDocument/2006/relationships/tags" Target="../tags/tag1604.xml"/><Relationship Id="rId234" Type="http://schemas.openxmlformats.org/officeDocument/2006/relationships/tags" Target="../tags/tag1625.xml"/><Relationship Id="rId2" Type="http://schemas.openxmlformats.org/officeDocument/2006/relationships/tags" Target="../tags/tag1393.xml"/><Relationship Id="rId29" Type="http://schemas.openxmlformats.org/officeDocument/2006/relationships/tags" Target="../tags/tag1420.xml"/><Relationship Id="rId255" Type="http://schemas.openxmlformats.org/officeDocument/2006/relationships/tags" Target="../tags/tag1646.xml"/><Relationship Id="rId276" Type="http://schemas.openxmlformats.org/officeDocument/2006/relationships/tags" Target="../tags/tag1667.xml"/><Relationship Id="rId297" Type="http://schemas.openxmlformats.org/officeDocument/2006/relationships/tags" Target="../tags/tag1688.xml"/><Relationship Id="rId40" Type="http://schemas.openxmlformats.org/officeDocument/2006/relationships/tags" Target="../tags/tag1431.xml"/><Relationship Id="rId115" Type="http://schemas.openxmlformats.org/officeDocument/2006/relationships/tags" Target="../tags/tag1506.xml"/><Relationship Id="rId136" Type="http://schemas.openxmlformats.org/officeDocument/2006/relationships/tags" Target="../tags/tag1527.xml"/><Relationship Id="rId157" Type="http://schemas.openxmlformats.org/officeDocument/2006/relationships/tags" Target="../tags/tag1548.xml"/><Relationship Id="rId178" Type="http://schemas.openxmlformats.org/officeDocument/2006/relationships/tags" Target="../tags/tag1569.xml"/><Relationship Id="rId301" Type="http://schemas.openxmlformats.org/officeDocument/2006/relationships/tags" Target="../tags/tag1692.xml"/><Relationship Id="rId61" Type="http://schemas.openxmlformats.org/officeDocument/2006/relationships/tags" Target="../tags/tag1452.xml"/><Relationship Id="rId82" Type="http://schemas.openxmlformats.org/officeDocument/2006/relationships/tags" Target="../tags/tag1473.xml"/><Relationship Id="rId199" Type="http://schemas.openxmlformats.org/officeDocument/2006/relationships/tags" Target="../tags/tag1590.xml"/><Relationship Id="rId203" Type="http://schemas.openxmlformats.org/officeDocument/2006/relationships/tags" Target="../tags/tag1594.xml"/><Relationship Id="rId19" Type="http://schemas.openxmlformats.org/officeDocument/2006/relationships/tags" Target="../tags/tag1410.xml"/><Relationship Id="rId224" Type="http://schemas.openxmlformats.org/officeDocument/2006/relationships/tags" Target="../tags/tag1615.xml"/><Relationship Id="rId245" Type="http://schemas.openxmlformats.org/officeDocument/2006/relationships/tags" Target="../tags/tag1636.xml"/><Relationship Id="rId266" Type="http://schemas.openxmlformats.org/officeDocument/2006/relationships/tags" Target="../tags/tag1657.xml"/><Relationship Id="rId287" Type="http://schemas.openxmlformats.org/officeDocument/2006/relationships/tags" Target="../tags/tag1678.xml"/><Relationship Id="rId30" Type="http://schemas.openxmlformats.org/officeDocument/2006/relationships/tags" Target="../tags/tag1421.xml"/><Relationship Id="rId105" Type="http://schemas.openxmlformats.org/officeDocument/2006/relationships/tags" Target="../tags/tag1496.xml"/><Relationship Id="rId126" Type="http://schemas.openxmlformats.org/officeDocument/2006/relationships/tags" Target="../tags/tag1517.xml"/><Relationship Id="rId147" Type="http://schemas.openxmlformats.org/officeDocument/2006/relationships/tags" Target="../tags/tag1538.xml"/><Relationship Id="rId168" Type="http://schemas.openxmlformats.org/officeDocument/2006/relationships/tags" Target="../tags/tag1559.xml"/><Relationship Id="rId312" Type="http://schemas.openxmlformats.org/officeDocument/2006/relationships/tags" Target="../tags/tag1703.xml"/><Relationship Id="rId51" Type="http://schemas.openxmlformats.org/officeDocument/2006/relationships/tags" Target="../tags/tag1442.xml"/><Relationship Id="rId72" Type="http://schemas.openxmlformats.org/officeDocument/2006/relationships/tags" Target="../tags/tag1463.xml"/><Relationship Id="rId93" Type="http://schemas.openxmlformats.org/officeDocument/2006/relationships/tags" Target="../tags/tag1484.xml"/><Relationship Id="rId189" Type="http://schemas.openxmlformats.org/officeDocument/2006/relationships/tags" Target="../tags/tag1580.xml"/><Relationship Id="rId3" Type="http://schemas.openxmlformats.org/officeDocument/2006/relationships/tags" Target="../tags/tag1394.xml"/><Relationship Id="rId214" Type="http://schemas.openxmlformats.org/officeDocument/2006/relationships/tags" Target="../tags/tag1605.xml"/><Relationship Id="rId235" Type="http://schemas.openxmlformats.org/officeDocument/2006/relationships/tags" Target="../tags/tag1626.xml"/><Relationship Id="rId256" Type="http://schemas.openxmlformats.org/officeDocument/2006/relationships/tags" Target="../tags/tag1647.xml"/><Relationship Id="rId277" Type="http://schemas.openxmlformats.org/officeDocument/2006/relationships/tags" Target="../tags/tag1668.xml"/><Relationship Id="rId298" Type="http://schemas.openxmlformats.org/officeDocument/2006/relationships/tags" Target="../tags/tag1689.xml"/><Relationship Id="rId116" Type="http://schemas.openxmlformats.org/officeDocument/2006/relationships/tags" Target="../tags/tag1507.xml"/><Relationship Id="rId137" Type="http://schemas.openxmlformats.org/officeDocument/2006/relationships/tags" Target="../tags/tag1528.xml"/><Relationship Id="rId158" Type="http://schemas.openxmlformats.org/officeDocument/2006/relationships/tags" Target="../tags/tag1549.xml"/><Relationship Id="rId302" Type="http://schemas.openxmlformats.org/officeDocument/2006/relationships/tags" Target="../tags/tag1693.xml"/><Relationship Id="rId20" Type="http://schemas.openxmlformats.org/officeDocument/2006/relationships/tags" Target="../tags/tag1411.xml"/><Relationship Id="rId41" Type="http://schemas.openxmlformats.org/officeDocument/2006/relationships/tags" Target="../tags/tag1432.xml"/><Relationship Id="rId62" Type="http://schemas.openxmlformats.org/officeDocument/2006/relationships/tags" Target="../tags/tag1453.xml"/><Relationship Id="rId83" Type="http://schemas.openxmlformats.org/officeDocument/2006/relationships/tags" Target="../tags/tag1474.xml"/><Relationship Id="rId179" Type="http://schemas.openxmlformats.org/officeDocument/2006/relationships/tags" Target="../tags/tag1570.xml"/><Relationship Id="rId190" Type="http://schemas.openxmlformats.org/officeDocument/2006/relationships/tags" Target="../tags/tag1581.xml"/><Relationship Id="rId204" Type="http://schemas.openxmlformats.org/officeDocument/2006/relationships/tags" Target="../tags/tag1595.xml"/><Relationship Id="rId225" Type="http://schemas.openxmlformats.org/officeDocument/2006/relationships/tags" Target="../tags/tag1616.xml"/><Relationship Id="rId246" Type="http://schemas.openxmlformats.org/officeDocument/2006/relationships/tags" Target="../tags/tag1637.xml"/><Relationship Id="rId267" Type="http://schemas.openxmlformats.org/officeDocument/2006/relationships/tags" Target="../tags/tag1658.xml"/><Relationship Id="rId288" Type="http://schemas.openxmlformats.org/officeDocument/2006/relationships/tags" Target="../tags/tag1679.xml"/><Relationship Id="rId106" Type="http://schemas.openxmlformats.org/officeDocument/2006/relationships/tags" Target="../tags/tag1497.xml"/><Relationship Id="rId127" Type="http://schemas.openxmlformats.org/officeDocument/2006/relationships/tags" Target="../tags/tag1518.xml"/><Relationship Id="rId313" Type="http://schemas.openxmlformats.org/officeDocument/2006/relationships/tags" Target="../tags/tag1704.xml"/><Relationship Id="rId10" Type="http://schemas.openxmlformats.org/officeDocument/2006/relationships/tags" Target="../tags/tag1401.xml"/><Relationship Id="rId31" Type="http://schemas.openxmlformats.org/officeDocument/2006/relationships/tags" Target="../tags/tag1422.xml"/><Relationship Id="rId52" Type="http://schemas.openxmlformats.org/officeDocument/2006/relationships/tags" Target="../tags/tag1443.xml"/><Relationship Id="rId73" Type="http://schemas.openxmlformats.org/officeDocument/2006/relationships/tags" Target="../tags/tag1464.xml"/><Relationship Id="rId94" Type="http://schemas.openxmlformats.org/officeDocument/2006/relationships/tags" Target="../tags/tag1485.xml"/><Relationship Id="rId148" Type="http://schemas.openxmlformats.org/officeDocument/2006/relationships/tags" Target="../tags/tag1539.xml"/><Relationship Id="rId169" Type="http://schemas.openxmlformats.org/officeDocument/2006/relationships/tags" Target="../tags/tag1560.xml"/><Relationship Id="rId4" Type="http://schemas.openxmlformats.org/officeDocument/2006/relationships/tags" Target="../tags/tag1395.xml"/><Relationship Id="rId180" Type="http://schemas.openxmlformats.org/officeDocument/2006/relationships/tags" Target="../tags/tag1571.xml"/><Relationship Id="rId215" Type="http://schemas.openxmlformats.org/officeDocument/2006/relationships/tags" Target="../tags/tag1606.xml"/><Relationship Id="rId236" Type="http://schemas.openxmlformats.org/officeDocument/2006/relationships/tags" Target="../tags/tag1627.xml"/><Relationship Id="rId257" Type="http://schemas.openxmlformats.org/officeDocument/2006/relationships/tags" Target="../tags/tag1648.xml"/><Relationship Id="rId278" Type="http://schemas.openxmlformats.org/officeDocument/2006/relationships/tags" Target="../tags/tag1669.xml"/><Relationship Id="rId303" Type="http://schemas.openxmlformats.org/officeDocument/2006/relationships/tags" Target="../tags/tag1694.xml"/><Relationship Id="rId42" Type="http://schemas.openxmlformats.org/officeDocument/2006/relationships/tags" Target="../tags/tag1433.xml"/><Relationship Id="rId84" Type="http://schemas.openxmlformats.org/officeDocument/2006/relationships/tags" Target="../tags/tag1475.xml"/><Relationship Id="rId138" Type="http://schemas.openxmlformats.org/officeDocument/2006/relationships/tags" Target="../tags/tag1529.xml"/><Relationship Id="rId191" Type="http://schemas.openxmlformats.org/officeDocument/2006/relationships/tags" Target="../tags/tag1582.xml"/><Relationship Id="rId205" Type="http://schemas.openxmlformats.org/officeDocument/2006/relationships/tags" Target="../tags/tag1596.xml"/><Relationship Id="rId247" Type="http://schemas.openxmlformats.org/officeDocument/2006/relationships/tags" Target="../tags/tag1638.xml"/><Relationship Id="rId107" Type="http://schemas.openxmlformats.org/officeDocument/2006/relationships/tags" Target="../tags/tag1498.xml"/><Relationship Id="rId289" Type="http://schemas.openxmlformats.org/officeDocument/2006/relationships/tags" Target="../tags/tag1680.xml"/><Relationship Id="rId11" Type="http://schemas.openxmlformats.org/officeDocument/2006/relationships/tags" Target="../tags/tag1402.xml"/><Relationship Id="rId53" Type="http://schemas.openxmlformats.org/officeDocument/2006/relationships/tags" Target="../tags/tag1444.xml"/><Relationship Id="rId149" Type="http://schemas.openxmlformats.org/officeDocument/2006/relationships/tags" Target="../tags/tag1540.xml"/><Relationship Id="rId314" Type="http://schemas.openxmlformats.org/officeDocument/2006/relationships/tags" Target="../tags/tag1705.xml"/><Relationship Id="rId95" Type="http://schemas.openxmlformats.org/officeDocument/2006/relationships/tags" Target="../tags/tag1486.xml"/><Relationship Id="rId160" Type="http://schemas.openxmlformats.org/officeDocument/2006/relationships/tags" Target="../tags/tag1551.xml"/><Relationship Id="rId216" Type="http://schemas.openxmlformats.org/officeDocument/2006/relationships/tags" Target="../tags/tag1607.xml"/><Relationship Id="rId258" Type="http://schemas.openxmlformats.org/officeDocument/2006/relationships/tags" Target="../tags/tag1649.xml"/><Relationship Id="rId22" Type="http://schemas.openxmlformats.org/officeDocument/2006/relationships/tags" Target="../tags/tag1413.xml"/><Relationship Id="rId64" Type="http://schemas.openxmlformats.org/officeDocument/2006/relationships/tags" Target="../tags/tag1455.xml"/><Relationship Id="rId118" Type="http://schemas.openxmlformats.org/officeDocument/2006/relationships/tags" Target="../tags/tag1509.xml"/><Relationship Id="rId171" Type="http://schemas.openxmlformats.org/officeDocument/2006/relationships/tags" Target="../tags/tag1562.xml"/><Relationship Id="rId227" Type="http://schemas.openxmlformats.org/officeDocument/2006/relationships/tags" Target="../tags/tag1618.xml"/><Relationship Id="rId269" Type="http://schemas.openxmlformats.org/officeDocument/2006/relationships/tags" Target="../tags/tag1660.xml"/><Relationship Id="rId33" Type="http://schemas.openxmlformats.org/officeDocument/2006/relationships/tags" Target="../tags/tag1424.xml"/><Relationship Id="rId129" Type="http://schemas.openxmlformats.org/officeDocument/2006/relationships/tags" Target="../tags/tag1520.xml"/><Relationship Id="rId280" Type="http://schemas.openxmlformats.org/officeDocument/2006/relationships/tags" Target="../tags/tag1671.xml"/><Relationship Id="rId75" Type="http://schemas.openxmlformats.org/officeDocument/2006/relationships/tags" Target="../tags/tag1466.xml"/><Relationship Id="rId140" Type="http://schemas.openxmlformats.org/officeDocument/2006/relationships/tags" Target="../tags/tag1531.xml"/><Relationship Id="rId182" Type="http://schemas.openxmlformats.org/officeDocument/2006/relationships/tags" Target="../tags/tag1573.xml"/><Relationship Id="rId6" Type="http://schemas.openxmlformats.org/officeDocument/2006/relationships/tags" Target="../tags/tag1397.xml"/><Relationship Id="rId238" Type="http://schemas.openxmlformats.org/officeDocument/2006/relationships/tags" Target="../tags/tag1629.xml"/><Relationship Id="rId291" Type="http://schemas.openxmlformats.org/officeDocument/2006/relationships/tags" Target="../tags/tag1682.xml"/><Relationship Id="rId305" Type="http://schemas.openxmlformats.org/officeDocument/2006/relationships/tags" Target="../tags/tag1696.xml"/><Relationship Id="rId44" Type="http://schemas.openxmlformats.org/officeDocument/2006/relationships/tags" Target="../tags/tag1435.xml"/><Relationship Id="rId86" Type="http://schemas.openxmlformats.org/officeDocument/2006/relationships/tags" Target="../tags/tag1477.xml"/><Relationship Id="rId151" Type="http://schemas.openxmlformats.org/officeDocument/2006/relationships/tags" Target="../tags/tag1542.xml"/><Relationship Id="rId193" Type="http://schemas.openxmlformats.org/officeDocument/2006/relationships/tags" Target="../tags/tag1584.xml"/><Relationship Id="rId207" Type="http://schemas.openxmlformats.org/officeDocument/2006/relationships/tags" Target="../tags/tag1598.xml"/><Relationship Id="rId249" Type="http://schemas.openxmlformats.org/officeDocument/2006/relationships/tags" Target="../tags/tag164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www.cptd.ippk.arkh-edu.ru/upload/medialibrary/d37/risunok1.png"/>
          <p:cNvPicPr>
            <a:picLocks noChangeAspect="1" noChangeArrowheads="1"/>
          </p:cNvPicPr>
          <p:nvPr/>
        </p:nvPicPr>
        <p:blipFill>
          <a:blip r:embed="rId3" cstate="print"/>
          <a:srcRect l="5581" r="5134"/>
          <a:stretch>
            <a:fillRect/>
          </a:stretch>
        </p:blipFill>
        <p:spPr bwMode="auto">
          <a:xfrm>
            <a:off x="0" y="214290"/>
            <a:ext cx="9144000" cy="5500726"/>
          </a:xfrm>
          <a:prstGeom prst="rect">
            <a:avLst/>
          </a:prstGeom>
          <a:noFill/>
        </p:spPr>
      </p:pic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642910" y="3420247"/>
            <a:ext cx="4071966" cy="14156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softEdge rad="127000"/>
          </a:effectLst>
        </p:spPr>
        <p:txBody>
          <a:bodyPr vert="horz" wrap="square" lIns="91440" tIns="304704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solidFill>
                  <a:srgbClr val="365F9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«Тепловые явления»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367196" y="5805264"/>
            <a:ext cx="46517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+mj-lt"/>
                <a:cs typeface="Times New Roman" pitchFamily="18" charset="0"/>
              </a:rPr>
              <a:t>Председатель </a:t>
            </a:r>
            <a:r>
              <a:rPr lang="ru-RU" b="1" dirty="0">
                <a:latin typeface="+mj-lt"/>
              </a:rPr>
              <a:t>жюри регионального этапа всероссийской  олимпиады школьников</a:t>
            </a:r>
            <a:endParaRPr lang="ru-RU" b="1" dirty="0" smtClean="0">
              <a:latin typeface="+mj-lt"/>
              <a:cs typeface="Times New Roman" pitchFamily="18" charset="0"/>
            </a:endParaRPr>
          </a:p>
          <a:p>
            <a:r>
              <a:rPr lang="ru-RU" b="1" dirty="0" smtClean="0">
                <a:latin typeface="+mj-lt"/>
                <a:cs typeface="Times New Roman" pitchFamily="18" charset="0"/>
              </a:rPr>
              <a:t>Кошкина </a:t>
            </a:r>
            <a:r>
              <a:rPr lang="ru-RU" b="1" dirty="0" err="1" smtClean="0">
                <a:latin typeface="+mj-lt"/>
                <a:cs typeface="Times New Roman" pitchFamily="18" charset="0"/>
              </a:rPr>
              <a:t>Анжелика</a:t>
            </a:r>
            <a:r>
              <a:rPr lang="ru-RU" b="1" dirty="0" smtClean="0">
                <a:latin typeface="+mj-lt"/>
                <a:cs typeface="Times New Roman" pitchFamily="18" charset="0"/>
              </a:rPr>
              <a:t> Васильевна</a:t>
            </a:r>
            <a:endParaRPr lang="ru-RU" b="1" dirty="0">
              <a:latin typeface="+mj-lt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214422"/>
          </a:xfrm>
          <a:prstGeom prst="rect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458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458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-17458"/>
            <a:ext cx="9144000" cy="2606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Задача №1</a:t>
            </a:r>
            <a:endParaRPr lang="ru-RU" sz="2800" b="1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183"/>
          <a:srcRect/>
          <a:stretch>
            <a:fillRect/>
          </a:stretch>
        </p:blipFill>
        <p:spPr bwMode="auto">
          <a:xfrm>
            <a:off x="0" y="357166"/>
            <a:ext cx="9167843" cy="849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7" name="SMARTInkShape-Group1"/>
          <p:cNvGrpSpPr/>
          <p:nvPr/>
        </p:nvGrpSpPr>
        <p:grpSpPr>
          <a:xfrm>
            <a:off x="190500" y="1390654"/>
            <a:ext cx="714376" cy="276221"/>
            <a:chOff x="190500" y="1390654"/>
            <a:chExt cx="714376" cy="276221"/>
          </a:xfrm>
        </p:grpSpPr>
        <p:sp>
          <p:nvSpPr>
            <p:cNvPr id="3" name="SMARTInkShape-1"/>
            <p:cNvSpPr/>
            <p:nvPr>
              <p:custDataLst>
                <p:tags r:id="rId177"/>
              </p:custDataLst>
            </p:nvPr>
          </p:nvSpPr>
          <p:spPr>
            <a:xfrm>
              <a:off x="190500" y="1390654"/>
              <a:ext cx="238126" cy="238122"/>
            </a:xfrm>
            <a:custGeom>
              <a:avLst/>
              <a:gdLst/>
              <a:ahLst/>
              <a:cxnLst/>
              <a:rect l="0" t="0" r="0" b="0"/>
              <a:pathLst>
                <a:path w="238126" h="238122">
                  <a:moveTo>
                    <a:pt x="9525" y="19046"/>
                  </a:moveTo>
                  <a:lnTo>
                    <a:pt x="9525" y="19046"/>
                  </a:lnTo>
                  <a:lnTo>
                    <a:pt x="4469" y="19046"/>
                  </a:lnTo>
                  <a:lnTo>
                    <a:pt x="2979" y="17988"/>
                  </a:lnTo>
                  <a:lnTo>
                    <a:pt x="1986" y="16224"/>
                  </a:lnTo>
                  <a:lnTo>
                    <a:pt x="2" y="26"/>
                  </a:lnTo>
                  <a:lnTo>
                    <a:pt x="0" y="0"/>
                  </a:lnTo>
                  <a:lnTo>
                    <a:pt x="0" y="45773"/>
                  </a:lnTo>
                  <a:lnTo>
                    <a:pt x="0" y="88374"/>
                  </a:lnTo>
                  <a:lnTo>
                    <a:pt x="1058" y="99600"/>
                  </a:lnTo>
                  <a:lnTo>
                    <a:pt x="8937" y="132579"/>
                  </a:lnTo>
                  <a:lnTo>
                    <a:pt x="9518" y="177526"/>
                  </a:lnTo>
                  <a:lnTo>
                    <a:pt x="9525" y="219057"/>
                  </a:lnTo>
                  <a:lnTo>
                    <a:pt x="9525" y="204881"/>
                  </a:lnTo>
                  <a:lnTo>
                    <a:pt x="21698" y="159256"/>
                  </a:lnTo>
                  <a:lnTo>
                    <a:pt x="27217" y="141051"/>
                  </a:lnTo>
                  <a:lnTo>
                    <a:pt x="29365" y="120718"/>
                  </a:lnTo>
                  <a:lnTo>
                    <a:pt x="40318" y="95436"/>
                  </a:lnTo>
                  <a:lnTo>
                    <a:pt x="44377" y="88980"/>
                  </a:lnTo>
                  <a:lnTo>
                    <a:pt x="47721" y="79396"/>
                  </a:lnTo>
                  <a:lnTo>
                    <a:pt x="56720" y="67229"/>
                  </a:lnTo>
                  <a:lnTo>
                    <a:pt x="71328" y="66685"/>
                  </a:lnTo>
                  <a:lnTo>
                    <a:pt x="72952" y="67739"/>
                  </a:lnTo>
                  <a:lnTo>
                    <a:pt x="74035" y="69500"/>
                  </a:lnTo>
                  <a:lnTo>
                    <a:pt x="74756" y="71732"/>
                  </a:lnTo>
                  <a:lnTo>
                    <a:pt x="83549" y="85969"/>
                  </a:lnTo>
                  <a:lnTo>
                    <a:pt x="84274" y="89061"/>
                  </a:lnTo>
                  <a:lnTo>
                    <a:pt x="93073" y="104793"/>
                  </a:lnTo>
                  <a:lnTo>
                    <a:pt x="96022" y="120649"/>
                  </a:lnTo>
                  <a:lnTo>
                    <a:pt x="101711" y="131230"/>
                  </a:lnTo>
                  <a:lnTo>
                    <a:pt x="104740" y="169448"/>
                  </a:lnTo>
                  <a:lnTo>
                    <a:pt x="112309" y="181544"/>
                  </a:lnTo>
                  <a:lnTo>
                    <a:pt x="114297" y="190482"/>
                  </a:lnTo>
                  <a:lnTo>
                    <a:pt x="114300" y="143278"/>
                  </a:lnTo>
                  <a:lnTo>
                    <a:pt x="114300" y="139968"/>
                  </a:lnTo>
                  <a:lnTo>
                    <a:pt x="124001" y="108844"/>
                  </a:lnTo>
                  <a:lnTo>
                    <a:pt x="131190" y="95424"/>
                  </a:lnTo>
                  <a:lnTo>
                    <a:pt x="131910" y="92189"/>
                  </a:lnTo>
                  <a:lnTo>
                    <a:pt x="141908" y="76399"/>
                  </a:lnTo>
                  <a:lnTo>
                    <a:pt x="142445" y="71700"/>
                  </a:lnTo>
                  <a:lnTo>
                    <a:pt x="143647" y="70024"/>
                  </a:lnTo>
                  <a:lnTo>
                    <a:pt x="145506" y="68906"/>
                  </a:lnTo>
                  <a:lnTo>
                    <a:pt x="151038" y="67113"/>
                  </a:lnTo>
                  <a:lnTo>
                    <a:pt x="160481" y="74911"/>
                  </a:lnTo>
                  <a:lnTo>
                    <a:pt x="166554" y="80872"/>
                  </a:lnTo>
                  <a:lnTo>
                    <a:pt x="169274" y="86388"/>
                  </a:lnTo>
                  <a:lnTo>
                    <a:pt x="169999" y="89341"/>
                  </a:lnTo>
                  <a:lnTo>
                    <a:pt x="171541" y="91309"/>
                  </a:lnTo>
                  <a:lnTo>
                    <a:pt x="176077" y="93496"/>
                  </a:lnTo>
                  <a:lnTo>
                    <a:pt x="181620" y="100113"/>
                  </a:lnTo>
                  <a:lnTo>
                    <a:pt x="186553" y="109051"/>
                  </a:lnTo>
                  <a:lnTo>
                    <a:pt x="189720" y="123412"/>
                  </a:lnTo>
                  <a:lnTo>
                    <a:pt x="189980" y="126723"/>
                  </a:lnTo>
                  <a:lnTo>
                    <a:pt x="193091" y="133225"/>
                  </a:lnTo>
                  <a:lnTo>
                    <a:pt x="196943" y="139642"/>
                  </a:lnTo>
                  <a:lnTo>
                    <a:pt x="200170" y="149205"/>
                  </a:lnTo>
                  <a:lnTo>
                    <a:pt x="206300" y="158741"/>
                  </a:lnTo>
                  <a:lnTo>
                    <a:pt x="208587" y="168270"/>
                  </a:lnTo>
                  <a:lnTo>
                    <a:pt x="209423" y="184146"/>
                  </a:lnTo>
                  <a:lnTo>
                    <a:pt x="212316" y="190496"/>
                  </a:lnTo>
                  <a:lnTo>
                    <a:pt x="224731" y="206371"/>
                  </a:lnTo>
                  <a:lnTo>
                    <a:pt x="227453" y="215896"/>
                  </a:lnTo>
                  <a:lnTo>
                    <a:pt x="228090" y="222246"/>
                  </a:lnTo>
                  <a:lnTo>
                    <a:pt x="229319" y="224363"/>
                  </a:lnTo>
                  <a:lnTo>
                    <a:pt x="231196" y="225774"/>
                  </a:lnTo>
                  <a:lnTo>
                    <a:pt x="233506" y="226715"/>
                  </a:lnTo>
                  <a:lnTo>
                    <a:pt x="235045" y="228400"/>
                  </a:lnTo>
                  <a:lnTo>
                    <a:pt x="238125" y="23812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SMARTInkShape-2"/>
            <p:cNvSpPr/>
            <p:nvPr>
              <p:custDataLst>
                <p:tags r:id="rId178"/>
              </p:custDataLst>
            </p:nvPr>
          </p:nvSpPr>
          <p:spPr>
            <a:xfrm>
              <a:off x="504860" y="1447812"/>
              <a:ext cx="219041" cy="219063"/>
            </a:xfrm>
            <a:custGeom>
              <a:avLst/>
              <a:gdLst/>
              <a:ahLst/>
              <a:cxnLst/>
              <a:rect l="0" t="0" r="0" b="0"/>
              <a:pathLst>
                <a:path w="219041" h="219063">
                  <a:moveTo>
                    <a:pt x="76165" y="161913"/>
                  </a:moveTo>
                  <a:lnTo>
                    <a:pt x="76165" y="161913"/>
                  </a:lnTo>
                  <a:lnTo>
                    <a:pt x="76165" y="133766"/>
                  </a:lnTo>
                  <a:lnTo>
                    <a:pt x="67032" y="124216"/>
                  </a:lnTo>
                  <a:lnTo>
                    <a:pt x="34484" y="123814"/>
                  </a:lnTo>
                  <a:lnTo>
                    <a:pt x="28360" y="126636"/>
                  </a:lnTo>
                  <a:lnTo>
                    <a:pt x="10976" y="141423"/>
                  </a:lnTo>
                  <a:lnTo>
                    <a:pt x="8725" y="150183"/>
                  </a:lnTo>
                  <a:lnTo>
                    <a:pt x="3031" y="159025"/>
                  </a:lnTo>
                  <a:lnTo>
                    <a:pt x="873" y="168348"/>
                  </a:lnTo>
                  <a:lnTo>
                    <a:pt x="0" y="188610"/>
                  </a:lnTo>
                  <a:lnTo>
                    <a:pt x="8169" y="198524"/>
                  </a:lnTo>
                  <a:lnTo>
                    <a:pt x="9099" y="204628"/>
                  </a:lnTo>
                  <a:lnTo>
                    <a:pt x="10287" y="206265"/>
                  </a:lnTo>
                  <a:lnTo>
                    <a:pt x="12138" y="207356"/>
                  </a:lnTo>
                  <a:lnTo>
                    <a:pt x="19168" y="209251"/>
                  </a:lnTo>
                  <a:lnTo>
                    <a:pt x="36614" y="209535"/>
                  </a:lnTo>
                  <a:lnTo>
                    <a:pt x="45383" y="202992"/>
                  </a:lnTo>
                  <a:lnTo>
                    <a:pt x="51195" y="201337"/>
                  </a:lnTo>
                  <a:lnTo>
                    <a:pt x="53168" y="199837"/>
                  </a:lnTo>
                  <a:lnTo>
                    <a:pt x="57004" y="193728"/>
                  </a:lnTo>
                  <a:lnTo>
                    <a:pt x="61652" y="191928"/>
                  </a:lnTo>
                  <a:lnTo>
                    <a:pt x="63314" y="190390"/>
                  </a:lnTo>
                  <a:lnTo>
                    <a:pt x="67406" y="180872"/>
                  </a:lnTo>
                  <a:lnTo>
                    <a:pt x="75761" y="171868"/>
                  </a:lnTo>
                  <a:lnTo>
                    <a:pt x="76155" y="162316"/>
                  </a:lnTo>
                  <a:lnTo>
                    <a:pt x="76165" y="171056"/>
                  </a:lnTo>
                  <a:lnTo>
                    <a:pt x="84366" y="179606"/>
                  </a:lnTo>
                  <a:lnTo>
                    <a:pt x="85656" y="190060"/>
                  </a:lnTo>
                  <a:lnTo>
                    <a:pt x="85687" y="198651"/>
                  </a:lnTo>
                  <a:lnTo>
                    <a:pt x="86746" y="199105"/>
                  </a:lnTo>
                  <a:lnTo>
                    <a:pt x="103300" y="200003"/>
                  </a:lnTo>
                  <a:lnTo>
                    <a:pt x="103780" y="198948"/>
                  </a:lnTo>
                  <a:lnTo>
                    <a:pt x="104313" y="194954"/>
                  </a:lnTo>
                  <a:lnTo>
                    <a:pt x="105514" y="193465"/>
                  </a:lnTo>
                  <a:lnTo>
                    <a:pt x="109670" y="191811"/>
                  </a:lnTo>
                  <a:lnTo>
                    <a:pt x="111202" y="190312"/>
                  </a:lnTo>
                  <a:lnTo>
                    <a:pt x="116482" y="180301"/>
                  </a:lnTo>
                  <a:lnTo>
                    <a:pt x="120542" y="174319"/>
                  </a:lnTo>
                  <a:lnTo>
                    <a:pt x="123886" y="165001"/>
                  </a:lnTo>
                  <a:lnTo>
                    <a:pt x="130051" y="155537"/>
                  </a:lnTo>
                  <a:lnTo>
                    <a:pt x="133406" y="146030"/>
                  </a:lnTo>
                  <a:lnTo>
                    <a:pt x="139575" y="135452"/>
                  </a:lnTo>
                  <a:lnTo>
                    <a:pt x="142931" y="120441"/>
                  </a:lnTo>
                  <a:lnTo>
                    <a:pt x="149100" y="107762"/>
                  </a:lnTo>
                  <a:lnTo>
                    <a:pt x="152280" y="63576"/>
                  </a:lnTo>
                  <a:lnTo>
                    <a:pt x="152364" y="17225"/>
                  </a:lnTo>
                  <a:lnTo>
                    <a:pt x="152365" y="5134"/>
                  </a:lnTo>
                  <a:lnTo>
                    <a:pt x="151307" y="3418"/>
                  </a:lnTo>
                  <a:lnTo>
                    <a:pt x="149543" y="2275"/>
                  </a:lnTo>
                  <a:lnTo>
                    <a:pt x="142956" y="28"/>
                  </a:lnTo>
                  <a:lnTo>
                    <a:pt x="137818" y="0"/>
                  </a:lnTo>
                  <a:lnTo>
                    <a:pt x="136317" y="1054"/>
                  </a:lnTo>
                  <a:lnTo>
                    <a:pt x="135316" y="2815"/>
                  </a:lnTo>
                  <a:lnTo>
                    <a:pt x="133579" y="9689"/>
                  </a:lnTo>
                  <a:lnTo>
                    <a:pt x="132280" y="32228"/>
                  </a:lnTo>
                  <a:lnTo>
                    <a:pt x="125117" y="50435"/>
                  </a:lnTo>
                  <a:lnTo>
                    <a:pt x="123906" y="78008"/>
                  </a:lnTo>
                  <a:lnTo>
                    <a:pt x="132926" y="125236"/>
                  </a:lnTo>
                  <a:lnTo>
                    <a:pt x="134296" y="140400"/>
                  </a:lnTo>
                  <a:lnTo>
                    <a:pt x="141951" y="167350"/>
                  </a:lnTo>
                  <a:lnTo>
                    <a:pt x="142445" y="174207"/>
                  </a:lnTo>
                  <a:lnTo>
                    <a:pt x="145486" y="180783"/>
                  </a:lnTo>
                  <a:lnTo>
                    <a:pt x="149308" y="187233"/>
                  </a:lnTo>
                  <a:lnTo>
                    <a:pt x="151761" y="199997"/>
                  </a:lnTo>
                  <a:lnTo>
                    <a:pt x="151962" y="203177"/>
                  </a:lnTo>
                  <a:lnTo>
                    <a:pt x="153155" y="205298"/>
                  </a:lnTo>
                  <a:lnTo>
                    <a:pt x="155008" y="206711"/>
                  </a:lnTo>
                  <a:lnTo>
                    <a:pt x="157302" y="207653"/>
                  </a:lnTo>
                  <a:lnTo>
                    <a:pt x="158832" y="209340"/>
                  </a:lnTo>
                  <a:lnTo>
                    <a:pt x="161487" y="217574"/>
                  </a:lnTo>
                  <a:lnTo>
                    <a:pt x="164533" y="218401"/>
                  </a:lnTo>
                  <a:lnTo>
                    <a:pt x="195084" y="219062"/>
                  </a:lnTo>
                  <a:lnTo>
                    <a:pt x="200632" y="216240"/>
                  </a:lnTo>
                  <a:lnTo>
                    <a:pt x="219040" y="20001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SMARTInkShape-3"/>
            <p:cNvSpPr/>
            <p:nvPr>
              <p:custDataLst>
                <p:tags r:id="rId179"/>
              </p:custDataLst>
            </p:nvPr>
          </p:nvSpPr>
          <p:spPr>
            <a:xfrm>
              <a:off x="790575" y="1495425"/>
              <a:ext cx="95251" cy="19051"/>
            </a:xfrm>
            <a:custGeom>
              <a:avLst/>
              <a:gdLst/>
              <a:ahLst/>
              <a:cxnLst/>
              <a:rect l="0" t="0" r="0" b="0"/>
              <a:pathLst>
                <a:path w="95251" h="19051">
                  <a:moveTo>
                    <a:pt x="0" y="19050"/>
                  </a:moveTo>
                  <a:lnTo>
                    <a:pt x="0" y="19050"/>
                  </a:lnTo>
                  <a:lnTo>
                    <a:pt x="9409" y="19050"/>
                  </a:lnTo>
                  <a:lnTo>
                    <a:pt x="9491" y="13994"/>
                  </a:lnTo>
                  <a:lnTo>
                    <a:pt x="10560" y="12504"/>
                  </a:lnTo>
                  <a:lnTo>
                    <a:pt x="18657" y="9641"/>
                  </a:lnTo>
                  <a:lnTo>
                    <a:pt x="41797" y="9525"/>
                  </a:lnTo>
                  <a:lnTo>
                    <a:pt x="43740" y="8467"/>
                  </a:lnTo>
                  <a:lnTo>
                    <a:pt x="45035" y="6703"/>
                  </a:lnTo>
                  <a:lnTo>
                    <a:pt x="45898" y="4469"/>
                  </a:lnTo>
                  <a:lnTo>
                    <a:pt x="47532" y="2979"/>
                  </a:lnTo>
                  <a:lnTo>
                    <a:pt x="52170" y="1324"/>
                  </a:lnTo>
                  <a:lnTo>
                    <a:pt x="95212" y="0"/>
                  </a:lnTo>
                  <a:lnTo>
                    <a:pt x="9525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SMARTInkShape-4"/>
            <p:cNvSpPr/>
            <p:nvPr>
              <p:custDataLst>
                <p:tags r:id="rId180"/>
              </p:custDataLst>
            </p:nvPr>
          </p:nvSpPr>
          <p:spPr>
            <a:xfrm>
              <a:off x="828675" y="1552575"/>
              <a:ext cx="76201" cy="28576"/>
            </a:xfrm>
            <a:custGeom>
              <a:avLst/>
              <a:gdLst/>
              <a:ahLst/>
              <a:cxnLst/>
              <a:rect l="0" t="0" r="0" b="0"/>
              <a:pathLst>
                <a:path w="76201" h="28576">
                  <a:moveTo>
                    <a:pt x="0" y="19050"/>
                  </a:moveTo>
                  <a:lnTo>
                    <a:pt x="0" y="19050"/>
                  </a:lnTo>
                  <a:lnTo>
                    <a:pt x="0" y="28459"/>
                  </a:lnTo>
                  <a:lnTo>
                    <a:pt x="28145" y="28575"/>
                  </a:lnTo>
                  <a:lnTo>
                    <a:pt x="36738" y="20374"/>
                  </a:lnTo>
                  <a:lnTo>
                    <a:pt x="45435" y="18253"/>
                  </a:lnTo>
                  <a:lnTo>
                    <a:pt x="55398" y="10883"/>
                  </a:lnTo>
                  <a:lnTo>
                    <a:pt x="65197" y="9644"/>
                  </a:lnTo>
                  <a:lnTo>
                    <a:pt x="762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5" name="SMARTInkShape-Group2"/>
          <p:cNvGrpSpPr/>
          <p:nvPr/>
        </p:nvGrpSpPr>
        <p:grpSpPr>
          <a:xfrm>
            <a:off x="1047750" y="1333500"/>
            <a:ext cx="809626" cy="333246"/>
            <a:chOff x="1047750" y="1333500"/>
            <a:chExt cx="809626" cy="333246"/>
          </a:xfrm>
        </p:grpSpPr>
        <p:sp>
          <p:nvSpPr>
            <p:cNvPr id="8" name="SMARTInkShape-5"/>
            <p:cNvSpPr/>
            <p:nvPr>
              <p:custDataLst>
                <p:tags r:id="rId171"/>
              </p:custDataLst>
            </p:nvPr>
          </p:nvSpPr>
          <p:spPr>
            <a:xfrm>
              <a:off x="1047750" y="1390664"/>
              <a:ext cx="95250" cy="199884"/>
            </a:xfrm>
            <a:custGeom>
              <a:avLst/>
              <a:gdLst/>
              <a:ahLst/>
              <a:cxnLst/>
              <a:rect l="0" t="0" r="0" b="0"/>
              <a:pathLst>
                <a:path w="95250" h="199884">
                  <a:moveTo>
                    <a:pt x="9525" y="47611"/>
                  </a:moveTo>
                  <a:lnTo>
                    <a:pt x="9525" y="47611"/>
                  </a:lnTo>
                  <a:lnTo>
                    <a:pt x="9525" y="38202"/>
                  </a:lnTo>
                  <a:lnTo>
                    <a:pt x="19050" y="28561"/>
                  </a:lnTo>
                  <a:lnTo>
                    <a:pt x="19050" y="51227"/>
                  </a:lnTo>
                  <a:lnTo>
                    <a:pt x="16228" y="57332"/>
                  </a:lnTo>
                  <a:lnTo>
                    <a:pt x="13993" y="60442"/>
                  </a:lnTo>
                  <a:lnTo>
                    <a:pt x="10849" y="74931"/>
                  </a:lnTo>
                  <a:lnTo>
                    <a:pt x="9560" y="121078"/>
                  </a:lnTo>
                  <a:lnTo>
                    <a:pt x="10584" y="165179"/>
                  </a:lnTo>
                  <a:lnTo>
                    <a:pt x="18167" y="180494"/>
                  </a:lnTo>
                  <a:lnTo>
                    <a:pt x="18658" y="185340"/>
                  </a:lnTo>
                  <a:lnTo>
                    <a:pt x="19847" y="187055"/>
                  </a:lnTo>
                  <a:lnTo>
                    <a:pt x="21698" y="188199"/>
                  </a:lnTo>
                  <a:lnTo>
                    <a:pt x="23990" y="188961"/>
                  </a:lnTo>
                  <a:lnTo>
                    <a:pt x="25519" y="190528"/>
                  </a:lnTo>
                  <a:lnTo>
                    <a:pt x="28172" y="198553"/>
                  </a:lnTo>
                  <a:lnTo>
                    <a:pt x="31218" y="199363"/>
                  </a:lnTo>
                  <a:lnTo>
                    <a:pt x="36741" y="199883"/>
                  </a:lnTo>
                  <a:lnTo>
                    <a:pt x="46182" y="191799"/>
                  </a:lnTo>
                  <a:lnTo>
                    <a:pt x="48398" y="183141"/>
                  </a:lnTo>
                  <a:lnTo>
                    <a:pt x="64084" y="161853"/>
                  </a:lnTo>
                  <a:lnTo>
                    <a:pt x="66582" y="155535"/>
                  </a:lnTo>
                  <a:lnTo>
                    <a:pt x="79781" y="134626"/>
                  </a:lnTo>
                  <a:lnTo>
                    <a:pt x="93032" y="88460"/>
                  </a:lnTo>
                  <a:lnTo>
                    <a:pt x="95224" y="41554"/>
                  </a:lnTo>
                  <a:lnTo>
                    <a:pt x="95249" y="15872"/>
                  </a:lnTo>
                  <a:lnTo>
                    <a:pt x="92427" y="9516"/>
                  </a:lnTo>
                  <a:lnTo>
                    <a:pt x="87049" y="1868"/>
                  </a:lnTo>
                  <a:lnTo>
                    <a:pt x="83491" y="823"/>
                  </a:lnTo>
                  <a:lnTo>
                    <a:pt x="53936" y="0"/>
                  </a:lnTo>
                  <a:lnTo>
                    <a:pt x="47608" y="2815"/>
                  </a:lnTo>
                  <a:lnTo>
                    <a:pt x="15875" y="31785"/>
                  </a:lnTo>
                  <a:lnTo>
                    <a:pt x="12347" y="38108"/>
                  </a:lnTo>
                  <a:lnTo>
                    <a:pt x="0" y="7618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SMARTInkShape-6"/>
            <p:cNvSpPr/>
            <p:nvPr>
              <p:custDataLst>
                <p:tags r:id="rId172"/>
              </p:custDataLst>
            </p:nvPr>
          </p:nvSpPr>
          <p:spPr>
            <a:xfrm>
              <a:off x="1200185" y="1571625"/>
              <a:ext cx="19016" cy="95121"/>
            </a:xfrm>
            <a:custGeom>
              <a:avLst/>
              <a:gdLst/>
              <a:ahLst/>
              <a:cxnLst/>
              <a:rect l="0" t="0" r="0" b="0"/>
              <a:pathLst>
                <a:path w="19016" h="95121">
                  <a:moveTo>
                    <a:pt x="19015" y="0"/>
                  </a:moveTo>
                  <a:lnTo>
                    <a:pt x="19015" y="0"/>
                  </a:lnTo>
                  <a:lnTo>
                    <a:pt x="19015" y="41672"/>
                  </a:lnTo>
                  <a:lnTo>
                    <a:pt x="16193" y="47801"/>
                  </a:lnTo>
                  <a:lnTo>
                    <a:pt x="12469" y="54053"/>
                  </a:lnTo>
                  <a:lnTo>
                    <a:pt x="10079" y="66691"/>
                  </a:lnTo>
                  <a:lnTo>
                    <a:pt x="9607" y="79378"/>
                  </a:lnTo>
                  <a:lnTo>
                    <a:pt x="8509" y="81494"/>
                  </a:lnTo>
                  <a:lnTo>
                    <a:pt x="6720" y="82904"/>
                  </a:lnTo>
                  <a:lnTo>
                    <a:pt x="4468" y="83844"/>
                  </a:lnTo>
                  <a:lnTo>
                    <a:pt x="2967" y="85529"/>
                  </a:lnTo>
                  <a:lnTo>
                    <a:pt x="0" y="95120"/>
                  </a:lnTo>
                  <a:lnTo>
                    <a:pt x="9490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SMARTInkShape-7"/>
            <p:cNvSpPr/>
            <p:nvPr>
              <p:custDataLst>
                <p:tags r:id="rId173"/>
              </p:custDataLst>
            </p:nvPr>
          </p:nvSpPr>
          <p:spPr>
            <a:xfrm>
              <a:off x="1295400" y="1381125"/>
              <a:ext cx="57034" cy="190501"/>
            </a:xfrm>
            <a:custGeom>
              <a:avLst/>
              <a:gdLst/>
              <a:ahLst/>
              <a:cxnLst/>
              <a:rect l="0" t="0" r="0" b="0"/>
              <a:pathLst>
                <a:path w="57034" h="190501">
                  <a:moveTo>
                    <a:pt x="47625" y="0"/>
                  </a:moveTo>
                  <a:lnTo>
                    <a:pt x="47625" y="0"/>
                  </a:lnTo>
                  <a:lnTo>
                    <a:pt x="55826" y="0"/>
                  </a:lnTo>
                  <a:lnTo>
                    <a:pt x="56267" y="1058"/>
                  </a:lnTo>
                  <a:lnTo>
                    <a:pt x="57033" y="8201"/>
                  </a:lnTo>
                  <a:lnTo>
                    <a:pt x="50581" y="17926"/>
                  </a:lnTo>
                  <a:lnTo>
                    <a:pt x="47443" y="32240"/>
                  </a:lnTo>
                  <a:lnTo>
                    <a:pt x="41338" y="44713"/>
                  </a:lnTo>
                  <a:lnTo>
                    <a:pt x="30026" y="92209"/>
                  </a:lnTo>
                  <a:lnTo>
                    <a:pt x="18959" y="135474"/>
                  </a:lnTo>
                  <a:lnTo>
                    <a:pt x="1451" y="174576"/>
                  </a:lnTo>
                  <a:lnTo>
                    <a:pt x="0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SMARTInkShape-8"/>
            <p:cNvSpPr/>
            <p:nvPr>
              <p:custDataLst>
                <p:tags r:id="rId174"/>
              </p:custDataLst>
            </p:nvPr>
          </p:nvSpPr>
          <p:spPr>
            <a:xfrm>
              <a:off x="1276351" y="1371726"/>
              <a:ext cx="132919" cy="237962"/>
            </a:xfrm>
            <a:custGeom>
              <a:avLst/>
              <a:gdLst/>
              <a:ahLst/>
              <a:cxnLst/>
              <a:rect l="0" t="0" r="0" b="0"/>
              <a:pathLst>
                <a:path w="132919" h="237962">
                  <a:moveTo>
                    <a:pt x="57149" y="18924"/>
                  </a:moveTo>
                  <a:lnTo>
                    <a:pt x="57149" y="18924"/>
                  </a:lnTo>
                  <a:lnTo>
                    <a:pt x="57149" y="1314"/>
                  </a:lnTo>
                  <a:lnTo>
                    <a:pt x="56091" y="834"/>
                  </a:lnTo>
                  <a:lnTo>
                    <a:pt x="43891" y="0"/>
                  </a:lnTo>
                  <a:lnTo>
                    <a:pt x="41961" y="1017"/>
                  </a:lnTo>
                  <a:lnTo>
                    <a:pt x="40674" y="2752"/>
                  </a:lnTo>
                  <a:lnTo>
                    <a:pt x="39815" y="4968"/>
                  </a:lnTo>
                  <a:lnTo>
                    <a:pt x="38185" y="6445"/>
                  </a:lnTo>
                  <a:lnTo>
                    <a:pt x="27964" y="11638"/>
                  </a:lnTo>
                  <a:lnTo>
                    <a:pt x="15754" y="22541"/>
                  </a:lnTo>
                  <a:lnTo>
                    <a:pt x="12292" y="28646"/>
                  </a:lnTo>
                  <a:lnTo>
                    <a:pt x="8831" y="44350"/>
                  </a:lnTo>
                  <a:lnTo>
                    <a:pt x="2057" y="57029"/>
                  </a:lnTo>
                  <a:lnTo>
                    <a:pt x="4" y="104649"/>
                  </a:lnTo>
                  <a:lnTo>
                    <a:pt x="0" y="112293"/>
                  </a:lnTo>
                  <a:lnTo>
                    <a:pt x="17609" y="131769"/>
                  </a:lnTo>
                  <a:lnTo>
                    <a:pt x="26369" y="133995"/>
                  </a:lnTo>
                  <a:lnTo>
                    <a:pt x="35212" y="139685"/>
                  </a:lnTo>
                  <a:lnTo>
                    <a:pt x="44534" y="141841"/>
                  </a:lnTo>
                  <a:lnTo>
                    <a:pt x="69852" y="142714"/>
                  </a:lnTo>
                  <a:lnTo>
                    <a:pt x="76200" y="145555"/>
                  </a:lnTo>
                  <a:lnTo>
                    <a:pt x="82550" y="149288"/>
                  </a:lnTo>
                  <a:lnTo>
                    <a:pt x="95249" y="151684"/>
                  </a:lnTo>
                  <a:lnTo>
                    <a:pt x="107949" y="152158"/>
                  </a:lnTo>
                  <a:lnTo>
                    <a:pt x="110066" y="153255"/>
                  </a:lnTo>
                  <a:lnTo>
                    <a:pt x="111477" y="155044"/>
                  </a:lnTo>
                  <a:lnTo>
                    <a:pt x="112417" y="157296"/>
                  </a:lnTo>
                  <a:lnTo>
                    <a:pt x="114103" y="158797"/>
                  </a:lnTo>
                  <a:lnTo>
                    <a:pt x="118798" y="160465"/>
                  </a:lnTo>
                  <a:lnTo>
                    <a:pt x="120473" y="161968"/>
                  </a:lnTo>
                  <a:lnTo>
                    <a:pt x="122335" y="166460"/>
                  </a:lnTo>
                  <a:lnTo>
                    <a:pt x="123890" y="168081"/>
                  </a:lnTo>
                  <a:lnTo>
                    <a:pt x="128439" y="169883"/>
                  </a:lnTo>
                  <a:lnTo>
                    <a:pt x="130076" y="171422"/>
                  </a:lnTo>
                  <a:lnTo>
                    <a:pt x="131894" y="175954"/>
                  </a:lnTo>
                  <a:lnTo>
                    <a:pt x="132918" y="184455"/>
                  </a:lnTo>
                  <a:lnTo>
                    <a:pt x="132003" y="186428"/>
                  </a:lnTo>
                  <a:lnTo>
                    <a:pt x="130335" y="187743"/>
                  </a:lnTo>
                  <a:lnTo>
                    <a:pt x="128165" y="188620"/>
                  </a:lnTo>
                  <a:lnTo>
                    <a:pt x="126718" y="190263"/>
                  </a:lnTo>
                  <a:lnTo>
                    <a:pt x="125110" y="194911"/>
                  </a:lnTo>
                  <a:lnTo>
                    <a:pt x="124205" y="203477"/>
                  </a:lnTo>
                  <a:lnTo>
                    <a:pt x="123020" y="205460"/>
                  </a:lnTo>
                  <a:lnTo>
                    <a:pt x="121171" y="206781"/>
                  </a:lnTo>
                  <a:lnTo>
                    <a:pt x="118880" y="207662"/>
                  </a:lnTo>
                  <a:lnTo>
                    <a:pt x="117353" y="209308"/>
                  </a:lnTo>
                  <a:lnTo>
                    <a:pt x="112080" y="219553"/>
                  </a:lnTo>
                  <a:lnTo>
                    <a:pt x="96700" y="236520"/>
                  </a:lnTo>
                  <a:lnTo>
                    <a:pt x="86154" y="237961"/>
                  </a:lnTo>
                  <a:lnTo>
                    <a:pt x="85724" y="22847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SMARTInkShape-9"/>
            <p:cNvSpPr/>
            <p:nvPr>
              <p:custDataLst>
                <p:tags r:id="rId175"/>
              </p:custDataLst>
            </p:nvPr>
          </p:nvSpPr>
          <p:spPr>
            <a:xfrm>
              <a:off x="1476375" y="1381125"/>
              <a:ext cx="238126" cy="198653"/>
            </a:xfrm>
            <a:custGeom>
              <a:avLst/>
              <a:gdLst/>
              <a:ahLst/>
              <a:cxnLst/>
              <a:rect l="0" t="0" r="0" b="0"/>
              <a:pathLst>
                <a:path w="238126" h="198653">
                  <a:moveTo>
                    <a:pt x="0" y="57150"/>
                  </a:moveTo>
                  <a:lnTo>
                    <a:pt x="0" y="57150"/>
                  </a:lnTo>
                  <a:lnTo>
                    <a:pt x="13257" y="57150"/>
                  </a:lnTo>
                  <a:lnTo>
                    <a:pt x="15188" y="58208"/>
                  </a:lnTo>
                  <a:lnTo>
                    <a:pt x="16475" y="59972"/>
                  </a:lnTo>
                  <a:lnTo>
                    <a:pt x="18542" y="65351"/>
                  </a:lnTo>
                  <a:lnTo>
                    <a:pt x="19037" y="89031"/>
                  </a:lnTo>
                  <a:lnTo>
                    <a:pt x="9786" y="136462"/>
                  </a:lnTo>
                  <a:lnTo>
                    <a:pt x="9526" y="180958"/>
                  </a:lnTo>
                  <a:lnTo>
                    <a:pt x="9525" y="184139"/>
                  </a:lnTo>
                  <a:lnTo>
                    <a:pt x="10584" y="186259"/>
                  </a:lnTo>
                  <a:lnTo>
                    <a:pt x="12348" y="187673"/>
                  </a:lnTo>
                  <a:lnTo>
                    <a:pt x="17726" y="189942"/>
                  </a:lnTo>
                  <a:lnTo>
                    <a:pt x="18461" y="193074"/>
                  </a:lnTo>
                  <a:lnTo>
                    <a:pt x="18657" y="195391"/>
                  </a:lnTo>
                  <a:lnTo>
                    <a:pt x="19847" y="196936"/>
                  </a:lnTo>
                  <a:lnTo>
                    <a:pt x="23990" y="198652"/>
                  </a:lnTo>
                  <a:lnTo>
                    <a:pt x="25519" y="198051"/>
                  </a:lnTo>
                  <a:lnTo>
                    <a:pt x="26537" y="196593"/>
                  </a:lnTo>
                  <a:lnTo>
                    <a:pt x="27217" y="194562"/>
                  </a:lnTo>
                  <a:lnTo>
                    <a:pt x="28728" y="193208"/>
                  </a:lnTo>
                  <a:lnTo>
                    <a:pt x="36656" y="190857"/>
                  </a:lnTo>
                  <a:lnTo>
                    <a:pt x="42729" y="185549"/>
                  </a:lnTo>
                  <a:lnTo>
                    <a:pt x="45449" y="180186"/>
                  </a:lnTo>
                  <a:lnTo>
                    <a:pt x="46174" y="177274"/>
                  </a:lnTo>
                  <a:lnTo>
                    <a:pt x="54973" y="161856"/>
                  </a:lnTo>
                  <a:lnTo>
                    <a:pt x="55699" y="158704"/>
                  </a:lnTo>
                  <a:lnTo>
                    <a:pt x="61777" y="149211"/>
                  </a:lnTo>
                  <a:lnTo>
                    <a:pt x="81577" y="126999"/>
                  </a:lnTo>
                  <a:lnTo>
                    <a:pt x="87728" y="114300"/>
                  </a:lnTo>
                  <a:lnTo>
                    <a:pt x="91907" y="107950"/>
                  </a:lnTo>
                  <a:lnTo>
                    <a:pt x="94810" y="97131"/>
                  </a:lnTo>
                  <a:lnTo>
                    <a:pt x="95239" y="86166"/>
                  </a:lnTo>
                  <a:lnTo>
                    <a:pt x="95247" y="90912"/>
                  </a:lnTo>
                  <a:lnTo>
                    <a:pt x="94189" y="92358"/>
                  </a:lnTo>
                  <a:lnTo>
                    <a:pt x="90192" y="93965"/>
                  </a:lnTo>
                  <a:lnTo>
                    <a:pt x="88703" y="95451"/>
                  </a:lnTo>
                  <a:lnTo>
                    <a:pt x="87048" y="99926"/>
                  </a:lnTo>
                  <a:lnTo>
                    <a:pt x="84744" y="120738"/>
                  </a:lnTo>
                  <a:lnTo>
                    <a:pt x="78201" y="133367"/>
                  </a:lnTo>
                  <a:lnTo>
                    <a:pt x="76203" y="169961"/>
                  </a:lnTo>
                  <a:lnTo>
                    <a:pt x="77260" y="170457"/>
                  </a:lnTo>
                  <a:lnTo>
                    <a:pt x="81258" y="171009"/>
                  </a:lnTo>
                  <a:lnTo>
                    <a:pt x="82747" y="172214"/>
                  </a:lnTo>
                  <a:lnTo>
                    <a:pt x="84402" y="176376"/>
                  </a:lnTo>
                  <a:lnTo>
                    <a:pt x="85901" y="177909"/>
                  </a:lnTo>
                  <a:lnTo>
                    <a:pt x="93810" y="180571"/>
                  </a:lnTo>
                  <a:lnTo>
                    <a:pt x="99880" y="180855"/>
                  </a:lnTo>
                  <a:lnTo>
                    <a:pt x="101512" y="179837"/>
                  </a:lnTo>
                  <a:lnTo>
                    <a:pt x="102600" y="178100"/>
                  </a:lnTo>
                  <a:lnTo>
                    <a:pt x="103324" y="175883"/>
                  </a:lnTo>
                  <a:lnTo>
                    <a:pt x="104866" y="174406"/>
                  </a:lnTo>
                  <a:lnTo>
                    <a:pt x="114945" y="169212"/>
                  </a:lnTo>
                  <a:lnTo>
                    <a:pt x="120937" y="165163"/>
                  </a:lnTo>
                  <a:lnTo>
                    <a:pt x="130260" y="161826"/>
                  </a:lnTo>
                  <a:lnTo>
                    <a:pt x="139725" y="155663"/>
                  </a:lnTo>
                  <a:lnTo>
                    <a:pt x="149233" y="152309"/>
                  </a:lnTo>
                  <a:lnTo>
                    <a:pt x="171451" y="135981"/>
                  </a:lnTo>
                  <a:lnTo>
                    <a:pt x="184150" y="133870"/>
                  </a:lnTo>
                  <a:lnTo>
                    <a:pt x="186267" y="132638"/>
                  </a:lnTo>
                  <a:lnTo>
                    <a:pt x="187678" y="130759"/>
                  </a:lnTo>
                  <a:lnTo>
                    <a:pt x="188619" y="128448"/>
                  </a:lnTo>
                  <a:lnTo>
                    <a:pt x="190304" y="126907"/>
                  </a:lnTo>
                  <a:lnTo>
                    <a:pt x="198536" y="124231"/>
                  </a:lnTo>
                  <a:lnTo>
                    <a:pt x="204640" y="123945"/>
                  </a:lnTo>
                  <a:lnTo>
                    <a:pt x="206277" y="124963"/>
                  </a:lnTo>
                  <a:lnTo>
                    <a:pt x="207368" y="126701"/>
                  </a:lnTo>
                  <a:lnTo>
                    <a:pt x="209263" y="133533"/>
                  </a:lnTo>
                  <a:lnTo>
                    <a:pt x="209512" y="146492"/>
                  </a:lnTo>
                  <a:lnTo>
                    <a:pt x="210583" y="148461"/>
                  </a:lnTo>
                  <a:lnTo>
                    <a:pt x="212355" y="149774"/>
                  </a:lnTo>
                  <a:lnTo>
                    <a:pt x="214595" y="150649"/>
                  </a:lnTo>
                  <a:lnTo>
                    <a:pt x="216088" y="152291"/>
                  </a:lnTo>
                  <a:lnTo>
                    <a:pt x="218682" y="160447"/>
                  </a:lnTo>
                  <a:lnTo>
                    <a:pt x="219075" y="171449"/>
                  </a:lnTo>
                  <a:lnTo>
                    <a:pt x="219075" y="130136"/>
                  </a:lnTo>
                  <a:lnTo>
                    <a:pt x="216253" y="123808"/>
                  </a:lnTo>
                  <a:lnTo>
                    <a:pt x="212529" y="117467"/>
                  </a:lnTo>
                  <a:lnTo>
                    <a:pt x="209374" y="107948"/>
                  </a:lnTo>
                  <a:lnTo>
                    <a:pt x="193126" y="85725"/>
                  </a:lnTo>
                  <a:lnTo>
                    <a:pt x="190609" y="79375"/>
                  </a:lnTo>
                  <a:lnTo>
                    <a:pt x="147498" y="33198"/>
                  </a:lnTo>
                  <a:lnTo>
                    <a:pt x="143281" y="28981"/>
                  </a:lnTo>
                  <a:lnTo>
                    <a:pt x="142886" y="19453"/>
                  </a:lnTo>
                  <a:lnTo>
                    <a:pt x="151077" y="10884"/>
                  </a:lnTo>
                  <a:lnTo>
                    <a:pt x="160485" y="9644"/>
                  </a:lnTo>
                  <a:lnTo>
                    <a:pt x="169245" y="3003"/>
                  </a:lnTo>
                  <a:lnTo>
                    <a:pt x="178088" y="890"/>
                  </a:lnTo>
                  <a:lnTo>
                    <a:pt x="225426" y="2"/>
                  </a:lnTo>
                  <a:lnTo>
                    <a:pt x="2381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SMARTInkShape-10"/>
            <p:cNvSpPr/>
            <p:nvPr>
              <p:custDataLst>
                <p:tags r:id="rId176"/>
              </p:custDataLst>
            </p:nvPr>
          </p:nvSpPr>
          <p:spPr>
            <a:xfrm>
              <a:off x="1847966" y="1333500"/>
              <a:ext cx="9410" cy="1"/>
            </a:xfrm>
            <a:custGeom>
              <a:avLst/>
              <a:gdLst/>
              <a:ahLst/>
              <a:cxnLst/>
              <a:rect l="0" t="0" r="0" b="0"/>
              <a:pathLst>
                <a:path w="9410" h="1">
                  <a:moveTo>
                    <a:pt x="9409" y="0"/>
                  </a:moveTo>
                  <a:lnTo>
                    <a:pt x="9409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9050" cap="flat" cmpd="sng" algn="ctr">
              <a:solidFill>
                <a:srgbClr val="0000FF"/>
              </a:solidFill>
              <a:prstDash val="soli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1" name="SMARTInkShape-Group3"/>
          <p:cNvGrpSpPr/>
          <p:nvPr/>
        </p:nvGrpSpPr>
        <p:grpSpPr>
          <a:xfrm>
            <a:off x="142875" y="1781578"/>
            <a:ext cx="990563" cy="313923"/>
            <a:chOff x="142875" y="1781578"/>
            <a:chExt cx="990563" cy="313923"/>
          </a:xfrm>
        </p:grpSpPr>
        <p:sp>
          <p:nvSpPr>
            <p:cNvPr id="16" name="SMARTInkShape-11"/>
            <p:cNvSpPr/>
            <p:nvPr>
              <p:custDataLst>
                <p:tags r:id="rId166"/>
              </p:custDataLst>
            </p:nvPr>
          </p:nvSpPr>
          <p:spPr>
            <a:xfrm>
              <a:off x="142875" y="1876817"/>
              <a:ext cx="276226" cy="218552"/>
            </a:xfrm>
            <a:custGeom>
              <a:avLst/>
              <a:gdLst/>
              <a:ahLst/>
              <a:cxnLst/>
              <a:rect l="0" t="0" r="0" b="0"/>
              <a:pathLst>
                <a:path w="276226" h="218552">
                  <a:moveTo>
                    <a:pt x="0" y="9133"/>
                  </a:moveTo>
                  <a:lnTo>
                    <a:pt x="0" y="9133"/>
                  </a:lnTo>
                  <a:lnTo>
                    <a:pt x="0" y="0"/>
                  </a:lnTo>
                  <a:lnTo>
                    <a:pt x="0" y="7844"/>
                  </a:lnTo>
                  <a:lnTo>
                    <a:pt x="8201" y="17221"/>
                  </a:lnTo>
                  <a:lnTo>
                    <a:pt x="10322" y="32524"/>
                  </a:lnTo>
                  <a:lnTo>
                    <a:pt x="15994" y="44521"/>
                  </a:lnTo>
                  <a:lnTo>
                    <a:pt x="26386" y="79302"/>
                  </a:lnTo>
                  <a:lnTo>
                    <a:pt x="35473" y="104446"/>
                  </a:lnTo>
                  <a:lnTo>
                    <a:pt x="37991" y="116053"/>
                  </a:lnTo>
                  <a:lnTo>
                    <a:pt x="44300" y="129595"/>
                  </a:lnTo>
                  <a:lnTo>
                    <a:pt x="47430" y="171233"/>
                  </a:lnTo>
                  <a:lnTo>
                    <a:pt x="48597" y="182777"/>
                  </a:lnTo>
                  <a:lnTo>
                    <a:pt x="56754" y="207114"/>
                  </a:lnTo>
                  <a:lnTo>
                    <a:pt x="57147" y="218551"/>
                  </a:lnTo>
                  <a:lnTo>
                    <a:pt x="57150" y="196016"/>
                  </a:lnTo>
                  <a:lnTo>
                    <a:pt x="66087" y="151743"/>
                  </a:lnTo>
                  <a:lnTo>
                    <a:pt x="67656" y="126769"/>
                  </a:lnTo>
                  <a:lnTo>
                    <a:pt x="80861" y="83922"/>
                  </a:lnTo>
                  <a:lnTo>
                    <a:pt x="87907" y="58976"/>
                  </a:lnTo>
                  <a:lnTo>
                    <a:pt x="93800" y="49553"/>
                  </a:lnTo>
                  <a:lnTo>
                    <a:pt x="94820" y="42864"/>
                  </a:lnTo>
                  <a:lnTo>
                    <a:pt x="96022" y="41145"/>
                  </a:lnTo>
                  <a:lnTo>
                    <a:pt x="97881" y="40000"/>
                  </a:lnTo>
                  <a:lnTo>
                    <a:pt x="104926" y="38010"/>
                  </a:lnTo>
                  <a:lnTo>
                    <a:pt x="109428" y="37842"/>
                  </a:lnTo>
                  <a:lnTo>
                    <a:pt x="111052" y="38856"/>
                  </a:lnTo>
                  <a:lnTo>
                    <a:pt x="112135" y="40590"/>
                  </a:lnTo>
                  <a:lnTo>
                    <a:pt x="112856" y="42804"/>
                  </a:lnTo>
                  <a:lnTo>
                    <a:pt x="121649" y="57011"/>
                  </a:lnTo>
                  <a:lnTo>
                    <a:pt x="137976" y="102702"/>
                  </a:lnTo>
                  <a:lnTo>
                    <a:pt x="141424" y="115644"/>
                  </a:lnTo>
                  <a:lnTo>
                    <a:pt x="143848" y="147866"/>
                  </a:lnTo>
                  <a:lnTo>
                    <a:pt x="150397" y="161342"/>
                  </a:lnTo>
                  <a:lnTo>
                    <a:pt x="152390" y="180141"/>
                  </a:lnTo>
                  <a:lnTo>
                    <a:pt x="157453" y="180452"/>
                  </a:lnTo>
                  <a:lnTo>
                    <a:pt x="158944" y="179438"/>
                  </a:lnTo>
                  <a:lnTo>
                    <a:pt x="159937" y="177703"/>
                  </a:lnTo>
                  <a:lnTo>
                    <a:pt x="161532" y="167314"/>
                  </a:lnTo>
                  <a:lnTo>
                    <a:pt x="161891" y="148783"/>
                  </a:lnTo>
                  <a:lnTo>
                    <a:pt x="164732" y="142461"/>
                  </a:lnTo>
                  <a:lnTo>
                    <a:pt x="166971" y="139293"/>
                  </a:lnTo>
                  <a:lnTo>
                    <a:pt x="170123" y="124722"/>
                  </a:lnTo>
                  <a:lnTo>
                    <a:pt x="172246" y="101894"/>
                  </a:lnTo>
                  <a:lnTo>
                    <a:pt x="178977" y="89652"/>
                  </a:lnTo>
                  <a:lnTo>
                    <a:pt x="186615" y="79322"/>
                  </a:lnTo>
                  <a:lnTo>
                    <a:pt x="189349" y="69558"/>
                  </a:lnTo>
                  <a:lnTo>
                    <a:pt x="189988" y="63153"/>
                  </a:lnTo>
                  <a:lnTo>
                    <a:pt x="193095" y="56778"/>
                  </a:lnTo>
                  <a:lnTo>
                    <a:pt x="198656" y="49118"/>
                  </a:lnTo>
                  <a:lnTo>
                    <a:pt x="202239" y="48071"/>
                  </a:lnTo>
                  <a:lnTo>
                    <a:pt x="214178" y="47282"/>
                  </a:lnTo>
                  <a:lnTo>
                    <a:pt x="215811" y="48324"/>
                  </a:lnTo>
                  <a:lnTo>
                    <a:pt x="216899" y="50077"/>
                  </a:lnTo>
                  <a:lnTo>
                    <a:pt x="217624" y="52304"/>
                  </a:lnTo>
                  <a:lnTo>
                    <a:pt x="226423" y="66533"/>
                  </a:lnTo>
                  <a:lnTo>
                    <a:pt x="227149" y="69624"/>
                  </a:lnTo>
                  <a:lnTo>
                    <a:pt x="235948" y="85355"/>
                  </a:lnTo>
                  <a:lnTo>
                    <a:pt x="239098" y="110734"/>
                  </a:lnTo>
                  <a:lnTo>
                    <a:pt x="245647" y="123433"/>
                  </a:lnTo>
                  <a:lnTo>
                    <a:pt x="250296" y="150022"/>
                  </a:lnTo>
                  <a:lnTo>
                    <a:pt x="254118" y="157475"/>
                  </a:lnTo>
                  <a:lnTo>
                    <a:pt x="257056" y="178667"/>
                  </a:lnTo>
                  <a:lnTo>
                    <a:pt x="257140" y="185072"/>
                  </a:lnTo>
                  <a:lnTo>
                    <a:pt x="258210" y="186750"/>
                  </a:lnTo>
                  <a:lnTo>
                    <a:pt x="259982" y="187870"/>
                  </a:lnTo>
                  <a:lnTo>
                    <a:pt x="262221" y="188616"/>
                  </a:lnTo>
                  <a:lnTo>
                    <a:pt x="263714" y="190171"/>
                  </a:lnTo>
                  <a:lnTo>
                    <a:pt x="267496" y="199721"/>
                  </a:lnTo>
                  <a:lnTo>
                    <a:pt x="276225" y="20915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SMARTInkShape-12"/>
            <p:cNvSpPr/>
            <p:nvPr>
              <p:custDataLst>
                <p:tags r:id="rId167"/>
              </p:custDataLst>
            </p:nvPr>
          </p:nvSpPr>
          <p:spPr>
            <a:xfrm>
              <a:off x="495300" y="1933624"/>
              <a:ext cx="95216" cy="161877"/>
            </a:xfrm>
            <a:custGeom>
              <a:avLst/>
              <a:gdLst/>
              <a:ahLst/>
              <a:cxnLst/>
              <a:rect l="0" t="0" r="0" b="0"/>
              <a:pathLst>
                <a:path w="95216" h="161877">
                  <a:moveTo>
                    <a:pt x="0" y="142826"/>
                  </a:moveTo>
                  <a:lnTo>
                    <a:pt x="0" y="142826"/>
                  </a:lnTo>
                  <a:lnTo>
                    <a:pt x="5056" y="137770"/>
                  </a:lnTo>
                  <a:lnTo>
                    <a:pt x="7539" y="129643"/>
                  </a:lnTo>
                  <a:lnTo>
                    <a:pt x="9491" y="97184"/>
                  </a:lnTo>
                  <a:lnTo>
                    <a:pt x="16064" y="87988"/>
                  </a:lnTo>
                  <a:lnTo>
                    <a:pt x="19224" y="79070"/>
                  </a:lnTo>
                  <a:lnTo>
                    <a:pt x="25334" y="69725"/>
                  </a:lnTo>
                  <a:lnTo>
                    <a:pt x="27615" y="60253"/>
                  </a:lnTo>
                  <a:lnTo>
                    <a:pt x="28573" y="12651"/>
                  </a:lnTo>
                  <a:lnTo>
                    <a:pt x="28575" y="0"/>
                  </a:lnTo>
                  <a:lnTo>
                    <a:pt x="28575" y="8156"/>
                  </a:lnTo>
                  <a:lnTo>
                    <a:pt x="22029" y="16820"/>
                  </a:lnTo>
                  <a:lnTo>
                    <a:pt x="19933" y="25646"/>
                  </a:lnTo>
                  <a:lnTo>
                    <a:pt x="19065" y="68865"/>
                  </a:lnTo>
                  <a:lnTo>
                    <a:pt x="20110" y="92125"/>
                  </a:lnTo>
                  <a:lnTo>
                    <a:pt x="28183" y="121465"/>
                  </a:lnTo>
                  <a:lnTo>
                    <a:pt x="35044" y="130924"/>
                  </a:lnTo>
                  <a:lnTo>
                    <a:pt x="37698" y="141050"/>
                  </a:lnTo>
                  <a:lnTo>
                    <a:pt x="38890" y="141642"/>
                  </a:lnTo>
                  <a:lnTo>
                    <a:pt x="43037" y="142299"/>
                  </a:lnTo>
                  <a:lnTo>
                    <a:pt x="48408" y="145414"/>
                  </a:lnTo>
                  <a:lnTo>
                    <a:pt x="51322" y="147726"/>
                  </a:lnTo>
                  <a:lnTo>
                    <a:pt x="53265" y="148210"/>
                  </a:lnTo>
                  <a:lnTo>
                    <a:pt x="54560" y="147473"/>
                  </a:lnTo>
                  <a:lnTo>
                    <a:pt x="55423" y="145924"/>
                  </a:lnTo>
                  <a:lnTo>
                    <a:pt x="57057" y="144891"/>
                  </a:lnTo>
                  <a:lnTo>
                    <a:pt x="65200" y="143098"/>
                  </a:lnTo>
                  <a:lnTo>
                    <a:pt x="74746" y="142850"/>
                  </a:lnTo>
                  <a:lnTo>
                    <a:pt x="93888" y="125134"/>
                  </a:lnTo>
                  <a:lnTo>
                    <a:pt x="95130" y="115694"/>
                  </a:lnTo>
                  <a:lnTo>
                    <a:pt x="95215" y="109622"/>
                  </a:lnTo>
                  <a:lnTo>
                    <a:pt x="94168" y="107990"/>
                  </a:lnTo>
                  <a:lnTo>
                    <a:pt x="92412" y="106902"/>
                  </a:lnTo>
                  <a:lnTo>
                    <a:pt x="86116" y="104854"/>
                  </a:lnTo>
                  <a:lnTo>
                    <a:pt x="77558" y="104737"/>
                  </a:lnTo>
                  <a:lnTo>
                    <a:pt x="68864" y="111274"/>
                  </a:lnTo>
                  <a:lnTo>
                    <a:pt x="63062" y="112928"/>
                  </a:lnTo>
                  <a:lnTo>
                    <a:pt x="61091" y="114428"/>
                  </a:lnTo>
                  <a:lnTo>
                    <a:pt x="57259" y="120536"/>
                  </a:lnTo>
                  <a:lnTo>
                    <a:pt x="39862" y="131851"/>
                  </a:lnTo>
                  <a:lnTo>
                    <a:pt x="38883" y="135479"/>
                  </a:lnTo>
                  <a:lnTo>
                    <a:pt x="38114" y="156888"/>
                  </a:lnTo>
                  <a:lnTo>
                    <a:pt x="39168" y="158550"/>
                  </a:lnTo>
                  <a:lnTo>
                    <a:pt x="40928" y="159659"/>
                  </a:lnTo>
                  <a:lnTo>
                    <a:pt x="47625" y="16187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SMARTInkShape-13"/>
            <p:cNvSpPr/>
            <p:nvPr>
              <p:custDataLst>
                <p:tags r:id="rId168"/>
              </p:custDataLst>
            </p:nvPr>
          </p:nvSpPr>
          <p:spPr>
            <a:xfrm>
              <a:off x="762000" y="1914641"/>
              <a:ext cx="57151" cy="18935"/>
            </a:xfrm>
            <a:custGeom>
              <a:avLst/>
              <a:gdLst/>
              <a:ahLst/>
              <a:cxnLst/>
              <a:rect l="0" t="0" r="0" b="0"/>
              <a:pathLst>
                <a:path w="57151" h="18935">
                  <a:moveTo>
                    <a:pt x="0" y="9409"/>
                  </a:moveTo>
                  <a:lnTo>
                    <a:pt x="0" y="9409"/>
                  </a:lnTo>
                  <a:lnTo>
                    <a:pt x="0" y="18818"/>
                  </a:lnTo>
                  <a:lnTo>
                    <a:pt x="0" y="10723"/>
                  </a:lnTo>
                  <a:lnTo>
                    <a:pt x="1058" y="10285"/>
                  </a:lnTo>
                  <a:lnTo>
                    <a:pt x="33505" y="9409"/>
                  </a:lnTo>
                  <a:lnTo>
                    <a:pt x="35037" y="8351"/>
                  </a:lnTo>
                  <a:lnTo>
                    <a:pt x="36058" y="6587"/>
                  </a:lnTo>
                  <a:lnTo>
                    <a:pt x="36738" y="4353"/>
                  </a:lnTo>
                  <a:lnTo>
                    <a:pt x="38251" y="2863"/>
                  </a:lnTo>
                  <a:lnTo>
                    <a:pt x="46181" y="276"/>
                  </a:lnTo>
                  <a:lnTo>
                    <a:pt x="52254" y="0"/>
                  </a:lnTo>
                  <a:lnTo>
                    <a:pt x="53886" y="1020"/>
                  </a:lnTo>
                  <a:lnTo>
                    <a:pt x="54974" y="2758"/>
                  </a:lnTo>
                  <a:lnTo>
                    <a:pt x="57023" y="9020"/>
                  </a:lnTo>
                  <a:lnTo>
                    <a:pt x="57150" y="1893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SMARTInkShape-14"/>
            <p:cNvSpPr/>
            <p:nvPr>
              <p:custDataLst>
                <p:tags r:id="rId169"/>
              </p:custDataLst>
            </p:nvPr>
          </p:nvSpPr>
          <p:spPr>
            <a:xfrm>
              <a:off x="752476" y="2000250"/>
              <a:ext cx="57150" cy="52566"/>
            </a:xfrm>
            <a:custGeom>
              <a:avLst/>
              <a:gdLst/>
              <a:ahLst/>
              <a:cxnLst/>
              <a:rect l="0" t="0" r="0" b="0"/>
              <a:pathLst>
                <a:path w="57150" h="52566">
                  <a:moveTo>
                    <a:pt x="9524" y="38100"/>
                  </a:moveTo>
                  <a:lnTo>
                    <a:pt x="9524" y="38100"/>
                  </a:lnTo>
                  <a:lnTo>
                    <a:pt x="391" y="47233"/>
                  </a:lnTo>
                  <a:lnTo>
                    <a:pt x="115" y="52565"/>
                  </a:lnTo>
                  <a:lnTo>
                    <a:pt x="0" y="38297"/>
                  </a:lnTo>
                  <a:lnTo>
                    <a:pt x="9132" y="28972"/>
                  </a:lnTo>
                  <a:lnTo>
                    <a:pt x="14464" y="28693"/>
                  </a:lnTo>
                  <a:lnTo>
                    <a:pt x="19833" y="25805"/>
                  </a:lnTo>
                  <a:lnTo>
                    <a:pt x="35837" y="12768"/>
                  </a:lnTo>
                  <a:lnTo>
                    <a:pt x="45863" y="9952"/>
                  </a:lnTo>
                  <a:lnTo>
                    <a:pt x="57149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SMARTInkShape-15"/>
            <p:cNvSpPr/>
            <p:nvPr>
              <p:custDataLst>
                <p:tags r:id="rId170"/>
              </p:custDataLst>
            </p:nvPr>
          </p:nvSpPr>
          <p:spPr>
            <a:xfrm>
              <a:off x="971550" y="1781578"/>
              <a:ext cx="161888" cy="237722"/>
            </a:xfrm>
            <a:custGeom>
              <a:avLst/>
              <a:gdLst/>
              <a:ahLst/>
              <a:cxnLst/>
              <a:rect l="0" t="0" r="0" b="0"/>
              <a:pathLst>
                <a:path w="161888" h="237722">
                  <a:moveTo>
                    <a:pt x="38100" y="56747"/>
                  </a:moveTo>
                  <a:lnTo>
                    <a:pt x="38100" y="56747"/>
                  </a:lnTo>
                  <a:lnTo>
                    <a:pt x="28691" y="56747"/>
                  </a:lnTo>
                  <a:lnTo>
                    <a:pt x="28575" y="66272"/>
                  </a:lnTo>
                  <a:lnTo>
                    <a:pt x="28575" y="29924"/>
                  </a:lnTo>
                  <a:lnTo>
                    <a:pt x="46185" y="10576"/>
                  </a:lnTo>
                  <a:lnTo>
                    <a:pt x="52255" y="9553"/>
                  </a:lnTo>
                  <a:lnTo>
                    <a:pt x="53887" y="8351"/>
                  </a:lnTo>
                  <a:lnTo>
                    <a:pt x="55700" y="4193"/>
                  </a:lnTo>
                  <a:lnTo>
                    <a:pt x="57241" y="2661"/>
                  </a:lnTo>
                  <a:lnTo>
                    <a:pt x="65224" y="0"/>
                  </a:lnTo>
                  <a:lnTo>
                    <a:pt x="65708" y="924"/>
                  </a:lnTo>
                  <a:lnTo>
                    <a:pt x="66245" y="4773"/>
                  </a:lnTo>
                  <a:lnTo>
                    <a:pt x="67447" y="6223"/>
                  </a:lnTo>
                  <a:lnTo>
                    <a:pt x="74838" y="8740"/>
                  </a:lnTo>
                  <a:lnTo>
                    <a:pt x="75595" y="11775"/>
                  </a:lnTo>
                  <a:lnTo>
                    <a:pt x="75797" y="14065"/>
                  </a:lnTo>
                  <a:lnTo>
                    <a:pt x="84819" y="37780"/>
                  </a:lnTo>
                  <a:lnTo>
                    <a:pt x="85715" y="83938"/>
                  </a:lnTo>
                  <a:lnTo>
                    <a:pt x="85722" y="96671"/>
                  </a:lnTo>
                  <a:lnTo>
                    <a:pt x="82902" y="103772"/>
                  </a:lnTo>
                  <a:lnTo>
                    <a:pt x="79178" y="110455"/>
                  </a:lnTo>
                  <a:lnTo>
                    <a:pt x="76461" y="123203"/>
                  </a:lnTo>
                  <a:lnTo>
                    <a:pt x="76316" y="127911"/>
                  </a:lnTo>
                  <a:lnTo>
                    <a:pt x="75219" y="129589"/>
                  </a:lnTo>
                  <a:lnTo>
                    <a:pt x="73429" y="130709"/>
                  </a:lnTo>
                  <a:lnTo>
                    <a:pt x="66685" y="132944"/>
                  </a:lnTo>
                  <a:lnTo>
                    <a:pt x="57543" y="132947"/>
                  </a:lnTo>
                  <a:lnTo>
                    <a:pt x="57185" y="124746"/>
                  </a:lnTo>
                  <a:lnTo>
                    <a:pt x="66284" y="114324"/>
                  </a:lnTo>
                  <a:lnTo>
                    <a:pt x="66559" y="108967"/>
                  </a:lnTo>
                  <a:lnTo>
                    <a:pt x="67656" y="107435"/>
                  </a:lnTo>
                  <a:lnTo>
                    <a:pt x="69446" y="106414"/>
                  </a:lnTo>
                  <a:lnTo>
                    <a:pt x="76369" y="104641"/>
                  </a:lnTo>
                  <a:lnTo>
                    <a:pt x="90354" y="104382"/>
                  </a:lnTo>
                  <a:lnTo>
                    <a:pt x="95896" y="107199"/>
                  </a:lnTo>
                  <a:lnTo>
                    <a:pt x="101887" y="110920"/>
                  </a:lnTo>
                  <a:lnTo>
                    <a:pt x="108078" y="112574"/>
                  </a:lnTo>
                  <a:lnTo>
                    <a:pt x="110152" y="114073"/>
                  </a:lnTo>
                  <a:lnTo>
                    <a:pt x="111535" y="116131"/>
                  </a:lnTo>
                  <a:lnTo>
                    <a:pt x="112456" y="118562"/>
                  </a:lnTo>
                  <a:lnTo>
                    <a:pt x="114129" y="120182"/>
                  </a:lnTo>
                  <a:lnTo>
                    <a:pt x="124418" y="125604"/>
                  </a:lnTo>
                  <a:lnTo>
                    <a:pt x="127396" y="128052"/>
                  </a:lnTo>
                  <a:lnTo>
                    <a:pt x="130704" y="133594"/>
                  </a:lnTo>
                  <a:lnTo>
                    <a:pt x="133232" y="139584"/>
                  </a:lnTo>
                  <a:lnTo>
                    <a:pt x="158598" y="168757"/>
                  </a:lnTo>
                  <a:lnTo>
                    <a:pt x="160939" y="177659"/>
                  </a:lnTo>
                  <a:lnTo>
                    <a:pt x="161887" y="194606"/>
                  </a:lnTo>
                  <a:lnTo>
                    <a:pt x="159086" y="200215"/>
                  </a:lnTo>
                  <a:lnTo>
                    <a:pt x="144315" y="217193"/>
                  </a:lnTo>
                  <a:lnTo>
                    <a:pt x="135555" y="219438"/>
                  </a:lnTo>
                  <a:lnTo>
                    <a:pt x="126712" y="225131"/>
                  </a:lnTo>
                  <a:lnTo>
                    <a:pt x="117390" y="228347"/>
                  </a:lnTo>
                  <a:lnTo>
                    <a:pt x="107925" y="234474"/>
                  </a:lnTo>
                  <a:lnTo>
                    <a:pt x="97359" y="236760"/>
                  </a:lnTo>
                  <a:lnTo>
                    <a:pt x="50877" y="237715"/>
                  </a:lnTo>
                  <a:lnTo>
                    <a:pt x="34935" y="237721"/>
                  </a:lnTo>
                  <a:lnTo>
                    <a:pt x="28580" y="234899"/>
                  </a:lnTo>
                  <a:lnTo>
                    <a:pt x="22227" y="231176"/>
                  </a:lnTo>
                  <a:lnTo>
                    <a:pt x="12700" y="228021"/>
                  </a:lnTo>
                  <a:lnTo>
                    <a:pt x="0" y="2186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" name="SMARTInkShape-Group4"/>
          <p:cNvGrpSpPr/>
          <p:nvPr/>
        </p:nvGrpSpPr>
        <p:grpSpPr>
          <a:xfrm>
            <a:off x="1314450" y="1743075"/>
            <a:ext cx="266701" cy="161925"/>
            <a:chOff x="1314450" y="1743075"/>
            <a:chExt cx="266701" cy="161925"/>
          </a:xfrm>
        </p:grpSpPr>
        <p:sp>
          <p:nvSpPr>
            <p:cNvPr id="22" name="SMARTInkShape-16"/>
            <p:cNvSpPr/>
            <p:nvPr>
              <p:custDataLst>
                <p:tags r:id="rId162"/>
              </p:custDataLst>
            </p:nvPr>
          </p:nvSpPr>
          <p:spPr>
            <a:xfrm>
              <a:off x="1314450" y="1752601"/>
              <a:ext cx="95251" cy="152389"/>
            </a:xfrm>
            <a:custGeom>
              <a:avLst/>
              <a:gdLst/>
              <a:ahLst/>
              <a:cxnLst/>
              <a:rect l="0" t="0" r="0" b="0"/>
              <a:pathLst>
                <a:path w="95251" h="152389">
                  <a:moveTo>
                    <a:pt x="0" y="38099"/>
                  </a:moveTo>
                  <a:lnTo>
                    <a:pt x="0" y="38099"/>
                  </a:lnTo>
                  <a:lnTo>
                    <a:pt x="0" y="28574"/>
                  </a:lnTo>
                  <a:lnTo>
                    <a:pt x="0" y="51322"/>
                  </a:lnTo>
                  <a:lnTo>
                    <a:pt x="1058" y="53264"/>
                  </a:lnTo>
                  <a:lnTo>
                    <a:pt x="2822" y="54559"/>
                  </a:lnTo>
                  <a:lnTo>
                    <a:pt x="5057" y="55423"/>
                  </a:lnTo>
                  <a:lnTo>
                    <a:pt x="6546" y="57056"/>
                  </a:lnTo>
                  <a:lnTo>
                    <a:pt x="8201" y="61694"/>
                  </a:lnTo>
                  <a:lnTo>
                    <a:pt x="9515" y="107843"/>
                  </a:lnTo>
                  <a:lnTo>
                    <a:pt x="12343" y="114252"/>
                  </a:lnTo>
                  <a:lnTo>
                    <a:pt x="16069" y="120628"/>
                  </a:lnTo>
                  <a:lnTo>
                    <a:pt x="18657" y="131465"/>
                  </a:lnTo>
                  <a:lnTo>
                    <a:pt x="19050" y="152388"/>
                  </a:lnTo>
                  <a:lnTo>
                    <a:pt x="19050" y="138209"/>
                  </a:lnTo>
                  <a:lnTo>
                    <a:pt x="20108" y="136589"/>
                  </a:lnTo>
                  <a:lnTo>
                    <a:pt x="21872" y="135509"/>
                  </a:lnTo>
                  <a:lnTo>
                    <a:pt x="24107" y="134789"/>
                  </a:lnTo>
                  <a:lnTo>
                    <a:pt x="25596" y="133251"/>
                  </a:lnTo>
                  <a:lnTo>
                    <a:pt x="27251" y="128719"/>
                  </a:lnTo>
                  <a:lnTo>
                    <a:pt x="29372" y="117187"/>
                  </a:lnTo>
                  <a:lnTo>
                    <a:pt x="35044" y="107864"/>
                  </a:lnTo>
                  <a:lnTo>
                    <a:pt x="38253" y="98399"/>
                  </a:lnTo>
                  <a:lnTo>
                    <a:pt x="44378" y="87833"/>
                  </a:lnTo>
                  <a:lnTo>
                    <a:pt x="47721" y="72826"/>
                  </a:lnTo>
                  <a:lnTo>
                    <a:pt x="54974" y="57737"/>
                  </a:lnTo>
                  <a:lnTo>
                    <a:pt x="55699" y="54366"/>
                  </a:lnTo>
                  <a:lnTo>
                    <a:pt x="66766" y="32830"/>
                  </a:lnTo>
                  <a:lnTo>
                    <a:pt x="68852" y="31412"/>
                  </a:lnTo>
                  <a:lnTo>
                    <a:pt x="71302" y="30466"/>
                  </a:lnTo>
                  <a:lnTo>
                    <a:pt x="72935" y="28777"/>
                  </a:lnTo>
                  <a:lnTo>
                    <a:pt x="78377" y="18462"/>
                  </a:lnTo>
                  <a:lnTo>
                    <a:pt x="84274" y="11290"/>
                  </a:lnTo>
                  <a:lnTo>
                    <a:pt x="85597" y="1478"/>
                  </a:lnTo>
                  <a:lnTo>
                    <a:pt x="86698" y="985"/>
                  </a:lnTo>
                  <a:lnTo>
                    <a:pt x="95240" y="0"/>
                  </a:lnTo>
                  <a:lnTo>
                    <a:pt x="95250" y="1904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SMARTInkShape-17"/>
            <p:cNvSpPr/>
            <p:nvPr>
              <p:custDataLst>
                <p:tags r:id="rId163"/>
              </p:custDataLst>
            </p:nvPr>
          </p:nvSpPr>
          <p:spPr>
            <a:xfrm>
              <a:off x="1362075" y="1838325"/>
              <a:ext cx="85726" cy="66675"/>
            </a:xfrm>
            <a:custGeom>
              <a:avLst/>
              <a:gdLst/>
              <a:ahLst/>
              <a:cxnLst/>
              <a:rect l="0" t="0" r="0" b="0"/>
              <a:pathLst>
                <a:path w="85726" h="66675">
                  <a:moveTo>
                    <a:pt x="0" y="0"/>
                  </a:moveTo>
                  <a:lnTo>
                    <a:pt x="0" y="0"/>
                  </a:lnTo>
                  <a:lnTo>
                    <a:pt x="9490" y="9491"/>
                  </a:lnTo>
                  <a:lnTo>
                    <a:pt x="14571" y="9515"/>
                  </a:lnTo>
                  <a:lnTo>
                    <a:pt x="16064" y="10576"/>
                  </a:lnTo>
                  <a:lnTo>
                    <a:pt x="17059" y="12343"/>
                  </a:lnTo>
                  <a:lnTo>
                    <a:pt x="18933" y="18657"/>
                  </a:lnTo>
                  <a:lnTo>
                    <a:pt x="36659" y="36657"/>
                  </a:lnTo>
                  <a:lnTo>
                    <a:pt x="37673" y="42729"/>
                  </a:lnTo>
                  <a:lnTo>
                    <a:pt x="38873" y="44361"/>
                  </a:lnTo>
                  <a:lnTo>
                    <a:pt x="43030" y="46174"/>
                  </a:lnTo>
                  <a:lnTo>
                    <a:pt x="44562" y="47716"/>
                  </a:lnTo>
                  <a:lnTo>
                    <a:pt x="46263" y="52252"/>
                  </a:lnTo>
                  <a:lnTo>
                    <a:pt x="47776" y="53885"/>
                  </a:lnTo>
                  <a:lnTo>
                    <a:pt x="52278" y="55699"/>
                  </a:lnTo>
                  <a:lnTo>
                    <a:pt x="53902" y="57241"/>
                  </a:lnTo>
                  <a:lnTo>
                    <a:pt x="55706" y="61776"/>
                  </a:lnTo>
                  <a:lnTo>
                    <a:pt x="57246" y="63409"/>
                  </a:lnTo>
                  <a:lnTo>
                    <a:pt x="66245" y="66547"/>
                  </a:lnTo>
                  <a:lnTo>
                    <a:pt x="84281" y="66674"/>
                  </a:lnTo>
                  <a:lnTo>
                    <a:pt x="84763" y="65616"/>
                  </a:lnTo>
                  <a:lnTo>
                    <a:pt x="85725" y="571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SMARTInkShape-18"/>
            <p:cNvSpPr/>
            <p:nvPr>
              <p:custDataLst>
                <p:tags r:id="rId164"/>
              </p:custDataLst>
            </p:nvPr>
          </p:nvSpPr>
          <p:spPr>
            <a:xfrm>
              <a:off x="1524000" y="1762125"/>
              <a:ext cx="19051" cy="133350"/>
            </a:xfrm>
            <a:custGeom>
              <a:avLst/>
              <a:gdLst/>
              <a:ahLst/>
              <a:cxnLst/>
              <a:rect l="0" t="0" r="0" b="0"/>
              <a:pathLst>
                <a:path w="19051" h="133350">
                  <a:moveTo>
                    <a:pt x="0" y="0"/>
                  </a:moveTo>
                  <a:lnTo>
                    <a:pt x="0" y="0"/>
                  </a:lnTo>
                  <a:lnTo>
                    <a:pt x="0" y="41372"/>
                  </a:lnTo>
                  <a:lnTo>
                    <a:pt x="2822" y="47668"/>
                  </a:lnTo>
                  <a:lnTo>
                    <a:pt x="6546" y="53994"/>
                  </a:lnTo>
                  <a:lnTo>
                    <a:pt x="8936" y="66679"/>
                  </a:lnTo>
                  <a:lnTo>
                    <a:pt x="9515" y="98425"/>
                  </a:lnTo>
                  <a:lnTo>
                    <a:pt x="12343" y="104775"/>
                  </a:lnTo>
                  <a:lnTo>
                    <a:pt x="16069" y="111125"/>
                  </a:lnTo>
                  <a:lnTo>
                    <a:pt x="18657" y="121944"/>
                  </a:lnTo>
                  <a:lnTo>
                    <a:pt x="19050" y="133349"/>
                  </a:lnTo>
                  <a:lnTo>
                    <a:pt x="19050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SMARTInkShape-19"/>
            <p:cNvSpPr/>
            <p:nvPr>
              <p:custDataLst>
                <p:tags r:id="rId165"/>
              </p:custDataLst>
            </p:nvPr>
          </p:nvSpPr>
          <p:spPr>
            <a:xfrm>
              <a:off x="1514475" y="1743075"/>
              <a:ext cx="66676" cy="38101"/>
            </a:xfrm>
            <a:custGeom>
              <a:avLst/>
              <a:gdLst/>
              <a:ahLst/>
              <a:cxnLst/>
              <a:rect l="0" t="0" r="0" b="0"/>
              <a:pathLst>
                <a:path w="66676" h="38101">
                  <a:moveTo>
                    <a:pt x="9525" y="38100"/>
                  </a:moveTo>
                  <a:lnTo>
                    <a:pt x="9525" y="38100"/>
                  </a:lnTo>
                  <a:lnTo>
                    <a:pt x="9525" y="29899"/>
                  </a:lnTo>
                  <a:lnTo>
                    <a:pt x="8467" y="29458"/>
                  </a:lnTo>
                  <a:lnTo>
                    <a:pt x="393" y="28609"/>
                  </a:lnTo>
                  <a:lnTo>
                    <a:pt x="0" y="19084"/>
                  </a:lnTo>
                  <a:lnTo>
                    <a:pt x="8201" y="19053"/>
                  </a:lnTo>
                  <a:lnTo>
                    <a:pt x="8642" y="17994"/>
                  </a:lnTo>
                  <a:lnTo>
                    <a:pt x="9132" y="13994"/>
                  </a:lnTo>
                  <a:lnTo>
                    <a:pt x="10322" y="12505"/>
                  </a:lnTo>
                  <a:lnTo>
                    <a:pt x="17692" y="9917"/>
                  </a:lnTo>
                  <a:lnTo>
                    <a:pt x="23703" y="9641"/>
                  </a:lnTo>
                  <a:lnTo>
                    <a:pt x="29232" y="6754"/>
                  </a:lnTo>
                  <a:lnTo>
                    <a:pt x="35217" y="3002"/>
                  </a:lnTo>
                  <a:lnTo>
                    <a:pt x="45782" y="395"/>
                  </a:lnTo>
                  <a:lnTo>
                    <a:pt x="666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5" name="SMARTInkShape-Group5"/>
          <p:cNvGrpSpPr/>
          <p:nvPr/>
        </p:nvGrpSpPr>
        <p:grpSpPr>
          <a:xfrm>
            <a:off x="6029325" y="1363437"/>
            <a:ext cx="1257301" cy="398283"/>
            <a:chOff x="6029325" y="1363437"/>
            <a:chExt cx="1257301" cy="398283"/>
          </a:xfrm>
        </p:grpSpPr>
        <p:sp>
          <p:nvSpPr>
            <p:cNvPr id="27" name="SMARTInkShape-20"/>
            <p:cNvSpPr/>
            <p:nvPr>
              <p:custDataLst>
                <p:tags r:id="rId154"/>
              </p:custDataLst>
            </p:nvPr>
          </p:nvSpPr>
          <p:spPr>
            <a:xfrm>
              <a:off x="6029325" y="1390650"/>
              <a:ext cx="257176" cy="180973"/>
            </a:xfrm>
            <a:custGeom>
              <a:avLst/>
              <a:gdLst/>
              <a:ahLst/>
              <a:cxnLst/>
              <a:rect l="0" t="0" r="0" b="0"/>
              <a:pathLst>
                <a:path w="257176" h="180973">
                  <a:moveTo>
                    <a:pt x="0" y="38100"/>
                  </a:moveTo>
                  <a:lnTo>
                    <a:pt x="0" y="38100"/>
                  </a:lnTo>
                  <a:lnTo>
                    <a:pt x="0" y="0"/>
                  </a:lnTo>
                  <a:lnTo>
                    <a:pt x="5056" y="5057"/>
                  </a:lnTo>
                  <a:lnTo>
                    <a:pt x="7539" y="10361"/>
                  </a:lnTo>
                  <a:lnTo>
                    <a:pt x="9518" y="55036"/>
                  </a:lnTo>
                  <a:lnTo>
                    <a:pt x="10581" y="71105"/>
                  </a:lnTo>
                  <a:lnTo>
                    <a:pt x="18167" y="101514"/>
                  </a:lnTo>
                  <a:lnTo>
                    <a:pt x="19043" y="149139"/>
                  </a:lnTo>
                  <a:lnTo>
                    <a:pt x="19050" y="171446"/>
                  </a:lnTo>
                  <a:lnTo>
                    <a:pt x="19050" y="157261"/>
                  </a:lnTo>
                  <a:lnTo>
                    <a:pt x="21872" y="151738"/>
                  </a:lnTo>
                  <a:lnTo>
                    <a:pt x="25595" y="145756"/>
                  </a:lnTo>
                  <a:lnTo>
                    <a:pt x="27692" y="135380"/>
                  </a:lnTo>
                  <a:lnTo>
                    <a:pt x="28459" y="112438"/>
                  </a:lnTo>
                  <a:lnTo>
                    <a:pt x="31346" y="105358"/>
                  </a:lnTo>
                  <a:lnTo>
                    <a:pt x="35099" y="98684"/>
                  </a:lnTo>
                  <a:lnTo>
                    <a:pt x="38269" y="88977"/>
                  </a:lnTo>
                  <a:lnTo>
                    <a:pt x="44383" y="79398"/>
                  </a:lnTo>
                  <a:lnTo>
                    <a:pt x="47723" y="69857"/>
                  </a:lnTo>
                  <a:lnTo>
                    <a:pt x="52254" y="63503"/>
                  </a:lnTo>
                  <a:lnTo>
                    <a:pt x="57797" y="59973"/>
                  </a:lnTo>
                  <a:lnTo>
                    <a:pt x="60756" y="59032"/>
                  </a:lnTo>
                  <a:lnTo>
                    <a:pt x="62730" y="57347"/>
                  </a:lnTo>
                  <a:lnTo>
                    <a:pt x="66155" y="49114"/>
                  </a:lnTo>
                  <a:lnTo>
                    <a:pt x="69267" y="48287"/>
                  </a:lnTo>
                  <a:lnTo>
                    <a:pt x="71578" y="48066"/>
                  </a:lnTo>
                  <a:lnTo>
                    <a:pt x="76968" y="50643"/>
                  </a:lnTo>
                  <a:lnTo>
                    <a:pt x="90269" y="61826"/>
                  </a:lnTo>
                  <a:lnTo>
                    <a:pt x="93037" y="67342"/>
                  </a:lnTo>
                  <a:lnTo>
                    <a:pt x="93774" y="70295"/>
                  </a:lnTo>
                  <a:lnTo>
                    <a:pt x="102595" y="85784"/>
                  </a:lnTo>
                  <a:lnTo>
                    <a:pt x="107406" y="112319"/>
                  </a:lnTo>
                  <a:lnTo>
                    <a:pt x="111236" y="119770"/>
                  </a:lnTo>
                  <a:lnTo>
                    <a:pt x="113695" y="133176"/>
                  </a:lnTo>
                  <a:lnTo>
                    <a:pt x="114180" y="146016"/>
                  </a:lnTo>
                  <a:lnTo>
                    <a:pt x="117069" y="152385"/>
                  </a:lnTo>
                  <a:lnTo>
                    <a:pt x="120822" y="158743"/>
                  </a:lnTo>
                  <a:lnTo>
                    <a:pt x="123430" y="169568"/>
                  </a:lnTo>
                  <a:lnTo>
                    <a:pt x="123825" y="180936"/>
                  </a:lnTo>
                  <a:lnTo>
                    <a:pt x="123825" y="135441"/>
                  </a:lnTo>
                  <a:lnTo>
                    <a:pt x="124883" y="120446"/>
                  </a:lnTo>
                  <a:lnTo>
                    <a:pt x="135584" y="95424"/>
                  </a:lnTo>
                  <a:lnTo>
                    <a:pt x="139635" y="88977"/>
                  </a:lnTo>
                  <a:lnTo>
                    <a:pt x="142973" y="79398"/>
                  </a:lnTo>
                  <a:lnTo>
                    <a:pt x="149137" y="69857"/>
                  </a:lnTo>
                  <a:lnTo>
                    <a:pt x="150949" y="63503"/>
                  </a:lnTo>
                  <a:lnTo>
                    <a:pt x="152491" y="61385"/>
                  </a:lnTo>
                  <a:lnTo>
                    <a:pt x="154578" y="59974"/>
                  </a:lnTo>
                  <a:lnTo>
                    <a:pt x="160474" y="57708"/>
                  </a:lnTo>
                  <a:lnTo>
                    <a:pt x="166551" y="57315"/>
                  </a:lnTo>
                  <a:lnTo>
                    <a:pt x="168184" y="58319"/>
                  </a:lnTo>
                  <a:lnTo>
                    <a:pt x="169273" y="60046"/>
                  </a:lnTo>
                  <a:lnTo>
                    <a:pt x="169999" y="62256"/>
                  </a:lnTo>
                  <a:lnTo>
                    <a:pt x="171541" y="63729"/>
                  </a:lnTo>
                  <a:lnTo>
                    <a:pt x="176076" y="65365"/>
                  </a:lnTo>
                  <a:lnTo>
                    <a:pt x="177709" y="66860"/>
                  </a:lnTo>
                  <a:lnTo>
                    <a:pt x="188323" y="85922"/>
                  </a:lnTo>
                  <a:lnTo>
                    <a:pt x="189049" y="89031"/>
                  </a:lnTo>
                  <a:lnTo>
                    <a:pt x="196759" y="102684"/>
                  </a:lnTo>
                  <a:lnTo>
                    <a:pt x="200116" y="117679"/>
                  </a:lnTo>
                  <a:lnTo>
                    <a:pt x="207373" y="132763"/>
                  </a:lnTo>
                  <a:lnTo>
                    <a:pt x="210322" y="149148"/>
                  </a:lnTo>
                  <a:lnTo>
                    <a:pt x="217032" y="161910"/>
                  </a:lnTo>
                  <a:lnTo>
                    <a:pt x="218671" y="169566"/>
                  </a:lnTo>
                  <a:lnTo>
                    <a:pt x="228197" y="180534"/>
                  </a:lnTo>
                  <a:lnTo>
                    <a:pt x="246207" y="180972"/>
                  </a:lnTo>
                  <a:lnTo>
                    <a:pt x="257175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SMARTInkShape-21"/>
            <p:cNvSpPr/>
            <p:nvPr>
              <p:custDataLst>
                <p:tags r:id="rId155"/>
              </p:custDataLst>
            </p:nvPr>
          </p:nvSpPr>
          <p:spPr>
            <a:xfrm>
              <a:off x="6372225" y="1461369"/>
              <a:ext cx="85726" cy="24532"/>
            </a:xfrm>
            <a:custGeom>
              <a:avLst/>
              <a:gdLst/>
              <a:ahLst/>
              <a:cxnLst/>
              <a:rect l="0" t="0" r="0" b="0"/>
              <a:pathLst>
                <a:path w="85726" h="24532">
                  <a:moveTo>
                    <a:pt x="0" y="15006"/>
                  </a:moveTo>
                  <a:lnTo>
                    <a:pt x="0" y="15006"/>
                  </a:lnTo>
                  <a:lnTo>
                    <a:pt x="8201" y="6805"/>
                  </a:lnTo>
                  <a:lnTo>
                    <a:pt x="17610" y="5597"/>
                  </a:lnTo>
                  <a:lnTo>
                    <a:pt x="23680" y="5515"/>
                  </a:lnTo>
                  <a:lnTo>
                    <a:pt x="24254" y="4446"/>
                  </a:lnTo>
                  <a:lnTo>
                    <a:pt x="23578" y="2674"/>
                  </a:lnTo>
                  <a:lnTo>
                    <a:pt x="22068" y="435"/>
                  </a:lnTo>
                  <a:lnTo>
                    <a:pt x="22120" y="0"/>
                  </a:lnTo>
                  <a:lnTo>
                    <a:pt x="27250" y="3387"/>
                  </a:lnTo>
                  <a:lnTo>
                    <a:pt x="38067" y="5297"/>
                  </a:lnTo>
                  <a:lnTo>
                    <a:pt x="61685" y="5479"/>
                  </a:lnTo>
                  <a:lnTo>
                    <a:pt x="63348" y="6538"/>
                  </a:lnTo>
                  <a:lnTo>
                    <a:pt x="64457" y="8302"/>
                  </a:lnTo>
                  <a:lnTo>
                    <a:pt x="65196" y="10537"/>
                  </a:lnTo>
                  <a:lnTo>
                    <a:pt x="66748" y="12027"/>
                  </a:lnTo>
                  <a:lnTo>
                    <a:pt x="71293" y="13682"/>
                  </a:lnTo>
                  <a:lnTo>
                    <a:pt x="72929" y="15182"/>
                  </a:lnTo>
                  <a:lnTo>
                    <a:pt x="74746" y="19670"/>
                  </a:lnTo>
                  <a:lnTo>
                    <a:pt x="76289" y="21290"/>
                  </a:lnTo>
                  <a:lnTo>
                    <a:pt x="85725" y="2453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SMARTInkShape-22"/>
            <p:cNvSpPr/>
            <p:nvPr>
              <p:custDataLst>
                <p:tags r:id="rId156"/>
              </p:custDataLst>
            </p:nvPr>
          </p:nvSpPr>
          <p:spPr>
            <a:xfrm>
              <a:off x="6363093" y="1552575"/>
              <a:ext cx="142483" cy="19048"/>
            </a:xfrm>
            <a:custGeom>
              <a:avLst/>
              <a:gdLst/>
              <a:ahLst/>
              <a:cxnLst/>
              <a:rect l="0" t="0" r="0" b="0"/>
              <a:pathLst>
                <a:path w="142483" h="19048">
                  <a:moveTo>
                    <a:pt x="9132" y="9525"/>
                  </a:moveTo>
                  <a:lnTo>
                    <a:pt x="9132" y="9525"/>
                  </a:lnTo>
                  <a:lnTo>
                    <a:pt x="4076" y="9525"/>
                  </a:lnTo>
                  <a:lnTo>
                    <a:pt x="2587" y="10583"/>
                  </a:lnTo>
                  <a:lnTo>
                    <a:pt x="1593" y="12347"/>
                  </a:lnTo>
                  <a:lnTo>
                    <a:pt x="0" y="17726"/>
                  </a:lnTo>
                  <a:lnTo>
                    <a:pt x="927" y="18167"/>
                  </a:lnTo>
                  <a:lnTo>
                    <a:pt x="45269" y="19045"/>
                  </a:lnTo>
                  <a:lnTo>
                    <a:pt x="49097" y="19047"/>
                  </a:lnTo>
                  <a:lnTo>
                    <a:pt x="56175" y="16226"/>
                  </a:lnTo>
                  <a:lnTo>
                    <a:pt x="62848" y="12504"/>
                  </a:lnTo>
                  <a:lnTo>
                    <a:pt x="73613" y="10407"/>
                  </a:lnTo>
                  <a:lnTo>
                    <a:pt x="106864" y="8544"/>
                  </a:lnTo>
                  <a:lnTo>
                    <a:pt x="125490" y="2001"/>
                  </a:lnTo>
                  <a:lnTo>
                    <a:pt x="142482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SMARTInkShape-23"/>
            <p:cNvSpPr/>
            <p:nvPr>
              <p:custDataLst>
                <p:tags r:id="rId157"/>
              </p:custDataLst>
            </p:nvPr>
          </p:nvSpPr>
          <p:spPr>
            <a:xfrm>
              <a:off x="6610350" y="1430108"/>
              <a:ext cx="123826" cy="331612"/>
            </a:xfrm>
            <a:custGeom>
              <a:avLst/>
              <a:gdLst/>
              <a:ahLst/>
              <a:cxnLst/>
              <a:rect l="0" t="0" r="0" b="0"/>
              <a:pathLst>
                <a:path w="123826" h="331612">
                  <a:moveTo>
                    <a:pt x="123825" y="17692"/>
                  </a:moveTo>
                  <a:lnTo>
                    <a:pt x="123825" y="17692"/>
                  </a:lnTo>
                  <a:lnTo>
                    <a:pt x="123825" y="0"/>
                  </a:lnTo>
                  <a:lnTo>
                    <a:pt x="113464" y="6360"/>
                  </a:lnTo>
                  <a:lnTo>
                    <a:pt x="98315" y="8987"/>
                  </a:lnTo>
                  <a:lnTo>
                    <a:pt x="85703" y="15659"/>
                  </a:lnTo>
                  <a:lnTo>
                    <a:pt x="82535" y="16337"/>
                  </a:lnTo>
                  <a:lnTo>
                    <a:pt x="61382" y="27313"/>
                  </a:lnTo>
                  <a:lnTo>
                    <a:pt x="59972" y="29398"/>
                  </a:lnTo>
                  <a:lnTo>
                    <a:pt x="57346" y="34536"/>
                  </a:lnTo>
                  <a:lnTo>
                    <a:pt x="52651" y="40348"/>
                  </a:lnTo>
                  <a:lnTo>
                    <a:pt x="47037" y="43636"/>
                  </a:lnTo>
                  <a:lnTo>
                    <a:pt x="41013" y="46156"/>
                  </a:lnTo>
                  <a:lnTo>
                    <a:pt x="34808" y="50804"/>
                  </a:lnTo>
                  <a:lnTo>
                    <a:pt x="31346" y="56397"/>
                  </a:lnTo>
                  <a:lnTo>
                    <a:pt x="27881" y="71747"/>
                  </a:lnTo>
                  <a:lnTo>
                    <a:pt x="22137" y="81216"/>
                  </a:lnTo>
                  <a:lnTo>
                    <a:pt x="19660" y="93897"/>
                  </a:lnTo>
                  <a:lnTo>
                    <a:pt x="19456" y="97070"/>
                  </a:lnTo>
                  <a:lnTo>
                    <a:pt x="20379" y="99186"/>
                  </a:lnTo>
                  <a:lnTo>
                    <a:pt x="22053" y="100596"/>
                  </a:lnTo>
                  <a:lnTo>
                    <a:pt x="24227" y="101536"/>
                  </a:lnTo>
                  <a:lnTo>
                    <a:pt x="25677" y="103222"/>
                  </a:lnTo>
                  <a:lnTo>
                    <a:pt x="27287" y="107916"/>
                  </a:lnTo>
                  <a:lnTo>
                    <a:pt x="29379" y="119554"/>
                  </a:lnTo>
                  <a:lnTo>
                    <a:pt x="45035" y="141532"/>
                  </a:lnTo>
                  <a:lnTo>
                    <a:pt x="47532" y="147874"/>
                  </a:lnTo>
                  <a:lnTo>
                    <a:pt x="64033" y="170092"/>
                  </a:lnTo>
                  <a:lnTo>
                    <a:pt x="66560" y="176442"/>
                  </a:lnTo>
                  <a:lnTo>
                    <a:pt x="92480" y="208192"/>
                  </a:lnTo>
                  <a:lnTo>
                    <a:pt x="95077" y="214542"/>
                  </a:lnTo>
                  <a:lnTo>
                    <a:pt x="101431" y="224067"/>
                  </a:lnTo>
                  <a:lnTo>
                    <a:pt x="103784" y="233592"/>
                  </a:lnTo>
                  <a:lnTo>
                    <a:pt x="104737" y="258992"/>
                  </a:lnTo>
                  <a:lnTo>
                    <a:pt x="101936" y="265342"/>
                  </a:lnTo>
                  <a:lnTo>
                    <a:pt x="98221" y="271692"/>
                  </a:lnTo>
                  <a:lnTo>
                    <a:pt x="95072" y="281217"/>
                  </a:lnTo>
                  <a:lnTo>
                    <a:pt x="88964" y="290742"/>
                  </a:lnTo>
                  <a:lnTo>
                    <a:pt x="87165" y="297092"/>
                  </a:lnTo>
                  <a:lnTo>
                    <a:pt x="85627" y="299209"/>
                  </a:lnTo>
                  <a:lnTo>
                    <a:pt x="83543" y="300620"/>
                  </a:lnTo>
                  <a:lnTo>
                    <a:pt x="78405" y="303246"/>
                  </a:lnTo>
                  <a:lnTo>
                    <a:pt x="58994" y="320727"/>
                  </a:lnTo>
                  <a:lnTo>
                    <a:pt x="55147" y="321707"/>
                  </a:lnTo>
                  <a:lnTo>
                    <a:pt x="52639" y="321969"/>
                  </a:lnTo>
                  <a:lnTo>
                    <a:pt x="47032" y="325082"/>
                  </a:lnTo>
                  <a:lnTo>
                    <a:pt x="41011" y="328935"/>
                  </a:lnTo>
                  <a:lnTo>
                    <a:pt x="31672" y="331104"/>
                  </a:lnTo>
                  <a:lnTo>
                    <a:pt x="25365" y="331611"/>
                  </a:lnTo>
                  <a:lnTo>
                    <a:pt x="19034" y="329014"/>
                  </a:lnTo>
                  <a:lnTo>
                    <a:pt x="11403" y="323780"/>
                  </a:lnTo>
                  <a:lnTo>
                    <a:pt x="10360" y="320242"/>
                  </a:lnTo>
                  <a:lnTo>
                    <a:pt x="10082" y="317817"/>
                  </a:lnTo>
                  <a:lnTo>
                    <a:pt x="6950" y="312301"/>
                  </a:lnTo>
                  <a:lnTo>
                    <a:pt x="3089" y="306321"/>
                  </a:lnTo>
                  <a:lnTo>
                    <a:pt x="0" y="29391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SMARTInkShape-24"/>
            <p:cNvSpPr/>
            <p:nvPr>
              <p:custDataLst>
                <p:tags r:id="rId158"/>
              </p:custDataLst>
            </p:nvPr>
          </p:nvSpPr>
          <p:spPr>
            <a:xfrm>
              <a:off x="6657975" y="1466850"/>
              <a:ext cx="95251" cy="152005"/>
            </a:xfrm>
            <a:custGeom>
              <a:avLst/>
              <a:gdLst/>
              <a:ahLst/>
              <a:cxnLst/>
              <a:rect l="0" t="0" r="0" b="0"/>
              <a:pathLst>
                <a:path w="95251" h="152005">
                  <a:moveTo>
                    <a:pt x="95250" y="0"/>
                  </a:moveTo>
                  <a:lnTo>
                    <a:pt x="95250" y="0"/>
                  </a:lnTo>
                  <a:lnTo>
                    <a:pt x="95250" y="44537"/>
                  </a:lnTo>
                  <a:lnTo>
                    <a:pt x="95250" y="89292"/>
                  </a:lnTo>
                  <a:lnTo>
                    <a:pt x="95250" y="98541"/>
                  </a:lnTo>
                  <a:lnTo>
                    <a:pt x="92428" y="104827"/>
                  </a:lnTo>
                  <a:lnTo>
                    <a:pt x="79441" y="121535"/>
                  </a:lnTo>
                  <a:lnTo>
                    <a:pt x="77640" y="127393"/>
                  </a:lnTo>
                  <a:lnTo>
                    <a:pt x="76102" y="129379"/>
                  </a:lnTo>
                  <a:lnTo>
                    <a:pt x="58903" y="141396"/>
                  </a:lnTo>
                  <a:lnTo>
                    <a:pt x="52613" y="142437"/>
                  </a:lnTo>
                  <a:lnTo>
                    <a:pt x="44046" y="142745"/>
                  </a:lnTo>
                  <a:lnTo>
                    <a:pt x="37921" y="145640"/>
                  </a:lnTo>
                  <a:lnTo>
                    <a:pt x="31670" y="149395"/>
                  </a:lnTo>
                  <a:lnTo>
                    <a:pt x="19034" y="151807"/>
                  </a:lnTo>
                  <a:lnTo>
                    <a:pt x="15864" y="152004"/>
                  </a:lnTo>
                  <a:lnTo>
                    <a:pt x="13751" y="151078"/>
                  </a:lnTo>
                  <a:lnTo>
                    <a:pt x="12343" y="149402"/>
                  </a:lnTo>
                  <a:lnTo>
                    <a:pt x="10082" y="144164"/>
                  </a:lnTo>
                  <a:lnTo>
                    <a:pt x="6950" y="143448"/>
                  </a:lnTo>
                  <a:lnTo>
                    <a:pt x="4633" y="143257"/>
                  </a:lnTo>
                  <a:lnTo>
                    <a:pt x="3089" y="142071"/>
                  </a:lnTo>
                  <a:lnTo>
                    <a:pt x="0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SMARTInkShape-25"/>
            <p:cNvSpPr/>
            <p:nvPr>
              <p:custDataLst>
                <p:tags r:id="rId159"/>
              </p:custDataLst>
            </p:nvPr>
          </p:nvSpPr>
          <p:spPr>
            <a:xfrm>
              <a:off x="6934316" y="1363437"/>
              <a:ext cx="247535" cy="246278"/>
            </a:xfrm>
            <a:custGeom>
              <a:avLst/>
              <a:gdLst/>
              <a:ahLst/>
              <a:cxnLst/>
              <a:rect l="0" t="0" r="0" b="0"/>
              <a:pathLst>
                <a:path w="247535" h="246278">
                  <a:moveTo>
                    <a:pt x="28459" y="84363"/>
                  </a:moveTo>
                  <a:lnTo>
                    <a:pt x="28459" y="84363"/>
                  </a:lnTo>
                  <a:lnTo>
                    <a:pt x="20259" y="76162"/>
                  </a:lnTo>
                  <a:lnTo>
                    <a:pt x="19817" y="76779"/>
                  </a:lnTo>
                  <a:lnTo>
                    <a:pt x="19050" y="83155"/>
                  </a:lnTo>
                  <a:lnTo>
                    <a:pt x="16163" y="83826"/>
                  </a:lnTo>
                  <a:lnTo>
                    <a:pt x="10743" y="84257"/>
                  </a:lnTo>
                  <a:lnTo>
                    <a:pt x="10002" y="87138"/>
                  </a:lnTo>
                  <a:lnTo>
                    <a:pt x="8358" y="111115"/>
                  </a:lnTo>
                  <a:lnTo>
                    <a:pt x="1209" y="133878"/>
                  </a:lnTo>
                  <a:lnTo>
                    <a:pt x="0" y="159157"/>
                  </a:lnTo>
                  <a:lnTo>
                    <a:pt x="2757" y="168052"/>
                  </a:lnTo>
                  <a:lnTo>
                    <a:pt x="6453" y="175533"/>
                  </a:lnTo>
                  <a:lnTo>
                    <a:pt x="9019" y="192194"/>
                  </a:lnTo>
                  <a:lnTo>
                    <a:pt x="9294" y="201803"/>
                  </a:lnTo>
                  <a:lnTo>
                    <a:pt x="12180" y="208172"/>
                  </a:lnTo>
                  <a:lnTo>
                    <a:pt x="15932" y="214531"/>
                  </a:lnTo>
                  <a:lnTo>
                    <a:pt x="18341" y="227237"/>
                  </a:lnTo>
                  <a:lnTo>
                    <a:pt x="18817" y="234881"/>
                  </a:lnTo>
                  <a:lnTo>
                    <a:pt x="28064" y="245847"/>
                  </a:lnTo>
                  <a:lnTo>
                    <a:pt x="37582" y="246277"/>
                  </a:lnTo>
                  <a:lnTo>
                    <a:pt x="52163" y="232098"/>
                  </a:lnTo>
                  <a:lnTo>
                    <a:pt x="54869" y="226576"/>
                  </a:lnTo>
                  <a:lnTo>
                    <a:pt x="55591" y="223622"/>
                  </a:lnTo>
                  <a:lnTo>
                    <a:pt x="61662" y="214407"/>
                  </a:lnTo>
                  <a:lnTo>
                    <a:pt x="72137" y="201812"/>
                  </a:lnTo>
                  <a:lnTo>
                    <a:pt x="86214" y="172072"/>
                  </a:lnTo>
                  <a:lnTo>
                    <a:pt x="123136" y="125089"/>
                  </a:lnTo>
                  <a:lnTo>
                    <a:pt x="152269" y="77481"/>
                  </a:lnTo>
                  <a:lnTo>
                    <a:pt x="159686" y="69663"/>
                  </a:lnTo>
                  <a:lnTo>
                    <a:pt x="182709" y="52768"/>
                  </a:lnTo>
                  <a:lnTo>
                    <a:pt x="196472" y="34456"/>
                  </a:lnTo>
                  <a:lnTo>
                    <a:pt x="226190" y="11459"/>
                  </a:lnTo>
                  <a:lnTo>
                    <a:pt x="236244" y="8597"/>
                  </a:lnTo>
                  <a:lnTo>
                    <a:pt x="236832" y="7394"/>
                  </a:lnTo>
                  <a:lnTo>
                    <a:pt x="237854" y="0"/>
                  </a:lnTo>
                  <a:lnTo>
                    <a:pt x="240762" y="2066"/>
                  </a:lnTo>
                  <a:lnTo>
                    <a:pt x="247534" y="816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SMARTInkShape-26"/>
            <p:cNvSpPr/>
            <p:nvPr>
              <p:custDataLst>
                <p:tags r:id="rId160"/>
              </p:custDataLst>
            </p:nvPr>
          </p:nvSpPr>
          <p:spPr>
            <a:xfrm>
              <a:off x="7191409" y="1504950"/>
              <a:ext cx="95217" cy="9526"/>
            </a:xfrm>
            <a:custGeom>
              <a:avLst/>
              <a:gdLst/>
              <a:ahLst/>
              <a:cxnLst/>
              <a:rect l="0" t="0" r="0" b="0"/>
              <a:pathLst>
                <a:path w="95217" h="9526">
                  <a:moveTo>
                    <a:pt x="9491" y="9525"/>
                  </a:moveTo>
                  <a:lnTo>
                    <a:pt x="9491" y="9525"/>
                  </a:lnTo>
                  <a:lnTo>
                    <a:pt x="0" y="9525"/>
                  </a:lnTo>
                  <a:lnTo>
                    <a:pt x="14156" y="9525"/>
                  </a:lnTo>
                  <a:lnTo>
                    <a:pt x="15775" y="8467"/>
                  </a:lnTo>
                  <a:lnTo>
                    <a:pt x="16856" y="6703"/>
                  </a:lnTo>
                  <a:lnTo>
                    <a:pt x="17576" y="4469"/>
                  </a:lnTo>
                  <a:lnTo>
                    <a:pt x="19114" y="2979"/>
                  </a:lnTo>
                  <a:lnTo>
                    <a:pt x="23645" y="1324"/>
                  </a:lnTo>
                  <a:lnTo>
                    <a:pt x="69933" y="1"/>
                  </a:lnTo>
                  <a:lnTo>
                    <a:pt x="93761" y="0"/>
                  </a:lnTo>
                  <a:lnTo>
                    <a:pt x="94246" y="1058"/>
                  </a:lnTo>
                  <a:lnTo>
                    <a:pt x="95216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SMARTInkShape-27"/>
            <p:cNvSpPr/>
            <p:nvPr>
              <p:custDataLst>
                <p:tags r:id="rId161"/>
              </p:custDataLst>
            </p:nvPr>
          </p:nvSpPr>
          <p:spPr>
            <a:xfrm>
              <a:off x="7201015" y="1552575"/>
              <a:ext cx="85611" cy="28460"/>
            </a:xfrm>
            <a:custGeom>
              <a:avLst/>
              <a:gdLst/>
              <a:ahLst/>
              <a:cxnLst/>
              <a:rect l="0" t="0" r="0" b="0"/>
              <a:pathLst>
                <a:path w="85611" h="28460">
                  <a:moveTo>
                    <a:pt x="9410" y="19050"/>
                  </a:moveTo>
                  <a:lnTo>
                    <a:pt x="9410" y="19050"/>
                  </a:lnTo>
                  <a:lnTo>
                    <a:pt x="0" y="28459"/>
                  </a:lnTo>
                  <a:lnTo>
                    <a:pt x="4975" y="23484"/>
                  </a:lnTo>
                  <a:lnTo>
                    <a:pt x="10262" y="21021"/>
                  </a:lnTo>
                  <a:lnTo>
                    <a:pt x="26200" y="18069"/>
                  </a:lnTo>
                  <a:lnTo>
                    <a:pt x="35081" y="12527"/>
                  </a:lnTo>
                  <a:lnTo>
                    <a:pt x="47563" y="10118"/>
                  </a:lnTo>
                  <a:lnTo>
                    <a:pt x="54942" y="8730"/>
                  </a:lnTo>
                  <a:lnTo>
                    <a:pt x="8561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7" name="SMARTInkShape-Group6"/>
          <p:cNvGrpSpPr/>
          <p:nvPr/>
        </p:nvGrpSpPr>
        <p:grpSpPr>
          <a:xfrm>
            <a:off x="5943637" y="1419240"/>
            <a:ext cx="3219414" cy="419086"/>
            <a:chOff x="5943637" y="1419240"/>
            <a:chExt cx="3219414" cy="419086"/>
          </a:xfrm>
        </p:grpSpPr>
        <p:sp>
          <p:nvSpPr>
            <p:cNvPr id="36" name="SMARTInkShape-28"/>
            <p:cNvSpPr/>
            <p:nvPr>
              <p:custDataLst>
                <p:tags r:id="rId143"/>
              </p:custDataLst>
            </p:nvPr>
          </p:nvSpPr>
          <p:spPr>
            <a:xfrm>
              <a:off x="7419975" y="1438289"/>
              <a:ext cx="409572" cy="190045"/>
            </a:xfrm>
            <a:custGeom>
              <a:avLst/>
              <a:gdLst/>
              <a:ahLst/>
              <a:cxnLst/>
              <a:rect l="0" t="0" r="0" b="0"/>
              <a:pathLst>
                <a:path w="409572" h="190045">
                  <a:moveTo>
                    <a:pt x="0" y="142861"/>
                  </a:moveTo>
                  <a:lnTo>
                    <a:pt x="0" y="142861"/>
                  </a:lnTo>
                  <a:lnTo>
                    <a:pt x="0" y="110671"/>
                  </a:lnTo>
                  <a:lnTo>
                    <a:pt x="1058" y="108701"/>
                  </a:lnTo>
                  <a:lnTo>
                    <a:pt x="2822" y="107388"/>
                  </a:lnTo>
                  <a:lnTo>
                    <a:pt x="5056" y="106512"/>
                  </a:lnTo>
                  <a:lnTo>
                    <a:pt x="6547" y="104870"/>
                  </a:lnTo>
                  <a:lnTo>
                    <a:pt x="8201" y="100224"/>
                  </a:lnTo>
                  <a:lnTo>
                    <a:pt x="10323" y="82071"/>
                  </a:lnTo>
                  <a:lnTo>
                    <a:pt x="17052" y="70639"/>
                  </a:lnTo>
                  <a:lnTo>
                    <a:pt x="24691" y="60549"/>
                  </a:lnTo>
                  <a:lnTo>
                    <a:pt x="30631" y="47658"/>
                  </a:lnTo>
                  <a:lnTo>
                    <a:pt x="34780" y="41282"/>
                  </a:lnTo>
                  <a:lnTo>
                    <a:pt x="38174" y="31742"/>
                  </a:lnTo>
                  <a:lnTo>
                    <a:pt x="44355" y="22213"/>
                  </a:lnTo>
                  <a:lnTo>
                    <a:pt x="47714" y="12686"/>
                  </a:lnTo>
                  <a:lnTo>
                    <a:pt x="57138" y="0"/>
                  </a:lnTo>
                  <a:lnTo>
                    <a:pt x="52091" y="5047"/>
                  </a:lnTo>
                  <a:lnTo>
                    <a:pt x="49609" y="10349"/>
                  </a:lnTo>
                  <a:lnTo>
                    <a:pt x="35918" y="54583"/>
                  </a:lnTo>
                  <a:lnTo>
                    <a:pt x="33471" y="58609"/>
                  </a:lnTo>
                  <a:lnTo>
                    <a:pt x="22315" y="100779"/>
                  </a:lnTo>
                  <a:lnTo>
                    <a:pt x="10492" y="148018"/>
                  </a:lnTo>
                  <a:lnTo>
                    <a:pt x="9529" y="185456"/>
                  </a:lnTo>
                  <a:lnTo>
                    <a:pt x="10585" y="187133"/>
                  </a:lnTo>
                  <a:lnTo>
                    <a:pt x="12349" y="188250"/>
                  </a:lnTo>
                  <a:lnTo>
                    <a:pt x="17726" y="190044"/>
                  </a:lnTo>
                  <a:lnTo>
                    <a:pt x="23715" y="185299"/>
                  </a:lnTo>
                  <a:lnTo>
                    <a:pt x="26415" y="180067"/>
                  </a:lnTo>
                  <a:lnTo>
                    <a:pt x="27135" y="177190"/>
                  </a:lnTo>
                  <a:lnTo>
                    <a:pt x="28673" y="175272"/>
                  </a:lnTo>
                  <a:lnTo>
                    <a:pt x="41706" y="166885"/>
                  </a:lnTo>
                  <a:lnTo>
                    <a:pt x="62467" y="137313"/>
                  </a:lnTo>
                  <a:lnTo>
                    <a:pt x="76790" y="106794"/>
                  </a:lnTo>
                  <a:lnTo>
                    <a:pt x="89017" y="87406"/>
                  </a:lnTo>
                  <a:lnTo>
                    <a:pt x="93403" y="74454"/>
                  </a:lnTo>
                  <a:lnTo>
                    <a:pt x="94703" y="63913"/>
                  </a:lnTo>
                  <a:lnTo>
                    <a:pt x="95944" y="61654"/>
                  </a:lnTo>
                  <a:lnTo>
                    <a:pt x="97829" y="60148"/>
                  </a:lnTo>
                  <a:lnTo>
                    <a:pt x="100143" y="59144"/>
                  </a:lnTo>
                  <a:lnTo>
                    <a:pt x="101688" y="57416"/>
                  </a:lnTo>
                  <a:lnTo>
                    <a:pt x="104369" y="49111"/>
                  </a:lnTo>
                  <a:lnTo>
                    <a:pt x="96538" y="55944"/>
                  </a:lnTo>
                  <a:lnTo>
                    <a:pt x="94446" y="64505"/>
                  </a:lnTo>
                  <a:lnTo>
                    <a:pt x="88779" y="73313"/>
                  </a:lnTo>
                  <a:lnTo>
                    <a:pt x="85572" y="82625"/>
                  </a:lnTo>
                  <a:lnTo>
                    <a:pt x="79447" y="92087"/>
                  </a:lnTo>
                  <a:lnTo>
                    <a:pt x="77162" y="102652"/>
                  </a:lnTo>
                  <a:lnTo>
                    <a:pt x="75426" y="117659"/>
                  </a:lnTo>
                  <a:lnTo>
                    <a:pt x="68037" y="136119"/>
                  </a:lnTo>
                  <a:lnTo>
                    <a:pt x="66710" y="156875"/>
                  </a:lnTo>
                  <a:lnTo>
                    <a:pt x="67758" y="158554"/>
                  </a:lnTo>
                  <a:lnTo>
                    <a:pt x="69513" y="159673"/>
                  </a:lnTo>
                  <a:lnTo>
                    <a:pt x="74879" y="161469"/>
                  </a:lnTo>
                  <a:lnTo>
                    <a:pt x="90355" y="161900"/>
                  </a:lnTo>
                  <a:lnTo>
                    <a:pt x="95897" y="159084"/>
                  </a:lnTo>
                  <a:lnTo>
                    <a:pt x="136528" y="120622"/>
                  </a:lnTo>
                  <a:lnTo>
                    <a:pt x="167217" y="79623"/>
                  </a:lnTo>
                  <a:lnTo>
                    <a:pt x="169568" y="73127"/>
                  </a:lnTo>
                  <a:lnTo>
                    <a:pt x="171435" y="33704"/>
                  </a:lnTo>
                  <a:lnTo>
                    <a:pt x="170383" y="31990"/>
                  </a:lnTo>
                  <a:lnTo>
                    <a:pt x="168621" y="30847"/>
                  </a:lnTo>
                  <a:lnTo>
                    <a:pt x="161087" y="29238"/>
                  </a:lnTo>
                  <a:lnTo>
                    <a:pt x="149059" y="28695"/>
                  </a:lnTo>
                  <a:lnTo>
                    <a:pt x="142801" y="31443"/>
                  </a:lnTo>
                  <a:lnTo>
                    <a:pt x="95838" y="66683"/>
                  </a:lnTo>
                  <a:lnTo>
                    <a:pt x="90219" y="73021"/>
                  </a:lnTo>
                  <a:lnTo>
                    <a:pt x="83791" y="85713"/>
                  </a:lnTo>
                  <a:lnTo>
                    <a:pt x="79573" y="92062"/>
                  </a:lnTo>
                  <a:lnTo>
                    <a:pt x="76141" y="101586"/>
                  </a:lnTo>
                  <a:lnTo>
                    <a:pt x="71587" y="107936"/>
                  </a:lnTo>
                  <a:lnTo>
                    <a:pt x="71009" y="111111"/>
                  </a:lnTo>
                  <a:lnTo>
                    <a:pt x="71680" y="114286"/>
                  </a:lnTo>
                  <a:lnTo>
                    <a:pt x="74192" y="120636"/>
                  </a:lnTo>
                  <a:lnTo>
                    <a:pt x="75308" y="126986"/>
                  </a:lnTo>
                  <a:lnTo>
                    <a:pt x="76663" y="129103"/>
                  </a:lnTo>
                  <a:lnTo>
                    <a:pt x="78625" y="130514"/>
                  </a:lnTo>
                  <a:lnTo>
                    <a:pt x="84323" y="132779"/>
                  </a:lnTo>
                  <a:lnTo>
                    <a:pt x="98860" y="133287"/>
                  </a:lnTo>
                  <a:lnTo>
                    <a:pt x="141201" y="119145"/>
                  </a:lnTo>
                  <a:lnTo>
                    <a:pt x="186358" y="88860"/>
                  </a:lnTo>
                  <a:lnTo>
                    <a:pt x="231372" y="53961"/>
                  </a:lnTo>
                  <a:lnTo>
                    <a:pt x="245733" y="39967"/>
                  </a:lnTo>
                  <a:lnTo>
                    <a:pt x="246798" y="36100"/>
                  </a:lnTo>
                  <a:lnTo>
                    <a:pt x="247600" y="29002"/>
                  </a:lnTo>
                  <a:lnTo>
                    <a:pt x="240036" y="35194"/>
                  </a:lnTo>
                  <a:lnTo>
                    <a:pt x="234389" y="36801"/>
                  </a:lnTo>
                  <a:lnTo>
                    <a:pt x="232459" y="38287"/>
                  </a:lnTo>
                  <a:lnTo>
                    <a:pt x="204177" y="79583"/>
                  </a:lnTo>
                  <a:lnTo>
                    <a:pt x="188338" y="123171"/>
                  </a:lnTo>
                  <a:lnTo>
                    <a:pt x="184248" y="129877"/>
                  </a:lnTo>
                  <a:lnTo>
                    <a:pt x="181407" y="140942"/>
                  </a:lnTo>
                  <a:lnTo>
                    <a:pt x="189213" y="150894"/>
                  </a:lnTo>
                  <a:lnTo>
                    <a:pt x="192750" y="151723"/>
                  </a:lnTo>
                  <a:lnTo>
                    <a:pt x="198588" y="152255"/>
                  </a:lnTo>
                  <a:lnTo>
                    <a:pt x="207345" y="145814"/>
                  </a:lnTo>
                  <a:lnTo>
                    <a:pt x="216188" y="142678"/>
                  </a:lnTo>
                  <a:lnTo>
                    <a:pt x="225509" y="136574"/>
                  </a:lnTo>
                  <a:lnTo>
                    <a:pt x="234976" y="133237"/>
                  </a:lnTo>
                  <a:lnTo>
                    <a:pt x="278460" y="104704"/>
                  </a:lnTo>
                  <a:lnTo>
                    <a:pt x="287802" y="98386"/>
                  </a:lnTo>
                  <a:lnTo>
                    <a:pt x="310269" y="61193"/>
                  </a:lnTo>
                  <a:lnTo>
                    <a:pt x="313124" y="51048"/>
                  </a:lnTo>
                  <a:lnTo>
                    <a:pt x="314278" y="30453"/>
                  </a:lnTo>
                  <a:lnTo>
                    <a:pt x="309255" y="24065"/>
                  </a:lnTo>
                  <a:lnTo>
                    <a:pt x="303957" y="21271"/>
                  </a:lnTo>
                  <a:lnTo>
                    <a:pt x="285676" y="19232"/>
                  </a:lnTo>
                  <a:lnTo>
                    <a:pt x="282525" y="19167"/>
                  </a:lnTo>
                  <a:lnTo>
                    <a:pt x="276203" y="21916"/>
                  </a:lnTo>
                  <a:lnTo>
                    <a:pt x="269866" y="25608"/>
                  </a:lnTo>
                  <a:lnTo>
                    <a:pt x="260348" y="28744"/>
                  </a:lnTo>
                  <a:lnTo>
                    <a:pt x="217223" y="60350"/>
                  </a:lnTo>
                  <a:lnTo>
                    <a:pt x="212961" y="69500"/>
                  </a:lnTo>
                  <a:lnTo>
                    <a:pt x="210007" y="79565"/>
                  </a:lnTo>
                  <a:lnTo>
                    <a:pt x="202311" y="94649"/>
                  </a:lnTo>
                  <a:lnTo>
                    <a:pt x="200037" y="122319"/>
                  </a:lnTo>
                  <a:lnTo>
                    <a:pt x="208227" y="131881"/>
                  </a:lnTo>
                  <a:lnTo>
                    <a:pt x="211785" y="132689"/>
                  </a:lnTo>
                  <a:lnTo>
                    <a:pt x="222692" y="133208"/>
                  </a:lnTo>
                  <a:lnTo>
                    <a:pt x="228796" y="130457"/>
                  </a:lnTo>
                  <a:lnTo>
                    <a:pt x="235038" y="126765"/>
                  </a:lnTo>
                  <a:lnTo>
                    <a:pt x="245559" y="124686"/>
                  </a:lnTo>
                  <a:lnTo>
                    <a:pt x="260554" y="123012"/>
                  </a:lnTo>
                  <a:lnTo>
                    <a:pt x="285576" y="112067"/>
                  </a:lnTo>
                  <a:lnTo>
                    <a:pt x="329936" y="80394"/>
                  </a:lnTo>
                  <a:lnTo>
                    <a:pt x="342848" y="74195"/>
                  </a:lnTo>
                  <a:lnTo>
                    <a:pt x="355590" y="63093"/>
                  </a:lnTo>
                  <a:lnTo>
                    <a:pt x="359123" y="56961"/>
                  </a:lnTo>
                  <a:lnTo>
                    <a:pt x="361752" y="50708"/>
                  </a:lnTo>
                  <a:lnTo>
                    <a:pt x="380873" y="28692"/>
                  </a:lnTo>
                  <a:lnTo>
                    <a:pt x="366808" y="42754"/>
                  </a:lnTo>
                  <a:lnTo>
                    <a:pt x="364109" y="48274"/>
                  </a:lnTo>
                  <a:lnTo>
                    <a:pt x="363389" y="51228"/>
                  </a:lnTo>
                  <a:lnTo>
                    <a:pt x="361851" y="53197"/>
                  </a:lnTo>
                  <a:lnTo>
                    <a:pt x="357320" y="55385"/>
                  </a:lnTo>
                  <a:lnTo>
                    <a:pt x="355688" y="57027"/>
                  </a:lnTo>
                  <a:lnTo>
                    <a:pt x="346165" y="74338"/>
                  </a:lnTo>
                  <a:lnTo>
                    <a:pt x="342129" y="99669"/>
                  </a:lnTo>
                  <a:lnTo>
                    <a:pt x="340268" y="101366"/>
                  </a:lnTo>
                  <a:lnTo>
                    <a:pt x="337971" y="102498"/>
                  </a:lnTo>
                  <a:lnTo>
                    <a:pt x="336439" y="105369"/>
                  </a:lnTo>
                  <a:lnTo>
                    <a:pt x="333554" y="125368"/>
                  </a:lnTo>
                  <a:lnTo>
                    <a:pt x="333375" y="147879"/>
                  </a:lnTo>
                  <a:lnTo>
                    <a:pt x="334433" y="149382"/>
                  </a:lnTo>
                  <a:lnTo>
                    <a:pt x="336197" y="150383"/>
                  </a:lnTo>
                  <a:lnTo>
                    <a:pt x="342785" y="152351"/>
                  </a:lnTo>
                  <a:lnTo>
                    <a:pt x="351090" y="152383"/>
                  </a:lnTo>
                  <a:lnTo>
                    <a:pt x="361523" y="143253"/>
                  </a:lnTo>
                  <a:lnTo>
                    <a:pt x="366880" y="142977"/>
                  </a:lnTo>
                  <a:lnTo>
                    <a:pt x="368412" y="141880"/>
                  </a:lnTo>
                  <a:lnTo>
                    <a:pt x="369432" y="140090"/>
                  </a:lnTo>
                  <a:lnTo>
                    <a:pt x="371072" y="134670"/>
                  </a:lnTo>
                  <a:lnTo>
                    <a:pt x="374119" y="133929"/>
                  </a:lnTo>
                  <a:lnTo>
                    <a:pt x="376413" y="133731"/>
                  </a:lnTo>
                  <a:lnTo>
                    <a:pt x="377941" y="132541"/>
                  </a:lnTo>
                  <a:lnTo>
                    <a:pt x="380881" y="124214"/>
                  </a:lnTo>
                  <a:lnTo>
                    <a:pt x="386022" y="123930"/>
                  </a:lnTo>
                  <a:lnTo>
                    <a:pt x="387523" y="122832"/>
                  </a:lnTo>
                  <a:lnTo>
                    <a:pt x="390491" y="114403"/>
                  </a:lnTo>
                  <a:lnTo>
                    <a:pt x="390525" y="95236"/>
                  </a:lnTo>
                  <a:lnTo>
                    <a:pt x="400016" y="95236"/>
                  </a:lnTo>
                  <a:lnTo>
                    <a:pt x="400050" y="77511"/>
                  </a:lnTo>
                  <a:lnTo>
                    <a:pt x="401108" y="77069"/>
                  </a:lnTo>
                  <a:lnTo>
                    <a:pt x="405106" y="76579"/>
                  </a:lnTo>
                  <a:lnTo>
                    <a:pt x="406597" y="75389"/>
                  </a:lnTo>
                  <a:lnTo>
                    <a:pt x="409460" y="67063"/>
                  </a:lnTo>
                  <a:lnTo>
                    <a:pt x="409571" y="52482"/>
                  </a:lnTo>
                  <a:lnTo>
                    <a:pt x="408515" y="50859"/>
                  </a:lnTo>
                  <a:lnTo>
                    <a:pt x="406751" y="49776"/>
                  </a:lnTo>
                  <a:lnTo>
                    <a:pt x="401374" y="48039"/>
                  </a:lnTo>
                  <a:lnTo>
                    <a:pt x="400638" y="44979"/>
                  </a:lnTo>
                  <a:lnTo>
                    <a:pt x="400165" y="39448"/>
                  </a:lnTo>
                  <a:lnTo>
                    <a:pt x="399069" y="38994"/>
                  </a:lnTo>
                  <a:lnTo>
                    <a:pt x="377302" y="38089"/>
                  </a:lnTo>
                  <a:lnTo>
                    <a:pt x="375359" y="39146"/>
                  </a:lnTo>
                  <a:lnTo>
                    <a:pt x="374064" y="40910"/>
                  </a:lnTo>
                  <a:lnTo>
                    <a:pt x="371567" y="45691"/>
                  </a:lnTo>
                  <a:lnTo>
                    <a:pt x="366930" y="51344"/>
                  </a:lnTo>
                  <a:lnTo>
                    <a:pt x="361342" y="54562"/>
                  </a:lnTo>
                  <a:lnTo>
                    <a:pt x="355330" y="57050"/>
                  </a:lnTo>
                  <a:lnTo>
                    <a:pt x="339689" y="70243"/>
                  </a:lnTo>
                  <a:lnTo>
                    <a:pt x="336181" y="76367"/>
                  </a:lnTo>
                  <a:lnTo>
                    <a:pt x="328873" y="93978"/>
                  </a:lnTo>
                  <a:lnTo>
                    <a:pt x="326141" y="97573"/>
                  </a:lnTo>
                  <a:lnTo>
                    <a:pt x="314325" y="10476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SMARTInkShape-29"/>
            <p:cNvSpPr/>
            <p:nvPr>
              <p:custDataLst>
                <p:tags r:id="rId144"/>
              </p:custDataLst>
            </p:nvPr>
          </p:nvSpPr>
          <p:spPr>
            <a:xfrm>
              <a:off x="7953375" y="1504951"/>
              <a:ext cx="9526" cy="38100"/>
            </a:xfrm>
            <a:custGeom>
              <a:avLst/>
              <a:gdLst/>
              <a:ahLst/>
              <a:cxnLst/>
              <a:rect l="0" t="0" r="0" b="0"/>
              <a:pathLst>
                <a:path w="9526" h="38100">
                  <a:moveTo>
                    <a:pt x="0" y="38099"/>
                  </a:moveTo>
                  <a:lnTo>
                    <a:pt x="0" y="38099"/>
                  </a:lnTo>
                  <a:lnTo>
                    <a:pt x="0" y="0"/>
                  </a:lnTo>
                  <a:lnTo>
                    <a:pt x="0" y="8200"/>
                  </a:lnTo>
                  <a:lnTo>
                    <a:pt x="9525" y="1904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SMARTInkShape-30"/>
            <p:cNvSpPr/>
            <p:nvPr>
              <p:custDataLst>
                <p:tags r:id="rId145"/>
              </p:custDataLst>
            </p:nvPr>
          </p:nvSpPr>
          <p:spPr>
            <a:xfrm>
              <a:off x="8029575" y="1419240"/>
              <a:ext cx="123699" cy="152385"/>
            </a:xfrm>
            <a:custGeom>
              <a:avLst/>
              <a:gdLst/>
              <a:ahLst/>
              <a:cxnLst/>
              <a:rect l="0" t="0" r="0" b="0"/>
              <a:pathLst>
                <a:path w="123699" h="152385">
                  <a:moveTo>
                    <a:pt x="47625" y="57135"/>
                  </a:moveTo>
                  <a:lnTo>
                    <a:pt x="47625" y="57135"/>
                  </a:lnTo>
                  <a:lnTo>
                    <a:pt x="38110" y="57135"/>
                  </a:lnTo>
                  <a:lnTo>
                    <a:pt x="38100" y="79525"/>
                  </a:lnTo>
                  <a:lnTo>
                    <a:pt x="35278" y="85784"/>
                  </a:lnTo>
                  <a:lnTo>
                    <a:pt x="31553" y="92093"/>
                  </a:lnTo>
                  <a:lnTo>
                    <a:pt x="29163" y="104766"/>
                  </a:lnTo>
                  <a:lnTo>
                    <a:pt x="28609" y="121929"/>
                  </a:lnTo>
                  <a:lnTo>
                    <a:pt x="35127" y="131043"/>
                  </a:lnTo>
                  <a:lnTo>
                    <a:pt x="37709" y="141095"/>
                  </a:lnTo>
                  <a:lnTo>
                    <a:pt x="38090" y="151947"/>
                  </a:lnTo>
                  <a:lnTo>
                    <a:pt x="55791" y="152384"/>
                  </a:lnTo>
                  <a:lnTo>
                    <a:pt x="98437" y="111096"/>
                  </a:lnTo>
                  <a:lnTo>
                    <a:pt x="101957" y="101931"/>
                  </a:lnTo>
                  <a:lnTo>
                    <a:pt x="104581" y="91861"/>
                  </a:lnTo>
                  <a:lnTo>
                    <a:pt x="110951" y="79184"/>
                  </a:lnTo>
                  <a:lnTo>
                    <a:pt x="114366" y="63550"/>
                  </a:lnTo>
                  <a:lnTo>
                    <a:pt x="120552" y="50687"/>
                  </a:lnTo>
                  <a:lnTo>
                    <a:pt x="123698" y="16290"/>
                  </a:lnTo>
                  <a:lnTo>
                    <a:pt x="120947" y="9701"/>
                  </a:lnTo>
                  <a:lnTo>
                    <a:pt x="114690" y="554"/>
                  </a:lnTo>
                  <a:lnTo>
                    <a:pt x="91920" y="0"/>
                  </a:lnTo>
                  <a:lnTo>
                    <a:pt x="77447" y="5046"/>
                  </a:lnTo>
                  <a:lnTo>
                    <a:pt x="73857" y="7592"/>
                  </a:lnTo>
                  <a:lnTo>
                    <a:pt x="35744" y="49866"/>
                  </a:lnTo>
                  <a:lnTo>
                    <a:pt x="26469" y="61313"/>
                  </a:lnTo>
                  <a:lnTo>
                    <a:pt x="4055" y="107785"/>
                  </a:lnTo>
                  <a:lnTo>
                    <a:pt x="0" y="12381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SMARTInkShape-31"/>
            <p:cNvSpPr/>
            <p:nvPr>
              <p:custDataLst>
                <p:tags r:id="rId146"/>
              </p:custDataLst>
            </p:nvPr>
          </p:nvSpPr>
          <p:spPr>
            <a:xfrm>
              <a:off x="8124825" y="1571625"/>
              <a:ext cx="36777" cy="95251"/>
            </a:xfrm>
            <a:custGeom>
              <a:avLst/>
              <a:gdLst/>
              <a:ahLst/>
              <a:cxnLst/>
              <a:rect l="0" t="0" r="0" b="0"/>
              <a:pathLst>
                <a:path w="36777" h="95251">
                  <a:moveTo>
                    <a:pt x="28575" y="0"/>
                  </a:moveTo>
                  <a:lnTo>
                    <a:pt x="28575" y="0"/>
                  </a:lnTo>
                  <a:lnTo>
                    <a:pt x="28575" y="8201"/>
                  </a:lnTo>
                  <a:lnTo>
                    <a:pt x="35122" y="16868"/>
                  </a:lnTo>
                  <a:lnTo>
                    <a:pt x="36776" y="22666"/>
                  </a:lnTo>
                  <a:lnTo>
                    <a:pt x="36160" y="24636"/>
                  </a:lnTo>
                  <a:lnTo>
                    <a:pt x="34689" y="25949"/>
                  </a:lnTo>
                  <a:lnTo>
                    <a:pt x="32651" y="26824"/>
                  </a:lnTo>
                  <a:lnTo>
                    <a:pt x="31292" y="28466"/>
                  </a:lnTo>
                  <a:lnTo>
                    <a:pt x="26289" y="38706"/>
                  </a:lnTo>
                  <a:lnTo>
                    <a:pt x="22268" y="44719"/>
                  </a:lnTo>
                  <a:lnTo>
                    <a:pt x="20003" y="54055"/>
                  </a:lnTo>
                  <a:lnTo>
                    <a:pt x="19474" y="60360"/>
                  </a:lnTo>
                  <a:lnTo>
                    <a:pt x="16417" y="66691"/>
                  </a:lnTo>
                  <a:lnTo>
                    <a:pt x="12588" y="73032"/>
                  </a:lnTo>
                  <a:lnTo>
                    <a:pt x="9375" y="82552"/>
                  </a:lnTo>
                  <a:lnTo>
                    <a:pt x="0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SMARTInkShape-32"/>
            <p:cNvSpPr/>
            <p:nvPr>
              <p:custDataLst>
                <p:tags r:id="rId147"/>
              </p:custDataLst>
            </p:nvPr>
          </p:nvSpPr>
          <p:spPr>
            <a:xfrm>
              <a:off x="8201428" y="1447839"/>
              <a:ext cx="247092" cy="142825"/>
            </a:xfrm>
            <a:custGeom>
              <a:avLst/>
              <a:gdLst/>
              <a:ahLst/>
              <a:cxnLst/>
              <a:rect l="0" t="0" r="0" b="0"/>
              <a:pathLst>
                <a:path w="247092" h="142825">
                  <a:moveTo>
                    <a:pt x="56747" y="28536"/>
                  </a:moveTo>
                  <a:lnTo>
                    <a:pt x="56747" y="28536"/>
                  </a:lnTo>
                  <a:lnTo>
                    <a:pt x="46635" y="33592"/>
                  </a:lnTo>
                  <a:lnTo>
                    <a:pt x="43656" y="36140"/>
                  </a:lnTo>
                  <a:lnTo>
                    <a:pt x="31674" y="54046"/>
                  </a:lnTo>
                  <a:lnTo>
                    <a:pt x="28152" y="63494"/>
                  </a:lnTo>
                  <a:lnTo>
                    <a:pt x="21934" y="72996"/>
                  </a:lnTo>
                  <a:lnTo>
                    <a:pt x="18563" y="82514"/>
                  </a:lnTo>
                  <a:lnTo>
                    <a:pt x="12388" y="93095"/>
                  </a:lnTo>
                  <a:lnTo>
                    <a:pt x="8351" y="119728"/>
                  </a:lnTo>
                  <a:lnTo>
                    <a:pt x="959" y="131313"/>
                  </a:lnTo>
                  <a:lnTo>
                    <a:pt x="0" y="137776"/>
                  </a:lnTo>
                  <a:lnTo>
                    <a:pt x="923" y="139462"/>
                  </a:lnTo>
                  <a:lnTo>
                    <a:pt x="2598" y="140587"/>
                  </a:lnTo>
                  <a:lnTo>
                    <a:pt x="7834" y="142392"/>
                  </a:lnTo>
                  <a:lnTo>
                    <a:pt x="26422" y="142824"/>
                  </a:lnTo>
                  <a:lnTo>
                    <a:pt x="35431" y="136288"/>
                  </a:lnTo>
                  <a:lnTo>
                    <a:pt x="44316" y="133135"/>
                  </a:lnTo>
                  <a:lnTo>
                    <a:pt x="78976" y="101522"/>
                  </a:lnTo>
                  <a:lnTo>
                    <a:pt x="82501" y="95194"/>
                  </a:lnTo>
                  <a:lnTo>
                    <a:pt x="85127" y="88853"/>
                  </a:lnTo>
                  <a:lnTo>
                    <a:pt x="91496" y="79334"/>
                  </a:lnTo>
                  <a:lnTo>
                    <a:pt x="103402" y="42119"/>
                  </a:lnTo>
                  <a:lnTo>
                    <a:pt x="104244" y="25477"/>
                  </a:lnTo>
                  <a:lnTo>
                    <a:pt x="101493" y="19063"/>
                  </a:lnTo>
                  <a:lnTo>
                    <a:pt x="96159" y="11378"/>
                  </a:lnTo>
                  <a:lnTo>
                    <a:pt x="92609" y="10327"/>
                  </a:lnTo>
                  <a:lnTo>
                    <a:pt x="72190" y="9500"/>
                  </a:lnTo>
                  <a:lnTo>
                    <a:pt x="66081" y="12315"/>
                  </a:lnTo>
                  <a:lnTo>
                    <a:pt x="44035" y="31876"/>
                  </a:lnTo>
                  <a:lnTo>
                    <a:pt x="40515" y="38135"/>
                  </a:lnTo>
                  <a:lnTo>
                    <a:pt x="37892" y="44444"/>
                  </a:lnTo>
                  <a:lnTo>
                    <a:pt x="21295" y="66638"/>
                  </a:lnTo>
                  <a:lnTo>
                    <a:pt x="18996" y="82511"/>
                  </a:lnTo>
                  <a:lnTo>
                    <a:pt x="18661" y="94654"/>
                  </a:lnTo>
                  <a:lnTo>
                    <a:pt x="23708" y="100102"/>
                  </a:lnTo>
                  <a:lnTo>
                    <a:pt x="29010" y="102677"/>
                  </a:lnTo>
                  <a:lnTo>
                    <a:pt x="41037" y="104329"/>
                  </a:lnTo>
                  <a:lnTo>
                    <a:pt x="47296" y="101733"/>
                  </a:lnTo>
                  <a:lnTo>
                    <a:pt x="53605" y="98110"/>
                  </a:lnTo>
                  <a:lnTo>
                    <a:pt x="66277" y="95784"/>
                  </a:lnTo>
                  <a:lnTo>
                    <a:pt x="69451" y="95593"/>
                  </a:lnTo>
                  <a:lnTo>
                    <a:pt x="75799" y="92558"/>
                  </a:lnTo>
                  <a:lnTo>
                    <a:pt x="92731" y="80045"/>
                  </a:lnTo>
                  <a:lnTo>
                    <a:pt x="111911" y="74106"/>
                  </a:lnTo>
                  <a:lnTo>
                    <a:pt x="126204" y="63055"/>
                  </a:lnTo>
                  <a:lnTo>
                    <a:pt x="129951" y="56931"/>
                  </a:lnTo>
                  <a:lnTo>
                    <a:pt x="132673" y="50681"/>
                  </a:lnTo>
                  <a:lnTo>
                    <a:pt x="137411" y="44375"/>
                  </a:lnTo>
                  <a:lnTo>
                    <a:pt x="143045" y="40867"/>
                  </a:lnTo>
                  <a:lnTo>
                    <a:pt x="146030" y="39932"/>
                  </a:lnTo>
                  <a:lnTo>
                    <a:pt x="148020" y="38250"/>
                  </a:lnTo>
                  <a:lnTo>
                    <a:pt x="150229" y="33559"/>
                  </a:lnTo>
                  <a:lnTo>
                    <a:pt x="151876" y="31885"/>
                  </a:lnTo>
                  <a:lnTo>
                    <a:pt x="161084" y="28667"/>
                  </a:lnTo>
                  <a:lnTo>
                    <a:pt x="145704" y="45406"/>
                  </a:lnTo>
                  <a:lnTo>
                    <a:pt x="142370" y="54231"/>
                  </a:lnTo>
                  <a:lnTo>
                    <a:pt x="136211" y="63548"/>
                  </a:lnTo>
                  <a:lnTo>
                    <a:pt x="133914" y="73012"/>
                  </a:lnTo>
                  <a:lnTo>
                    <a:pt x="133376" y="79347"/>
                  </a:lnTo>
                  <a:lnTo>
                    <a:pt x="130315" y="85691"/>
                  </a:lnTo>
                  <a:lnTo>
                    <a:pt x="126486" y="92038"/>
                  </a:lnTo>
                  <a:lnTo>
                    <a:pt x="124027" y="104736"/>
                  </a:lnTo>
                  <a:lnTo>
                    <a:pt x="123432" y="123229"/>
                  </a:lnTo>
                  <a:lnTo>
                    <a:pt x="128481" y="123621"/>
                  </a:lnTo>
                  <a:lnTo>
                    <a:pt x="129970" y="124734"/>
                  </a:lnTo>
                  <a:lnTo>
                    <a:pt x="131624" y="128793"/>
                  </a:lnTo>
                  <a:lnTo>
                    <a:pt x="133124" y="129241"/>
                  </a:lnTo>
                  <a:lnTo>
                    <a:pt x="142570" y="124404"/>
                  </a:lnTo>
                  <a:lnTo>
                    <a:pt x="155604" y="123867"/>
                  </a:lnTo>
                  <a:lnTo>
                    <a:pt x="161713" y="121000"/>
                  </a:lnTo>
                  <a:lnTo>
                    <a:pt x="167956" y="117256"/>
                  </a:lnTo>
                  <a:lnTo>
                    <a:pt x="177423" y="114090"/>
                  </a:lnTo>
                  <a:lnTo>
                    <a:pt x="220523" y="82472"/>
                  </a:lnTo>
                  <a:lnTo>
                    <a:pt x="224787" y="76144"/>
                  </a:lnTo>
                  <a:lnTo>
                    <a:pt x="235351" y="53738"/>
                  </a:lnTo>
                  <a:lnTo>
                    <a:pt x="243253" y="42118"/>
                  </a:lnTo>
                  <a:lnTo>
                    <a:pt x="246063" y="31973"/>
                  </a:lnTo>
                  <a:lnTo>
                    <a:pt x="247091" y="15870"/>
                  </a:lnTo>
                  <a:lnTo>
                    <a:pt x="246084" y="13742"/>
                  </a:lnTo>
                  <a:lnTo>
                    <a:pt x="244355" y="12324"/>
                  </a:lnTo>
                  <a:lnTo>
                    <a:pt x="242144" y="11378"/>
                  </a:lnTo>
                  <a:lnTo>
                    <a:pt x="240671" y="9689"/>
                  </a:lnTo>
                  <a:lnTo>
                    <a:pt x="239033" y="4990"/>
                  </a:lnTo>
                  <a:lnTo>
                    <a:pt x="237537" y="3314"/>
                  </a:lnTo>
                  <a:lnTo>
                    <a:pt x="233053" y="1451"/>
                  </a:lnTo>
                  <a:lnTo>
                    <a:pt x="197733" y="0"/>
                  </a:lnTo>
                  <a:lnTo>
                    <a:pt x="190668" y="2800"/>
                  </a:lnTo>
                  <a:lnTo>
                    <a:pt x="184000" y="6515"/>
                  </a:lnTo>
                  <a:lnTo>
                    <a:pt x="174297" y="9664"/>
                  </a:lnTo>
                  <a:lnTo>
                    <a:pt x="148825" y="31842"/>
                  </a:lnTo>
                  <a:lnTo>
                    <a:pt x="127655" y="62586"/>
                  </a:lnTo>
                  <a:lnTo>
                    <a:pt x="121436" y="75988"/>
                  </a:lnTo>
                  <a:lnTo>
                    <a:pt x="115386" y="83771"/>
                  </a:lnTo>
                  <a:lnTo>
                    <a:pt x="113897" y="9521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SMARTInkShape-33"/>
            <p:cNvSpPr/>
            <p:nvPr>
              <p:custDataLst>
                <p:tags r:id="rId148"/>
              </p:custDataLst>
            </p:nvPr>
          </p:nvSpPr>
          <p:spPr>
            <a:xfrm>
              <a:off x="8477250" y="1457360"/>
              <a:ext cx="95251" cy="180903"/>
            </a:xfrm>
            <a:custGeom>
              <a:avLst/>
              <a:gdLst/>
              <a:ahLst/>
              <a:cxnLst/>
              <a:rect l="0" t="0" r="0" b="0"/>
              <a:pathLst>
                <a:path w="95251" h="180903">
                  <a:moveTo>
                    <a:pt x="28575" y="47590"/>
                  </a:moveTo>
                  <a:lnTo>
                    <a:pt x="28575" y="47590"/>
                  </a:lnTo>
                  <a:lnTo>
                    <a:pt x="19085" y="38099"/>
                  </a:lnTo>
                  <a:lnTo>
                    <a:pt x="19051" y="28933"/>
                  </a:lnTo>
                  <a:lnTo>
                    <a:pt x="33240" y="14361"/>
                  </a:lnTo>
                  <a:lnTo>
                    <a:pt x="38763" y="11655"/>
                  </a:lnTo>
                  <a:lnTo>
                    <a:pt x="45874" y="9918"/>
                  </a:lnTo>
                  <a:lnTo>
                    <a:pt x="55672" y="1327"/>
                  </a:lnTo>
                  <a:lnTo>
                    <a:pt x="61768" y="368"/>
                  </a:lnTo>
                  <a:lnTo>
                    <a:pt x="74446" y="0"/>
                  </a:lnTo>
                  <a:lnTo>
                    <a:pt x="84247" y="8169"/>
                  </a:lnTo>
                  <a:lnTo>
                    <a:pt x="85069" y="11725"/>
                  </a:lnTo>
                  <a:lnTo>
                    <a:pt x="85721" y="36311"/>
                  </a:lnTo>
                  <a:lnTo>
                    <a:pt x="79179" y="45323"/>
                  </a:lnTo>
                  <a:lnTo>
                    <a:pt x="76023" y="54209"/>
                  </a:lnTo>
                  <a:lnTo>
                    <a:pt x="71535" y="60410"/>
                  </a:lnTo>
                  <a:lnTo>
                    <a:pt x="66012" y="63871"/>
                  </a:lnTo>
                  <a:lnTo>
                    <a:pt x="60031" y="66468"/>
                  </a:lnTo>
                  <a:lnTo>
                    <a:pt x="49468" y="74679"/>
                  </a:lnTo>
                  <a:lnTo>
                    <a:pt x="43114" y="75725"/>
                  </a:lnTo>
                  <a:lnTo>
                    <a:pt x="41443" y="76930"/>
                  </a:lnTo>
                  <a:lnTo>
                    <a:pt x="40328" y="78792"/>
                  </a:lnTo>
                  <a:lnTo>
                    <a:pt x="38231" y="85286"/>
                  </a:lnTo>
                  <a:lnTo>
                    <a:pt x="28970" y="85680"/>
                  </a:lnTo>
                  <a:lnTo>
                    <a:pt x="47230" y="67035"/>
                  </a:lnTo>
                  <a:lnTo>
                    <a:pt x="61803" y="66650"/>
                  </a:lnTo>
                  <a:lnTo>
                    <a:pt x="67332" y="69467"/>
                  </a:lnTo>
                  <a:lnTo>
                    <a:pt x="74449" y="74842"/>
                  </a:lnTo>
                  <a:lnTo>
                    <a:pt x="80737" y="75773"/>
                  </a:lnTo>
                  <a:lnTo>
                    <a:pt x="82400" y="76962"/>
                  </a:lnTo>
                  <a:lnTo>
                    <a:pt x="83507" y="78813"/>
                  </a:lnTo>
                  <a:lnTo>
                    <a:pt x="84247" y="81105"/>
                  </a:lnTo>
                  <a:lnTo>
                    <a:pt x="93069" y="95447"/>
                  </a:lnTo>
                  <a:lnTo>
                    <a:pt x="95193" y="114860"/>
                  </a:lnTo>
                  <a:lnTo>
                    <a:pt x="95250" y="147375"/>
                  </a:lnTo>
                  <a:lnTo>
                    <a:pt x="94192" y="149038"/>
                  </a:lnTo>
                  <a:lnTo>
                    <a:pt x="92427" y="150147"/>
                  </a:lnTo>
                  <a:lnTo>
                    <a:pt x="90194" y="150886"/>
                  </a:lnTo>
                  <a:lnTo>
                    <a:pt x="81993" y="156983"/>
                  </a:lnTo>
                  <a:lnTo>
                    <a:pt x="78774" y="162532"/>
                  </a:lnTo>
                  <a:lnTo>
                    <a:pt x="77916" y="165493"/>
                  </a:lnTo>
                  <a:lnTo>
                    <a:pt x="76286" y="167467"/>
                  </a:lnTo>
                  <a:lnTo>
                    <a:pt x="56969" y="178723"/>
                  </a:lnTo>
                  <a:lnTo>
                    <a:pt x="30684" y="180854"/>
                  </a:lnTo>
                  <a:lnTo>
                    <a:pt x="20341" y="180902"/>
                  </a:lnTo>
                  <a:lnTo>
                    <a:pt x="11510" y="178101"/>
                  </a:lnTo>
                  <a:lnTo>
                    <a:pt x="0" y="1714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SMARTInkShape-34"/>
            <p:cNvSpPr/>
            <p:nvPr>
              <p:custDataLst>
                <p:tags r:id="rId149"/>
              </p:custDataLst>
            </p:nvPr>
          </p:nvSpPr>
          <p:spPr>
            <a:xfrm>
              <a:off x="8639175" y="1533525"/>
              <a:ext cx="76201" cy="19051"/>
            </a:xfrm>
            <a:custGeom>
              <a:avLst/>
              <a:gdLst/>
              <a:ahLst/>
              <a:cxnLst/>
              <a:rect l="0" t="0" r="0" b="0"/>
              <a:pathLst>
                <a:path w="76201" h="19051">
                  <a:moveTo>
                    <a:pt x="0" y="19050"/>
                  </a:moveTo>
                  <a:lnTo>
                    <a:pt x="0" y="19050"/>
                  </a:lnTo>
                  <a:lnTo>
                    <a:pt x="18655" y="395"/>
                  </a:lnTo>
                  <a:lnTo>
                    <a:pt x="65314" y="0"/>
                  </a:lnTo>
                  <a:lnTo>
                    <a:pt x="7620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SMARTInkShape-35"/>
            <p:cNvSpPr/>
            <p:nvPr>
              <p:custDataLst>
                <p:tags r:id="rId150"/>
              </p:custDataLst>
            </p:nvPr>
          </p:nvSpPr>
          <p:spPr>
            <a:xfrm>
              <a:off x="8667750" y="1571625"/>
              <a:ext cx="66676" cy="19051"/>
            </a:xfrm>
            <a:custGeom>
              <a:avLst/>
              <a:gdLst/>
              <a:ahLst/>
              <a:cxnLst/>
              <a:rect l="0" t="0" r="0" b="0"/>
              <a:pathLst>
                <a:path w="66676" h="19051">
                  <a:moveTo>
                    <a:pt x="0" y="19050"/>
                  </a:moveTo>
                  <a:lnTo>
                    <a:pt x="0" y="19050"/>
                  </a:lnTo>
                  <a:lnTo>
                    <a:pt x="8202" y="19050"/>
                  </a:lnTo>
                  <a:lnTo>
                    <a:pt x="17609" y="10849"/>
                  </a:lnTo>
                  <a:lnTo>
                    <a:pt x="23680" y="9918"/>
                  </a:lnTo>
                  <a:lnTo>
                    <a:pt x="42637" y="9535"/>
                  </a:lnTo>
                  <a:lnTo>
                    <a:pt x="48230" y="6707"/>
                  </a:lnTo>
                  <a:lnTo>
                    <a:pt x="55387" y="1325"/>
                  </a:lnTo>
                  <a:lnTo>
                    <a:pt x="666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SMARTInkShape-36"/>
            <p:cNvSpPr/>
            <p:nvPr>
              <p:custDataLst>
                <p:tags r:id="rId151"/>
              </p:custDataLst>
            </p:nvPr>
          </p:nvSpPr>
          <p:spPr>
            <a:xfrm>
              <a:off x="8791575" y="1466860"/>
              <a:ext cx="85598" cy="209503"/>
            </a:xfrm>
            <a:custGeom>
              <a:avLst/>
              <a:gdLst/>
              <a:ahLst/>
              <a:cxnLst/>
              <a:rect l="0" t="0" r="0" b="0"/>
              <a:pathLst>
                <a:path w="85598" h="209503">
                  <a:moveTo>
                    <a:pt x="9525" y="9515"/>
                  </a:moveTo>
                  <a:lnTo>
                    <a:pt x="9525" y="9515"/>
                  </a:lnTo>
                  <a:lnTo>
                    <a:pt x="115" y="9515"/>
                  </a:lnTo>
                  <a:lnTo>
                    <a:pt x="9" y="17716"/>
                  </a:lnTo>
                  <a:lnTo>
                    <a:pt x="0" y="9621"/>
                  </a:lnTo>
                  <a:lnTo>
                    <a:pt x="5057" y="9546"/>
                  </a:lnTo>
                  <a:lnTo>
                    <a:pt x="10361" y="6707"/>
                  </a:lnTo>
                  <a:lnTo>
                    <a:pt x="18542" y="383"/>
                  </a:lnTo>
                  <a:lnTo>
                    <a:pt x="36371" y="0"/>
                  </a:lnTo>
                  <a:lnTo>
                    <a:pt x="52243" y="14180"/>
                  </a:lnTo>
                  <a:lnTo>
                    <a:pt x="54970" y="19702"/>
                  </a:lnTo>
                  <a:lnTo>
                    <a:pt x="57112" y="45745"/>
                  </a:lnTo>
                  <a:lnTo>
                    <a:pt x="45389" y="75776"/>
                  </a:lnTo>
                  <a:lnTo>
                    <a:pt x="41339" y="82356"/>
                  </a:lnTo>
                  <a:lnTo>
                    <a:pt x="38001" y="92010"/>
                  </a:lnTo>
                  <a:lnTo>
                    <a:pt x="33470" y="98391"/>
                  </a:lnTo>
                  <a:lnTo>
                    <a:pt x="27928" y="101932"/>
                  </a:lnTo>
                  <a:lnTo>
                    <a:pt x="24968" y="102876"/>
                  </a:lnTo>
                  <a:lnTo>
                    <a:pt x="22996" y="104564"/>
                  </a:lnTo>
                  <a:lnTo>
                    <a:pt x="20805" y="109262"/>
                  </a:lnTo>
                  <a:lnTo>
                    <a:pt x="19162" y="110938"/>
                  </a:lnTo>
                  <a:lnTo>
                    <a:pt x="9654" y="114251"/>
                  </a:lnTo>
                  <a:lnTo>
                    <a:pt x="395" y="114289"/>
                  </a:lnTo>
                  <a:lnTo>
                    <a:pt x="8235" y="114290"/>
                  </a:lnTo>
                  <a:lnTo>
                    <a:pt x="8951" y="111468"/>
                  </a:lnTo>
                  <a:lnTo>
                    <a:pt x="9143" y="109234"/>
                  </a:lnTo>
                  <a:lnTo>
                    <a:pt x="10328" y="107744"/>
                  </a:lnTo>
                  <a:lnTo>
                    <a:pt x="14467" y="106089"/>
                  </a:lnTo>
                  <a:lnTo>
                    <a:pt x="15996" y="104589"/>
                  </a:lnTo>
                  <a:lnTo>
                    <a:pt x="18649" y="96680"/>
                  </a:lnTo>
                  <a:lnTo>
                    <a:pt x="21694" y="95880"/>
                  </a:lnTo>
                  <a:lnTo>
                    <a:pt x="23988" y="95667"/>
                  </a:lnTo>
                  <a:lnTo>
                    <a:pt x="29359" y="92607"/>
                  </a:lnTo>
                  <a:lnTo>
                    <a:pt x="35275" y="88778"/>
                  </a:lnTo>
                  <a:lnTo>
                    <a:pt x="45789" y="86118"/>
                  </a:lnTo>
                  <a:lnTo>
                    <a:pt x="57745" y="93307"/>
                  </a:lnTo>
                  <a:lnTo>
                    <a:pt x="64911" y="94858"/>
                  </a:lnTo>
                  <a:lnTo>
                    <a:pt x="71208" y="100183"/>
                  </a:lnTo>
                  <a:lnTo>
                    <a:pt x="73982" y="105551"/>
                  </a:lnTo>
                  <a:lnTo>
                    <a:pt x="74721" y="108464"/>
                  </a:lnTo>
                  <a:lnTo>
                    <a:pt x="76272" y="110406"/>
                  </a:lnTo>
                  <a:lnTo>
                    <a:pt x="80818" y="112564"/>
                  </a:lnTo>
                  <a:lnTo>
                    <a:pt x="82454" y="114197"/>
                  </a:lnTo>
                  <a:lnTo>
                    <a:pt x="84272" y="118835"/>
                  </a:lnTo>
                  <a:lnTo>
                    <a:pt x="85597" y="136635"/>
                  </a:lnTo>
                  <a:lnTo>
                    <a:pt x="82845" y="142918"/>
                  </a:lnTo>
                  <a:lnTo>
                    <a:pt x="79155" y="149239"/>
                  </a:lnTo>
                  <a:lnTo>
                    <a:pt x="76017" y="158747"/>
                  </a:lnTo>
                  <a:lnTo>
                    <a:pt x="69912" y="168267"/>
                  </a:lnTo>
                  <a:lnTo>
                    <a:pt x="67634" y="177791"/>
                  </a:lnTo>
                  <a:lnTo>
                    <a:pt x="67102" y="184140"/>
                  </a:lnTo>
                  <a:lnTo>
                    <a:pt x="65902" y="186257"/>
                  </a:lnTo>
                  <a:lnTo>
                    <a:pt x="64043" y="187668"/>
                  </a:lnTo>
                  <a:lnTo>
                    <a:pt x="61745" y="188609"/>
                  </a:lnTo>
                  <a:lnTo>
                    <a:pt x="60213" y="190294"/>
                  </a:lnTo>
                  <a:lnTo>
                    <a:pt x="58511" y="194989"/>
                  </a:lnTo>
                  <a:lnTo>
                    <a:pt x="56999" y="196664"/>
                  </a:lnTo>
                  <a:lnTo>
                    <a:pt x="52497" y="198526"/>
                  </a:lnTo>
                  <a:lnTo>
                    <a:pt x="50874" y="200080"/>
                  </a:lnTo>
                  <a:lnTo>
                    <a:pt x="49068" y="204630"/>
                  </a:lnTo>
                  <a:lnTo>
                    <a:pt x="47530" y="206267"/>
                  </a:lnTo>
                  <a:lnTo>
                    <a:pt x="38228" y="209502"/>
                  </a:lnTo>
                  <a:lnTo>
                    <a:pt x="57814" y="187006"/>
                  </a:lnTo>
                  <a:lnTo>
                    <a:pt x="66675" y="1714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SMARTInkShape-37"/>
            <p:cNvSpPr/>
            <p:nvPr>
              <p:custDataLst>
                <p:tags r:id="rId152"/>
              </p:custDataLst>
            </p:nvPr>
          </p:nvSpPr>
          <p:spPr>
            <a:xfrm>
              <a:off x="8963025" y="1505067"/>
              <a:ext cx="200026" cy="171331"/>
            </a:xfrm>
            <a:custGeom>
              <a:avLst/>
              <a:gdLst/>
              <a:ahLst/>
              <a:cxnLst/>
              <a:rect l="0" t="0" r="0" b="0"/>
              <a:pathLst>
                <a:path w="200026" h="171331">
                  <a:moveTo>
                    <a:pt x="9525" y="28458"/>
                  </a:moveTo>
                  <a:lnTo>
                    <a:pt x="9525" y="28458"/>
                  </a:lnTo>
                  <a:lnTo>
                    <a:pt x="15013" y="28458"/>
                  </a:lnTo>
                  <a:lnTo>
                    <a:pt x="12670" y="28458"/>
                  </a:lnTo>
                  <a:lnTo>
                    <a:pt x="11621" y="29516"/>
                  </a:lnTo>
                  <a:lnTo>
                    <a:pt x="10456" y="33514"/>
                  </a:lnTo>
                  <a:lnTo>
                    <a:pt x="8521" y="53968"/>
                  </a:lnTo>
                  <a:lnTo>
                    <a:pt x="1331" y="64691"/>
                  </a:lnTo>
                  <a:lnTo>
                    <a:pt x="263" y="73794"/>
                  </a:lnTo>
                  <a:lnTo>
                    <a:pt x="0" y="120358"/>
                  </a:lnTo>
                  <a:lnTo>
                    <a:pt x="0" y="128634"/>
                  </a:lnTo>
                  <a:lnTo>
                    <a:pt x="1058" y="130167"/>
                  </a:lnTo>
                  <a:lnTo>
                    <a:pt x="2824" y="131189"/>
                  </a:lnTo>
                  <a:lnTo>
                    <a:pt x="5057" y="131870"/>
                  </a:lnTo>
                  <a:lnTo>
                    <a:pt x="6546" y="131266"/>
                  </a:lnTo>
                  <a:lnTo>
                    <a:pt x="7538" y="129805"/>
                  </a:lnTo>
                  <a:lnTo>
                    <a:pt x="8202" y="127773"/>
                  </a:lnTo>
                  <a:lnTo>
                    <a:pt x="9702" y="126418"/>
                  </a:lnTo>
                  <a:lnTo>
                    <a:pt x="17609" y="124065"/>
                  </a:lnTo>
                  <a:lnTo>
                    <a:pt x="64805" y="77953"/>
                  </a:lnTo>
                  <a:lnTo>
                    <a:pt x="74712" y="68046"/>
                  </a:lnTo>
                  <a:lnTo>
                    <a:pt x="80816" y="66999"/>
                  </a:lnTo>
                  <a:lnTo>
                    <a:pt x="82453" y="65794"/>
                  </a:lnTo>
                  <a:lnTo>
                    <a:pt x="85078" y="59077"/>
                  </a:lnTo>
                  <a:lnTo>
                    <a:pt x="85597" y="57437"/>
                  </a:lnTo>
                  <a:lnTo>
                    <a:pt x="85713" y="65269"/>
                  </a:lnTo>
                  <a:lnTo>
                    <a:pt x="84658" y="65699"/>
                  </a:lnTo>
                  <a:lnTo>
                    <a:pt x="80666" y="66176"/>
                  </a:lnTo>
                  <a:lnTo>
                    <a:pt x="79177" y="67362"/>
                  </a:lnTo>
                  <a:lnTo>
                    <a:pt x="68836" y="85841"/>
                  </a:lnTo>
                  <a:lnTo>
                    <a:pt x="68116" y="88938"/>
                  </a:lnTo>
                  <a:lnTo>
                    <a:pt x="62045" y="98354"/>
                  </a:lnTo>
                  <a:lnTo>
                    <a:pt x="51571" y="111017"/>
                  </a:lnTo>
                  <a:lnTo>
                    <a:pt x="48145" y="121828"/>
                  </a:lnTo>
                  <a:lnTo>
                    <a:pt x="39470" y="131744"/>
                  </a:lnTo>
                  <a:lnTo>
                    <a:pt x="38220" y="141303"/>
                  </a:lnTo>
                  <a:lnTo>
                    <a:pt x="39238" y="141788"/>
                  </a:lnTo>
                  <a:lnTo>
                    <a:pt x="55711" y="142747"/>
                  </a:lnTo>
                  <a:lnTo>
                    <a:pt x="64470" y="136210"/>
                  </a:lnTo>
                  <a:lnTo>
                    <a:pt x="73313" y="133056"/>
                  </a:lnTo>
                  <a:lnTo>
                    <a:pt x="82634" y="126948"/>
                  </a:lnTo>
                  <a:lnTo>
                    <a:pt x="92100" y="123610"/>
                  </a:lnTo>
                  <a:lnTo>
                    <a:pt x="101609" y="117446"/>
                  </a:lnTo>
                  <a:lnTo>
                    <a:pt x="111127" y="114092"/>
                  </a:lnTo>
                  <a:lnTo>
                    <a:pt x="133219" y="95261"/>
                  </a:lnTo>
                  <a:lnTo>
                    <a:pt x="138367" y="95171"/>
                  </a:lnTo>
                  <a:lnTo>
                    <a:pt x="139871" y="96217"/>
                  </a:lnTo>
                  <a:lnTo>
                    <a:pt x="140870" y="97972"/>
                  </a:lnTo>
                  <a:lnTo>
                    <a:pt x="142757" y="104267"/>
                  </a:lnTo>
                  <a:lnTo>
                    <a:pt x="142840" y="109598"/>
                  </a:lnTo>
                  <a:lnTo>
                    <a:pt x="140037" y="114968"/>
                  </a:lnTo>
                  <a:lnTo>
                    <a:pt x="136323" y="120882"/>
                  </a:lnTo>
                  <a:lnTo>
                    <a:pt x="133741" y="131397"/>
                  </a:lnTo>
                  <a:lnTo>
                    <a:pt x="133350" y="171330"/>
                  </a:lnTo>
                  <a:lnTo>
                    <a:pt x="133350" y="124934"/>
                  </a:lnTo>
                  <a:lnTo>
                    <a:pt x="133350" y="92316"/>
                  </a:lnTo>
                  <a:lnTo>
                    <a:pt x="130526" y="85767"/>
                  </a:lnTo>
                  <a:lnTo>
                    <a:pt x="126804" y="79329"/>
                  </a:lnTo>
                  <a:lnTo>
                    <a:pt x="124085" y="66760"/>
                  </a:lnTo>
                  <a:lnTo>
                    <a:pt x="123825" y="23832"/>
                  </a:lnTo>
                  <a:lnTo>
                    <a:pt x="124883" y="22199"/>
                  </a:lnTo>
                  <a:lnTo>
                    <a:pt x="126649" y="21110"/>
                  </a:lnTo>
                  <a:lnTo>
                    <a:pt x="128882" y="20385"/>
                  </a:lnTo>
                  <a:lnTo>
                    <a:pt x="130371" y="18842"/>
                  </a:lnTo>
                  <a:lnTo>
                    <a:pt x="132027" y="14307"/>
                  </a:lnTo>
                  <a:lnTo>
                    <a:pt x="133527" y="12674"/>
                  </a:lnTo>
                  <a:lnTo>
                    <a:pt x="141434" y="9838"/>
                  </a:lnTo>
                  <a:lnTo>
                    <a:pt x="147505" y="9536"/>
                  </a:lnTo>
                  <a:lnTo>
                    <a:pt x="149136" y="8435"/>
                  </a:lnTo>
                  <a:lnTo>
                    <a:pt x="150224" y="6643"/>
                  </a:lnTo>
                  <a:lnTo>
                    <a:pt x="150950" y="4389"/>
                  </a:lnTo>
                  <a:lnTo>
                    <a:pt x="152492" y="2887"/>
                  </a:lnTo>
                  <a:lnTo>
                    <a:pt x="160474" y="279"/>
                  </a:lnTo>
                  <a:lnTo>
                    <a:pt x="166551" y="0"/>
                  </a:lnTo>
                  <a:lnTo>
                    <a:pt x="172097" y="2757"/>
                  </a:lnTo>
                  <a:lnTo>
                    <a:pt x="180455" y="9019"/>
                  </a:lnTo>
                  <a:lnTo>
                    <a:pt x="185878" y="9293"/>
                  </a:lnTo>
                  <a:lnTo>
                    <a:pt x="187419" y="10389"/>
                  </a:lnTo>
                  <a:lnTo>
                    <a:pt x="188445" y="12179"/>
                  </a:lnTo>
                  <a:lnTo>
                    <a:pt x="189130" y="14430"/>
                  </a:lnTo>
                  <a:lnTo>
                    <a:pt x="190646" y="15931"/>
                  </a:lnTo>
                  <a:lnTo>
                    <a:pt x="195151" y="17599"/>
                  </a:lnTo>
                  <a:lnTo>
                    <a:pt x="196776" y="19102"/>
                  </a:lnTo>
                  <a:lnTo>
                    <a:pt x="200025" y="2845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SMARTInkShape-38"/>
            <p:cNvSpPr/>
            <p:nvPr>
              <p:custDataLst>
                <p:tags r:id="rId153"/>
              </p:custDataLst>
            </p:nvPr>
          </p:nvSpPr>
          <p:spPr>
            <a:xfrm>
              <a:off x="5943637" y="1714500"/>
              <a:ext cx="2924139" cy="123826"/>
            </a:xfrm>
            <a:custGeom>
              <a:avLst/>
              <a:gdLst/>
              <a:ahLst/>
              <a:cxnLst/>
              <a:rect l="0" t="0" r="0" b="0"/>
              <a:pathLst>
                <a:path w="2924139" h="123826">
                  <a:moveTo>
                    <a:pt x="19013" y="0"/>
                  </a:moveTo>
                  <a:lnTo>
                    <a:pt x="19013" y="0"/>
                  </a:lnTo>
                  <a:lnTo>
                    <a:pt x="0" y="0"/>
                  </a:lnTo>
                  <a:lnTo>
                    <a:pt x="33262" y="1058"/>
                  </a:lnTo>
                  <a:lnTo>
                    <a:pt x="63666" y="8201"/>
                  </a:lnTo>
                  <a:lnTo>
                    <a:pt x="109781" y="9409"/>
                  </a:lnTo>
                  <a:lnTo>
                    <a:pt x="155849" y="9510"/>
                  </a:lnTo>
                  <a:lnTo>
                    <a:pt x="191495" y="12343"/>
                  </a:lnTo>
                  <a:lnTo>
                    <a:pt x="228870" y="17063"/>
                  </a:lnTo>
                  <a:lnTo>
                    <a:pt x="269576" y="18461"/>
                  </a:lnTo>
                  <a:lnTo>
                    <a:pt x="312329" y="18875"/>
                  </a:lnTo>
                  <a:lnTo>
                    <a:pt x="357452" y="18998"/>
                  </a:lnTo>
                  <a:lnTo>
                    <a:pt x="391680" y="19027"/>
                  </a:lnTo>
                  <a:lnTo>
                    <a:pt x="424532" y="19040"/>
                  </a:lnTo>
                  <a:lnTo>
                    <a:pt x="459593" y="19045"/>
                  </a:lnTo>
                  <a:lnTo>
                    <a:pt x="497402" y="19048"/>
                  </a:lnTo>
                  <a:lnTo>
                    <a:pt x="538899" y="19049"/>
                  </a:lnTo>
                  <a:lnTo>
                    <a:pt x="579215" y="19049"/>
                  </a:lnTo>
                  <a:lnTo>
                    <a:pt x="619359" y="19050"/>
                  </a:lnTo>
                  <a:lnTo>
                    <a:pt x="661894" y="19050"/>
                  </a:lnTo>
                  <a:lnTo>
                    <a:pt x="705494" y="19050"/>
                  </a:lnTo>
                  <a:lnTo>
                    <a:pt x="749565" y="19050"/>
                  </a:lnTo>
                  <a:lnTo>
                    <a:pt x="793847" y="19050"/>
                  </a:lnTo>
                  <a:lnTo>
                    <a:pt x="841045" y="19050"/>
                  </a:lnTo>
                  <a:lnTo>
                    <a:pt x="865484" y="19050"/>
                  </a:lnTo>
                  <a:lnTo>
                    <a:pt x="890244" y="19050"/>
                  </a:lnTo>
                  <a:lnTo>
                    <a:pt x="915216" y="19050"/>
                  </a:lnTo>
                  <a:lnTo>
                    <a:pt x="940333" y="19050"/>
                  </a:lnTo>
                  <a:lnTo>
                    <a:pt x="965542" y="19050"/>
                  </a:lnTo>
                  <a:lnTo>
                    <a:pt x="990816" y="19050"/>
                  </a:lnTo>
                  <a:lnTo>
                    <a:pt x="1016131" y="19050"/>
                  </a:lnTo>
                  <a:lnTo>
                    <a:pt x="1042533" y="19050"/>
                  </a:lnTo>
                  <a:lnTo>
                    <a:pt x="1069660" y="19050"/>
                  </a:lnTo>
                  <a:lnTo>
                    <a:pt x="1097269" y="19050"/>
                  </a:lnTo>
                  <a:lnTo>
                    <a:pt x="1125201" y="19050"/>
                  </a:lnTo>
                  <a:lnTo>
                    <a:pt x="1153347" y="19050"/>
                  </a:lnTo>
                  <a:lnTo>
                    <a:pt x="1181636" y="19050"/>
                  </a:lnTo>
                  <a:lnTo>
                    <a:pt x="1208962" y="19050"/>
                  </a:lnTo>
                  <a:lnTo>
                    <a:pt x="1235646" y="19050"/>
                  </a:lnTo>
                  <a:lnTo>
                    <a:pt x="1261901" y="19050"/>
                  </a:lnTo>
                  <a:lnTo>
                    <a:pt x="1288930" y="19050"/>
                  </a:lnTo>
                  <a:lnTo>
                    <a:pt x="1316475" y="19050"/>
                  </a:lnTo>
                  <a:lnTo>
                    <a:pt x="1344362" y="19050"/>
                  </a:lnTo>
                  <a:lnTo>
                    <a:pt x="1373539" y="19050"/>
                  </a:lnTo>
                  <a:lnTo>
                    <a:pt x="1403571" y="19050"/>
                  </a:lnTo>
                  <a:lnTo>
                    <a:pt x="1434177" y="19050"/>
                  </a:lnTo>
                  <a:lnTo>
                    <a:pt x="1464105" y="19050"/>
                  </a:lnTo>
                  <a:lnTo>
                    <a:pt x="1493583" y="19050"/>
                  </a:lnTo>
                  <a:lnTo>
                    <a:pt x="1522760" y="19050"/>
                  </a:lnTo>
                  <a:lnTo>
                    <a:pt x="1552795" y="20108"/>
                  </a:lnTo>
                  <a:lnTo>
                    <a:pt x="1583400" y="21872"/>
                  </a:lnTo>
                  <a:lnTo>
                    <a:pt x="1614388" y="24106"/>
                  </a:lnTo>
                  <a:lnTo>
                    <a:pt x="1644570" y="25596"/>
                  </a:lnTo>
                  <a:lnTo>
                    <a:pt x="1674218" y="26589"/>
                  </a:lnTo>
                  <a:lnTo>
                    <a:pt x="1703509" y="27251"/>
                  </a:lnTo>
                  <a:lnTo>
                    <a:pt x="1732560" y="27692"/>
                  </a:lnTo>
                  <a:lnTo>
                    <a:pt x="1761452" y="27986"/>
                  </a:lnTo>
                  <a:lnTo>
                    <a:pt x="1790239" y="28183"/>
                  </a:lnTo>
                  <a:lnTo>
                    <a:pt x="1820014" y="29372"/>
                  </a:lnTo>
                  <a:lnTo>
                    <a:pt x="1850446" y="31223"/>
                  </a:lnTo>
                  <a:lnTo>
                    <a:pt x="1881319" y="33515"/>
                  </a:lnTo>
                  <a:lnTo>
                    <a:pt x="1911425" y="35043"/>
                  </a:lnTo>
                  <a:lnTo>
                    <a:pt x="1941020" y="36062"/>
                  </a:lnTo>
                  <a:lnTo>
                    <a:pt x="1970276" y="36742"/>
                  </a:lnTo>
                  <a:lnTo>
                    <a:pt x="1999305" y="38253"/>
                  </a:lnTo>
                  <a:lnTo>
                    <a:pt x="2028183" y="40318"/>
                  </a:lnTo>
                  <a:lnTo>
                    <a:pt x="2056960" y="42754"/>
                  </a:lnTo>
                  <a:lnTo>
                    <a:pt x="2085670" y="44378"/>
                  </a:lnTo>
                  <a:lnTo>
                    <a:pt x="2114334" y="45460"/>
                  </a:lnTo>
                  <a:lnTo>
                    <a:pt x="2142969" y="46182"/>
                  </a:lnTo>
                  <a:lnTo>
                    <a:pt x="2171584" y="47721"/>
                  </a:lnTo>
                  <a:lnTo>
                    <a:pt x="2200185" y="49806"/>
                  </a:lnTo>
                  <a:lnTo>
                    <a:pt x="2228778" y="52254"/>
                  </a:lnTo>
                  <a:lnTo>
                    <a:pt x="2257364" y="54944"/>
                  </a:lnTo>
                  <a:lnTo>
                    <a:pt x="2285947" y="57796"/>
                  </a:lnTo>
                  <a:lnTo>
                    <a:pt x="2314528" y="60756"/>
                  </a:lnTo>
                  <a:lnTo>
                    <a:pt x="2343106" y="62729"/>
                  </a:lnTo>
                  <a:lnTo>
                    <a:pt x="2371683" y="64044"/>
                  </a:lnTo>
                  <a:lnTo>
                    <a:pt x="2400259" y="64921"/>
                  </a:lnTo>
                  <a:lnTo>
                    <a:pt x="2428836" y="66564"/>
                  </a:lnTo>
                  <a:lnTo>
                    <a:pt x="2457412" y="68718"/>
                  </a:lnTo>
                  <a:lnTo>
                    <a:pt x="2485987" y="71212"/>
                  </a:lnTo>
                  <a:lnTo>
                    <a:pt x="2513505" y="73933"/>
                  </a:lnTo>
                  <a:lnTo>
                    <a:pt x="2540315" y="76805"/>
                  </a:lnTo>
                  <a:lnTo>
                    <a:pt x="2566657" y="79778"/>
                  </a:lnTo>
                  <a:lnTo>
                    <a:pt x="2592683" y="82819"/>
                  </a:lnTo>
                  <a:lnTo>
                    <a:pt x="2618502" y="85904"/>
                  </a:lnTo>
                  <a:lnTo>
                    <a:pt x="2644181" y="89020"/>
                  </a:lnTo>
                  <a:lnTo>
                    <a:pt x="2670826" y="92155"/>
                  </a:lnTo>
                  <a:lnTo>
                    <a:pt x="2698112" y="95303"/>
                  </a:lnTo>
                  <a:lnTo>
                    <a:pt x="2725829" y="98460"/>
                  </a:lnTo>
                  <a:lnTo>
                    <a:pt x="2752774" y="101624"/>
                  </a:lnTo>
                  <a:lnTo>
                    <a:pt x="2779204" y="104791"/>
                  </a:lnTo>
                  <a:lnTo>
                    <a:pt x="2805290" y="107961"/>
                  </a:lnTo>
                  <a:lnTo>
                    <a:pt x="2830089" y="111132"/>
                  </a:lnTo>
                  <a:lnTo>
                    <a:pt x="2877400" y="117478"/>
                  </a:lnTo>
                  <a:lnTo>
                    <a:pt x="2924138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4" name="SMARTInkShape-Group7"/>
          <p:cNvGrpSpPr/>
          <p:nvPr/>
        </p:nvGrpSpPr>
        <p:grpSpPr>
          <a:xfrm>
            <a:off x="99657" y="2266950"/>
            <a:ext cx="414694" cy="314326"/>
            <a:chOff x="99657" y="2266950"/>
            <a:chExt cx="414694" cy="314326"/>
          </a:xfrm>
        </p:grpSpPr>
        <p:sp>
          <p:nvSpPr>
            <p:cNvPr id="48" name="SMARTInkShape-39"/>
            <p:cNvSpPr/>
            <p:nvPr>
              <p:custDataLst>
                <p:tags r:id="rId137"/>
              </p:custDataLst>
            </p:nvPr>
          </p:nvSpPr>
          <p:spPr>
            <a:xfrm>
              <a:off x="162041" y="2266950"/>
              <a:ext cx="85610" cy="200026"/>
            </a:xfrm>
            <a:custGeom>
              <a:avLst/>
              <a:gdLst/>
              <a:ahLst/>
              <a:cxnLst/>
              <a:rect l="0" t="0" r="0" b="0"/>
              <a:pathLst>
                <a:path w="85610" h="200026">
                  <a:moveTo>
                    <a:pt x="28459" y="0"/>
                  </a:moveTo>
                  <a:lnTo>
                    <a:pt x="28459" y="0"/>
                  </a:lnTo>
                  <a:lnTo>
                    <a:pt x="36660" y="8201"/>
                  </a:lnTo>
                  <a:lnTo>
                    <a:pt x="37592" y="14189"/>
                  </a:lnTo>
                  <a:lnTo>
                    <a:pt x="37983" y="60328"/>
                  </a:lnTo>
                  <a:lnTo>
                    <a:pt x="36925" y="79572"/>
                  </a:lnTo>
                  <a:lnTo>
                    <a:pt x="29783" y="98033"/>
                  </a:lnTo>
                  <a:lnTo>
                    <a:pt x="27424" y="130168"/>
                  </a:lnTo>
                  <a:lnTo>
                    <a:pt x="20924" y="142874"/>
                  </a:lnTo>
                  <a:lnTo>
                    <a:pt x="18138" y="158750"/>
                  </a:lnTo>
                  <a:lnTo>
                    <a:pt x="10768" y="169569"/>
                  </a:lnTo>
                  <a:lnTo>
                    <a:pt x="9677" y="178683"/>
                  </a:lnTo>
                  <a:lnTo>
                    <a:pt x="9419" y="189977"/>
                  </a:lnTo>
                  <a:lnTo>
                    <a:pt x="0" y="199905"/>
                  </a:lnTo>
                  <a:lnTo>
                    <a:pt x="18532" y="200025"/>
                  </a:lnTo>
                  <a:lnTo>
                    <a:pt x="28056" y="190892"/>
                  </a:lnTo>
                  <a:lnTo>
                    <a:pt x="33396" y="190616"/>
                  </a:lnTo>
                  <a:lnTo>
                    <a:pt x="34925" y="189519"/>
                  </a:lnTo>
                  <a:lnTo>
                    <a:pt x="35945" y="187729"/>
                  </a:lnTo>
                  <a:lnTo>
                    <a:pt x="36625" y="185478"/>
                  </a:lnTo>
                  <a:lnTo>
                    <a:pt x="38136" y="183977"/>
                  </a:lnTo>
                  <a:lnTo>
                    <a:pt x="47605" y="180180"/>
                  </a:lnTo>
                  <a:lnTo>
                    <a:pt x="55583" y="172809"/>
                  </a:lnTo>
                  <a:lnTo>
                    <a:pt x="65108" y="171569"/>
                  </a:lnTo>
                  <a:lnTo>
                    <a:pt x="85609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SMARTInkShape-40"/>
            <p:cNvSpPr/>
            <p:nvPr>
              <p:custDataLst>
                <p:tags r:id="rId138"/>
              </p:custDataLst>
            </p:nvPr>
          </p:nvSpPr>
          <p:spPr>
            <a:xfrm>
              <a:off x="133350" y="2371725"/>
              <a:ext cx="104776" cy="19051"/>
            </a:xfrm>
            <a:custGeom>
              <a:avLst/>
              <a:gdLst/>
              <a:ahLst/>
              <a:cxnLst/>
              <a:rect l="0" t="0" r="0" b="0"/>
              <a:pathLst>
                <a:path w="104776" h="19051">
                  <a:moveTo>
                    <a:pt x="9525" y="19050"/>
                  </a:moveTo>
                  <a:lnTo>
                    <a:pt x="9525" y="19050"/>
                  </a:lnTo>
                  <a:lnTo>
                    <a:pt x="1324" y="10849"/>
                  </a:lnTo>
                  <a:lnTo>
                    <a:pt x="1" y="8"/>
                  </a:lnTo>
                  <a:lnTo>
                    <a:pt x="0" y="0"/>
                  </a:lnTo>
                  <a:lnTo>
                    <a:pt x="44721" y="0"/>
                  </a:lnTo>
                  <a:lnTo>
                    <a:pt x="88901" y="0"/>
                  </a:lnTo>
                  <a:lnTo>
                    <a:pt x="95251" y="2822"/>
                  </a:lnTo>
                  <a:lnTo>
                    <a:pt x="10477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SMARTInkShape-41"/>
            <p:cNvSpPr/>
            <p:nvPr>
              <p:custDataLst>
                <p:tags r:id="rId139"/>
              </p:custDataLst>
            </p:nvPr>
          </p:nvSpPr>
          <p:spPr>
            <a:xfrm>
              <a:off x="390525" y="2381250"/>
              <a:ext cx="9526" cy="132913"/>
            </a:xfrm>
            <a:custGeom>
              <a:avLst/>
              <a:gdLst/>
              <a:ahLst/>
              <a:cxnLst/>
              <a:rect l="0" t="0" r="0" b="0"/>
              <a:pathLst>
                <a:path w="9526" h="132913">
                  <a:moveTo>
                    <a:pt x="0" y="0"/>
                  </a:moveTo>
                  <a:lnTo>
                    <a:pt x="0" y="0"/>
                  </a:lnTo>
                  <a:lnTo>
                    <a:pt x="8201" y="0"/>
                  </a:lnTo>
                  <a:lnTo>
                    <a:pt x="8642" y="1058"/>
                  </a:lnTo>
                  <a:lnTo>
                    <a:pt x="9525" y="48231"/>
                  </a:lnTo>
                  <a:lnTo>
                    <a:pt x="9525" y="60445"/>
                  </a:lnTo>
                  <a:lnTo>
                    <a:pt x="6703" y="66728"/>
                  </a:lnTo>
                  <a:lnTo>
                    <a:pt x="2979" y="73049"/>
                  </a:lnTo>
                  <a:lnTo>
                    <a:pt x="588" y="85730"/>
                  </a:lnTo>
                  <a:lnTo>
                    <a:pt x="10" y="109274"/>
                  </a:lnTo>
                  <a:lnTo>
                    <a:pt x="2827" y="114889"/>
                  </a:lnTo>
                  <a:lnTo>
                    <a:pt x="5059" y="117867"/>
                  </a:lnTo>
                  <a:lnTo>
                    <a:pt x="5490" y="119853"/>
                  </a:lnTo>
                  <a:lnTo>
                    <a:pt x="4718" y="121177"/>
                  </a:lnTo>
                  <a:lnTo>
                    <a:pt x="3145" y="122060"/>
                  </a:lnTo>
                  <a:lnTo>
                    <a:pt x="2097" y="123706"/>
                  </a:lnTo>
                  <a:lnTo>
                    <a:pt x="276" y="131871"/>
                  </a:lnTo>
                  <a:lnTo>
                    <a:pt x="1242" y="132364"/>
                  </a:lnTo>
                  <a:lnTo>
                    <a:pt x="5138" y="132912"/>
                  </a:lnTo>
                  <a:lnTo>
                    <a:pt x="6601" y="132000"/>
                  </a:lnTo>
                  <a:lnTo>
                    <a:pt x="7575" y="130333"/>
                  </a:lnTo>
                  <a:lnTo>
                    <a:pt x="8947" y="122931"/>
                  </a:lnTo>
                  <a:lnTo>
                    <a:pt x="9525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SMARTInkShape-42"/>
            <p:cNvSpPr/>
            <p:nvPr>
              <p:custDataLst>
                <p:tags r:id="rId140"/>
              </p:custDataLst>
            </p:nvPr>
          </p:nvSpPr>
          <p:spPr>
            <a:xfrm>
              <a:off x="447675" y="2343150"/>
              <a:ext cx="66676" cy="9526"/>
            </a:xfrm>
            <a:custGeom>
              <a:avLst/>
              <a:gdLst/>
              <a:ahLst/>
              <a:cxnLst/>
              <a:rect l="0" t="0" r="0" b="0"/>
              <a:pathLst>
                <a:path w="66676" h="9526">
                  <a:moveTo>
                    <a:pt x="0" y="9525"/>
                  </a:moveTo>
                  <a:lnTo>
                    <a:pt x="0" y="9525"/>
                  </a:lnTo>
                  <a:lnTo>
                    <a:pt x="9491" y="9525"/>
                  </a:lnTo>
                  <a:lnTo>
                    <a:pt x="9515" y="4469"/>
                  </a:lnTo>
                  <a:lnTo>
                    <a:pt x="10576" y="2979"/>
                  </a:lnTo>
                  <a:lnTo>
                    <a:pt x="12343" y="1986"/>
                  </a:lnTo>
                  <a:lnTo>
                    <a:pt x="18657" y="116"/>
                  </a:lnTo>
                  <a:lnTo>
                    <a:pt x="666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SMARTInkShape-43"/>
            <p:cNvSpPr/>
            <p:nvPr>
              <p:custDataLst>
                <p:tags r:id="rId141"/>
              </p:custDataLst>
            </p:nvPr>
          </p:nvSpPr>
          <p:spPr>
            <a:xfrm>
              <a:off x="476250" y="2381250"/>
              <a:ext cx="28576" cy="1"/>
            </a:xfrm>
            <a:custGeom>
              <a:avLst/>
              <a:gdLst/>
              <a:ahLst/>
              <a:cxnLst/>
              <a:rect l="0" t="0" r="0" b="0"/>
              <a:pathLst>
                <a:path w="28576" h="1">
                  <a:moveTo>
                    <a:pt x="0" y="0"/>
                  </a:moveTo>
                  <a:lnTo>
                    <a:pt x="0" y="0"/>
                  </a:lnTo>
                  <a:lnTo>
                    <a:pt x="285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SMARTInkShape-44"/>
            <p:cNvSpPr/>
            <p:nvPr>
              <p:custDataLst>
                <p:tags r:id="rId142"/>
              </p:custDataLst>
            </p:nvPr>
          </p:nvSpPr>
          <p:spPr>
            <a:xfrm>
              <a:off x="99657" y="2305054"/>
              <a:ext cx="404609" cy="276222"/>
            </a:xfrm>
            <a:custGeom>
              <a:avLst/>
              <a:gdLst/>
              <a:ahLst/>
              <a:cxnLst/>
              <a:rect l="0" t="0" r="0" b="0"/>
              <a:pathLst>
                <a:path w="404609" h="276222">
                  <a:moveTo>
                    <a:pt x="14643" y="66671"/>
                  </a:moveTo>
                  <a:lnTo>
                    <a:pt x="14643" y="66671"/>
                  </a:lnTo>
                  <a:lnTo>
                    <a:pt x="14643" y="34872"/>
                  </a:lnTo>
                  <a:lnTo>
                    <a:pt x="16760" y="31713"/>
                  </a:lnTo>
                  <a:lnTo>
                    <a:pt x="27735" y="22212"/>
                  </a:lnTo>
                  <a:lnTo>
                    <a:pt x="32986" y="13752"/>
                  </a:lnTo>
                  <a:lnTo>
                    <a:pt x="37965" y="11401"/>
                  </a:lnTo>
                  <a:lnTo>
                    <a:pt x="39716" y="9716"/>
                  </a:lnTo>
                  <a:lnTo>
                    <a:pt x="42757" y="1485"/>
                  </a:lnTo>
                  <a:lnTo>
                    <a:pt x="45835" y="658"/>
                  </a:lnTo>
                  <a:lnTo>
                    <a:pt x="70317" y="0"/>
                  </a:lnTo>
                  <a:lnTo>
                    <a:pt x="70809" y="1057"/>
                  </a:lnTo>
                  <a:lnTo>
                    <a:pt x="71782" y="31795"/>
                  </a:lnTo>
                  <a:lnTo>
                    <a:pt x="66733" y="46342"/>
                  </a:lnTo>
                  <a:lnTo>
                    <a:pt x="52495" y="66084"/>
                  </a:lnTo>
                  <a:lnTo>
                    <a:pt x="49403" y="69455"/>
                  </a:lnTo>
                  <a:lnTo>
                    <a:pt x="45967" y="78844"/>
                  </a:lnTo>
                  <a:lnTo>
                    <a:pt x="43381" y="89015"/>
                  </a:lnTo>
                  <a:lnTo>
                    <a:pt x="33098" y="104167"/>
                  </a:lnTo>
                  <a:lnTo>
                    <a:pt x="20875" y="117352"/>
                  </a:lnTo>
                  <a:lnTo>
                    <a:pt x="14591" y="120946"/>
                  </a:lnTo>
                  <a:lnTo>
                    <a:pt x="6989" y="123253"/>
                  </a:lnTo>
                  <a:lnTo>
                    <a:pt x="616" y="128709"/>
                  </a:lnTo>
                  <a:lnTo>
                    <a:pt x="0" y="130255"/>
                  </a:lnTo>
                  <a:lnTo>
                    <a:pt x="648" y="131285"/>
                  </a:lnTo>
                  <a:lnTo>
                    <a:pt x="2138" y="131972"/>
                  </a:lnTo>
                  <a:lnTo>
                    <a:pt x="3131" y="131372"/>
                  </a:lnTo>
                  <a:lnTo>
                    <a:pt x="4235" y="127882"/>
                  </a:lnTo>
                  <a:lnTo>
                    <a:pt x="5588" y="126529"/>
                  </a:lnTo>
                  <a:lnTo>
                    <a:pt x="15363" y="121534"/>
                  </a:lnTo>
                  <a:lnTo>
                    <a:pt x="50776" y="92364"/>
                  </a:lnTo>
                  <a:lnTo>
                    <a:pt x="54606" y="86975"/>
                  </a:lnTo>
                  <a:lnTo>
                    <a:pt x="67330" y="78164"/>
                  </a:lnTo>
                  <a:lnTo>
                    <a:pt x="91255" y="63885"/>
                  </a:lnTo>
                  <a:lnTo>
                    <a:pt x="138608" y="29175"/>
                  </a:lnTo>
                  <a:lnTo>
                    <a:pt x="173758" y="12396"/>
                  </a:lnTo>
                  <a:lnTo>
                    <a:pt x="181669" y="9741"/>
                  </a:lnTo>
                  <a:lnTo>
                    <a:pt x="195371" y="2235"/>
                  </a:lnTo>
                  <a:lnTo>
                    <a:pt x="208269" y="438"/>
                  </a:lnTo>
                  <a:lnTo>
                    <a:pt x="214646" y="3015"/>
                  </a:lnTo>
                  <a:lnTo>
                    <a:pt x="222307" y="8236"/>
                  </a:lnTo>
                  <a:lnTo>
                    <a:pt x="223634" y="19253"/>
                  </a:lnTo>
                  <a:lnTo>
                    <a:pt x="221122" y="27252"/>
                  </a:lnTo>
                  <a:lnTo>
                    <a:pt x="187333" y="73556"/>
                  </a:lnTo>
                  <a:lnTo>
                    <a:pt x="144705" y="108860"/>
                  </a:lnTo>
                  <a:lnTo>
                    <a:pt x="113053" y="134760"/>
                  </a:lnTo>
                  <a:lnTo>
                    <a:pt x="69175" y="165050"/>
                  </a:lnTo>
                  <a:lnTo>
                    <a:pt x="56028" y="176729"/>
                  </a:lnTo>
                  <a:lnTo>
                    <a:pt x="43780" y="180806"/>
                  </a:lnTo>
                  <a:lnTo>
                    <a:pt x="69796" y="155458"/>
                  </a:lnTo>
                  <a:lnTo>
                    <a:pt x="112970" y="125801"/>
                  </a:lnTo>
                  <a:lnTo>
                    <a:pt x="136557" y="112060"/>
                  </a:lnTo>
                  <a:lnTo>
                    <a:pt x="159774" y="97406"/>
                  </a:lnTo>
                  <a:lnTo>
                    <a:pt x="183939" y="83539"/>
                  </a:lnTo>
                  <a:lnTo>
                    <a:pt x="230417" y="54401"/>
                  </a:lnTo>
                  <a:lnTo>
                    <a:pt x="255918" y="42414"/>
                  </a:lnTo>
                  <a:lnTo>
                    <a:pt x="293485" y="38264"/>
                  </a:lnTo>
                  <a:lnTo>
                    <a:pt x="300145" y="40993"/>
                  </a:lnTo>
                  <a:lnTo>
                    <a:pt x="307988" y="46312"/>
                  </a:lnTo>
                  <a:lnTo>
                    <a:pt x="309346" y="57346"/>
                  </a:lnTo>
                  <a:lnTo>
                    <a:pt x="306842" y="65349"/>
                  </a:lnTo>
                  <a:lnTo>
                    <a:pt x="283340" y="108266"/>
                  </a:lnTo>
                  <a:lnTo>
                    <a:pt x="242988" y="152415"/>
                  </a:lnTo>
                  <a:lnTo>
                    <a:pt x="197582" y="190498"/>
                  </a:lnTo>
                  <a:lnTo>
                    <a:pt x="151283" y="229890"/>
                  </a:lnTo>
                  <a:lnTo>
                    <a:pt x="129794" y="244576"/>
                  </a:lnTo>
                  <a:lnTo>
                    <a:pt x="122971" y="247340"/>
                  </a:lnTo>
                  <a:lnTo>
                    <a:pt x="111824" y="255667"/>
                  </a:lnTo>
                  <a:lnTo>
                    <a:pt x="118264" y="248838"/>
                  </a:lnTo>
                  <a:lnTo>
                    <a:pt x="133340" y="241336"/>
                  </a:lnTo>
                  <a:lnTo>
                    <a:pt x="140775" y="239550"/>
                  </a:lnTo>
                  <a:lnTo>
                    <a:pt x="181122" y="212257"/>
                  </a:lnTo>
                  <a:lnTo>
                    <a:pt x="227572" y="184023"/>
                  </a:lnTo>
                  <a:lnTo>
                    <a:pt x="272263" y="160193"/>
                  </a:lnTo>
                  <a:lnTo>
                    <a:pt x="315750" y="131622"/>
                  </a:lnTo>
                  <a:lnTo>
                    <a:pt x="352667" y="117309"/>
                  </a:lnTo>
                  <a:lnTo>
                    <a:pt x="361726" y="114577"/>
                  </a:lnTo>
                  <a:lnTo>
                    <a:pt x="376165" y="107021"/>
                  </a:lnTo>
                  <a:lnTo>
                    <a:pt x="382753" y="104713"/>
                  </a:lnTo>
                  <a:lnTo>
                    <a:pt x="392412" y="98521"/>
                  </a:lnTo>
                  <a:lnTo>
                    <a:pt x="403279" y="95678"/>
                  </a:lnTo>
                  <a:lnTo>
                    <a:pt x="403909" y="96592"/>
                  </a:lnTo>
                  <a:lnTo>
                    <a:pt x="404608" y="100430"/>
                  </a:lnTo>
                  <a:lnTo>
                    <a:pt x="402097" y="105664"/>
                  </a:lnTo>
                  <a:lnTo>
                    <a:pt x="391862" y="117648"/>
                  </a:lnTo>
                  <a:lnTo>
                    <a:pt x="344631" y="151107"/>
                  </a:lnTo>
                  <a:lnTo>
                    <a:pt x="303828" y="187487"/>
                  </a:lnTo>
                  <a:lnTo>
                    <a:pt x="257290" y="220379"/>
                  </a:lnTo>
                  <a:lnTo>
                    <a:pt x="212630" y="253004"/>
                  </a:lnTo>
                  <a:lnTo>
                    <a:pt x="186093" y="27622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192" name="SMARTInkShape-Group8"/>
          <p:cNvGrpSpPr/>
          <p:nvPr/>
        </p:nvGrpSpPr>
        <p:grpSpPr>
          <a:xfrm>
            <a:off x="800111" y="2048282"/>
            <a:ext cx="1076315" cy="388760"/>
            <a:chOff x="800111" y="2048282"/>
            <a:chExt cx="1076315" cy="388760"/>
          </a:xfrm>
        </p:grpSpPr>
        <p:sp>
          <p:nvSpPr>
            <p:cNvPr id="55" name="SMARTInkShape-45"/>
            <p:cNvSpPr/>
            <p:nvPr>
              <p:custDataLst>
                <p:tags r:id="rId128"/>
              </p:custDataLst>
            </p:nvPr>
          </p:nvSpPr>
          <p:spPr>
            <a:xfrm>
              <a:off x="800111" y="2238412"/>
              <a:ext cx="85678" cy="170982"/>
            </a:xfrm>
            <a:custGeom>
              <a:avLst/>
              <a:gdLst/>
              <a:ahLst/>
              <a:cxnLst/>
              <a:rect l="0" t="0" r="0" b="0"/>
              <a:pathLst>
                <a:path w="85678" h="170982">
                  <a:moveTo>
                    <a:pt x="66664" y="19013"/>
                  </a:moveTo>
                  <a:lnTo>
                    <a:pt x="66664" y="19013"/>
                  </a:lnTo>
                  <a:lnTo>
                    <a:pt x="85677" y="0"/>
                  </a:lnTo>
                  <a:lnTo>
                    <a:pt x="80646" y="5031"/>
                  </a:lnTo>
                  <a:lnTo>
                    <a:pt x="78170" y="10329"/>
                  </a:lnTo>
                  <a:lnTo>
                    <a:pt x="75391" y="25474"/>
                  </a:lnTo>
                  <a:lnTo>
                    <a:pt x="61024" y="45481"/>
                  </a:lnTo>
                  <a:lnTo>
                    <a:pt x="52594" y="73547"/>
                  </a:lnTo>
                  <a:lnTo>
                    <a:pt x="23249" y="120688"/>
                  </a:lnTo>
                  <a:lnTo>
                    <a:pt x="17048" y="140658"/>
                  </a:lnTo>
                  <a:lnTo>
                    <a:pt x="1444" y="160361"/>
                  </a:lnTo>
                  <a:lnTo>
                    <a:pt x="27" y="170981"/>
                  </a:lnTo>
                  <a:lnTo>
                    <a:pt x="0" y="166228"/>
                  </a:lnTo>
                  <a:lnTo>
                    <a:pt x="2816" y="160995"/>
                  </a:lnTo>
                  <a:lnTo>
                    <a:pt x="6537" y="155141"/>
                  </a:lnTo>
                  <a:lnTo>
                    <a:pt x="9514" y="14283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SMARTInkShape-46"/>
            <p:cNvSpPr/>
            <p:nvPr>
              <p:custDataLst>
                <p:tags r:id="rId129"/>
              </p:custDataLst>
            </p:nvPr>
          </p:nvSpPr>
          <p:spPr>
            <a:xfrm>
              <a:off x="861374" y="2257425"/>
              <a:ext cx="110177" cy="179617"/>
            </a:xfrm>
            <a:custGeom>
              <a:avLst/>
              <a:gdLst/>
              <a:ahLst/>
              <a:cxnLst/>
              <a:rect l="0" t="0" r="0" b="0"/>
              <a:pathLst>
                <a:path w="110177" h="179617">
                  <a:moveTo>
                    <a:pt x="33976" y="0"/>
                  </a:moveTo>
                  <a:lnTo>
                    <a:pt x="33976" y="0"/>
                  </a:lnTo>
                  <a:lnTo>
                    <a:pt x="43109" y="0"/>
                  </a:lnTo>
                  <a:lnTo>
                    <a:pt x="52623" y="9133"/>
                  </a:lnTo>
                  <a:lnTo>
                    <a:pt x="52907" y="14465"/>
                  </a:lnTo>
                  <a:lnTo>
                    <a:pt x="55795" y="19834"/>
                  </a:lnTo>
                  <a:lnTo>
                    <a:pt x="59549" y="25749"/>
                  </a:lnTo>
                  <a:lnTo>
                    <a:pt x="61958" y="38169"/>
                  </a:lnTo>
                  <a:lnTo>
                    <a:pt x="62155" y="41321"/>
                  </a:lnTo>
                  <a:lnTo>
                    <a:pt x="65197" y="47645"/>
                  </a:lnTo>
                  <a:lnTo>
                    <a:pt x="67490" y="50814"/>
                  </a:lnTo>
                  <a:lnTo>
                    <a:pt x="70717" y="65386"/>
                  </a:lnTo>
                  <a:lnTo>
                    <a:pt x="72866" y="81668"/>
                  </a:lnTo>
                  <a:lnTo>
                    <a:pt x="79562" y="95076"/>
                  </a:lnTo>
                  <a:lnTo>
                    <a:pt x="80242" y="98309"/>
                  </a:lnTo>
                  <a:lnTo>
                    <a:pt x="81753" y="100464"/>
                  </a:lnTo>
                  <a:lnTo>
                    <a:pt x="83819" y="101901"/>
                  </a:lnTo>
                  <a:lnTo>
                    <a:pt x="86254" y="102859"/>
                  </a:lnTo>
                  <a:lnTo>
                    <a:pt x="87879" y="104556"/>
                  </a:lnTo>
                  <a:lnTo>
                    <a:pt x="91899" y="114363"/>
                  </a:lnTo>
                  <a:lnTo>
                    <a:pt x="99289" y="122370"/>
                  </a:lnTo>
                  <a:lnTo>
                    <a:pt x="110120" y="123820"/>
                  </a:lnTo>
                  <a:lnTo>
                    <a:pt x="110175" y="123825"/>
                  </a:lnTo>
                  <a:lnTo>
                    <a:pt x="110176" y="132026"/>
                  </a:lnTo>
                  <a:lnTo>
                    <a:pt x="109118" y="132467"/>
                  </a:lnTo>
                  <a:lnTo>
                    <a:pt x="95987" y="133316"/>
                  </a:lnTo>
                  <a:lnTo>
                    <a:pt x="94367" y="134385"/>
                  </a:lnTo>
                  <a:lnTo>
                    <a:pt x="93286" y="136157"/>
                  </a:lnTo>
                  <a:lnTo>
                    <a:pt x="92566" y="138396"/>
                  </a:lnTo>
                  <a:lnTo>
                    <a:pt x="91028" y="139889"/>
                  </a:lnTo>
                  <a:lnTo>
                    <a:pt x="86496" y="141548"/>
                  </a:lnTo>
                  <a:lnTo>
                    <a:pt x="74963" y="143671"/>
                  </a:lnTo>
                  <a:lnTo>
                    <a:pt x="65641" y="149343"/>
                  </a:lnTo>
                  <a:lnTo>
                    <a:pt x="56176" y="152553"/>
                  </a:lnTo>
                  <a:lnTo>
                    <a:pt x="46669" y="158677"/>
                  </a:lnTo>
                  <a:lnTo>
                    <a:pt x="37149" y="160963"/>
                  </a:lnTo>
                  <a:lnTo>
                    <a:pt x="30800" y="161497"/>
                  </a:lnTo>
                  <a:lnTo>
                    <a:pt x="24450" y="164557"/>
                  </a:lnTo>
                  <a:lnTo>
                    <a:pt x="16807" y="170088"/>
                  </a:lnTo>
                  <a:lnTo>
                    <a:pt x="10427" y="171046"/>
                  </a:lnTo>
                  <a:lnTo>
                    <a:pt x="8751" y="172239"/>
                  </a:lnTo>
                  <a:lnTo>
                    <a:pt x="7635" y="174093"/>
                  </a:lnTo>
                  <a:lnTo>
                    <a:pt x="5842" y="179616"/>
                  </a:lnTo>
                  <a:lnTo>
                    <a:pt x="2775" y="177549"/>
                  </a:lnTo>
                  <a:lnTo>
                    <a:pt x="475" y="175516"/>
                  </a:lnTo>
                  <a:lnTo>
                    <a:pt x="0" y="174161"/>
                  </a:lnTo>
                  <a:lnTo>
                    <a:pt x="742" y="173257"/>
                  </a:lnTo>
                  <a:lnTo>
                    <a:pt x="4481" y="171807"/>
                  </a:lnTo>
                  <a:lnTo>
                    <a:pt x="12824" y="164975"/>
                  </a:lnTo>
                  <a:lnTo>
                    <a:pt x="24451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" name="SMARTInkShape-47"/>
            <p:cNvSpPr/>
            <p:nvPr>
              <p:custDataLst>
                <p:tags r:id="rId130"/>
              </p:custDataLst>
            </p:nvPr>
          </p:nvSpPr>
          <p:spPr>
            <a:xfrm>
              <a:off x="1095375" y="2152650"/>
              <a:ext cx="114301" cy="266700"/>
            </a:xfrm>
            <a:custGeom>
              <a:avLst/>
              <a:gdLst/>
              <a:ahLst/>
              <a:cxnLst/>
              <a:rect l="0" t="0" r="0" b="0"/>
              <a:pathLst>
                <a:path w="114301" h="266700">
                  <a:moveTo>
                    <a:pt x="9525" y="0"/>
                  </a:moveTo>
                  <a:lnTo>
                    <a:pt x="9525" y="0"/>
                  </a:lnTo>
                  <a:lnTo>
                    <a:pt x="9525" y="14189"/>
                  </a:lnTo>
                  <a:lnTo>
                    <a:pt x="6703" y="19712"/>
                  </a:lnTo>
                  <a:lnTo>
                    <a:pt x="2979" y="25694"/>
                  </a:lnTo>
                  <a:lnTo>
                    <a:pt x="883" y="36071"/>
                  </a:lnTo>
                  <a:lnTo>
                    <a:pt x="15" y="83566"/>
                  </a:lnTo>
                  <a:lnTo>
                    <a:pt x="0" y="126003"/>
                  </a:lnTo>
                  <a:lnTo>
                    <a:pt x="0" y="173493"/>
                  </a:lnTo>
                  <a:lnTo>
                    <a:pt x="0" y="219017"/>
                  </a:lnTo>
                  <a:lnTo>
                    <a:pt x="0" y="266620"/>
                  </a:lnTo>
                  <a:lnTo>
                    <a:pt x="0" y="266665"/>
                  </a:lnTo>
                  <a:lnTo>
                    <a:pt x="14189" y="266699"/>
                  </a:lnTo>
                  <a:lnTo>
                    <a:pt x="15809" y="265641"/>
                  </a:lnTo>
                  <a:lnTo>
                    <a:pt x="16890" y="263877"/>
                  </a:lnTo>
                  <a:lnTo>
                    <a:pt x="17610" y="261644"/>
                  </a:lnTo>
                  <a:lnTo>
                    <a:pt x="19148" y="260154"/>
                  </a:lnTo>
                  <a:lnTo>
                    <a:pt x="27124" y="257567"/>
                  </a:lnTo>
                  <a:lnTo>
                    <a:pt x="33202" y="257291"/>
                  </a:lnTo>
                  <a:lnTo>
                    <a:pt x="38745" y="254404"/>
                  </a:lnTo>
                  <a:lnTo>
                    <a:pt x="45871" y="248984"/>
                  </a:lnTo>
                  <a:lnTo>
                    <a:pt x="54883" y="247914"/>
                  </a:lnTo>
                  <a:lnTo>
                    <a:pt x="60729" y="247767"/>
                  </a:lnTo>
                  <a:lnTo>
                    <a:pt x="66855" y="244880"/>
                  </a:lnTo>
                  <a:lnTo>
                    <a:pt x="73105" y="241127"/>
                  </a:lnTo>
                  <a:lnTo>
                    <a:pt x="85741" y="238718"/>
                  </a:lnTo>
                  <a:lnTo>
                    <a:pt x="88911" y="238520"/>
                  </a:lnTo>
                  <a:lnTo>
                    <a:pt x="91024" y="237330"/>
                  </a:lnTo>
                  <a:lnTo>
                    <a:pt x="92433" y="235479"/>
                  </a:lnTo>
                  <a:lnTo>
                    <a:pt x="94693" y="229959"/>
                  </a:lnTo>
                  <a:lnTo>
                    <a:pt x="97825" y="229204"/>
                  </a:lnTo>
                  <a:lnTo>
                    <a:pt x="100142" y="229002"/>
                  </a:lnTo>
                  <a:lnTo>
                    <a:pt x="101686" y="227810"/>
                  </a:lnTo>
                  <a:lnTo>
                    <a:pt x="103402" y="223663"/>
                  </a:lnTo>
                  <a:lnTo>
                    <a:pt x="104918" y="222134"/>
                  </a:lnTo>
                  <a:lnTo>
                    <a:pt x="109425" y="220434"/>
                  </a:lnTo>
                  <a:lnTo>
                    <a:pt x="111050" y="218923"/>
                  </a:lnTo>
                  <a:lnTo>
                    <a:pt x="114300" y="209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8" name="SMARTInkShape-48"/>
            <p:cNvSpPr/>
            <p:nvPr>
              <p:custDataLst>
                <p:tags r:id="rId131"/>
              </p:custDataLst>
            </p:nvPr>
          </p:nvSpPr>
          <p:spPr>
            <a:xfrm>
              <a:off x="1028703" y="2247900"/>
              <a:ext cx="171448" cy="19051"/>
            </a:xfrm>
            <a:custGeom>
              <a:avLst/>
              <a:gdLst/>
              <a:ahLst/>
              <a:cxnLst/>
              <a:rect l="0" t="0" r="0" b="0"/>
              <a:pathLst>
                <a:path w="171448" h="19051">
                  <a:moveTo>
                    <a:pt x="19047" y="9525"/>
                  </a:moveTo>
                  <a:lnTo>
                    <a:pt x="19047" y="9525"/>
                  </a:lnTo>
                  <a:lnTo>
                    <a:pt x="10846" y="17726"/>
                  </a:lnTo>
                  <a:lnTo>
                    <a:pt x="0" y="19050"/>
                  </a:lnTo>
                  <a:lnTo>
                    <a:pt x="47214" y="19050"/>
                  </a:lnTo>
                  <a:lnTo>
                    <a:pt x="60242" y="19050"/>
                  </a:lnTo>
                  <a:lnTo>
                    <a:pt x="103084" y="9917"/>
                  </a:lnTo>
                  <a:lnTo>
                    <a:pt x="146159" y="8474"/>
                  </a:lnTo>
                  <a:lnTo>
                    <a:pt x="171447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SMARTInkShape-49"/>
            <p:cNvSpPr/>
            <p:nvPr>
              <p:custDataLst>
                <p:tags r:id="rId132"/>
              </p:custDataLst>
            </p:nvPr>
          </p:nvSpPr>
          <p:spPr>
            <a:xfrm>
              <a:off x="1362113" y="2105026"/>
              <a:ext cx="257134" cy="237994"/>
            </a:xfrm>
            <a:custGeom>
              <a:avLst/>
              <a:gdLst/>
              <a:ahLst/>
              <a:cxnLst/>
              <a:rect l="0" t="0" r="0" b="0"/>
              <a:pathLst>
                <a:path w="257134" h="237994">
                  <a:moveTo>
                    <a:pt x="66637" y="9524"/>
                  </a:moveTo>
                  <a:lnTo>
                    <a:pt x="66637" y="9524"/>
                  </a:lnTo>
                  <a:lnTo>
                    <a:pt x="85684" y="9524"/>
                  </a:lnTo>
                  <a:lnTo>
                    <a:pt x="76554" y="391"/>
                  </a:lnTo>
                  <a:lnTo>
                    <a:pt x="52483" y="0"/>
                  </a:lnTo>
                  <a:lnTo>
                    <a:pt x="46941" y="2822"/>
                  </a:lnTo>
                  <a:lnTo>
                    <a:pt x="34760" y="13257"/>
                  </a:lnTo>
                  <a:lnTo>
                    <a:pt x="31302" y="19297"/>
                  </a:lnTo>
                  <a:lnTo>
                    <a:pt x="28708" y="25509"/>
                  </a:lnTo>
                  <a:lnTo>
                    <a:pt x="12133" y="47630"/>
                  </a:lnTo>
                  <a:lnTo>
                    <a:pt x="948" y="89271"/>
                  </a:lnTo>
                  <a:lnTo>
                    <a:pt x="0" y="134657"/>
                  </a:lnTo>
                  <a:lnTo>
                    <a:pt x="1028" y="155401"/>
                  </a:lnTo>
                  <a:lnTo>
                    <a:pt x="11721" y="180778"/>
                  </a:lnTo>
                  <a:lnTo>
                    <a:pt x="15772" y="187237"/>
                  </a:lnTo>
                  <a:lnTo>
                    <a:pt x="17572" y="193635"/>
                  </a:lnTo>
                  <a:lnTo>
                    <a:pt x="19110" y="195765"/>
                  </a:lnTo>
                  <a:lnTo>
                    <a:pt x="21194" y="197185"/>
                  </a:lnTo>
                  <a:lnTo>
                    <a:pt x="26332" y="199820"/>
                  </a:lnTo>
                  <a:lnTo>
                    <a:pt x="36308" y="208059"/>
                  </a:lnTo>
                  <a:lnTo>
                    <a:pt x="47655" y="209107"/>
                  </a:lnTo>
                  <a:lnTo>
                    <a:pt x="50807" y="208196"/>
                  </a:lnTo>
                  <a:lnTo>
                    <a:pt x="52909" y="206531"/>
                  </a:lnTo>
                  <a:lnTo>
                    <a:pt x="54310" y="204362"/>
                  </a:lnTo>
                  <a:lnTo>
                    <a:pt x="56302" y="202916"/>
                  </a:lnTo>
                  <a:lnTo>
                    <a:pt x="65067" y="200405"/>
                  </a:lnTo>
                  <a:lnTo>
                    <a:pt x="71229" y="195080"/>
                  </a:lnTo>
                  <a:lnTo>
                    <a:pt x="73969" y="189713"/>
                  </a:lnTo>
                  <a:lnTo>
                    <a:pt x="74700" y="186800"/>
                  </a:lnTo>
                  <a:lnTo>
                    <a:pt x="84234" y="173285"/>
                  </a:lnTo>
                  <a:lnTo>
                    <a:pt x="91946" y="164207"/>
                  </a:lnTo>
                  <a:lnTo>
                    <a:pt x="94782" y="154163"/>
                  </a:lnTo>
                  <a:lnTo>
                    <a:pt x="86973" y="144353"/>
                  </a:lnTo>
                  <a:lnTo>
                    <a:pt x="77599" y="134803"/>
                  </a:lnTo>
                  <a:lnTo>
                    <a:pt x="71531" y="133780"/>
                  </a:lnTo>
                  <a:lnTo>
                    <a:pt x="58866" y="133387"/>
                  </a:lnTo>
                  <a:lnTo>
                    <a:pt x="28484" y="159176"/>
                  </a:lnTo>
                  <a:lnTo>
                    <a:pt x="25326" y="160092"/>
                  </a:lnTo>
                  <a:lnTo>
                    <a:pt x="23222" y="162819"/>
                  </a:lnTo>
                  <a:lnTo>
                    <a:pt x="20259" y="175712"/>
                  </a:lnTo>
                  <a:lnTo>
                    <a:pt x="19026" y="212700"/>
                  </a:lnTo>
                  <a:lnTo>
                    <a:pt x="21841" y="219063"/>
                  </a:lnTo>
                  <a:lnTo>
                    <a:pt x="33202" y="233097"/>
                  </a:lnTo>
                  <a:lnTo>
                    <a:pt x="38724" y="235890"/>
                  </a:lnTo>
                  <a:lnTo>
                    <a:pt x="57170" y="237928"/>
                  </a:lnTo>
                  <a:lnTo>
                    <a:pt x="60325" y="237993"/>
                  </a:lnTo>
                  <a:lnTo>
                    <a:pt x="66654" y="235244"/>
                  </a:lnTo>
                  <a:lnTo>
                    <a:pt x="72994" y="231552"/>
                  </a:lnTo>
                  <a:lnTo>
                    <a:pt x="82514" y="228416"/>
                  </a:lnTo>
                  <a:lnTo>
                    <a:pt x="107050" y="212429"/>
                  </a:lnTo>
                  <a:lnTo>
                    <a:pt x="114242" y="203112"/>
                  </a:lnTo>
                  <a:lnTo>
                    <a:pt x="127779" y="192590"/>
                  </a:lnTo>
                  <a:lnTo>
                    <a:pt x="145701" y="169595"/>
                  </a:lnTo>
                  <a:lnTo>
                    <a:pt x="152224" y="165333"/>
                  </a:lnTo>
                  <a:lnTo>
                    <a:pt x="155445" y="164197"/>
                  </a:lnTo>
                  <a:lnTo>
                    <a:pt x="157592" y="162381"/>
                  </a:lnTo>
                  <a:lnTo>
                    <a:pt x="169175" y="142715"/>
                  </a:lnTo>
                  <a:lnTo>
                    <a:pt x="169920" y="139593"/>
                  </a:lnTo>
                  <a:lnTo>
                    <a:pt x="171476" y="137512"/>
                  </a:lnTo>
                  <a:lnTo>
                    <a:pt x="173571" y="136124"/>
                  </a:lnTo>
                  <a:lnTo>
                    <a:pt x="180809" y="133397"/>
                  </a:lnTo>
                  <a:lnTo>
                    <a:pt x="175842" y="133363"/>
                  </a:lnTo>
                  <a:lnTo>
                    <a:pt x="174366" y="134417"/>
                  </a:lnTo>
                  <a:lnTo>
                    <a:pt x="171801" y="141551"/>
                  </a:lnTo>
                  <a:lnTo>
                    <a:pt x="171412" y="187332"/>
                  </a:lnTo>
                  <a:lnTo>
                    <a:pt x="171412" y="193677"/>
                  </a:lnTo>
                  <a:lnTo>
                    <a:pt x="174234" y="200026"/>
                  </a:lnTo>
                  <a:lnTo>
                    <a:pt x="179613" y="207668"/>
                  </a:lnTo>
                  <a:lnTo>
                    <a:pt x="183171" y="208713"/>
                  </a:lnTo>
                  <a:lnTo>
                    <a:pt x="185601" y="208992"/>
                  </a:lnTo>
                  <a:lnTo>
                    <a:pt x="187221" y="210236"/>
                  </a:lnTo>
                  <a:lnTo>
                    <a:pt x="189022" y="214440"/>
                  </a:lnTo>
                  <a:lnTo>
                    <a:pt x="190560" y="214926"/>
                  </a:lnTo>
                  <a:lnTo>
                    <a:pt x="192644" y="214192"/>
                  </a:lnTo>
                  <a:lnTo>
                    <a:pt x="197782" y="211613"/>
                  </a:lnTo>
                  <a:lnTo>
                    <a:pt x="207758" y="209820"/>
                  </a:lnTo>
                  <a:lnTo>
                    <a:pt x="232165" y="186885"/>
                  </a:lnTo>
                  <a:lnTo>
                    <a:pt x="235455" y="180779"/>
                  </a:lnTo>
                  <a:lnTo>
                    <a:pt x="242624" y="163179"/>
                  </a:lnTo>
                  <a:lnTo>
                    <a:pt x="254494" y="143457"/>
                  </a:lnTo>
                  <a:lnTo>
                    <a:pt x="256905" y="123875"/>
                  </a:lnTo>
                  <a:lnTo>
                    <a:pt x="257133" y="83874"/>
                  </a:lnTo>
                  <a:lnTo>
                    <a:pt x="256076" y="81316"/>
                  </a:lnTo>
                  <a:lnTo>
                    <a:pt x="254313" y="79610"/>
                  </a:lnTo>
                  <a:lnTo>
                    <a:pt x="246775" y="74387"/>
                  </a:lnTo>
                  <a:lnTo>
                    <a:pt x="239803" y="68198"/>
                  </a:lnTo>
                  <a:lnTo>
                    <a:pt x="233539" y="67125"/>
                  </a:lnTo>
                  <a:lnTo>
                    <a:pt x="219924" y="66808"/>
                  </a:lnTo>
                  <a:lnTo>
                    <a:pt x="216453" y="67821"/>
                  </a:lnTo>
                  <a:lnTo>
                    <a:pt x="214139" y="69556"/>
                  </a:lnTo>
                  <a:lnTo>
                    <a:pt x="212597" y="71770"/>
                  </a:lnTo>
                  <a:lnTo>
                    <a:pt x="205239" y="74231"/>
                  </a:lnTo>
                  <a:lnTo>
                    <a:pt x="195971" y="76383"/>
                  </a:lnTo>
                  <a:lnTo>
                    <a:pt x="180937" y="857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SMARTInkShape-50"/>
            <p:cNvSpPr/>
            <p:nvPr>
              <p:custDataLst>
                <p:tags r:id="rId133"/>
              </p:custDataLst>
            </p:nvPr>
          </p:nvSpPr>
          <p:spPr>
            <a:xfrm>
              <a:off x="1247775" y="2247900"/>
              <a:ext cx="47626" cy="19051"/>
            </a:xfrm>
            <a:custGeom>
              <a:avLst/>
              <a:gdLst/>
              <a:ahLst/>
              <a:cxnLst/>
              <a:rect l="0" t="0" r="0" b="0"/>
              <a:pathLst>
                <a:path w="47626" h="19051">
                  <a:moveTo>
                    <a:pt x="0" y="0"/>
                  </a:moveTo>
                  <a:lnTo>
                    <a:pt x="0" y="0"/>
                  </a:lnTo>
                  <a:lnTo>
                    <a:pt x="0" y="19040"/>
                  </a:lnTo>
                  <a:lnTo>
                    <a:pt x="0" y="10848"/>
                  </a:lnTo>
                  <a:lnTo>
                    <a:pt x="1058" y="10407"/>
                  </a:lnTo>
                  <a:lnTo>
                    <a:pt x="23704" y="9526"/>
                  </a:lnTo>
                  <a:lnTo>
                    <a:pt x="25328" y="8467"/>
                  </a:lnTo>
                  <a:lnTo>
                    <a:pt x="26410" y="6703"/>
                  </a:lnTo>
                  <a:lnTo>
                    <a:pt x="27132" y="4469"/>
                  </a:lnTo>
                  <a:lnTo>
                    <a:pt x="28671" y="4038"/>
                  </a:lnTo>
                  <a:lnTo>
                    <a:pt x="38191" y="8904"/>
                  </a:lnTo>
                  <a:lnTo>
                    <a:pt x="46174" y="9443"/>
                  </a:lnTo>
                  <a:lnTo>
                    <a:pt x="46658" y="10529"/>
                  </a:lnTo>
                  <a:lnTo>
                    <a:pt x="47625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" name="SMARTInkShape-51"/>
            <p:cNvSpPr/>
            <p:nvPr>
              <p:custDataLst>
                <p:tags r:id="rId134"/>
              </p:custDataLst>
            </p:nvPr>
          </p:nvSpPr>
          <p:spPr>
            <a:xfrm>
              <a:off x="1257300" y="2276475"/>
              <a:ext cx="114301" cy="47626"/>
            </a:xfrm>
            <a:custGeom>
              <a:avLst/>
              <a:gdLst/>
              <a:ahLst/>
              <a:cxnLst/>
              <a:rect l="0" t="0" r="0" b="0"/>
              <a:pathLst>
                <a:path w="114301" h="47626">
                  <a:moveTo>
                    <a:pt x="0" y="47625"/>
                  </a:moveTo>
                  <a:lnTo>
                    <a:pt x="0" y="47625"/>
                  </a:lnTo>
                  <a:lnTo>
                    <a:pt x="0" y="39424"/>
                  </a:lnTo>
                  <a:lnTo>
                    <a:pt x="8201" y="30015"/>
                  </a:lnTo>
                  <a:lnTo>
                    <a:pt x="14189" y="29002"/>
                  </a:lnTo>
                  <a:lnTo>
                    <a:pt x="15809" y="27801"/>
                  </a:lnTo>
                  <a:lnTo>
                    <a:pt x="17610" y="23645"/>
                  </a:lnTo>
                  <a:lnTo>
                    <a:pt x="19148" y="22113"/>
                  </a:lnTo>
                  <a:lnTo>
                    <a:pt x="27124" y="19454"/>
                  </a:lnTo>
                  <a:lnTo>
                    <a:pt x="50927" y="19060"/>
                  </a:lnTo>
                  <a:lnTo>
                    <a:pt x="57207" y="16232"/>
                  </a:lnTo>
                  <a:lnTo>
                    <a:pt x="63525" y="12506"/>
                  </a:lnTo>
                  <a:lnTo>
                    <a:pt x="76205" y="10114"/>
                  </a:lnTo>
                  <a:lnTo>
                    <a:pt x="93134" y="8544"/>
                  </a:lnTo>
                  <a:lnTo>
                    <a:pt x="1143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" name="SMARTInkShape-52"/>
            <p:cNvSpPr/>
            <p:nvPr>
              <p:custDataLst>
                <p:tags r:id="rId135"/>
              </p:custDataLst>
            </p:nvPr>
          </p:nvSpPr>
          <p:spPr>
            <a:xfrm>
              <a:off x="1619250" y="2048282"/>
              <a:ext cx="66639" cy="85318"/>
            </a:xfrm>
            <a:custGeom>
              <a:avLst/>
              <a:gdLst/>
              <a:ahLst/>
              <a:cxnLst/>
              <a:rect l="0" t="0" r="0" b="0"/>
              <a:pathLst>
                <a:path w="66639" h="85318">
                  <a:moveTo>
                    <a:pt x="0" y="47218"/>
                  </a:moveTo>
                  <a:lnTo>
                    <a:pt x="0" y="47218"/>
                  </a:lnTo>
                  <a:lnTo>
                    <a:pt x="0" y="74434"/>
                  </a:lnTo>
                  <a:lnTo>
                    <a:pt x="8201" y="83875"/>
                  </a:lnTo>
                  <a:lnTo>
                    <a:pt x="18623" y="85281"/>
                  </a:lnTo>
                  <a:lnTo>
                    <a:pt x="33228" y="85317"/>
                  </a:lnTo>
                  <a:lnTo>
                    <a:pt x="34852" y="84259"/>
                  </a:lnTo>
                  <a:lnTo>
                    <a:pt x="35935" y="82495"/>
                  </a:lnTo>
                  <a:lnTo>
                    <a:pt x="36656" y="80261"/>
                  </a:lnTo>
                  <a:lnTo>
                    <a:pt x="38196" y="78772"/>
                  </a:lnTo>
                  <a:lnTo>
                    <a:pt x="42729" y="77117"/>
                  </a:lnTo>
                  <a:lnTo>
                    <a:pt x="44361" y="75617"/>
                  </a:lnTo>
                  <a:lnTo>
                    <a:pt x="48397" y="66170"/>
                  </a:lnTo>
                  <a:lnTo>
                    <a:pt x="54086" y="58948"/>
                  </a:lnTo>
                  <a:lnTo>
                    <a:pt x="57301" y="50106"/>
                  </a:lnTo>
                  <a:lnTo>
                    <a:pt x="65231" y="39537"/>
                  </a:lnTo>
                  <a:lnTo>
                    <a:pt x="66247" y="33183"/>
                  </a:lnTo>
                  <a:lnTo>
                    <a:pt x="66638" y="15351"/>
                  </a:lnTo>
                  <a:lnTo>
                    <a:pt x="65592" y="13273"/>
                  </a:lnTo>
                  <a:lnTo>
                    <a:pt x="63836" y="11888"/>
                  </a:lnTo>
                  <a:lnTo>
                    <a:pt x="58471" y="9665"/>
                  </a:lnTo>
                  <a:lnTo>
                    <a:pt x="49065" y="965"/>
                  </a:lnTo>
                  <a:lnTo>
                    <a:pt x="42995" y="0"/>
                  </a:lnTo>
                  <a:lnTo>
                    <a:pt x="41364" y="922"/>
                  </a:lnTo>
                  <a:lnTo>
                    <a:pt x="40275" y="2596"/>
                  </a:lnTo>
                  <a:lnTo>
                    <a:pt x="39550" y="4770"/>
                  </a:lnTo>
                  <a:lnTo>
                    <a:pt x="38009" y="6219"/>
                  </a:lnTo>
                  <a:lnTo>
                    <a:pt x="28484" y="9922"/>
                  </a:lnTo>
                  <a:lnTo>
                    <a:pt x="23948" y="14061"/>
                  </a:lnTo>
                  <a:lnTo>
                    <a:pt x="21227" y="19429"/>
                  </a:lnTo>
                  <a:lnTo>
                    <a:pt x="20501" y="22342"/>
                  </a:lnTo>
                  <a:lnTo>
                    <a:pt x="11702" y="37762"/>
                  </a:lnTo>
                  <a:lnTo>
                    <a:pt x="9532" y="72442"/>
                  </a:lnTo>
                  <a:lnTo>
                    <a:pt x="9525" y="7579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" name="SMARTInkShape-53"/>
            <p:cNvSpPr/>
            <p:nvPr>
              <p:custDataLst>
                <p:tags r:id="rId136"/>
              </p:custDataLst>
            </p:nvPr>
          </p:nvSpPr>
          <p:spPr>
            <a:xfrm>
              <a:off x="1734887" y="2076450"/>
              <a:ext cx="141539" cy="190497"/>
            </a:xfrm>
            <a:custGeom>
              <a:avLst/>
              <a:gdLst/>
              <a:ahLst/>
              <a:cxnLst/>
              <a:rect l="0" t="0" r="0" b="0"/>
              <a:pathLst>
                <a:path w="141539" h="190497">
                  <a:moveTo>
                    <a:pt x="55813" y="0"/>
                  </a:moveTo>
                  <a:lnTo>
                    <a:pt x="55813" y="0"/>
                  </a:lnTo>
                  <a:lnTo>
                    <a:pt x="64946" y="0"/>
                  </a:lnTo>
                  <a:lnTo>
                    <a:pt x="74461" y="9133"/>
                  </a:lnTo>
                  <a:lnTo>
                    <a:pt x="74853" y="18648"/>
                  </a:lnTo>
                  <a:lnTo>
                    <a:pt x="93912" y="19050"/>
                  </a:lnTo>
                  <a:lnTo>
                    <a:pt x="93913" y="10849"/>
                  </a:lnTo>
                  <a:lnTo>
                    <a:pt x="92855" y="10408"/>
                  </a:lnTo>
                  <a:lnTo>
                    <a:pt x="76303" y="9535"/>
                  </a:lnTo>
                  <a:lnTo>
                    <a:pt x="67543" y="16073"/>
                  </a:lnTo>
                  <a:lnTo>
                    <a:pt x="58700" y="19227"/>
                  </a:lnTo>
                  <a:lnTo>
                    <a:pt x="33577" y="41406"/>
                  </a:lnTo>
                  <a:lnTo>
                    <a:pt x="30055" y="47683"/>
                  </a:lnTo>
                  <a:lnTo>
                    <a:pt x="27432" y="54001"/>
                  </a:lnTo>
                  <a:lnTo>
                    <a:pt x="14145" y="74910"/>
                  </a:lnTo>
                  <a:lnTo>
                    <a:pt x="9365" y="97739"/>
                  </a:lnTo>
                  <a:lnTo>
                    <a:pt x="7233" y="126857"/>
                  </a:lnTo>
                  <a:lnTo>
                    <a:pt x="0" y="145613"/>
                  </a:lnTo>
                  <a:lnTo>
                    <a:pt x="613" y="148934"/>
                  </a:lnTo>
                  <a:lnTo>
                    <a:pt x="6378" y="161867"/>
                  </a:lnTo>
                  <a:lnTo>
                    <a:pt x="7830" y="174614"/>
                  </a:lnTo>
                  <a:lnTo>
                    <a:pt x="9008" y="176734"/>
                  </a:lnTo>
                  <a:lnTo>
                    <a:pt x="10852" y="178148"/>
                  </a:lnTo>
                  <a:lnTo>
                    <a:pt x="13139" y="179090"/>
                  </a:lnTo>
                  <a:lnTo>
                    <a:pt x="14663" y="180777"/>
                  </a:lnTo>
                  <a:lnTo>
                    <a:pt x="16357" y="185473"/>
                  </a:lnTo>
                  <a:lnTo>
                    <a:pt x="17868" y="187148"/>
                  </a:lnTo>
                  <a:lnTo>
                    <a:pt x="22368" y="189011"/>
                  </a:lnTo>
                  <a:lnTo>
                    <a:pt x="68517" y="190496"/>
                  </a:lnTo>
                  <a:lnTo>
                    <a:pt x="87760" y="189441"/>
                  </a:lnTo>
                  <a:lnTo>
                    <a:pt x="105672" y="182961"/>
                  </a:lnTo>
                  <a:lnTo>
                    <a:pt x="116072" y="180799"/>
                  </a:lnTo>
                  <a:lnTo>
                    <a:pt x="127878" y="173632"/>
                  </a:lnTo>
                  <a:lnTo>
                    <a:pt x="141538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204" name="SMARTInkShape-Group9"/>
          <p:cNvGrpSpPr/>
          <p:nvPr/>
        </p:nvGrpSpPr>
        <p:grpSpPr>
          <a:xfrm>
            <a:off x="48178" y="2695610"/>
            <a:ext cx="1933023" cy="876266"/>
            <a:chOff x="48178" y="2695610"/>
            <a:chExt cx="1933023" cy="876266"/>
          </a:xfrm>
        </p:grpSpPr>
        <p:sp>
          <p:nvSpPr>
            <p:cNvPr id="8193" name="SMARTInkShape-54"/>
            <p:cNvSpPr/>
            <p:nvPr>
              <p:custDataLst>
                <p:tags r:id="rId118"/>
              </p:custDataLst>
            </p:nvPr>
          </p:nvSpPr>
          <p:spPr>
            <a:xfrm>
              <a:off x="219076" y="2695610"/>
              <a:ext cx="133350" cy="171406"/>
            </a:xfrm>
            <a:custGeom>
              <a:avLst/>
              <a:gdLst/>
              <a:ahLst/>
              <a:cxnLst/>
              <a:rect l="0" t="0" r="0" b="0"/>
              <a:pathLst>
                <a:path w="133350" h="171406">
                  <a:moveTo>
                    <a:pt x="57149" y="19015"/>
                  </a:moveTo>
                  <a:lnTo>
                    <a:pt x="57149" y="19015"/>
                  </a:lnTo>
                  <a:lnTo>
                    <a:pt x="57149" y="28424"/>
                  </a:lnTo>
                  <a:lnTo>
                    <a:pt x="65350" y="28530"/>
                  </a:lnTo>
                  <a:lnTo>
                    <a:pt x="65791" y="29591"/>
                  </a:lnTo>
                  <a:lnTo>
                    <a:pt x="66640" y="37672"/>
                  </a:lnTo>
                  <a:lnTo>
                    <a:pt x="74872" y="38030"/>
                  </a:lnTo>
                  <a:lnTo>
                    <a:pt x="75314" y="36984"/>
                  </a:lnTo>
                  <a:lnTo>
                    <a:pt x="76189" y="28656"/>
                  </a:lnTo>
                  <a:lnTo>
                    <a:pt x="84399" y="20349"/>
                  </a:lnTo>
                  <a:lnTo>
                    <a:pt x="85331" y="14354"/>
                  </a:lnTo>
                  <a:lnTo>
                    <a:pt x="84404" y="12732"/>
                  </a:lnTo>
                  <a:lnTo>
                    <a:pt x="82727" y="11652"/>
                  </a:lnTo>
                  <a:lnTo>
                    <a:pt x="77488" y="9917"/>
                  </a:lnTo>
                  <a:lnTo>
                    <a:pt x="76772" y="6858"/>
                  </a:lnTo>
                  <a:lnTo>
                    <a:pt x="76581" y="4560"/>
                  </a:lnTo>
                  <a:lnTo>
                    <a:pt x="75395" y="3028"/>
                  </a:lnTo>
                  <a:lnTo>
                    <a:pt x="67076" y="85"/>
                  </a:lnTo>
                  <a:lnTo>
                    <a:pt x="61737" y="0"/>
                  </a:lnTo>
                  <a:lnTo>
                    <a:pt x="56366" y="2803"/>
                  </a:lnTo>
                  <a:lnTo>
                    <a:pt x="50451" y="6518"/>
                  </a:lnTo>
                  <a:lnTo>
                    <a:pt x="41171" y="9668"/>
                  </a:lnTo>
                  <a:lnTo>
                    <a:pt x="30442" y="17575"/>
                  </a:lnTo>
                  <a:lnTo>
                    <a:pt x="21339" y="31823"/>
                  </a:lnTo>
                  <a:lnTo>
                    <a:pt x="13495" y="37274"/>
                  </a:lnTo>
                  <a:lnTo>
                    <a:pt x="3327" y="60695"/>
                  </a:lnTo>
                  <a:lnTo>
                    <a:pt x="291" y="82272"/>
                  </a:lnTo>
                  <a:lnTo>
                    <a:pt x="0" y="126964"/>
                  </a:lnTo>
                  <a:lnTo>
                    <a:pt x="2822" y="133315"/>
                  </a:lnTo>
                  <a:lnTo>
                    <a:pt x="6545" y="139665"/>
                  </a:lnTo>
                  <a:lnTo>
                    <a:pt x="8200" y="146015"/>
                  </a:lnTo>
                  <a:lnTo>
                    <a:pt x="9700" y="148132"/>
                  </a:lnTo>
                  <a:lnTo>
                    <a:pt x="11758" y="149543"/>
                  </a:lnTo>
                  <a:lnTo>
                    <a:pt x="14188" y="150484"/>
                  </a:lnTo>
                  <a:lnTo>
                    <a:pt x="15809" y="152169"/>
                  </a:lnTo>
                  <a:lnTo>
                    <a:pt x="17609" y="156864"/>
                  </a:lnTo>
                  <a:lnTo>
                    <a:pt x="19147" y="158539"/>
                  </a:lnTo>
                  <a:lnTo>
                    <a:pt x="23679" y="160401"/>
                  </a:lnTo>
                  <a:lnTo>
                    <a:pt x="36345" y="161759"/>
                  </a:lnTo>
                  <a:lnTo>
                    <a:pt x="45357" y="168410"/>
                  </a:lnTo>
                  <a:lnTo>
                    <a:pt x="54243" y="170525"/>
                  </a:lnTo>
                  <a:lnTo>
                    <a:pt x="88902" y="171405"/>
                  </a:lnTo>
                  <a:lnTo>
                    <a:pt x="95250" y="168588"/>
                  </a:lnTo>
                  <a:lnTo>
                    <a:pt x="101600" y="164867"/>
                  </a:lnTo>
                  <a:lnTo>
                    <a:pt x="114299" y="162478"/>
                  </a:lnTo>
                  <a:lnTo>
                    <a:pt x="117474" y="162282"/>
                  </a:lnTo>
                  <a:lnTo>
                    <a:pt x="123824" y="159242"/>
                  </a:lnTo>
                  <a:lnTo>
                    <a:pt x="133349" y="1523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195" name="SMARTInkShape-55"/>
            <p:cNvSpPr/>
            <p:nvPr>
              <p:custDataLst>
                <p:tags r:id="rId119"/>
              </p:custDataLst>
            </p:nvPr>
          </p:nvSpPr>
          <p:spPr>
            <a:xfrm>
              <a:off x="447678" y="2800360"/>
              <a:ext cx="123823" cy="104755"/>
            </a:xfrm>
            <a:custGeom>
              <a:avLst/>
              <a:gdLst/>
              <a:ahLst/>
              <a:cxnLst/>
              <a:rect l="0" t="0" r="0" b="0"/>
              <a:pathLst>
                <a:path w="123823" h="104755">
                  <a:moveTo>
                    <a:pt x="47622" y="38090"/>
                  </a:moveTo>
                  <a:lnTo>
                    <a:pt x="47622" y="38090"/>
                  </a:lnTo>
                  <a:lnTo>
                    <a:pt x="57031" y="28681"/>
                  </a:lnTo>
                  <a:lnTo>
                    <a:pt x="57147" y="10874"/>
                  </a:lnTo>
                  <a:lnTo>
                    <a:pt x="56088" y="10421"/>
                  </a:lnTo>
                  <a:lnTo>
                    <a:pt x="52090" y="9917"/>
                  </a:lnTo>
                  <a:lnTo>
                    <a:pt x="50601" y="8725"/>
                  </a:lnTo>
                  <a:lnTo>
                    <a:pt x="48014" y="1349"/>
                  </a:lnTo>
                  <a:lnTo>
                    <a:pt x="44974" y="594"/>
                  </a:lnTo>
                  <a:lnTo>
                    <a:pt x="30015" y="0"/>
                  </a:lnTo>
                  <a:lnTo>
                    <a:pt x="10973" y="17600"/>
                  </a:lnTo>
                  <a:lnTo>
                    <a:pt x="8750" y="26360"/>
                  </a:lnTo>
                  <a:lnTo>
                    <a:pt x="3061" y="35203"/>
                  </a:lnTo>
                  <a:lnTo>
                    <a:pt x="905" y="44525"/>
                  </a:lnTo>
                  <a:lnTo>
                    <a:pt x="0" y="83834"/>
                  </a:lnTo>
                  <a:lnTo>
                    <a:pt x="8198" y="93751"/>
                  </a:lnTo>
                  <a:lnTo>
                    <a:pt x="9406" y="103310"/>
                  </a:lnTo>
                  <a:lnTo>
                    <a:pt x="10503" y="103795"/>
                  </a:lnTo>
                  <a:lnTo>
                    <a:pt x="23986" y="104754"/>
                  </a:lnTo>
                  <a:lnTo>
                    <a:pt x="25515" y="103699"/>
                  </a:lnTo>
                  <a:lnTo>
                    <a:pt x="26534" y="101938"/>
                  </a:lnTo>
                  <a:lnTo>
                    <a:pt x="28169" y="96563"/>
                  </a:lnTo>
                  <a:lnTo>
                    <a:pt x="31215" y="95828"/>
                  </a:lnTo>
                  <a:lnTo>
                    <a:pt x="33509" y="95632"/>
                  </a:lnTo>
                  <a:lnTo>
                    <a:pt x="35038" y="94443"/>
                  </a:lnTo>
                  <a:lnTo>
                    <a:pt x="36738" y="90300"/>
                  </a:lnTo>
                  <a:lnTo>
                    <a:pt x="37694" y="82017"/>
                  </a:lnTo>
                  <a:lnTo>
                    <a:pt x="38887" y="80074"/>
                  </a:lnTo>
                  <a:lnTo>
                    <a:pt x="40740" y="78780"/>
                  </a:lnTo>
                  <a:lnTo>
                    <a:pt x="43034" y="77916"/>
                  </a:lnTo>
                  <a:lnTo>
                    <a:pt x="44563" y="76283"/>
                  </a:lnTo>
                  <a:lnTo>
                    <a:pt x="46263" y="71645"/>
                  </a:lnTo>
                  <a:lnTo>
                    <a:pt x="47219" y="63084"/>
                  </a:lnTo>
                  <a:lnTo>
                    <a:pt x="48412" y="61103"/>
                  </a:lnTo>
                  <a:lnTo>
                    <a:pt x="50265" y="59782"/>
                  </a:lnTo>
                  <a:lnTo>
                    <a:pt x="52559" y="58901"/>
                  </a:lnTo>
                  <a:lnTo>
                    <a:pt x="54088" y="57256"/>
                  </a:lnTo>
                  <a:lnTo>
                    <a:pt x="57147" y="47615"/>
                  </a:lnTo>
                  <a:lnTo>
                    <a:pt x="65348" y="55816"/>
                  </a:lnTo>
                  <a:lnTo>
                    <a:pt x="67469" y="64483"/>
                  </a:lnTo>
                  <a:lnTo>
                    <a:pt x="74839" y="74439"/>
                  </a:lnTo>
                  <a:lnTo>
                    <a:pt x="75795" y="80728"/>
                  </a:lnTo>
                  <a:lnTo>
                    <a:pt x="76987" y="82390"/>
                  </a:lnTo>
                  <a:lnTo>
                    <a:pt x="78840" y="83499"/>
                  </a:lnTo>
                  <a:lnTo>
                    <a:pt x="85874" y="85424"/>
                  </a:lnTo>
                  <a:lnTo>
                    <a:pt x="123822" y="857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196" name="SMARTInkShape-56"/>
            <p:cNvSpPr/>
            <p:nvPr>
              <p:custDataLst>
                <p:tags r:id="rId120"/>
              </p:custDataLst>
            </p:nvPr>
          </p:nvSpPr>
          <p:spPr>
            <a:xfrm>
              <a:off x="657225" y="2724150"/>
              <a:ext cx="66676" cy="28576"/>
            </a:xfrm>
            <a:custGeom>
              <a:avLst/>
              <a:gdLst/>
              <a:ahLst/>
              <a:cxnLst/>
              <a:rect l="0" t="0" r="0" b="0"/>
              <a:pathLst>
                <a:path w="66676" h="28576">
                  <a:moveTo>
                    <a:pt x="0" y="0"/>
                  </a:moveTo>
                  <a:lnTo>
                    <a:pt x="0" y="0"/>
                  </a:lnTo>
                  <a:lnTo>
                    <a:pt x="8201" y="0"/>
                  </a:lnTo>
                  <a:lnTo>
                    <a:pt x="8642" y="1058"/>
                  </a:lnTo>
                  <a:lnTo>
                    <a:pt x="9409" y="8201"/>
                  </a:lnTo>
                  <a:lnTo>
                    <a:pt x="12296" y="8936"/>
                  </a:lnTo>
                  <a:lnTo>
                    <a:pt x="56720" y="9525"/>
                  </a:lnTo>
                  <a:lnTo>
                    <a:pt x="66555" y="18934"/>
                  </a:lnTo>
                  <a:lnTo>
                    <a:pt x="66675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197" name="SMARTInkShape-57"/>
            <p:cNvSpPr/>
            <p:nvPr>
              <p:custDataLst>
                <p:tags r:id="rId121"/>
              </p:custDataLst>
            </p:nvPr>
          </p:nvSpPr>
          <p:spPr>
            <a:xfrm>
              <a:off x="685800" y="2781300"/>
              <a:ext cx="76201" cy="19051"/>
            </a:xfrm>
            <a:custGeom>
              <a:avLst/>
              <a:gdLst/>
              <a:ahLst/>
              <a:cxnLst/>
              <a:rect l="0" t="0" r="0" b="0"/>
              <a:pathLst>
                <a:path w="76201" h="19051">
                  <a:moveTo>
                    <a:pt x="0" y="0"/>
                  </a:moveTo>
                  <a:lnTo>
                    <a:pt x="0" y="0"/>
                  </a:lnTo>
                  <a:lnTo>
                    <a:pt x="0" y="9522"/>
                  </a:lnTo>
                  <a:lnTo>
                    <a:pt x="5057" y="9524"/>
                  </a:lnTo>
                  <a:lnTo>
                    <a:pt x="6546" y="10583"/>
                  </a:lnTo>
                  <a:lnTo>
                    <a:pt x="7539" y="12347"/>
                  </a:lnTo>
                  <a:lnTo>
                    <a:pt x="8201" y="14581"/>
                  </a:lnTo>
                  <a:lnTo>
                    <a:pt x="9701" y="16071"/>
                  </a:lnTo>
                  <a:lnTo>
                    <a:pt x="17610" y="18658"/>
                  </a:lnTo>
                  <a:lnTo>
                    <a:pt x="64390" y="19050"/>
                  </a:lnTo>
                  <a:lnTo>
                    <a:pt x="76200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198" name="SMARTInkShape-58"/>
            <p:cNvSpPr/>
            <p:nvPr>
              <p:custDataLst>
                <p:tags r:id="rId122"/>
              </p:custDataLst>
            </p:nvPr>
          </p:nvSpPr>
          <p:spPr>
            <a:xfrm>
              <a:off x="561975" y="2800361"/>
              <a:ext cx="57151" cy="161915"/>
            </a:xfrm>
            <a:custGeom>
              <a:avLst/>
              <a:gdLst/>
              <a:ahLst/>
              <a:cxnLst/>
              <a:rect l="0" t="0" r="0" b="0"/>
              <a:pathLst>
                <a:path w="57151" h="161915">
                  <a:moveTo>
                    <a:pt x="0" y="114289"/>
                  </a:moveTo>
                  <a:lnTo>
                    <a:pt x="0" y="114289"/>
                  </a:lnTo>
                  <a:lnTo>
                    <a:pt x="0" y="106088"/>
                  </a:lnTo>
                  <a:lnTo>
                    <a:pt x="8201" y="96679"/>
                  </a:lnTo>
                  <a:lnTo>
                    <a:pt x="9409" y="87164"/>
                  </a:lnTo>
                  <a:lnTo>
                    <a:pt x="9515" y="77640"/>
                  </a:lnTo>
                  <a:lnTo>
                    <a:pt x="17725" y="68115"/>
                  </a:lnTo>
                  <a:lnTo>
                    <a:pt x="19846" y="59346"/>
                  </a:lnTo>
                  <a:lnTo>
                    <a:pt x="25518" y="50502"/>
                  </a:lnTo>
                  <a:lnTo>
                    <a:pt x="28173" y="39933"/>
                  </a:lnTo>
                  <a:lnTo>
                    <a:pt x="28456" y="33579"/>
                  </a:lnTo>
                  <a:lnTo>
                    <a:pt x="31344" y="27970"/>
                  </a:lnTo>
                  <a:lnTo>
                    <a:pt x="36765" y="20803"/>
                  </a:lnTo>
                  <a:lnTo>
                    <a:pt x="37983" y="10993"/>
                  </a:lnTo>
                  <a:lnTo>
                    <a:pt x="38090" y="1443"/>
                  </a:lnTo>
                  <a:lnTo>
                    <a:pt x="37035" y="958"/>
                  </a:lnTo>
                  <a:lnTo>
                    <a:pt x="23635" y="0"/>
                  </a:lnTo>
                  <a:lnTo>
                    <a:pt x="22107" y="1055"/>
                  </a:lnTo>
                  <a:lnTo>
                    <a:pt x="21088" y="2816"/>
                  </a:lnTo>
                  <a:lnTo>
                    <a:pt x="19654" y="10352"/>
                  </a:lnTo>
                  <a:lnTo>
                    <a:pt x="19169" y="17323"/>
                  </a:lnTo>
                  <a:lnTo>
                    <a:pt x="12528" y="26304"/>
                  </a:lnTo>
                  <a:lnTo>
                    <a:pt x="10415" y="35185"/>
                  </a:lnTo>
                  <a:lnTo>
                    <a:pt x="9526" y="82562"/>
                  </a:lnTo>
                  <a:lnTo>
                    <a:pt x="9525" y="88899"/>
                  </a:lnTo>
                  <a:lnTo>
                    <a:pt x="12348" y="95244"/>
                  </a:lnTo>
                  <a:lnTo>
                    <a:pt x="16071" y="101591"/>
                  </a:lnTo>
                  <a:lnTo>
                    <a:pt x="18658" y="112408"/>
                  </a:lnTo>
                  <a:lnTo>
                    <a:pt x="25518" y="121522"/>
                  </a:lnTo>
                  <a:lnTo>
                    <a:pt x="28728" y="130425"/>
                  </a:lnTo>
                  <a:lnTo>
                    <a:pt x="33229" y="136630"/>
                  </a:lnTo>
                  <a:lnTo>
                    <a:pt x="38757" y="140094"/>
                  </a:lnTo>
                  <a:lnTo>
                    <a:pt x="41713" y="141017"/>
                  </a:lnTo>
                  <a:lnTo>
                    <a:pt x="43684" y="142691"/>
                  </a:lnTo>
                  <a:lnTo>
                    <a:pt x="57150" y="1619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199" name="SMARTInkShape-59"/>
            <p:cNvSpPr/>
            <p:nvPr>
              <p:custDataLst>
                <p:tags r:id="rId123"/>
              </p:custDataLst>
            </p:nvPr>
          </p:nvSpPr>
          <p:spPr>
            <a:xfrm>
              <a:off x="163380" y="3076692"/>
              <a:ext cx="160471" cy="236636"/>
            </a:xfrm>
            <a:custGeom>
              <a:avLst/>
              <a:gdLst/>
              <a:ahLst/>
              <a:cxnLst/>
              <a:rect l="0" t="0" r="0" b="0"/>
              <a:pathLst>
                <a:path w="160471" h="236636">
                  <a:moveTo>
                    <a:pt x="122370" y="28458"/>
                  </a:moveTo>
                  <a:lnTo>
                    <a:pt x="122370" y="28458"/>
                  </a:lnTo>
                  <a:lnTo>
                    <a:pt x="122370" y="23402"/>
                  </a:lnTo>
                  <a:lnTo>
                    <a:pt x="123428" y="21912"/>
                  </a:lnTo>
                  <a:lnTo>
                    <a:pt x="125192" y="20919"/>
                  </a:lnTo>
                  <a:lnTo>
                    <a:pt x="132071" y="19194"/>
                  </a:lnTo>
                  <a:lnTo>
                    <a:pt x="137121" y="19011"/>
                  </a:lnTo>
                  <a:lnTo>
                    <a:pt x="134923" y="18968"/>
                  </a:lnTo>
                  <a:lnTo>
                    <a:pt x="133914" y="17898"/>
                  </a:lnTo>
                  <a:lnTo>
                    <a:pt x="131974" y="9801"/>
                  </a:lnTo>
                  <a:lnTo>
                    <a:pt x="126862" y="9524"/>
                  </a:lnTo>
                  <a:lnTo>
                    <a:pt x="125365" y="8427"/>
                  </a:lnTo>
                  <a:lnTo>
                    <a:pt x="122764" y="1217"/>
                  </a:lnTo>
                  <a:lnTo>
                    <a:pt x="119723" y="476"/>
                  </a:lnTo>
                  <a:lnTo>
                    <a:pt x="109147" y="0"/>
                  </a:lnTo>
                  <a:lnTo>
                    <a:pt x="103088" y="2757"/>
                  </a:lnTo>
                  <a:lnTo>
                    <a:pt x="96867" y="6452"/>
                  </a:lnTo>
                  <a:lnTo>
                    <a:pt x="87414" y="9590"/>
                  </a:lnTo>
                  <a:lnTo>
                    <a:pt x="77911" y="15694"/>
                  </a:lnTo>
                  <a:lnTo>
                    <a:pt x="68392" y="19032"/>
                  </a:lnTo>
                  <a:lnTo>
                    <a:pt x="62044" y="23563"/>
                  </a:lnTo>
                  <a:lnTo>
                    <a:pt x="27120" y="69223"/>
                  </a:lnTo>
                  <a:lnTo>
                    <a:pt x="21828" y="80442"/>
                  </a:lnTo>
                  <a:lnTo>
                    <a:pt x="10304" y="123777"/>
                  </a:lnTo>
                  <a:lnTo>
                    <a:pt x="8005" y="135381"/>
                  </a:lnTo>
                  <a:lnTo>
                    <a:pt x="1818" y="148921"/>
                  </a:lnTo>
                  <a:lnTo>
                    <a:pt x="0" y="159961"/>
                  </a:lnTo>
                  <a:lnTo>
                    <a:pt x="7716" y="202560"/>
                  </a:lnTo>
                  <a:lnTo>
                    <a:pt x="10735" y="209200"/>
                  </a:lnTo>
                  <a:lnTo>
                    <a:pt x="25395" y="226588"/>
                  </a:lnTo>
                  <a:lnTo>
                    <a:pt x="29175" y="227641"/>
                  </a:lnTo>
                  <a:lnTo>
                    <a:pt x="31665" y="227921"/>
                  </a:lnTo>
                  <a:lnTo>
                    <a:pt x="37254" y="231056"/>
                  </a:lnTo>
                  <a:lnTo>
                    <a:pt x="43266" y="234918"/>
                  </a:lnTo>
                  <a:lnTo>
                    <a:pt x="49465" y="236635"/>
                  </a:lnTo>
                  <a:lnTo>
                    <a:pt x="52600" y="236034"/>
                  </a:lnTo>
                  <a:lnTo>
                    <a:pt x="65236" y="230288"/>
                  </a:lnTo>
                  <a:lnTo>
                    <a:pt x="81097" y="227663"/>
                  </a:lnTo>
                  <a:lnTo>
                    <a:pt x="93796" y="220991"/>
                  </a:lnTo>
                  <a:lnTo>
                    <a:pt x="96970" y="220313"/>
                  </a:lnTo>
                  <a:lnTo>
                    <a:pt x="125545" y="204804"/>
                  </a:lnTo>
                  <a:lnTo>
                    <a:pt x="147770" y="185006"/>
                  </a:lnTo>
                  <a:lnTo>
                    <a:pt x="160470" y="18085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00" name="SMARTInkShape-60"/>
            <p:cNvSpPr/>
            <p:nvPr>
              <p:custDataLst>
                <p:tags r:id="rId124"/>
              </p:custDataLst>
            </p:nvPr>
          </p:nvSpPr>
          <p:spPr>
            <a:xfrm>
              <a:off x="419100" y="3171825"/>
              <a:ext cx="76201" cy="218680"/>
            </a:xfrm>
            <a:custGeom>
              <a:avLst/>
              <a:gdLst/>
              <a:ahLst/>
              <a:cxnLst/>
              <a:rect l="0" t="0" r="0" b="0"/>
              <a:pathLst>
                <a:path w="76201" h="218680">
                  <a:moveTo>
                    <a:pt x="28575" y="0"/>
                  </a:moveTo>
                  <a:lnTo>
                    <a:pt x="28575" y="0"/>
                  </a:lnTo>
                  <a:lnTo>
                    <a:pt x="20374" y="0"/>
                  </a:lnTo>
                  <a:lnTo>
                    <a:pt x="19933" y="1058"/>
                  </a:lnTo>
                  <a:lnTo>
                    <a:pt x="19050" y="45779"/>
                  </a:lnTo>
                  <a:lnTo>
                    <a:pt x="25596" y="55923"/>
                  </a:lnTo>
                  <a:lnTo>
                    <a:pt x="29610" y="101529"/>
                  </a:lnTo>
                  <a:lnTo>
                    <a:pt x="36110" y="114286"/>
                  </a:lnTo>
                  <a:lnTo>
                    <a:pt x="38099" y="161806"/>
                  </a:lnTo>
                  <a:lnTo>
                    <a:pt x="38100" y="169971"/>
                  </a:lnTo>
                  <a:lnTo>
                    <a:pt x="37042" y="170464"/>
                  </a:lnTo>
                  <a:lnTo>
                    <a:pt x="28691" y="171439"/>
                  </a:lnTo>
                  <a:lnTo>
                    <a:pt x="28585" y="179650"/>
                  </a:lnTo>
                  <a:lnTo>
                    <a:pt x="27524" y="180092"/>
                  </a:lnTo>
                  <a:lnTo>
                    <a:pt x="20375" y="180858"/>
                  </a:lnTo>
                  <a:lnTo>
                    <a:pt x="19933" y="179839"/>
                  </a:lnTo>
                  <a:lnTo>
                    <a:pt x="19050" y="152400"/>
                  </a:lnTo>
                  <a:lnTo>
                    <a:pt x="19050" y="161925"/>
                  </a:lnTo>
                  <a:lnTo>
                    <a:pt x="19050" y="152517"/>
                  </a:lnTo>
                  <a:lnTo>
                    <a:pt x="24106" y="152434"/>
                  </a:lnTo>
                  <a:lnTo>
                    <a:pt x="25596" y="151365"/>
                  </a:lnTo>
                  <a:lnTo>
                    <a:pt x="28183" y="144202"/>
                  </a:lnTo>
                  <a:lnTo>
                    <a:pt x="28575" y="98140"/>
                  </a:lnTo>
                  <a:lnTo>
                    <a:pt x="28575" y="58997"/>
                  </a:lnTo>
                  <a:lnTo>
                    <a:pt x="22029" y="49911"/>
                  </a:lnTo>
                  <a:lnTo>
                    <a:pt x="19933" y="41011"/>
                  </a:lnTo>
                  <a:lnTo>
                    <a:pt x="19442" y="34808"/>
                  </a:lnTo>
                  <a:lnTo>
                    <a:pt x="16402" y="28523"/>
                  </a:lnTo>
                  <a:lnTo>
                    <a:pt x="12581" y="22202"/>
                  </a:lnTo>
                  <a:lnTo>
                    <a:pt x="9927" y="11403"/>
                  </a:lnTo>
                  <a:lnTo>
                    <a:pt x="9528" y="131"/>
                  </a:lnTo>
                  <a:lnTo>
                    <a:pt x="116" y="1"/>
                  </a:lnTo>
                  <a:lnTo>
                    <a:pt x="0" y="46370"/>
                  </a:lnTo>
                  <a:lnTo>
                    <a:pt x="0" y="92174"/>
                  </a:lnTo>
                  <a:lnTo>
                    <a:pt x="1058" y="107862"/>
                  </a:lnTo>
                  <a:lnTo>
                    <a:pt x="7539" y="126003"/>
                  </a:lnTo>
                  <a:lnTo>
                    <a:pt x="10322" y="148258"/>
                  </a:lnTo>
                  <a:lnTo>
                    <a:pt x="17012" y="161734"/>
                  </a:lnTo>
                  <a:lnTo>
                    <a:pt x="19840" y="177775"/>
                  </a:lnTo>
                  <a:lnTo>
                    <a:pt x="26536" y="190495"/>
                  </a:lnTo>
                  <a:lnTo>
                    <a:pt x="27216" y="193672"/>
                  </a:lnTo>
                  <a:lnTo>
                    <a:pt x="28727" y="195790"/>
                  </a:lnTo>
                  <a:lnTo>
                    <a:pt x="30793" y="197201"/>
                  </a:lnTo>
                  <a:lnTo>
                    <a:pt x="33229" y="198143"/>
                  </a:lnTo>
                  <a:lnTo>
                    <a:pt x="34852" y="199829"/>
                  </a:lnTo>
                  <a:lnTo>
                    <a:pt x="37672" y="208061"/>
                  </a:lnTo>
                  <a:lnTo>
                    <a:pt x="40732" y="208888"/>
                  </a:lnTo>
                  <a:lnTo>
                    <a:pt x="46263" y="209419"/>
                  </a:lnTo>
                  <a:lnTo>
                    <a:pt x="47020" y="212314"/>
                  </a:lnTo>
                  <a:lnTo>
                    <a:pt x="47505" y="217740"/>
                  </a:lnTo>
                  <a:lnTo>
                    <a:pt x="50394" y="218482"/>
                  </a:lnTo>
                  <a:lnTo>
                    <a:pt x="52646" y="218679"/>
                  </a:lnTo>
                  <a:lnTo>
                    <a:pt x="54147" y="217753"/>
                  </a:lnTo>
                  <a:lnTo>
                    <a:pt x="55148" y="216077"/>
                  </a:lnTo>
                  <a:lnTo>
                    <a:pt x="57033" y="209932"/>
                  </a:lnTo>
                  <a:lnTo>
                    <a:pt x="62172" y="209663"/>
                  </a:lnTo>
                  <a:lnTo>
                    <a:pt x="63673" y="208567"/>
                  </a:lnTo>
                  <a:lnTo>
                    <a:pt x="65341" y="204527"/>
                  </a:lnTo>
                  <a:lnTo>
                    <a:pt x="66558" y="192219"/>
                  </a:lnTo>
                  <a:lnTo>
                    <a:pt x="73198" y="183235"/>
                  </a:lnTo>
                  <a:lnTo>
                    <a:pt x="75805" y="173211"/>
                  </a:lnTo>
                  <a:lnTo>
                    <a:pt x="76200" y="129780"/>
                  </a:lnTo>
                  <a:lnTo>
                    <a:pt x="75141" y="127795"/>
                  </a:lnTo>
                  <a:lnTo>
                    <a:pt x="73377" y="126471"/>
                  </a:lnTo>
                  <a:lnTo>
                    <a:pt x="67999" y="124348"/>
                  </a:lnTo>
                  <a:lnTo>
                    <a:pt x="57577" y="123839"/>
                  </a:lnTo>
                  <a:lnTo>
                    <a:pt x="49630" y="130374"/>
                  </a:lnTo>
                  <a:lnTo>
                    <a:pt x="39827" y="132958"/>
                  </a:lnTo>
                  <a:lnTo>
                    <a:pt x="30050" y="141517"/>
                  </a:lnTo>
                  <a:lnTo>
                    <a:pt x="29231" y="145093"/>
                  </a:lnTo>
                  <a:lnTo>
                    <a:pt x="28586" y="165531"/>
                  </a:lnTo>
                  <a:lnTo>
                    <a:pt x="29641" y="167504"/>
                  </a:lnTo>
                  <a:lnTo>
                    <a:pt x="31402" y="168819"/>
                  </a:lnTo>
                  <a:lnTo>
                    <a:pt x="33635" y="169696"/>
                  </a:lnTo>
                  <a:lnTo>
                    <a:pt x="35123" y="171339"/>
                  </a:lnTo>
                  <a:lnTo>
                    <a:pt x="37708" y="179497"/>
                  </a:lnTo>
                  <a:lnTo>
                    <a:pt x="40748" y="180318"/>
                  </a:lnTo>
                  <a:lnTo>
                    <a:pt x="47625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01" name="SMARTInkShape-61"/>
            <p:cNvSpPr/>
            <p:nvPr>
              <p:custDataLst>
                <p:tags r:id="rId125"/>
              </p:custDataLst>
            </p:nvPr>
          </p:nvSpPr>
          <p:spPr>
            <a:xfrm>
              <a:off x="590550" y="3190875"/>
              <a:ext cx="95251" cy="9526"/>
            </a:xfrm>
            <a:custGeom>
              <a:avLst/>
              <a:gdLst/>
              <a:ahLst/>
              <a:cxnLst/>
              <a:rect l="0" t="0" r="0" b="0"/>
              <a:pathLst>
                <a:path w="95251" h="9526">
                  <a:moveTo>
                    <a:pt x="0" y="0"/>
                  </a:moveTo>
                  <a:lnTo>
                    <a:pt x="0" y="0"/>
                  </a:lnTo>
                  <a:lnTo>
                    <a:pt x="17723" y="0"/>
                  </a:lnTo>
                  <a:lnTo>
                    <a:pt x="18165" y="1058"/>
                  </a:lnTo>
                  <a:lnTo>
                    <a:pt x="18657" y="5056"/>
                  </a:lnTo>
                  <a:lnTo>
                    <a:pt x="19846" y="6546"/>
                  </a:lnTo>
                  <a:lnTo>
                    <a:pt x="28172" y="9409"/>
                  </a:lnTo>
                  <a:lnTo>
                    <a:pt x="75678" y="9525"/>
                  </a:lnTo>
                  <a:lnTo>
                    <a:pt x="9525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02" name="SMARTInkShape-62"/>
            <p:cNvSpPr/>
            <p:nvPr>
              <p:custDataLst>
                <p:tags r:id="rId126"/>
              </p:custDataLst>
            </p:nvPr>
          </p:nvSpPr>
          <p:spPr>
            <a:xfrm>
              <a:off x="638178" y="3209925"/>
              <a:ext cx="85723" cy="47626"/>
            </a:xfrm>
            <a:custGeom>
              <a:avLst/>
              <a:gdLst/>
              <a:ahLst/>
              <a:cxnLst/>
              <a:rect l="0" t="0" r="0" b="0"/>
              <a:pathLst>
                <a:path w="85723" h="47626">
                  <a:moveTo>
                    <a:pt x="9522" y="38100"/>
                  </a:moveTo>
                  <a:lnTo>
                    <a:pt x="9522" y="38100"/>
                  </a:lnTo>
                  <a:lnTo>
                    <a:pt x="0" y="47622"/>
                  </a:lnTo>
                  <a:lnTo>
                    <a:pt x="8198" y="47625"/>
                  </a:lnTo>
                  <a:lnTo>
                    <a:pt x="16865" y="41079"/>
                  </a:lnTo>
                  <a:lnTo>
                    <a:pt x="26821" y="38492"/>
                  </a:lnTo>
                  <a:lnTo>
                    <a:pt x="35831" y="31631"/>
                  </a:lnTo>
                  <a:lnTo>
                    <a:pt x="60598" y="21239"/>
                  </a:lnTo>
                  <a:lnTo>
                    <a:pt x="85722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03" name="SMARTInkShape-63"/>
            <p:cNvSpPr/>
            <p:nvPr>
              <p:custDataLst>
                <p:tags r:id="rId127"/>
              </p:custDataLst>
            </p:nvPr>
          </p:nvSpPr>
          <p:spPr>
            <a:xfrm>
              <a:off x="48178" y="3505200"/>
              <a:ext cx="1933023" cy="66676"/>
            </a:xfrm>
            <a:custGeom>
              <a:avLst/>
              <a:gdLst/>
              <a:ahLst/>
              <a:cxnLst/>
              <a:rect l="0" t="0" r="0" b="0"/>
              <a:pathLst>
                <a:path w="1933023" h="66676">
                  <a:moveTo>
                    <a:pt x="37547" y="66675"/>
                  </a:moveTo>
                  <a:lnTo>
                    <a:pt x="37547" y="66675"/>
                  </a:lnTo>
                  <a:lnTo>
                    <a:pt x="32491" y="66675"/>
                  </a:lnTo>
                  <a:lnTo>
                    <a:pt x="27186" y="63853"/>
                  </a:lnTo>
                  <a:lnTo>
                    <a:pt x="21300" y="60129"/>
                  </a:lnTo>
                  <a:lnTo>
                    <a:pt x="12037" y="56974"/>
                  </a:lnTo>
                  <a:lnTo>
                    <a:pt x="1314" y="49065"/>
                  </a:lnTo>
                  <a:lnTo>
                    <a:pt x="277" y="45443"/>
                  </a:lnTo>
                  <a:lnTo>
                    <a:pt x="0" y="42995"/>
                  </a:lnTo>
                  <a:lnTo>
                    <a:pt x="874" y="41363"/>
                  </a:lnTo>
                  <a:lnTo>
                    <a:pt x="2515" y="40275"/>
                  </a:lnTo>
                  <a:lnTo>
                    <a:pt x="35375" y="29937"/>
                  </a:lnTo>
                  <a:lnTo>
                    <a:pt x="77617" y="28695"/>
                  </a:lnTo>
                  <a:lnTo>
                    <a:pt x="123531" y="36130"/>
                  </a:lnTo>
                  <a:lnTo>
                    <a:pt x="166480" y="37711"/>
                  </a:lnTo>
                  <a:lnTo>
                    <a:pt x="203220" y="37985"/>
                  </a:lnTo>
                  <a:lnTo>
                    <a:pt x="245973" y="38066"/>
                  </a:lnTo>
                  <a:lnTo>
                    <a:pt x="287098" y="38090"/>
                  </a:lnTo>
                  <a:lnTo>
                    <a:pt x="331151" y="43153"/>
                  </a:lnTo>
                  <a:lnTo>
                    <a:pt x="364888" y="45638"/>
                  </a:lnTo>
                  <a:lnTo>
                    <a:pt x="399990" y="46742"/>
                  </a:lnTo>
                  <a:lnTo>
                    <a:pt x="433230" y="47232"/>
                  </a:lnTo>
                  <a:lnTo>
                    <a:pt x="465642" y="47450"/>
                  </a:lnTo>
                  <a:lnTo>
                    <a:pt x="498745" y="47547"/>
                  </a:lnTo>
                  <a:lnTo>
                    <a:pt x="534624" y="47591"/>
                  </a:lnTo>
                  <a:lnTo>
                    <a:pt x="568915" y="47610"/>
                  </a:lnTo>
                  <a:lnTo>
                    <a:pt x="602852" y="48676"/>
                  </a:lnTo>
                  <a:lnTo>
                    <a:pt x="639102" y="52678"/>
                  </a:lnTo>
                  <a:lnTo>
                    <a:pt x="676380" y="55163"/>
                  </a:lnTo>
                  <a:lnTo>
                    <a:pt x="714114" y="56267"/>
                  </a:lnTo>
                  <a:lnTo>
                    <a:pt x="752052" y="56757"/>
                  </a:lnTo>
                  <a:lnTo>
                    <a:pt x="792902" y="56975"/>
                  </a:lnTo>
                  <a:lnTo>
                    <a:pt x="834694" y="57072"/>
                  </a:lnTo>
                  <a:lnTo>
                    <a:pt x="874434" y="57116"/>
                  </a:lnTo>
                  <a:lnTo>
                    <a:pt x="913264" y="57135"/>
                  </a:lnTo>
                  <a:lnTo>
                    <a:pt x="952746" y="57143"/>
                  </a:lnTo>
                  <a:lnTo>
                    <a:pt x="994988" y="57147"/>
                  </a:lnTo>
                  <a:lnTo>
                    <a:pt x="1035635" y="57149"/>
                  </a:lnTo>
                  <a:lnTo>
                    <a:pt x="1075925" y="57150"/>
                  </a:lnTo>
                  <a:lnTo>
                    <a:pt x="1118526" y="57150"/>
                  </a:lnTo>
                  <a:lnTo>
                    <a:pt x="1159332" y="57150"/>
                  </a:lnTo>
                  <a:lnTo>
                    <a:pt x="1199693" y="56092"/>
                  </a:lnTo>
                  <a:lnTo>
                    <a:pt x="1242326" y="52093"/>
                  </a:lnTo>
                  <a:lnTo>
                    <a:pt x="1283146" y="49611"/>
                  </a:lnTo>
                  <a:lnTo>
                    <a:pt x="1322455" y="48508"/>
                  </a:lnTo>
                  <a:lnTo>
                    <a:pt x="1361092" y="48018"/>
                  </a:lnTo>
                  <a:lnTo>
                    <a:pt x="1399431" y="44977"/>
                  </a:lnTo>
                  <a:lnTo>
                    <a:pt x="1436579" y="41156"/>
                  </a:lnTo>
                  <a:lnTo>
                    <a:pt x="1470728" y="39458"/>
                  </a:lnTo>
                  <a:lnTo>
                    <a:pt x="1506366" y="38704"/>
                  </a:lnTo>
                  <a:lnTo>
                    <a:pt x="1542314" y="37310"/>
                  </a:lnTo>
                  <a:lnTo>
                    <a:pt x="1575930" y="33163"/>
                  </a:lnTo>
                  <a:lnTo>
                    <a:pt x="1608509" y="30614"/>
                  </a:lnTo>
                  <a:lnTo>
                    <a:pt x="1640627" y="29482"/>
                  </a:lnTo>
                  <a:lnTo>
                    <a:pt x="1687402" y="27785"/>
                  </a:lnTo>
                  <a:lnTo>
                    <a:pt x="1728542" y="22108"/>
                  </a:lnTo>
                  <a:lnTo>
                    <a:pt x="1767543" y="19957"/>
                  </a:lnTo>
                  <a:lnTo>
                    <a:pt x="1804851" y="18260"/>
                  </a:lnTo>
                  <a:lnTo>
                    <a:pt x="1846439" y="11564"/>
                  </a:lnTo>
                  <a:lnTo>
                    <a:pt x="1893751" y="3247"/>
                  </a:lnTo>
                  <a:lnTo>
                    <a:pt x="1933022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8205" name="SMARTInkShape-64"/>
          <p:cNvSpPr/>
          <p:nvPr>
            <p:custDataLst>
              <p:tags r:id="rId1"/>
            </p:custDataLst>
          </p:nvPr>
        </p:nvSpPr>
        <p:spPr>
          <a:xfrm>
            <a:off x="1952625" y="1334950"/>
            <a:ext cx="85610" cy="2084526"/>
          </a:xfrm>
          <a:custGeom>
            <a:avLst/>
            <a:gdLst/>
            <a:ahLst/>
            <a:cxnLst/>
            <a:rect l="0" t="0" r="0" b="0"/>
            <a:pathLst>
              <a:path w="85610" h="2084526">
                <a:moveTo>
                  <a:pt x="0" y="27125"/>
                </a:moveTo>
                <a:lnTo>
                  <a:pt x="0" y="27125"/>
                </a:lnTo>
                <a:lnTo>
                  <a:pt x="0" y="0"/>
                </a:lnTo>
                <a:lnTo>
                  <a:pt x="0" y="44248"/>
                </a:lnTo>
                <a:lnTo>
                  <a:pt x="1058" y="52727"/>
                </a:lnTo>
                <a:lnTo>
                  <a:pt x="7539" y="78239"/>
                </a:lnTo>
                <a:lnTo>
                  <a:pt x="10322" y="122834"/>
                </a:lnTo>
                <a:lnTo>
                  <a:pt x="17012" y="163388"/>
                </a:lnTo>
                <a:lnTo>
                  <a:pt x="21268" y="199438"/>
                </a:lnTo>
                <a:lnTo>
                  <a:pt x="26410" y="236931"/>
                </a:lnTo>
                <a:lnTo>
                  <a:pt x="27933" y="274851"/>
                </a:lnTo>
                <a:lnTo>
                  <a:pt x="31207" y="312897"/>
                </a:lnTo>
                <a:lnTo>
                  <a:pt x="36058" y="353804"/>
                </a:lnTo>
                <a:lnTo>
                  <a:pt x="40317" y="399438"/>
                </a:lnTo>
                <a:lnTo>
                  <a:pt x="45460" y="446473"/>
                </a:lnTo>
                <a:lnTo>
                  <a:pt x="46983" y="493923"/>
                </a:lnTo>
                <a:lnTo>
                  <a:pt x="50257" y="541497"/>
                </a:lnTo>
                <a:lnTo>
                  <a:pt x="54086" y="574293"/>
                </a:lnTo>
                <a:lnTo>
                  <a:pt x="55788" y="610036"/>
                </a:lnTo>
                <a:lnTo>
                  <a:pt x="56545" y="647088"/>
                </a:lnTo>
                <a:lnTo>
                  <a:pt x="57939" y="684722"/>
                </a:lnTo>
                <a:lnTo>
                  <a:pt x="62087" y="722615"/>
                </a:lnTo>
                <a:lnTo>
                  <a:pt x="64636" y="760623"/>
                </a:lnTo>
                <a:lnTo>
                  <a:pt x="65769" y="799741"/>
                </a:lnTo>
                <a:lnTo>
                  <a:pt x="66273" y="841821"/>
                </a:lnTo>
                <a:lnTo>
                  <a:pt x="66496" y="885218"/>
                </a:lnTo>
                <a:lnTo>
                  <a:pt x="66596" y="929200"/>
                </a:lnTo>
                <a:lnTo>
                  <a:pt x="66640" y="973441"/>
                </a:lnTo>
                <a:lnTo>
                  <a:pt x="66660" y="1017799"/>
                </a:lnTo>
                <a:lnTo>
                  <a:pt x="66668" y="1062208"/>
                </a:lnTo>
                <a:lnTo>
                  <a:pt x="66672" y="1106640"/>
                </a:lnTo>
                <a:lnTo>
                  <a:pt x="69496" y="1151081"/>
                </a:lnTo>
                <a:lnTo>
                  <a:pt x="73221" y="1195528"/>
                </a:lnTo>
                <a:lnTo>
                  <a:pt x="74876" y="1239976"/>
                </a:lnTo>
                <a:lnTo>
                  <a:pt x="75611" y="1284426"/>
                </a:lnTo>
                <a:lnTo>
                  <a:pt x="75938" y="1329934"/>
                </a:lnTo>
                <a:lnTo>
                  <a:pt x="76025" y="1353922"/>
                </a:lnTo>
                <a:lnTo>
                  <a:pt x="76084" y="1378381"/>
                </a:lnTo>
                <a:lnTo>
                  <a:pt x="76148" y="1425314"/>
                </a:lnTo>
                <a:lnTo>
                  <a:pt x="76177" y="1469809"/>
                </a:lnTo>
                <a:lnTo>
                  <a:pt x="76190" y="1510751"/>
                </a:lnTo>
                <a:lnTo>
                  <a:pt x="76195" y="1552937"/>
                </a:lnTo>
                <a:lnTo>
                  <a:pt x="76198" y="1596380"/>
                </a:lnTo>
                <a:lnTo>
                  <a:pt x="76199" y="1640383"/>
                </a:lnTo>
                <a:lnTo>
                  <a:pt x="79022" y="1681812"/>
                </a:lnTo>
                <a:lnTo>
                  <a:pt x="82746" y="1721391"/>
                </a:lnTo>
                <a:lnTo>
                  <a:pt x="84401" y="1760149"/>
                </a:lnTo>
                <a:lnTo>
                  <a:pt x="85136" y="1798541"/>
                </a:lnTo>
                <a:lnTo>
                  <a:pt x="85463" y="1835713"/>
                </a:lnTo>
                <a:lnTo>
                  <a:pt x="85609" y="1869872"/>
                </a:lnTo>
                <a:lnTo>
                  <a:pt x="82851" y="1905516"/>
                </a:lnTo>
                <a:lnTo>
                  <a:pt x="79156" y="1941466"/>
                </a:lnTo>
                <a:lnTo>
                  <a:pt x="77514" y="1975082"/>
                </a:lnTo>
                <a:lnTo>
                  <a:pt x="76589" y="2018701"/>
                </a:lnTo>
                <a:lnTo>
                  <a:pt x="71259" y="2058436"/>
                </a:lnTo>
                <a:lnTo>
                  <a:pt x="66675" y="208452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8210" name="SMARTInkShape-Group11"/>
          <p:cNvGrpSpPr/>
          <p:nvPr/>
        </p:nvGrpSpPr>
        <p:grpSpPr>
          <a:xfrm>
            <a:off x="714375" y="3878165"/>
            <a:ext cx="476251" cy="246161"/>
            <a:chOff x="714375" y="3878165"/>
            <a:chExt cx="476251" cy="246161"/>
          </a:xfrm>
        </p:grpSpPr>
        <p:sp>
          <p:nvSpPr>
            <p:cNvPr id="8206" name="SMARTInkShape-65"/>
            <p:cNvSpPr/>
            <p:nvPr>
              <p:custDataLst>
                <p:tags r:id="rId114"/>
              </p:custDataLst>
            </p:nvPr>
          </p:nvSpPr>
          <p:spPr>
            <a:xfrm>
              <a:off x="714375" y="3878165"/>
              <a:ext cx="123824" cy="235146"/>
            </a:xfrm>
            <a:custGeom>
              <a:avLst/>
              <a:gdLst/>
              <a:ahLst/>
              <a:cxnLst/>
              <a:rect l="0" t="0" r="0" b="0"/>
              <a:pathLst>
                <a:path w="123824" h="235146">
                  <a:moveTo>
                    <a:pt x="9525" y="27085"/>
                  </a:moveTo>
                  <a:lnTo>
                    <a:pt x="9525" y="27085"/>
                  </a:lnTo>
                  <a:lnTo>
                    <a:pt x="116" y="27085"/>
                  </a:lnTo>
                  <a:lnTo>
                    <a:pt x="1" y="49751"/>
                  </a:lnTo>
                  <a:lnTo>
                    <a:pt x="9133" y="92086"/>
                  </a:lnTo>
                  <a:lnTo>
                    <a:pt x="10506" y="109735"/>
                  </a:lnTo>
                  <a:lnTo>
                    <a:pt x="28487" y="157149"/>
                  </a:lnTo>
                  <a:lnTo>
                    <a:pt x="38710" y="177268"/>
                  </a:lnTo>
                  <a:lnTo>
                    <a:pt x="43663" y="184850"/>
                  </a:lnTo>
                  <a:lnTo>
                    <a:pt x="49664" y="198340"/>
                  </a:lnTo>
                  <a:lnTo>
                    <a:pt x="62710" y="214384"/>
                  </a:lnTo>
                  <a:lnTo>
                    <a:pt x="64913" y="220749"/>
                  </a:lnTo>
                  <a:lnTo>
                    <a:pt x="66559" y="222869"/>
                  </a:lnTo>
                  <a:lnTo>
                    <a:pt x="83963" y="235145"/>
                  </a:lnTo>
                  <a:lnTo>
                    <a:pt x="85609" y="234584"/>
                  </a:lnTo>
                  <a:lnTo>
                    <a:pt x="99868" y="222407"/>
                  </a:lnTo>
                  <a:lnTo>
                    <a:pt x="102594" y="216906"/>
                  </a:lnTo>
                  <a:lnTo>
                    <a:pt x="103321" y="213957"/>
                  </a:lnTo>
                  <a:lnTo>
                    <a:pt x="104864" y="211992"/>
                  </a:lnTo>
                  <a:lnTo>
                    <a:pt x="109401" y="209807"/>
                  </a:lnTo>
                  <a:lnTo>
                    <a:pt x="111034" y="207109"/>
                  </a:lnTo>
                  <a:lnTo>
                    <a:pt x="116477" y="190390"/>
                  </a:lnTo>
                  <a:lnTo>
                    <a:pt x="120559" y="183273"/>
                  </a:lnTo>
                  <a:lnTo>
                    <a:pt x="122857" y="172259"/>
                  </a:lnTo>
                  <a:lnTo>
                    <a:pt x="123787" y="125352"/>
                  </a:lnTo>
                  <a:lnTo>
                    <a:pt x="123823" y="82242"/>
                  </a:lnTo>
                  <a:lnTo>
                    <a:pt x="122766" y="70649"/>
                  </a:lnTo>
                  <a:lnTo>
                    <a:pt x="114124" y="40962"/>
                  </a:lnTo>
                  <a:lnTo>
                    <a:pt x="106935" y="27318"/>
                  </a:lnTo>
                  <a:lnTo>
                    <a:pt x="106215" y="24065"/>
                  </a:lnTo>
                  <a:lnTo>
                    <a:pt x="100145" y="14431"/>
                  </a:lnTo>
                  <a:lnTo>
                    <a:pt x="94603" y="10878"/>
                  </a:lnTo>
                  <a:lnTo>
                    <a:pt x="88612" y="8240"/>
                  </a:lnTo>
                  <a:lnTo>
                    <a:pt x="79290" y="1863"/>
                  </a:lnTo>
                  <a:lnTo>
                    <a:pt x="72987" y="0"/>
                  </a:lnTo>
                  <a:lnTo>
                    <a:pt x="69825" y="562"/>
                  </a:lnTo>
                  <a:lnTo>
                    <a:pt x="57145" y="6246"/>
                  </a:lnTo>
                  <a:lnTo>
                    <a:pt x="53972" y="6842"/>
                  </a:lnTo>
                  <a:lnTo>
                    <a:pt x="44449" y="12738"/>
                  </a:lnTo>
                  <a:lnTo>
                    <a:pt x="22225" y="34583"/>
                  </a:lnTo>
                  <a:lnTo>
                    <a:pt x="13758" y="49532"/>
                  </a:lnTo>
                  <a:lnTo>
                    <a:pt x="1489" y="91027"/>
                  </a:lnTo>
                  <a:lnTo>
                    <a:pt x="0" y="11281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07" name="SMARTInkShape-66"/>
            <p:cNvSpPr/>
            <p:nvPr>
              <p:custDataLst>
                <p:tags r:id="rId115"/>
              </p:custDataLst>
            </p:nvPr>
          </p:nvSpPr>
          <p:spPr>
            <a:xfrm>
              <a:off x="800103" y="4019560"/>
              <a:ext cx="142873" cy="104766"/>
            </a:xfrm>
            <a:custGeom>
              <a:avLst/>
              <a:gdLst/>
              <a:ahLst/>
              <a:cxnLst/>
              <a:rect l="0" t="0" r="0" b="0"/>
              <a:pathLst>
                <a:path w="142873" h="104766">
                  <a:moveTo>
                    <a:pt x="9522" y="19040"/>
                  </a:moveTo>
                  <a:lnTo>
                    <a:pt x="9522" y="19040"/>
                  </a:lnTo>
                  <a:lnTo>
                    <a:pt x="9522" y="10839"/>
                  </a:lnTo>
                  <a:lnTo>
                    <a:pt x="8464" y="10398"/>
                  </a:lnTo>
                  <a:lnTo>
                    <a:pt x="1321" y="9632"/>
                  </a:lnTo>
                  <a:lnTo>
                    <a:pt x="585" y="6745"/>
                  </a:lnTo>
                  <a:lnTo>
                    <a:pt x="0" y="24"/>
                  </a:lnTo>
                  <a:lnTo>
                    <a:pt x="5054" y="0"/>
                  </a:lnTo>
                  <a:lnTo>
                    <a:pt x="6544" y="1055"/>
                  </a:lnTo>
                  <a:lnTo>
                    <a:pt x="7536" y="2817"/>
                  </a:lnTo>
                  <a:lnTo>
                    <a:pt x="9130" y="8192"/>
                  </a:lnTo>
                  <a:lnTo>
                    <a:pt x="12170" y="8927"/>
                  </a:lnTo>
                  <a:lnTo>
                    <a:pt x="14462" y="9123"/>
                  </a:lnTo>
                  <a:lnTo>
                    <a:pt x="15991" y="10312"/>
                  </a:lnTo>
                  <a:lnTo>
                    <a:pt x="17689" y="14455"/>
                  </a:lnTo>
                  <a:lnTo>
                    <a:pt x="19200" y="15984"/>
                  </a:lnTo>
                  <a:lnTo>
                    <a:pt x="29229" y="21258"/>
                  </a:lnTo>
                  <a:lnTo>
                    <a:pt x="53998" y="43468"/>
                  </a:lnTo>
                  <a:lnTo>
                    <a:pt x="66677" y="49618"/>
                  </a:lnTo>
                  <a:lnTo>
                    <a:pt x="111122" y="91014"/>
                  </a:lnTo>
                  <a:lnTo>
                    <a:pt x="123822" y="97227"/>
                  </a:lnTo>
                  <a:lnTo>
                    <a:pt x="130172" y="101415"/>
                  </a:lnTo>
                  <a:lnTo>
                    <a:pt x="142872" y="1047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08" name="SMARTInkShape-67"/>
            <p:cNvSpPr/>
            <p:nvPr>
              <p:custDataLst>
                <p:tags r:id="rId116"/>
              </p:custDataLst>
            </p:nvPr>
          </p:nvSpPr>
          <p:spPr>
            <a:xfrm>
              <a:off x="1028700" y="3914775"/>
              <a:ext cx="114301" cy="28576"/>
            </a:xfrm>
            <a:custGeom>
              <a:avLst/>
              <a:gdLst/>
              <a:ahLst/>
              <a:cxnLst/>
              <a:rect l="0" t="0" r="0" b="0"/>
              <a:pathLst>
                <a:path w="114301" h="28576">
                  <a:moveTo>
                    <a:pt x="0" y="28575"/>
                  </a:moveTo>
                  <a:lnTo>
                    <a:pt x="0" y="28575"/>
                  </a:lnTo>
                  <a:lnTo>
                    <a:pt x="8201" y="20374"/>
                  </a:lnTo>
                  <a:lnTo>
                    <a:pt x="9133" y="14386"/>
                  </a:lnTo>
                  <a:lnTo>
                    <a:pt x="10322" y="12766"/>
                  </a:lnTo>
                  <a:lnTo>
                    <a:pt x="14465" y="10965"/>
                  </a:lnTo>
                  <a:lnTo>
                    <a:pt x="17692" y="9951"/>
                  </a:lnTo>
                  <a:lnTo>
                    <a:pt x="18446" y="6892"/>
                  </a:lnTo>
                  <a:lnTo>
                    <a:pt x="18647" y="4595"/>
                  </a:lnTo>
                  <a:lnTo>
                    <a:pt x="19840" y="3063"/>
                  </a:lnTo>
                  <a:lnTo>
                    <a:pt x="27216" y="403"/>
                  </a:lnTo>
                  <a:lnTo>
                    <a:pt x="71185" y="0"/>
                  </a:lnTo>
                  <a:lnTo>
                    <a:pt x="76793" y="2822"/>
                  </a:lnTo>
                  <a:lnTo>
                    <a:pt x="82814" y="6546"/>
                  </a:lnTo>
                  <a:lnTo>
                    <a:pt x="92153" y="9701"/>
                  </a:lnTo>
                  <a:lnTo>
                    <a:pt x="101623" y="15809"/>
                  </a:lnTo>
                  <a:lnTo>
                    <a:pt x="114300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09" name="SMARTInkShape-68"/>
            <p:cNvSpPr/>
            <p:nvPr>
              <p:custDataLst>
                <p:tags r:id="rId117"/>
              </p:custDataLst>
            </p:nvPr>
          </p:nvSpPr>
          <p:spPr>
            <a:xfrm>
              <a:off x="1085850" y="4019550"/>
              <a:ext cx="104776" cy="24539"/>
            </a:xfrm>
            <a:custGeom>
              <a:avLst/>
              <a:gdLst/>
              <a:ahLst/>
              <a:cxnLst/>
              <a:rect l="0" t="0" r="0" b="0"/>
              <a:pathLst>
                <a:path w="104776" h="24539">
                  <a:moveTo>
                    <a:pt x="0" y="19050"/>
                  </a:moveTo>
                  <a:lnTo>
                    <a:pt x="0" y="19050"/>
                  </a:lnTo>
                  <a:lnTo>
                    <a:pt x="5057" y="24107"/>
                  </a:lnTo>
                  <a:lnTo>
                    <a:pt x="6546" y="24538"/>
                  </a:lnTo>
                  <a:lnTo>
                    <a:pt x="7539" y="23767"/>
                  </a:lnTo>
                  <a:lnTo>
                    <a:pt x="9408" y="19326"/>
                  </a:lnTo>
                  <a:lnTo>
                    <a:pt x="14547" y="14075"/>
                  </a:lnTo>
                  <a:lnTo>
                    <a:pt x="19871" y="11547"/>
                  </a:lnTo>
                  <a:lnTo>
                    <a:pt x="53985" y="8490"/>
                  </a:lnTo>
                  <a:lnTo>
                    <a:pt x="66677" y="1991"/>
                  </a:lnTo>
                  <a:lnTo>
                    <a:pt x="1047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233" name="SMARTInkShape-Group12"/>
          <p:cNvGrpSpPr/>
          <p:nvPr/>
        </p:nvGrpSpPr>
        <p:grpSpPr>
          <a:xfrm>
            <a:off x="2819400" y="1600200"/>
            <a:ext cx="1514476" cy="2009776"/>
            <a:chOff x="2819400" y="1600200"/>
            <a:chExt cx="1514476" cy="2009776"/>
          </a:xfrm>
        </p:grpSpPr>
        <p:sp>
          <p:nvSpPr>
            <p:cNvPr id="8211" name="SMARTInkShape-69"/>
            <p:cNvSpPr/>
            <p:nvPr>
              <p:custDataLst>
                <p:tags r:id="rId92"/>
              </p:custDataLst>
            </p:nvPr>
          </p:nvSpPr>
          <p:spPr>
            <a:xfrm>
              <a:off x="3095625" y="1704985"/>
              <a:ext cx="971551" cy="676266"/>
            </a:xfrm>
            <a:custGeom>
              <a:avLst/>
              <a:gdLst/>
              <a:ahLst/>
              <a:cxnLst/>
              <a:rect l="0" t="0" r="0" b="0"/>
              <a:pathLst>
                <a:path w="971551" h="676266">
                  <a:moveTo>
                    <a:pt x="19050" y="9515"/>
                  </a:moveTo>
                  <a:lnTo>
                    <a:pt x="19050" y="9515"/>
                  </a:lnTo>
                  <a:lnTo>
                    <a:pt x="19050" y="0"/>
                  </a:lnTo>
                  <a:lnTo>
                    <a:pt x="13994" y="5049"/>
                  </a:lnTo>
                  <a:lnTo>
                    <a:pt x="11512" y="13175"/>
                  </a:lnTo>
                  <a:lnTo>
                    <a:pt x="6755" y="60646"/>
                  </a:lnTo>
                  <a:lnTo>
                    <a:pt x="889" y="105227"/>
                  </a:lnTo>
                  <a:lnTo>
                    <a:pt x="117" y="152451"/>
                  </a:lnTo>
                  <a:lnTo>
                    <a:pt x="23" y="191560"/>
                  </a:lnTo>
                  <a:lnTo>
                    <a:pt x="5" y="236131"/>
                  </a:lnTo>
                  <a:lnTo>
                    <a:pt x="1" y="280880"/>
                  </a:lnTo>
                  <a:lnTo>
                    <a:pt x="0" y="322880"/>
                  </a:lnTo>
                  <a:lnTo>
                    <a:pt x="0" y="361750"/>
                  </a:lnTo>
                  <a:lnTo>
                    <a:pt x="0" y="405059"/>
                  </a:lnTo>
                  <a:lnTo>
                    <a:pt x="6546" y="445716"/>
                  </a:lnTo>
                  <a:lnTo>
                    <a:pt x="9133" y="486972"/>
                  </a:lnTo>
                  <a:lnTo>
                    <a:pt x="9473" y="530727"/>
                  </a:lnTo>
                  <a:lnTo>
                    <a:pt x="9518" y="571335"/>
                  </a:lnTo>
                  <a:lnTo>
                    <a:pt x="9524" y="616098"/>
                  </a:lnTo>
                  <a:lnTo>
                    <a:pt x="9525" y="661306"/>
                  </a:lnTo>
                  <a:lnTo>
                    <a:pt x="9525" y="676265"/>
                  </a:lnTo>
                  <a:lnTo>
                    <a:pt x="9525" y="668064"/>
                  </a:lnTo>
                  <a:lnTo>
                    <a:pt x="10583" y="667623"/>
                  </a:lnTo>
                  <a:lnTo>
                    <a:pt x="14581" y="667132"/>
                  </a:lnTo>
                  <a:lnTo>
                    <a:pt x="16071" y="665943"/>
                  </a:lnTo>
                  <a:lnTo>
                    <a:pt x="17725" y="661800"/>
                  </a:lnTo>
                  <a:lnTo>
                    <a:pt x="19226" y="660271"/>
                  </a:lnTo>
                  <a:lnTo>
                    <a:pt x="23714" y="658573"/>
                  </a:lnTo>
                  <a:lnTo>
                    <a:pt x="25334" y="657062"/>
                  </a:lnTo>
                  <a:lnTo>
                    <a:pt x="27135" y="652561"/>
                  </a:lnTo>
                  <a:lnTo>
                    <a:pt x="28673" y="650937"/>
                  </a:lnTo>
                  <a:lnTo>
                    <a:pt x="47817" y="640341"/>
                  </a:lnTo>
                  <a:lnTo>
                    <a:pt x="50928" y="639616"/>
                  </a:lnTo>
                  <a:lnTo>
                    <a:pt x="83744" y="621746"/>
                  </a:lnTo>
                  <a:lnTo>
                    <a:pt x="91195" y="619226"/>
                  </a:lnTo>
                  <a:lnTo>
                    <a:pt x="112891" y="606012"/>
                  </a:lnTo>
                  <a:lnTo>
                    <a:pt x="156737" y="593867"/>
                  </a:lnTo>
                  <a:lnTo>
                    <a:pt x="203385" y="583228"/>
                  </a:lnTo>
                  <a:lnTo>
                    <a:pt x="241610" y="574122"/>
                  </a:lnTo>
                  <a:lnTo>
                    <a:pt x="284557" y="566954"/>
                  </a:lnTo>
                  <a:lnTo>
                    <a:pt x="331219" y="556404"/>
                  </a:lnTo>
                  <a:lnTo>
                    <a:pt x="368602" y="552556"/>
                  </a:lnTo>
                  <a:lnTo>
                    <a:pt x="406489" y="545184"/>
                  </a:lnTo>
                  <a:lnTo>
                    <a:pt x="444526" y="537355"/>
                  </a:lnTo>
                  <a:lnTo>
                    <a:pt x="482608" y="533506"/>
                  </a:lnTo>
                  <a:lnTo>
                    <a:pt x="521761" y="527192"/>
                  </a:lnTo>
                  <a:lnTo>
                    <a:pt x="565347" y="523792"/>
                  </a:lnTo>
                  <a:lnTo>
                    <a:pt x="605542" y="517611"/>
                  </a:lnTo>
                  <a:lnTo>
                    <a:pt x="644263" y="515309"/>
                  </a:lnTo>
                  <a:lnTo>
                    <a:pt x="682548" y="513569"/>
                  </a:lnTo>
                  <a:lnTo>
                    <a:pt x="719644" y="507879"/>
                  </a:lnTo>
                  <a:lnTo>
                    <a:pt x="763981" y="505420"/>
                  </a:lnTo>
                  <a:lnTo>
                    <a:pt x="808134" y="499878"/>
                  </a:lnTo>
                  <a:lnTo>
                    <a:pt x="847431" y="496196"/>
                  </a:lnTo>
                  <a:lnTo>
                    <a:pt x="890255" y="495409"/>
                  </a:lnTo>
                  <a:lnTo>
                    <a:pt x="933250" y="487100"/>
                  </a:lnTo>
                  <a:lnTo>
                    <a:pt x="955204" y="484970"/>
                  </a:lnTo>
                  <a:lnTo>
                    <a:pt x="971550" y="4762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12" name="SMARTInkShape-70"/>
            <p:cNvSpPr/>
            <p:nvPr>
              <p:custDataLst>
                <p:tags r:id="rId93"/>
              </p:custDataLst>
            </p:nvPr>
          </p:nvSpPr>
          <p:spPr>
            <a:xfrm>
              <a:off x="3905250" y="1705015"/>
              <a:ext cx="57151" cy="457161"/>
            </a:xfrm>
            <a:custGeom>
              <a:avLst/>
              <a:gdLst/>
              <a:ahLst/>
              <a:cxnLst/>
              <a:rect l="0" t="0" r="0" b="0"/>
              <a:pathLst>
                <a:path w="57151" h="457161">
                  <a:moveTo>
                    <a:pt x="38100" y="66635"/>
                  </a:moveTo>
                  <a:lnTo>
                    <a:pt x="38100" y="66635"/>
                  </a:lnTo>
                  <a:lnTo>
                    <a:pt x="30561" y="48735"/>
                  </a:lnTo>
                  <a:lnTo>
                    <a:pt x="27779" y="25315"/>
                  </a:lnTo>
                  <a:lnTo>
                    <a:pt x="19956" y="9956"/>
                  </a:lnTo>
                  <a:lnTo>
                    <a:pt x="19453" y="5108"/>
                  </a:lnTo>
                  <a:lnTo>
                    <a:pt x="18260" y="3392"/>
                  </a:lnTo>
                  <a:lnTo>
                    <a:pt x="16406" y="2248"/>
                  </a:lnTo>
                  <a:lnTo>
                    <a:pt x="9928" y="94"/>
                  </a:lnTo>
                  <a:lnTo>
                    <a:pt x="4588" y="0"/>
                  </a:lnTo>
                  <a:lnTo>
                    <a:pt x="3058" y="1045"/>
                  </a:lnTo>
                  <a:lnTo>
                    <a:pt x="2039" y="2800"/>
                  </a:lnTo>
                  <a:lnTo>
                    <a:pt x="604" y="10327"/>
                  </a:lnTo>
                  <a:lnTo>
                    <a:pt x="10" y="54507"/>
                  </a:lnTo>
                  <a:lnTo>
                    <a:pt x="1" y="96121"/>
                  </a:lnTo>
                  <a:lnTo>
                    <a:pt x="0" y="142955"/>
                  </a:lnTo>
                  <a:lnTo>
                    <a:pt x="2822" y="180959"/>
                  </a:lnTo>
                  <a:lnTo>
                    <a:pt x="8201" y="224096"/>
                  </a:lnTo>
                  <a:lnTo>
                    <a:pt x="15810" y="265778"/>
                  </a:lnTo>
                  <a:lnTo>
                    <a:pt x="21232" y="304586"/>
                  </a:lnTo>
                  <a:lnTo>
                    <a:pt x="34154" y="345816"/>
                  </a:lnTo>
                  <a:lnTo>
                    <a:pt x="44300" y="391607"/>
                  </a:lnTo>
                  <a:lnTo>
                    <a:pt x="50252" y="426293"/>
                  </a:lnTo>
                  <a:lnTo>
                    <a:pt x="54085" y="433916"/>
                  </a:lnTo>
                  <a:lnTo>
                    <a:pt x="57150" y="45716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13" name="SMARTInkShape-71"/>
            <p:cNvSpPr/>
            <p:nvPr>
              <p:custDataLst>
                <p:tags r:id="rId94"/>
              </p:custDataLst>
            </p:nvPr>
          </p:nvSpPr>
          <p:spPr>
            <a:xfrm>
              <a:off x="2819473" y="1685925"/>
              <a:ext cx="1457253" cy="828676"/>
            </a:xfrm>
            <a:custGeom>
              <a:avLst/>
              <a:gdLst/>
              <a:ahLst/>
              <a:cxnLst/>
              <a:rect l="0" t="0" r="0" b="0"/>
              <a:pathLst>
                <a:path w="1457253" h="828676">
                  <a:moveTo>
                    <a:pt x="219002" y="0"/>
                  </a:moveTo>
                  <a:lnTo>
                    <a:pt x="219002" y="0"/>
                  </a:lnTo>
                  <a:lnTo>
                    <a:pt x="210802" y="8201"/>
                  </a:lnTo>
                  <a:lnTo>
                    <a:pt x="201392" y="9409"/>
                  </a:lnTo>
                  <a:lnTo>
                    <a:pt x="176365" y="9524"/>
                  </a:lnTo>
                  <a:lnTo>
                    <a:pt x="170772" y="6702"/>
                  </a:lnTo>
                  <a:lnTo>
                    <a:pt x="164758" y="2979"/>
                  </a:lnTo>
                  <a:lnTo>
                    <a:pt x="152274" y="589"/>
                  </a:lnTo>
                  <a:lnTo>
                    <a:pt x="106687" y="5"/>
                  </a:lnTo>
                  <a:lnTo>
                    <a:pt x="82593" y="0"/>
                  </a:lnTo>
                  <a:lnTo>
                    <a:pt x="44772" y="9133"/>
                  </a:lnTo>
                  <a:lnTo>
                    <a:pt x="42524" y="10322"/>
                  </a:lnTo>
                  <a:lnTo>
                    <a:pt x="41025" y="12173"/>
                  </a:lnTo>
                  <a:lnTo>
                    <a:pt x="38301" y="17052"/>
                  </a:lnTo>
                  <a:lnTo>
                    <a:pt x="33562" y="22748"/>
                  </a:lnTo>
                  <a:lnTo>
                    <a:pt x="27929" y="25985"/>
                  </a:lnTo>
                  <a:lnTo>
                    <a:pt x="21898" y="28482"/>
                  </a:lnTo>
                  <a:lnTo>
                    <a:pt x="6243" y="41681"/>
                  </a:lnTo>
                  <a:lnTo>
                    <a:pt x="2735" y="50628"/>
                  </a:lnTo>
                  <a:lnTo>
                    <a:pt x="0" y="95916"/>
                  </a:lnTo>
                  <a:lnTo>
                    <a:pt x="2755" y="136231"/>
                  </a:lnTo>
                  <a:lnTo>
                    <a:pt x="16174" y="181354"/>
                  </a:lnTo>
                  <a:lnTo>
                    <a:pt x="31726" y="228650"/>
                  </a:lnTo>
                  <a:lnTo>
                    <a:pt x="47558" y="276232"/>
                  </a:lnTo>
                  <a:lnTo>
                    <a:pt x="60253" y="319383"/>
                  </a:lnTo>
                  <a:lnTo>
                    <a:pt x="72952" y="362126"/>
                  </a:lnTo>
                  <a:lnTo>
                    <a:pt x="85652" y="407415"/>
                  </a:lnTo>
                  <a:lnTo>
                    <a:pt x="98352" y="452305"/>
                  </a:lnTo>
                  <a:lnTo>
                    <a:pt x="104506" y="494333"/>
                  </a:lnTo>
                  <a:lnTo>
                    <a:pt x="111994" y="536031"/>
                  </a:lnTo>
                  <a:lnTo>
                    <a:pt x="113786" y="579663"/>
                  </a:lnTo>
                  <a:lnTo>
                    <a:pt x="120686" y="618856"/>
                  </a:lnTo>
                  <a:lnTo>
                    <a:pt x="123348" y="661658"/>
                  </a:lnTo>
                  <a:lnTo>
                    <a:pt x="123699" y="702611"/>
                  </a:lnTo>
                  <a:lnTo>
                    <a:pt x="122670" y="716555"/>
                  </a:lnTo>
                  <a:lnTo>
                    <a:pt x="114618" y="760110"/>
                  </a:lnTo>
                  <a:lnTo>
                    <a:pt x="114227" y="807619"/>
                  </a:lnTo>
                  <a:lnTo>
                    <a:pt x="114227" y="809615"/>
                  </a:lnTo>
                  <a:lnTo>
                    <a:pt x="122427" y="817825"/>
                  </a:lnTo>
                  <a:lnTo>
                    <a:pt x="132850" y="819115"/>
                  </a:lnTo>
                  <a:lnTo>
                    <a:pt x="138207" y="819140"/>
                  </a:lnTo>
                  <a:lnTo>
                    <a:pt x="143582" y="821968"/>
                  </a:lnTo>
                  <a:lnTo>
                    <a:pt x="149498" y="825694"/>
                  </a:lnTo>
                  <a:lnTo>
                    <a:pt x="161921" y="828086"/>
                  </a:lnTo>
                  <a:lnTo>
                    <a:pt x="207360" y="828673"/>
                  </a:lnTo>
                  <a:lnTo>
                    <a:pt x="251745" y="828675"/>
                  </a:lnTo>
                  <a:lnTo>
                    <a:pt x="298446" y="828675"/>
                  </a:lnTo>
                  <a:lnTo>
                    <a:pt x="343724" y="827617"/>
                  </a:lnTo>
                  <a:lnTo>
                    <a:pt x="382508" y="820474"/>
                  </a:lnTo>
                  <a:lnTo>
                    <a:pt x="428760" y="816502"/>
                  </a:lnTo>
                  <a:lnTo>
                    <a:pt x="469658" y="810530"/>
                  </a:lnTo>
                  <a:lnTo>
                    <a:pt x="514673" y="804688"/>
                  </a:lnTo>
                  <a:lnTo>
                    <a:pt x="559001" y="799948"/>
                  </a:lnTo>
                  <a:lnTo>
                    <a:pt x="599429" y="792740"/>
                  </a:lnTo>
                  <a:lnTo>
                    <a:pt x="643045" y="785946"/>
                  </a:lnTo>
                  <a:lnTo>
                    <a:pt x="679901" y="782501"/>
                  </a:lnTo>
                  <a:lnTo>
                    <a:pt x="723734" y="780278"/>
                  </a:lnTo>
                  <a:lnTo>
                    <a:pt x="759665" y="774589"/>
                  </a:lnTo>
                  <a:lnTo>
                    <a:pt x="797123" y="772433"/>
                  </a:lnTo>
                  <a:lnTo>
                    <a:pt x="835032" y="770735"/>
                  </a:lnTo>
                  <a:lnTo>
                    <a:pt x="873076" y="765059"/>
                  </a:lnTo>
                  <a:lnTo>
                    <a:pt x="911159" y="762906"/>
                  </a:lnTo>
                  <a:lnTo>
                    <a:pt x="948195" y="761210"/>
                  </a:lnTo>
                  <a:lnTo>
                    <a:pt x="992513" y="754514"/>
                  </a:lnTo>
                  <a:lnTo>
                    <a:pt x="1029215" y="753079"/>
                  </a:lnTo>
                  <a:lnTo>
                    <a:pt x="1074487" y="747538"/>
                  </a:lnTo>
                  <a:lnTo>
                    <a:pt x="1120549" y="743856"/>
                  </a:lnTo>
                  <a:lnTo>
                    <a:pt x="1161319" y="740307"/>
                  </a:lnTo>
                  <a:lnTo>
                    <a:pt x="1205003" y="734784"/>
                  </a:lnTo>
                  <a:lnTo>
                    <a:pt x="1246793" y="732635"/>
                  </a:lnTo>
                  <a:lnTo>
                    <a:pt x="1290151" y="725259"/>
                  </a:lnTo>
                  <a:lnTo>
                    <a:pt x="1335133" y="715818"/>
                  </a:lnTo>
                  <a:lnTo>
                    <a:pt x="1370915" y="711743"/>
                  </a:lnTo>
                  <a:lnTo>
                    <a:pt x="1387574" y="704070"/>
                  </a:lnTo>
                  <a:lnTo>
                    <a:pt x="1412602" y="689931"/>
                  </a:lnTo>
                  <a:lnTo>
                    <a:pt x="1424502" y="685965"/>
                  </a:lnTo>
                  <a:lnTo>
                    <a:pt x="1431407" y="681288"/>
                  </a:lnTo>
                  <a:lnTo>
                    <a:pt x="1433672" y="677500"/>
                  </a:lnTo>
                  <a:lnTo>
                    <a:pt x="1440130" y="659035"/>
                  </a:lnTo>
                  <a:lnTo>
                    <a:pt x="1451283" y="639826"/>
                  </a:lnTo>
                  <a:lnTo>
                    <a:pt x="1457252" y="6096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14" name="SMARTInkShape-72"/>
            <p:cNvSpPr/>
            <p:nvPr>
              <p:custDataLst>
                <p:tags r:id="rId95"/>
              </p:custDataLst>
            </p:nvPr>
          </p:nvSpPr>
          <p:spPr>
            <a:xfrm>
              <a:off x="3943350" y="1600200"/>
              <a:ext cx="390526" cy="647701"/>
            </a:xfrm>
            <a:custGeom>
              <a:avLst/>
              <a:gdLst/>
              <a:ahLst/>
              <a:cxnLst/>
              <a:rect l="0" t="0" r="0" b="0"/>
              <a:pathLst>
                <a:path w="390526" h="647701">
                  <a:moveTo>
                    <a:pt x="0" y="95250"/>
                  </a:moveTo>
                  <a:lnTo>
                    <a:pt x="0" y="95250"/>
                  </a:lnTo>
                  <a:lnTo>
                    <a:pt x="0" y="71652"/>
                  </a:lnTo>
                  <a:lnTo>
                    <a:pt x="2822" y="66065"/>
                  </a:lnTo>
                  <a:lnTo>
                    <a:pt x="31881" y="34805"/>
                  </a:lnTo>
                  <a:lnTo>
                    <a:pt x="40981" y="31344"/>
                  </a:lnTo>
                  <a:lnTo>
                    <a:pt x="51022" y="28747"/>
                  </a:lnTo>
                  <a:lnTo>
                    <a:pt x="80370" y="13495"/>
                  </a:lnTo>
                  <a:lnTo>
                    <a:pt x="127908" y="3082"/>
                  </a:lnTo>
                  <a:lnTo>
                    <a:pt x="171503" y="180"/>
                  </a:lnTo>
                  <a:lnTo>
                    <a:pt x="216843" y="5"/>
                  </a:lnTo>
                  <a:lnTo>
                    <a:pt x="244313" y="0"/>
                  </a:lnTo>
                  <a:lnTo>
                    <a:pt x="248989" y="2823"/>
                  </a:lnTo>
                  <a:lnTo>
                    <a:pt x="254596" y="6546"/>
                  </a:lnTo>
                  <a:lnTo>
                    <a:pt x="263701" y="8642"/>
                  </a:lnTo>
                  <a:lnTo>
                    <a:pt x="269953" y="9132"/>
                  </a:lnTo>
                  <a:lnTo>
                    <a:pt x="272044" y="10322"/>
                  </a:lnTo>
                  <a:lnTo>
                    <a:pt x="273437" y="12173"/>
                  </a:lnTo>
                  <a:lnTo>
                    <a:pt x="275674" y="17692"/>
                  </a:lnTo>
                  <a:lnTo>
                    <a:pt x="282662" y="26386"/>
                  </a:lnTo>
                  <a:lnTo>
                    <a:pt x="285343" y="36348"/>
                  </a:lnTo>
                  <a:lnTo>
                    <a:pt x="285629" y="47694"/>
                  </a:lnTo>
                  <a:lnTo>
                    <a:pt x="282873" y="55769"/>
                  </a:lnTo>
                  <a:lnTo>
                    <a:pt x="279180" y="62886"/>
                  </a:lnTo>
                  <a:lnTo>
                    <a:pt x="276614" y="79294"/>
                  </a:lnTo>
                  <a:lnTo>
                    <a:pt x="276235" y="116149"/>
                  </a:lnTo>
                  <a:lnTo>
                    <a:pt x="273408" y="123236"/>
                  </a:lnTo>
                  <a:lnTo>
                    <a:pt x="271172" y="126607"/>
                  </a:lnTo>
                  <a:lnTo>
                    <a:pt x="268025" y="141465"/>
                  </a:lnTo>
                  <a:lnTo>
                    <a:pt x="275867" y="188695"/>
                  </a:lnTo>
                  <a:lnTo>
                    <a:pt x="277213" y="219541"/>
                  </a:lnTo>
                  <a:lnTo>
                    <a:pt x="285919" y="261171"/>
                  </a:lnTo>
                  <a:lnTo>
                    <a:pt x="293834" y="305326"/>
                  </a:lnTo>
                  <a:lnTo>
                    <a:pt x="302625" y="352494"/>
                  </a:lnTo>
                  <a:lnTo>
                    <a:pt x="312118" y="400059"/>
                  </a:lnTo>
                  <a:lnTo>
                    <a:pt x="327153" y="447676"/>
                  </a:lnTo>
                  <a:lnTo>
                    <a:pt x="340094" y="495300"/>
                  </a:lnTo>
                  <a:lnTo>
                    <a:pt x="344891" y="521053"/>
                  </a:lnTo>
                  <a:lnTo>
                    <a:pt x="365242" y="568160"/>
                  </a:lnTo>
                  <a:lnTo>
                    <a:pt x="386299" y="614862"/>
                  </a:lnTo>
                  <a:lnTo>
                    <a:pt x="390525" y="6477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15" name="SMARTInkShape-73"/>
            <p:cNvSpPr/>
            <p:nvPr>
              <p:custDataLst>
                <p:tags r:id="rId96"/>
              </p:custDataLst>
            </p:nvPr>
          </p:nvSpPr>
          <p:spPr>
            <a:xfrm>
              <a:off x="2933700" y="1800225"/>
              <a:ext cx="104776" cy="171451"/>
            </a:xfrm>
            <a:custGeom>
              <a:avLst/>
              <a:gdLst/>
              <a:ahLst/>
              <a:cxnLst/>
              <a:rect l="0" t="0" r="0" b="0"/>
              <a:pathLst>
                <a:path w="104776" h="171451">
                  <a:moveTo>
                    <a:pt x="104775" y="0"/>
                  </a:moveTo>
                  <a:lnTo>
                    <a:pt x="104775" y="0"/>
                  </a:lnTo>
                  <a:lnTo>
                    <a:pt x="99719" y="5056"/>
                  </a:lnTo>
                  <a:lnTo>
                    <a:pt x="94414" y="7539"/>
                  </a:lnTo>
                  <a:lnTo>
                    <a:pt x="91518" y="8201"/>
                  </a:lnTo>
                  <a:lnTo>
                    <a:pt x="85478" y="14581"/>
                  </a:lnTo>
                  <a:lnTo>
                    <a:pt x="69475" y="37708"/>
                  </a:lnTo>
                  <a:lnTo>
                    <a:pt x="66862" y="44276"/>
                  </a:lnTo>
                  <a:lnTo>
                    <a:pt x="42255" y="79566"/>
                  </a:lnTo>
                  <a:lnTo>
                    <a:pt x="30861" y="107884"/>
                  </a:lnTo>
                  <a:lnTo>
                    <a:pt x="23020" y="119690"/>
                  </a:lnTo>
                  <a:lnTo>
                    <a:pt x="11794" y="146162"/>
                  </a:lnTo>
                  <a:lnTo>
                    <a:pt x="3965" y="157842"/>
                  </a:lnTo>
                  <a:lnTo>
                    <a:pt x="0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16" name="SMARTInkShape-74"/>
            <p:cNvSpPr/>
            <p:nvPr>
              <p:custDataLst>
                <p:tags r:id="rId97"/>
              </p:custDataLst>
            </p:nvPr>
          </p:nvSpPr>
          <p:spPr>
            <a:xfrm>
              <a:off x="2962275" y="1943100"/>
              <a:ext cx="138761" cy="304801"/>
            </a:xfrm>
            <a:custGeom>
              <a:avLst/>
              <a:gdLst/>
              <a:ahLst/>
              <a:cxnLst/>
              <a:rect l="0" t="0" r="0" b="0"/>
              <a:pathLst>
                <a:path w="138761" h="304801">
                  <a:moveTo>
                    <a:pt x="123825" y="0"/>
                  </a:moveTo>
                  <a:lnTo>
                    <a:pt x="123825" y="0"/>
                  </a:lnTo>
                  <a:lnTo>
                    <a:pt x="128881" y="0"/>
                  </a:lnTo>
                  <a:lnTo>
                    <a:pt x="130371" y="1058"/>
                  </a:lnTo>
                  <a:lnTo>
                    <a:pt x="131363" y="2822"/>
                  </a:lnTo>
                  <a:lnTo>
                    <a:pt x="132958" y="8201"/>
                  </a:lnTo>
                  <a:lnTo>
                    <a:pt x="135998" y="8936"/>
                  </a:lnTo>
                  <a:lnTo>
                    <a:pt x="138290" y="9133"/>
                  </a:lnTo>
                  <a:lnTo>
                    <a:pt x="138760" y="10322"/>
                  </a:lnTo>
                  <a:lnTo>
                    <a:pt x="134732" y="19835"/>
                  </a:lnTo>
                  <a:lnTo>
                    <a:pt x="130649" y="40991"/>
                  </a:lnTo>
                  <a:lnTo>
                    <a:pt x="123024" y="55184"/>
                  </a:lnTo>
                  <a:lnTo>
                    <a:pt x="95229" y="97433"/>
                  </a:lnTo>
                  <a:lnTo>
                    <a:pt x="76198" y="141081"/>
                  </a:lnTo>
                  <a:lnTo>
                    <a:pt x="63852" y="161393"/>
                  </a:lnTo>
                  <a:lnTo>
                    <a:pt x="35317" y="206344"/>
                  </a:lnTo>
                  <a:lnTo>
                    <a:pt x="15910" y="252673"/>
                  </a:lnTo>
                  <a:lnTo>
                    <a:pt x="2827" y="285575"/>
                  </a:lnTo>
                  <a:lnTo>
                    <a:pt x="0" y="3048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17" name="SMARTInkShape-75"/>
            <p:cNvSpPr/>
            <p:nvPr>
              <p:custDataLst>
                <p:tags r:id="rId98"/>
              </p:custDataLst>
            </p:nvPr>
          </p:nvSpPr>
          <p:spPr>
            <a:xfrm>
              <a:off x="3028950" y="2286000"/>
              <a:ext cx="76166" cy="142876"/>
            </a:xfrm>
            <a:custGeom>
              <a:avLst/>
              <a:gdLst/>
              <a:ahLst/>
              <a:cxnLst/>
              <a:rect l="0" t="0" r="0" b="0"/>
              <a:pathLst>
                <a:path w="76166" h="142876">
                  <a:moveTo>
                    <a:pt x="66675" y="0"/>
                  </a:moveTo>
                  <a:lnTo>
                    <a:pt x="66675" y="0"/>
                  </a:lnTo>
                  <a:lnTo>
                    <a:pt x="74875" y="8201"/>
                  </a:lnTo>
                  <a:lnTo>
                    <a:pt x="75808" y="14189"/>
                  </a:lnTo>
                  <a:lnTo>
                    <a:pt x="76165" y="26824"/>
                  </a:lnTo>
                  <a:lnTo>
                    <a:pt x="61118" y="46245"/>
                  </a:lnTo>
                  <a:lnTo>
                    <a:pt x="57855" y="53362"/>
                  </a:lnTo>
                  <a:lnTo>
                    <a:pt x="23264" y="98616"/>
                  </a:lnTo>
                  <a:lnTo>
                    <a:pt x="11815" y="126934"/>
                  </a:lnTo>
                  <a:lnTo>
                    <a:pt x="0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18" name="SMARTInkShape-76"/>
            <p:cNvSpPr/>
            <p:nvPr>
              <p:custDataLst>
                <p:tags r:id="rId99"/>
              </p:custDataLst>
            </p:nvPr>
          </p:nvSpPr>
          <p:spPr>
            <a:xfrm>
              <a:off x="3267506" y="2390775"/>
              <a:ext cx="56293" cy="142876"/>
            </a:xfrm>
            <a:custGeom>
              <a:avLst/>
              <a:gdLst/>
              <a:ahLst/>
              <a:cxnLst/>
              <a:rect l="0" t="0" r="0" b="0"/>
              <a:pathLst>
                <a:path w="56293" h="142876">
                  <a:moveTo>
                    <a:pt x="37669" y="0"/>
                  </a:moveTo>
                  <a:lnTo>
                    <a:pt x="37669" y="0"/>
                  </a:lnTo>
                  <a:lnTo>
                    <a:pt x="45870" y="0"/>
                  </a:lnTo>
                  <a:lnTo>
                    <a:pt x="55279" y="8201"/>
                  </a:lnTo>
                  <a:lnTo>
                    <a:pt x="56292" y="14189"/>
                  </a:lnTo>
                  <a:lnTo>
                    <a:pt x="53707" y="19712"/>
                  </a:lnTo>
                  <a:lnTo>
                    <a:pt x="41506" y="35012"/>
                  </a:lnTo>
                  <a:lnTo>
                    <a:pt x="27532" y="64694"/>
                  </a:lnTo>
                  <a:lnTo>
                    <a:pt x="24561" y="68529"/>
                  </a:lnTo>
                  <a:lnTo>
                    <a:pt x="21260" y="78435"/>
                  </a:lnTo>
                  <a:lnTo>
                    <a:pt x="18735" y="88835"/>
                  </a:lnTo>
                  <a:lnTo>
                    <a:pt x="11312" y="104135"/>
                  </a:lnTo>
                  <a:lnTo>
                    <a:pt x="9022" y="110841"/>
                  </a:lnTo>
                  <a:lnTo>
                    <a:pt x="2840" y="120566"/>
                  </a:lnTo>
                  <a:lnTo>
                    <a:pt x="538" y="130150"/>
                  </a:lnTo>
                  <a:lnTo>
                    <a:pt x="0" y="136514"/>
                  </a:lnTo>
                  <a:lnTo>
                    <a:pt x="915" y="138634"/>
                  </a:lnTo>
                  <a:lnTo>
                    <a:pt x="2583" y="140048"/>
                  </a:lnTo>
                  <a:lnTo>
                    <a:pt x="9094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19" name="SMARTInkShape-77"/>
            <p:cNvSpPr/>
            <p:nvPr>
              <p:custDataLst>
                <p:tags r:id="rId100"/>
              </p:custDataLst>
            </p:nvPr>
          </p:nvSpPr>
          <p:spPr>
            <a:xfrm>
              <a:off x="3543300" y="2247900"/>
              <a:ext cx="75808" cy="219076"/>
            </a:xfrm>
            <a:custGeom>
              <a:avLst/>
              <a:gdLst/>
              <a:ahLst/>
              <a:cxnLst/>
              <a:rect l="0" t="0" r="0" b="0"/>
              <a:pathLst>
                <a:path w="75808" h="219076">
                  <a:moveTo>
                    <a:pt x="66675" y="0"/>
                  </a:moveTo>
                  <a:lnTo>
                    <a:pt x="66675" y="0"/>
                  </a:lnTo>
                  <a:lnTo>
                    <a:pt x="66675" y="5056"/>
                  </a:lnTo>
                  <a:lnTo>
                    <a:pt x="69497" y="10361"/>
                  </a:lnTo>
                  <a:lnTo>
                    <a:pt x="73221" y="16246"/>
                  </a:lnTo>
                  <a:lnTo>
                    <a:pt x="75612" y="28648"/>
                  </a:lnTo>
                  <a:lnTo>
                    <a:pt x="75807" y="31799"/>
                  </a:lnTo>
                  <a:lnTo>
                    <a:pt x="65787" y="57993"/>
                  </a:lnTo>
                  <a:lnTo>
                    <a:pt x="44398" y="101649"/>
                  </a:lnTo>
                  <a:lnTo>
                    <a:pt x="22222" y="146053"/>
                  </a:lnTo>
                  <a:lnTo>
                    <a:pt x="13757" y="165101"/>
                  </a:lnTo>
                  <a:lnTo>
                    <a:pt x="9721" y="183092"/>
                  </a:lnTo>
                  <a:lnTo>
                    <a:pt x="2234" y="199189"/>
                  </a:lnTo>
                  <a:lnTo>
                    <a:pt x="0" y="2190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20" name="SMARTInkShape-78"/>
            <p:cNvSpPr/>
            <p:nvPr>
              <p:custDataLst>
                <p:tags r:id="rId101"/>
              </p:custDataLst>
            </p:nvPr>
          </p:nvSpPr>
          <p:spPr>
            <a:xfrm>
              <a:off x="3971971" y="2190750"/>
              <a:ext cx="56920" cy="217183"/>
            </a:xfrm>
            <a:custGeom>
              <a:avLst/>
              <a:gdLst/>
              <a:ahLst/>
              <a:cxnLst/>
              <a:rect l="0" t="0" r="0" b="0"/>
              <a:pathLst>
                <a:path w="56920" h="217183">
                  <a:moveTo>
                    <a:pt x="28529" y="0"/>
                  </a:moveTo>
                  <a:lnTo>
                    <a:pt x="28529" y="0"/>
                  </a:lnTo>
                  <a:lnTo>
                    <a:pt x="38642" y="0"/>
                  </a:lnTo>
                  <a:lnTo>
                    <a:pt x="46429" y="2822"/>
                  </a:lnTo>
                  <a:lnTo>
                    <a:pt x="49988" y="5056"/>
                  </a:lnTo>
                  <a:lnTo>
                    <a:pt x="52360" y="8663"/>
                  </a:lnTo>
                  <a:lnTo>
                    <a:pt x="56167" y="26837"/>
                  </a:lnTo>
                  <a:lnTo>
                    <a:pt x="56919" y="45988"/>
                  </a:lnTo>
                  <a:lnTo>
                    <a:pt x="51993" y="63956"/>
                  </a:lnTo>
                  <a:lnTo>
                    <a:pt x="41905" y="83502"/>
                  </a:lnTo>
                  <a:lnTo>
                    <a:pt x="30788" y="126387"/>
                  </a:lnTo>
                  <a:lnTo>
                    <a:pt x="14469" y="169575"/>
                  </a:lnTo>
                  <a:lnTo>
                    <a:pt x="2598" y="189835"/>
                  </a:lnTo>
                  <a:lnTo>
                    <a:pt x="186" y="209492"/>
                  </a:lnTo>
                  <a:lnTo>
                    <a:pt x="0" y="217182"/>
                  </a:lnTo>
                  <a:lnTo>
                    <a:pt x="1043" y="216755"/>
                  </a:lnTo>
                  <a:lnTo>
                    <a:pt x="9479" y="209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21" name="SMARTInkShape-79"/>
            <p:cNvSpPr/>
            <p:nvPr>
              <p:custDataLst>
                <p:tags r:id="rId102"/>
              </p:custDataLst>
            </p:nvPr>
          </p:nvSpPr>
          <p:spPr>
            <a:xfrm>
              <a:off x="4057650" y="2147162"/>
              <a:ext cx="112977" cy="205514"/>
            </a:xfrm>
            <a:custGeom>
              <a:avLst/>
              <a:gdLst/>
              <a:ahLst/>
              <a:cxnLst/>
              <a:rect l="0" t="0" r="0" b="0"/>
              <a:pathLst>
                <a:path w="112977" h="205514">
                  <a:moveTo>
                    <a:pt x="104775" y="5488"/>
                  </a:moveTo>
                  <a:lnTo>
                    <a:pt x="104775" y="5488"/>
                  </a:lnTo>
                  <a:lnTo>
                    <a:pt x="109831" y="432"/>
                  </a:lnTo>
                  <a:lnTo>
                    <a:pt x="111321" y="0"/>
                  </a:lnTo>
                  <a:lnTo>
                    <a:pt x="112314" y="771"/>
                  </a:lnTo>
                  <a:lnTo>
                    <a:pt x="112976" y="2343"/>
                  </a:lnTo>
                  <a:lnTo>
                    <a:pt x="112359" y="4450"/>
                  </a:lnTo>
                  <a:lnTo>
                    <a:pt x="107492" y="12471"/>
                  </a:lnTo>
                  <a:lnTo>
                    <a:pt x="104522" y="21551"/>
                  </a:lnTo>
                  <a:lnTo>
                    <a:pt x="79286" y="66190"/>
                  </a:lnTo>
                  <a:lnTo>
                    <a:pt x="57145" y="110285"/>
                  </a:lnTo>
                  <a:lnTo>
                    <a:pt x="34925" y="154714"/>
                  </a:lnTo>
                  <a:lnTo>
                    <a:pt x="12700" y="188404"/>
                  </a:lnTo>
                  <a:lnTo>
                    <a:pt x="4233" y="194799"/>
                  </a:lnTo>
                  <a:lnTo>
                    <a:pt x="0" y="20551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22" name="SMARTInkShape-80"/>
            <p:cNvSpPr/>
            <p:nvPr>
              <p:custDataLst>
                <p:tags r:id="rId103"/>
              </p:custDataLst>
            </p:nvPr>
          </p:nvSpPr>
          <p:spPr>
            <a:xfrm>
              <a:off x="4019550" y="1771766"/>
              <a:ext cx="209551" cy="228485"/>
            </a:xfrm>
            <a:custGeom>
              <a:avLst/>
              <a:gdLst/>
              <a:ahLst/>
              <a:cxnLst/>
              <a:rect l="0" t="0" r="0" b="0"/>
              <a:pathLst>
                <a:path w="209551" h="228485">
                  <a:moveTo>
                    <a:pt x="209550" y="9409"/>
                  </a:moveTo>
                  <a:lnTo>
                    <a:pt x="209550" y="9409"/>
                  </a:lnTo>
                  <a:lnTo>
                    <a:pt x="209550" y="4353"/>
                  </a:lnTo>
                  <a:lnTo>
                    <a:pt x="208492" y="2863"/>
                  </a:lnTo>
                  <a:lnTo>
                    <a:pt x="206728" y="1870"/>
                  </a:lnTo>
                  <a:lnTo>
                    <a:pt x="199849" y="146"/>
                  </a:lnTo>
                  <a:lnTo>
                    <a:pt x="195361" y="0"/>
                  </a:lnTo>
                  <a:lnTo>
                    <a:pt x="189838" y="2758"/>
                  </a:lnTo>
                  <a:lnTo>
                    <a:pt x="163853" y="22009"/>
                  </a:lnTo>
                  <a:lnTo>
                    <a:pt x="155374" y="31942"/>
                  </a:lnTo>
                  <a:lnTo>
                    <a:pt x="132683" y="52587"/>
                  </a:lnTo>
                  <a:lnTo>
                    <a:pt x="95191" y="97566"/>
                  </a:lnTo>
                  <a:lnTo>
                    <a:pt x="63493" y="143079"/>
                  </a:lnTo>
                  <a:lnTo>
                    <a:pt x="31749" y="185370"/>
                  </a:lnTo>
                  <a:lnTo>
                    <a:pt x="0" y="22848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23" name="SMARTInkShape-81"/>
            <p:cNvSpPr/>
            <p:nvPr>
              <p:custDataLst>
                <p:tags r:id="rId104"/>
              </p:custDataLst>
            </p:nvPr>
          </p:nvSpPr>
          <p:spPr>
            <a:xfrm>
              <a:off x="3076575" y="1790700"/>
              <a:ext cx="838201" cy="76196"/>
            </a:xfrm>
            <a:custGeom>
              <a:avLst/>
              <a:gdLst/>
              <a:ahLst/>
              <a:cxnLst/>
              <a:rect l="0" t="0" r="0" b="0"/>
              <a:pathLst>
                <a:path w="838201" h="76196">
                  <a:moveTo>
                    <a:pt x="0" y="57150"/>
                  </a:moveTo>
                  <a:lnTo>
                    <a:pt x="0" y="57150"/>
                  </a:lnTo>
                  <a:lnTo>
                    <a:pt x="14189" y="57150"/>
                  </a:lnTo>
                  <a:lnTo>
                    <a:pt x="15809" y="58208"/>
                  </a:lnTo>
                  <a:lnTo>
                    <a:pt x="16889" y="59972"/>
                  </a:lnTo>
                  <a:lnTo>
                    <a:pt x="17610" y="62206"/>
                  </a:lnTo>
                  <a:lnTo>
                    <a:pt x="19148" y="63696"/>
                  </a:lnTo>
                  <a:lnTo>
                    <a:pt x="23680" y="65351"/>
                  </a:lnTo>
                  <a:lnTo>
                    <a:pt x="45358" y="67710"/>
                  </a:lnTo>
                  <a:lnTo>
                    <a:pt x="54244" y="73214"/>
                  </a:lnTo>
                  <a:lnTo>
                    <a:pt x="66728" y="75610"/>
                  </a:lnTo>
                  <a:lnTo>
                    <a:pt x="112315" y="76195"/>
                  </a:lnTo>
                  <a:lnTo>
                    <a:pt x="149323" y="75142"/>
                  </a:lnTo>
                  <a:lnTo>
                    <a:pt x="174919" y="68661"/>
                  </a:lnTo>
                  <a:lnTo>
                    <a:pt x="218543" y="66849"/>
                  </a:lnTo>
                  <a:lnTo>
                    <a:pt x="240790" y="63904"/>
                  </a:lnTo>
                  <a:lnTo>
                    <a:pt x="286101" y="58039"/>
                  </a:lnTo>
                  <a:lnTo>
                    <a:pt x="333421" y="57267"/>
                  </a:lnTo>
                  <a:lnTo>
                    <a:pt x="378030" y="50627"/>
                  </a:lnTo>
                  <a:lnTo>
                    <a:pt x="418514" y="48218"/>
                  </a:lnTo>
                  <a:lnTo>
                    <a:pt x="462140" y="47742"/>
                  </a:lnTo>
                  <a:lnTo>
                    <a:pt x="498998" y="42603"/>
                  </a:lnTo>
                  <a:lnTo>
                    <a:pt x="542832" y="37931"/>
                  </a:lnTo>
                  <a:lnTo>
                    <a:pt x="588337" y="30737"/>
                  </a:lnTo>
                  <a:lnTo>
                    <a:pt x="628213" y="29002"/>
                  </a:lnTo>
                  <a:lnTo>
                    <a:pt x="666664" y="22113"/>
                  </a:lnTo>
                  <a:lnTo>
                    <a:pt x="704833" y="19655"/>
                  </a:lnTo>
                  <a:lnTo>
                    <a:pt x="751415" y="12584"/>
                  </a:lnTo>
                  <a:lnTo>
                    <a:pt x="798866" y="9793"/>
                  </a:lnTo>
                  <a:lnTo>
                    <a:pt x="814786" y="8546"/>
                  </a:lnTo>
                  <a:lnTo>
                    <a:pt x="8382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24" name="SMARTInkShape-82"/>
            <p:cNvSpPr/>
            <p:nvPr>
              <p:custDataLst>
                <p:tags r:id="rId105"/>
              </p:custDataLst>
            </p:nvPr>
          </p:nvSpPr>
          <p:spPr>
            <a:xfrm>
              <a:off x="3171825" y="2009775"/>
              <a:ext cx="38101" cy="1"/>
            </a:xfrm>
            <a:custGeom>
              <a:avLst/>
              <a:gdLst/>
              <a:ahLst/>
              <a:cxnLst/>
              <a:rect l="0" t="0" r="0" b="0"/>
              <a:pathLst>
                <a:path w="38101" h="1">
                  <a:moveTo>
                    <a:pt x="0" y="0"/>
                  </a:moveTo>
                  <a:lnTo>
                    <a:pt x="0" y="0"/>
                  </a:lnTo>
                  <a:lnTo>
                    <a:pt x="381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25" name="SMARTInkShape-83"/>
            <p:cNvSpPr/>
            <p:nvPr>
              <p:custDataLst>
                <p:tags r:id="rId106"/>
              </p:custDataLst>
            </p:nvPr>
          </p:nvSpPr>
          <p:spPr>
            <a:xfrm>
              <a:off x="3505200" y="1933575"/>
              <a:ext cx="200026" cy="28576"/>
            </a:xfrm>
            <a:custGeom>
              <a:avLst/>
              <a:gdLst/>
              <a:ahLst/>
              <a:cxnLst/>
              <a:rect l="0" t="0" r="0" b="0"/>
              <a:pathLst>
                <a:path w="200026" h="28576">
                  <a:moveTo>
                    <a:pt x="0" y="28575"/>
                  </a:moveTo>
                  <a:lnTo>
                    <a:pt x="0" y="28575"/>
                  </a:lnTo>
                  <a:lnTo>
                    <a:pt x="40276" y="28575"/>
                  </a:lnTo>
                  <a:lnTo>
                    <a:pt x="47181" y="25753"/>
                  </a:lnTo>
                  <a:lnTo>
                    <a:pt x="53778" y="22029"/>
                  </a:lnTo>
                  <a:lnTo>
                    <a:pt x="66635" y="19639"/>
                  </a:lnTo>
                  <a:lnTo>
                    <a:pt x="79367" y="19166"/>
                  </a:lnTo>
                  <a:lnTo>
                    <a:pt x="85722" y="16279"/>
                  </a:lnTo>
                  <a:lnTo>
                    <a:pt x="92073" y="12527"/>
                  </a:lnTo>
                  <a:lnTo>
                    <a:pt x="104775" y="10118"/>
                  </a:lnTo>
                  <a:lnTo>
                    <a:pt x="146050" y="9528"/>
                  </a:lnTo>
                  <a:lnTo>
                    <a:pt x="152400" y="6704"/>
                  </a:lnTo>
                  <a:lnTo>
                    <a:pt x="158750" y="2980"/>
                  </a:lnTo>
                  <a:lnTo>
                    <a:pt x="171450" y="589"/>
                  </a:lnTo>
                  <a:lnTo>
                    <a:pt x="2000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26" name="SMARTInkShape-84"/>
            <p:cNvSpPr/>
            <p:nvPr>
              <p:custDataLst>
                <p:tags r:id="rId107"/>
              </p:custDataLst>
            </p:nvPr>
          </p:nvSpPr>
          <p:spPr>
            <a:xfrm>
              <a:off x="3752850" y="1952625"/>
              <a:ext cx="57151" cy="1"/>
            </a:xfrm>
            <a:custGeom>
              <a:avLst/>
              <a:gdLst/>
              <a:ahLst/>
              <a:cxnLst/>
              <a:rect l="0" t="0" r="0" b="0"/>
              <a:pathLst>
                <a:path w="57151" h="1">
                  <a:moveTo>
                    <a:pt x="0" y="0"/>
                  </a:moveTo>
                  <a:lnTo>
                    <a:pt x="0" y="0"/>
                  </a:lnTo>
                  <a:lnTo>
                    <a:pt x="45358" y="0"/>
                  </a:lnTo>
                  <a:lnTo>
                    <a:pt x="571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27" name="SMARTInkShape-85"/>
            <p:cNvSpPr/>
            <p:nvPr>
              <p:custDataLst>
                <p:tags r:id="rId108"/>
              </p:custDataLst>
            </p:nvPr>
          </p:nvSpPr>
          <p:spPr>
            <a:xfrm>
              <a:off x="3352800" y="2114550"/>
              <a:ext cx="133351" cy="28576"/>
            </a:xfrm>
            <a:custGeom>
              <a:avLst/>
              <a:gdLst/>
              <a:ahLst/>
              <a:cxnLst/>
              <a:rect l="0" t="0" r="0" b="0"/>
              <a:pathLst>
                <a:path w="133351" h="28576">
                  <a:moveTo>
                    <a:pt x="0" y="28575"/>
                  </a:moveTo>
                  <a:lnTo>
                    <a:pt x="0" y="28575"/>
                  </a:lnTo>
                  <a:lnTo>
                    <a:pt x="14189" y="28575"/>
                  </a:lnTo>
                  <a:lnTo>
                    <a:pt x="15810" y="27517"/>
                  </a:lnTo>
                  <a:lnTo>
                    <a:pt x="16890" y="25753"/>
                  </a:lnTo>
                  <a:lnTo>
                    <a:pt x="17609" y="23519"/>
                  </a:lnTo>
                  <a:lnTo>
                    <a:pt x="19148" y="22029"/>
                  </a:lnTo>
                  <a:lnTo>
                    <a:pt x="23680" y="20374"/>
                  </a:lnTo>
                  <a:lnTo>
                    <a:pt x="44536" y="18069"/>
                  </a:lnTo>
                  <a:lnTo>
                    <a:pt x="57167" y="11526"/>
                  </a:lnTo>
                  <a:lnTo>
                    <a:pt x="101776" y="9548"/>
                  </a:lnTo>
                  <a:lnTo>
                    <a:pt x="117410" y="8474"/>
                  </a:lnTo>
                  <a:lnTo>
                    <a:pt x="1333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28" name="SMARTInkShape-86"/>
            <p:cNvSpPr/>
            <p:nvPr>
              <p:custDataLst>
                <p:tags r:id="rId109"/>
              </p:custDataLst>
            </p:nvPr>
          </p:nvSpPr>
          <p:spPr>
            <a:xfrm>
              <a:off x="3695700" y="2066925"/>
              <a:ext cx="123826" cy="19051"/>
            </a:xfrm>
            <a:custGeom>
              <a:avLst/>
              <a:gdLst/>
              <a:ahLst/>
              <a:cxnLst/>
              <a:rect l="0" t="0" r="0" b="0"/>
              <a:pathLst>
                <a:path w="123826" h="19051">
                  <a:moveTo>
                    <a:pt x="0" y="19050"/>
                  </a:moveTo>
                  <a:lnTo>
                    <a:pt x="0" y="19050"/>
                  </a:lnTo>
                  <a:lnTo>
                    <a:pt x="5056" y="13994"/>
                  </a:lnTo>
                  <a:lnTo>
                    <a:pt x="10361" y="11511"/>
                  </a:lnTo>
                  <a:lnTo>
                    <a:pt x="22390" y="9917"/>
                  </a:lnTo>
                  <a:lnTo>
                    <a:pt x="24452" y="8728"/>
                  </a:lnTo>
                  <a:lnTo>
                    <a:pt x="25826" y="6877"/>
                  </a:lnTo>
                  <a:lnTo>
                    <a:pt x="28032" y="1358"/>
                  </a:lnTo>
                  <a:lnTo>
                    <a:pt x="31156" y="604"/>
                  </a:lnTo>
                  <a:lnTo>
                    <a:pt x="76217" y="1"/>
                  </a:lnTo>
                  <a:lnTo>
                    <a:pt x="1238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29" name="SMARTInkShape-87"/>
            <p:cNvSpPr/>
            <p:nvPr>
              <p:custDataLst>
                <p:tags r:id="rId110"/>
              </p:custDataLst>
            </p:nvPr>
          </p:nvSpPr>
          <p:spPr>
            <a:xfrm>
              <a:off x="3372291" y="2628900"/>
              <a:ext cx="176412" cy="580974"/>
            </a:xfrm>
            <a:custGeom>
              <a:avLst/>
              <a:gdLst/>
              <a:ahLst/>
              <a:cxnLst/>
              <a:rect l="0" t="0" r="0" b="0"/>
              <a:pathLst>
                <a:path w="176412" h="580974">
                  <a:moveTo>
                    <a:pt x="123384" y="0"/>
                  </a:moveTo>
                  <a:lnTo>
                    <a:pt x="123384" y="0"/>
                  </a:lnTo>
                  <a:lnTo>
                    <a:pt x="123384" y="27125"/>
                  </a:lnTo>
                  <a:lnTo>
                    <a:pt x="129930" y="35893"/>
                  </a:lnTo>
                  <a:lnTo>
                    <a:pt x="133085" y="44737"/>
                  </a:lnTo>
                  <a:lnTo>
                    <a:pt x="139194" y="54060"/>
                  </a:lnTo>
                  <a:lnTo>
                    <a:pt x="142532" y="63525"/>
                  </a:lnTo>
                  <a:lnTo>
                    <a:pt x="148696" y="73033"/>
                  </a:lnTo>
                  <a:lnTo>
                    <a:pt x="152050" y="82552"/>
                  </a:lnTo>
                  <a:lnTo>
                    <a:pt x="158219" y="92076"/>
                  </a:lnTo>
                  <a:lnTo>
                    <a:pt x="161575" y="101600"/>
                  </a:lnTo>
                  <a:lnTo>
                    <a:pt x="167743" y="112183"/>
                  </a:lnTo>
                  <a:lnTo>
                    <a:pt x="176411" y="155509"/>
                  </a:lnTo>
                  <a:lnTo>
                    <a:pt x="170564" y="177516"/>
                  </a:lnTo>
                  <a:lnTo>
                    <a:pt x="164645" y="188299"/>
                  </a:lnTo>
                  <a:lnTo>
                    <a:pt x="161363" y="203371"/>
                  </a:lnTo>
                  <a:lnTo>
                    <a:pt x="154158" y="215010"/>
                  </a:lnTo>
                  <a:lnTo>
                    <a:pt x="120545" y="259393"/>
                  </a:lnTo>
                  <a:lnTo>
                    <a:pt x="82635" y="306844"/>
                  </a:lnTo>
                  <a:lnTo>
                    <a:pt x="64417" y="330604"/>
                  </a:lnTo>
                  <a:lnTo>
                    <a:pt x="37712" y="373477"/>
                  </a:lnTo>
                  <a:lnTo>
                    <a:pt x="15437" y="416042"/>
                  </a:lnTo>
                  <a:lnTo>
                    <a:pt x="2910" y="460382"/>
                  </a:lnTo>
                  <a:lnTo>
                    <a:pt x="0" y="492126"/>
                  </a:lnTo>
                  <a:lnTo>
                    <a:pt x="2577" y="502003"/>
                  </a:lnTo>
                  <a:lnTo>
                    <a:pt x="6192" y="510979"/>
                  </a:lnTo>
                  <a:lnTo>
                    <a:pt x="9285" y="526875"/>
                  </a:lnTo>
                  <a:lnTo>
                    <a:pt x="28332" y="559793"/>
                  </a:lnTo>
                  <a:lnTo>
                    <a:pt x="35631" y="567355"/>
                  </a:lnTo>
                  <a:lnTo>
                    <a:pt x="50581" y="576504"/>
                  </a:lnTo>
                  <a:lnTo>
                    <a:pt x="63243" y="579686"/>
                  </a:lnTo>
                  <a:lnTo>
                    <a:pt x="110815" y="580973"/>
                  </a:lnTo>
                  <a:lnTo>
                    <a:pt x="142434" y="571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30" name="SMARTInkShape-88"/>
            <p:cNvSpPr/>
            <p:nvPr>
              <p:custDataLst>
                <p:tags r:id="rId111"/>
              </p:custDataLst>
            </p:nvPr>
          </p:nvSpPr>
          <p:spPr>
            <a:xfrm>
              <a:off x="3324225" y="2724150"/>
              <a:ext cx="504779" cy="523876"/>
            </a:xfrm>
            <a:custGeom>
              <a:avLst/>
              <a:gdLst/>
              <a:ahLst/>
              <a:cxnLst/>
              <a:rect l="0" t="0" r="0" b="0"/>
              <a:pathLst>
                <a:path w="504779" h="523876">
                  <a:moveTo>
                    <a:pt x="228600" y="0"/>
                  </a:moveTo>
                  <a:lnTo>
                    <a:pt x="228600" y="0"/>
                  </a:lnTo>
                  <a:lnTo>
                    <a:pt x="228600" y="22666"/>
                  </a:lnTo>
                  <a:lnTo>
                    <a:pt x="231422" y="28771"/>
                  </a:lnTo>
                  <a:lnTo>
                    <a:pt x="243788" y="45534"/>
                  </a:lnTo>
                  <a:lnTo>
                    <a:pt x="245934" y="55868"/>
                  </a:lnTo>
                  <a:lnTo>
                    <a:pt x="248622" y="60529"/>
                  </a:lnTo>
                  <a:lnTo>
                    <a:pt x="293168" y="102737"/>
                  </a:lnTo>
                  <a:lnTo>
                    <a:pt x="330634" y="135082"/>
                  </a:lnTo>
                  <a:lnTo>
                    <a:pt x="374675" y="165212"/>
                  </a:lnTo>
                  <a:lnTo>
                    <a:pt x="419101" y="190320"/>
                  </a:lnTo>
                  <a:lnTo>
                    <a:pt x="461258" y="215893"/>
                  </a:lnTo>
                  <a:lnTo>
                    <a:pt x="477570" y="225423"/>
                  </a:lnTo>
                  <a:lnTo>
                    <a:pt x="500750" y="254000"/>
                  </a:lnTo>
                  <a:lnTo>
                    <a:pt x="503618" y="263525"/>
                  </a:lnTo>
                  <a:lnTo>
                    <a:pt x="504778" y="283869"/>
                  </a:lnTo>
                  <a:lnTo>
                    <a:pt x="488347" y="304975"/>
                  </a:lnTo>
                  <a:lnTo>
                    <a:pt x="487490" y="308091"/>
                  </a:lnTo>
                  <a:lnTo>
                    <a:pt x="484802" y="310169"/>
                  </a:lnTo>
                  <a:lnTo>
                    <a:pt x="468100" y="316326"/>
                  </a:lnTo>
                  <a:lnTo>
                    <a:pt x="425132" y="339803"/>
                  </a:lnTo>
                  <a:lnTo>
                    <a:pt x="406306" y="348214"/>
                  </a:lnTo>
                  <a:lnTo>
                    <a:pt x="361746" y="359660"/>
                  </a:lnTo>
                  <a:lnTo>
                    <a:pt x="322359" y="374766"/>
                  </a:lnTo>
                  <a:lnTo>
                    <a:pt x="276029" y="390540"/>
                  </a:lnTo>
                  <a:lnTo>
                    <a:pt x="258146" y="397940"/>
                  </a:lnTo>
                  <a:lnTo>
                    <a:pt x="217740" y="420952"/>
                  </a:lnTo>
                  <a:lnTo>
                    <a:pt x="174096" y="437976"/>
                  </a:lnTo>
                  <a:lnTo>
                    <a:pt x="133502" y="455060"/>
                  </a:lnTo>
                  <a:lnTo>
                    <a:pt x="91309" y="481715"/>
                  </a:lnTo>
                  <a:lnTo>
                    <a:pt x="45359" y="501572"/>
                  </a:lnTo>
                  <a:lnTo>
                    <a:pt x="0" y="523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31" name="SMARTInkShape-89"/>
            <p:cNvSpPr/>
            <p:nvPr>
              <p:custDataLst>
                <p:tags r:id="rId112"/>
              </p:custDataLst>
            </p:nvPr>
          </p:nvSpPr>
          <p:spPr>
            <a:xfrm>
              <a:off x="2819400" y="3076575"/>
              <a:ext cx="1428751" cy="238126"/>
            </a:xfrm>
            <a:custGeom>
              <a:avLst/>
              <a:gdLst/>
              <a:ahLst/>
              <a:cxnLst/>
              <a:rect l="0" t="0" r="0" b="0"/>
              <a:pathLst>
                <a:path w="1428751" h="238126">
                  <a:moveTo>
                    <a:pt x="0" y="238125"/>
                  </a:moveTo>
                  <a:lnTo>
                    <a:pt x="0" y="238125"/>
                  </a:lnTo>
                  <a:lnTo>
                    <a:pt x="5056" y="238125"/>
                  </a:lnTo>
                  <a:lnTo>
                    <a:pt x="6546" y="237067"/>
                  </a:lnTo>
                  <a:lnTo>
                    <a:pt x="7538" y="235303"/>
                  </a:lnTo>
                  <a:lnTo>
                    <a:pt x="8200" y="233068"/>
                  </a:lnTo>
                  <a:lnTo>
                    <a:pt x="9701" y="231579"/>
                  </a:lnTo>
                  <a:lnTo>
                    <a:pt x="19712" y="226366"/>
                  </a:lnTo>
                  <a:lnTo>
                    <a:pt x="46593" y="203113"/>
                  </a:lnTo>
                  <a:lnTo>
                    <a:pt x="89450" y="184143"/>
                  </a:lnTo>
                  <a:lnTo>
                    <a:pt x="133840" y="168274"/>
                  </a:lnTo>
                  <a:lnTo>
                    <a:pt x="179151" y="155575"/>
                  </a:lnTo>
                  <a:lnTo>
                    <a:pt x="217359" y="146050"/>
                  </a:lnTo>
                  <a:lnTo>
                    <a:pt x="261723" y="136525"/>
                  </a:lnTo>
                  <a:lnTo>
                    <a:pt x="308382" y="127000"/>
                  </a:lnTo>
                  <a:lnTo>
                    <a:pt x="355720" y="117475"/>
                  </a:lnTo>
                  <a:lnTo>
                    <a:pt x="403261" y="107950"/>
                  </a:lnTo>
                  <a:lnTo>
                    <a:pt x="434991" y="101600"/>
                  </a:lnTo>
                  <a:lnTo>
                    <a:pt x="469554" y="98072"/>
                  </a:lnTo>
                  <a:lnTo>
                    <a:pt x="506083" y="95446"/>
                  </a:lnTo>
                  <a:lnTo>
                    <a:pt x="543484" y="90751"/>
                  </a:lnTo>
                  <a:lnTo>
                    <a:pt x="581274" y="85136"/>
                  </a:lnTo>
                  <a:lnTo>
                    <a:pt x="619235" y="79114"/>
                  </a:lnTo>
                  <a:lnTo>
                    <a:pt x="657274" y="72909"/>
                  </a:lnTo>
                  <a:lnTo>
                    <a:pt x="695346" y="66623"/>
                  </a:lnTo>
                  <a:lnTo>
                    <a:pt x="734493" y="60302"/>
                  </a:lnTo>
                  <a:lnTo>
                    <a:pt x="776586" y="53965"/>
                  </a:lnTo>
                  <a:lnTo>
                    <a:pt x="817166" y="50443"/>
                  </a:lnTo>
                  <a:lnTo>
                    <a:pt x="856368" y="47819"/>
                  </a:lnTo>
                  <a:lnTo>
                    <a:pt x="894958" y="43125"/>
                  </a:lnTo>
                  <a:lnTo>
                    <a:pt x="933276" y="37511"/>
                  </a:lnTo>
                  <a:lnTo>
                    <a:pt x="970415" y="32547"/>
                  </a:lnTo>
                  <a:lnTo>
                    <a:pt x="1004559" y="30340"/>
                  </a:lnTo>
                  <a:lnTo>
                    <a:pt x="1040196" y="26537"/>
                  </a:lnTo>
                  <a:lnTo>
                    <a:pt x="1076142" y="22378"/>
                  </a:lnTo>
                  <a:lnTo>
                    <a:pt x="1109758" y="20529"/>
                  </a:lnTo>
                  <a:lnTo>
                    <a:pt x="1142337" y="19707"/>
                  </a:lnTo>
                  <a:lnTo>
                    <a:pt x="1174455" y="18284"/>
                  </a:lnTo>
                  <a:lnTo>
                    <a:pt x="1221230" y="12591"/>
                  </a:lnTo>
                  <a:lnTo>
                    <a:pt x="1262370" y="10433"/>
                  </a:lnTo>
                  <a:lnTo>
                    <a:pt x="1300312" y="9794"/>
                  </a:lnTo>
                  <a:lnTo>
                    <a:pt x="1342113" y="6756"/>
                  </a:lnTo>
                  <a:lnTo>
                    <a:pt x="1389734" y="593"/>
                  </a:lnTo>
                  <a:lnTo>
                    <a:pt x="14287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32" name="SMARTInkShape-90"/>
            <p:cNvSpPr/>
            <p:nvPr>
              <p:custDataLst>
                <p:tags r:id="rId113"/>
              </p:custDataLst>
            </p:nvPr>
          </p:nvSpPr>
          <p:spPr>
            <a:xfrm>
              <a:off x="3400904" y="3209926"/>
              <a:ext cx="264326" cy="400050"/>
            </a:xfrm>
            <a:custGeom>
              <a:avLst/>
              <a:gdLst/>
              <a:ahLst/>
              <a:cxnLst/>
              <a:rect l="0" t="0" r="0" b="0"/>
              <a:pathLst>
                <a:path w="264326" h="400050">
                  <a:moveTo>
                    <a:pt x="47146" y="38099"/>
                  </a:moveTo>
                  <a:lnTo>
                    <a:pt x="47146" y="38099"/>
                  </a:lnTo>
                  <a:lnTo>
                    <a:pt x="52202" y="38099"/>
                  </a:lnTo>
                  <a:lnTo>
                    <a:pt x="53692" y="37041"/>
                  </a:lnTo>
                  <a:lnTo>
                    <a:pt x="54685" y="35277"/>
                  </a:lnTo>
                  <a:lnTo>
                    <a:pt x="55347" y="33043"/>
                  </a:lnTo>
                  <a:lnTo>
                    <a:pt x="56847" y="31553"/>
                  </a:lnTo>
                  <a:lnTo>
                    <a:pt x="61335" y="29898"/>
                  </a:lnTo>
                  <a:lnTo>
                    <a:pt x="69812" y="28966"/>
                  </a:lnTo>
                  <a:lnTo>
                    <a:pt x="71782" y="27777"/>
                  </a:lnTo>
                  <a:lnTo>
                    <a:pt x="73095" y="25927"/>
                  </a:lnTo>
                  <a:lnTo>
                    <a:pt x="73970" y="23634"/>
                  </a:lnTo>
                  <a:lnTo>
                    <a:pt x="75612" y="22105"/>
                  </a:lnTo>
                  <a:lnTo>
                    <a:pt x="85852" y="16831"/>
                  </a:lnTo>
                  <a:lnTo>
                    <a:pt x="88825" y="14396"/>
                  </a:lnTo>
                  <a:lnTo>
                    <a:pt x="97773" y="11689"/>
                  </a:lnTo>
                  <a:lnTo>
                    <a:pt x="107747" y="9428"/>
                  </a:lnTo>
                  <a:lnTo>
                    <a:pt x="122774" y="2175"/>
                  </a:lnTo>
                  <a:lnTo>
                    <a:pt x="151766" y="0"/>
                  </a:lnTo>
                  <a:lnTo>
                    <a:pt x="151875" y="5055"/>
                  </a:lnTo>
                  <a:lnTo>
                    <a:pt x="149079" y="10360"/>
                  </a:lnTo>
                  <a:lnTo>
                    <a:pt x="120450" y="45660"/>
                  </a:lnTo>
                  <a:lnTo>
                    <a:pt x="73491" y="82648"/>
                  </a:lnTo>
                  <a:lnTo>
                    <a:pt x="54663" y="102599"/>
                  </a:lnTo>
                  <a:lnTo>
                    <a:pt x="44137" y="111215"/>
                  </a:lnTo>
                  <a:lnTo>
                    <a:pt x="25934" y="131172"/>
                  </a:lnTo>
                  <a:lnTo>
                    <a:pt x="16552" y="138732"/>
                  </a:lnTo>
                  <a:lnTo>
                    <a:pt x="10211" y="147879"/>
                  </a:lnTo>
                  <a:lnTo>
                    <a:pt x="3159" y="152118"/>
                  </a:lnTo>
                  <a:lnTo>
                    <a:pt x="0" y="160424"/>
                  </a:lnTo>
                  <a:lnTo>
                    <a:pt x="899" y="160924"/>
                  </a:lnTo>
                  <a:lnTo>
                    <a:pt x="36380" y="161913"/>
                  </a:lnTo>
                  <a:lnTo>
                    <a:pt x="54069" y="156864"/>
                  </a:lnTo>
                  <a:lnTo>
                    <a:pt x="73522" y="146735"/>
                  </a:lnTo>
                  <a:lnTo>
                    <a:pt x="117444" y="135609"/>
                  </a:lnTo>
                  <a:lnTo>
                    <a:pt x="163685" y="118452"/>
                  </a:lnTo>
                  <a:lnTo>
                    <a:pt x="209016" y="111720"/>
                  </a:lnTo>
                  <a:lnTo>
                    <a:pt x="229404" y="106146"/>
                  </a:lnTo>
                  <a:lnTo>
                    <a:pt x="240260" y="105181"/>
                  </a:lnTo>
                  <a:lnTo>
                    <a:pt x="246922" y="107777"/>
                  </a:lnTo>
                  <a:lnTo>
                    <a:pt x="253410" y="111400"/>
                  </a:lnTo>
                  <a:lnTo>
                    <a:pt x="259822" y="113010"/>
                  </a:lnTo>
                  <a:lnTo>
                    <a:pt x="261955" y="115557"/>
                  </a:lnTo>
                  <a:lnTo>
                    <a:pt x="264325" y="124030"/>
                  </a:lnTo>
                  <a:lnTo>
                    <a:pt x="263898" y="128195"/>
                  </a:lnTo>
                  <a:lnTo>
                    <a:pt x="260603" y="135644"/>
                  </a:lnTo>
                  <a:lnTo>
                    <a:pt x="234407" y="178334"/>
                  </a:lnTo>
                  <a:lnTo>
                    <a:pt x="225270" y="187914"/>
                  </a:lnTo>
                  <a:lnTo>
                    <a:pt x="214154" y="197817"/>
                  </a:lnTo>
                  <a:lnTo>
                    <a:pt x="189771" y="224400"/>
                  </a:lnTo>
                  <a:lnTo>
                    <a:pt x="177210" y="235199"/>
                  </a:lnTo>
                  <a:lnTo>
                    <a:pt x="140269" y="278724"/>
                  </a:lnTo>
                  <a:lnTo>
                    <a:pt x="111246" y="323809"/>
                  </a:lnTo>
                  <a:lnTo>
                    <a:pt x="102093" y="336532"/>
                  </a:lnTo>
                  <a:lnTo>
                    <a:pt x="87660" y="380998"/>
                  </a:lnTo>
                  <a:lnTo>
                    <a:pt x="85246" y="40004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236" name="SMARTInkShape-Group13"/>
          <p:cNvGrpSpPr/>
          <p:nvPr/>
        </p:nvGrpSpPr>
        <p:grpSpPr>
          <a:xfrm>
            <a:off x="4857750" y="2163669"/>
            <a:ext cx="381001" cy="388817"/>
            <a:chOff x="4857750" y="2163669"/>
            <a:chExt cx="381001" cy="388817"/>
          </a:xfrm>
        </p:grpSpPr>
        <p:sp>
          <p:nvSpPr>
            <p:cNvPr id="8234" name="SMARTInkShape-91"/>
            <p:cNvSpPr/>
            <p:nvPr>
              <p:custDataLst>
                <p:tags r:id="rId90"/>
              </p:custDataLst>
            </p:nvPr>
          </p:nvSpPr>
          <p:spPr>
            <a:xfrm>
              <a:off x="4857750" y="2163669"/>
              <a:ext cx="247520" cy="388817"/>
            </a:xfrm>
            <a:custGeom>
              <a:avLst/>
              <a:gdLst/>
              <a:ahLst/>
              <a:cxnLst/>
              <a:rect l="0" t="0" r="0" b="0"/>
              <a:pathLst>
                <a:path w="247520" h="388817">
                  <a:moveTo>
                    <a:pt x="0" y="150906"/>
                  </a:moveTo>
                  <a:lnTo>
                    <a:pt x="0" y="150906"/>
                  </a:lnTo>
                  <a:lnTo>
                    <a:pt x="1058" y="187359"/>
                  </a:lnTo>
                  <a:lnTo>
                    <a:pt x="9701" y="230777"/>
                  </a:lnTo>
                  <a:lnTo>
                    <a:pt x="22666" y="275214"/>
                  </a:lnTo>
                  <a:lnTo>
                    <a:pt x="38158" y="319597"/>
                  </a:lnTo>
                  <a:lnTo>
                    <a:pt x="55040" y="353743"/>
                  </a:lnTo>
                  <a:lnTo>
                    <a:pt x="78052" y="380752"/>
                  </a:lnTo>
                  <a:lnTo>
                    <a:pt x="85137" y="385351"/>
                  </a:lnTo>
                  <a:lnTo>
                    <a:pt x="95075" y="387941"/>
                  </a:lnTo>
                  <a:lnTo>
                    <a:pt x="112972" y="388816"/>
                  </a:lnTo>
                  <a:lnTo>
                    <a:pt x="121824" y="386113"/>
                  </a:lnTo>
                  <a:lnTo>
                    <a:pt x="168797" y="352174"/>
                  </a:lnTo>
                  <a:lnTo>
                    <a:pt x="189733" y="322101"/>
                  </a:lnTo>
                  <a:lnTo>
                    <a:pt x="212820" y="282968"/>
                  </a:lnTo>
                  <a:lnTo>
                    <a:pt x="231370" y="241518"/>
                  </a:lnTo>
                  <a:lnTo>
                    <a:pt x="240058" y="197920"/>
                  </a:lnTo>
                  <a:lnTo>
                    <a:pt x="246650" y="151884"/>
                  </a:lnTo>
                  <a:lnTo>
                    <a:pt x="247519" y="111471"/>
                  </a:lnTo>
                  <a:lnTo>
                    <a:pt x="239437" y="68796"/>
                  </a:lnTo>
                  <a:lnTo>
                    <a:pt x="233457" y="49436"/>
                  </a:lnTo>
                  <a:lnTo>
                    <a:pt x="221955" y="31536"/>
                  </a:lnTo>
                  <a:lnTo>
                    <a:pt x="211579" y="21110"/>
                  </a:lnTo>
                  <a:lnTo>
                    <a:pt x="196628" y="12377"/>
                  </a:lnTo>
                  <a:lnTo>
                    <a:pt x="185025" y="8260"/>
                  </a:lnTo>
                  <a:lnTo>
                    <a:pt x="173826" y="1866"/>
                  </a:lnTo>
                  <a:lnTo>
                    <a:pt x="163334" y="0"/>
                  </a:lnTo>
                  <a:lnTo>
                    <a:pt x="154437" y="1992"/>
                  </a:lnTo>
                  <a:lnTo>
                    <a:pt x="146955" y="5347"/>
                  </a:lnTo>
                  <a:lnTo>
                    <a:pt x="136793" y="8294"/>
                  </a:lnTo>
                  <a:lnTo>
                    <a:pt x="112011" y="24208"/>
                  </a:lnTo>
                  <a:lnTo>
                    <a:pt x="104775" y="3660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35" name="SMARTInkShape-92"/>
            <p:cNvSpPr/>
            <p:nvPr>
              <p:custDataLst>
                <p:tags r:id="rId91"/>
              </p:custDataLst>
            </p:nvPr>
          </p:nvSpPr>
          <p:spPr>
            <a:xfrm>
              <a:off x="4990355" y="2486025"/>
              <a:ext cx="248396" cy="65314"/>
            </a:xfrm>
            <a:custGeom>
              <a:avLst/>
              <a:gdLst/>
              <a:ahLst/>
              <a:cxnLst/>
              <a:rect l="0" t="0" r="0" b="0"/>
              <a:pathLst>
                <a:path w="248396" h="65314">
                  <a:moveTo>
                    <a:pt x="19795" y="9525"/>
                  </a:moveTo>
                  <a:lnTo>
                    <a:pt x="19795" y="9525"/>
                  </a:lnTo>
                  <a:lnTo>
                    <a:pt x="4625" y="9525"/>
                  </a:lnTo>
                  <a:lnTo>
                    <a:pt x="1215" y="8467"/>
                  </a:lnTo>
                  <a:lnTo>
                    <a:pt x="0" y="6703"/>
                  </a:lnTo>
                  <a:lnTo>
                    <a:pt x="597" y="1324"/>
                  </a:lnTo>
                  <a:lnTo>
                    <a:pt x="3502" y="588"/>
                  </a:lnTo>
                  <a:lnTo>
                    <a:pt x="46525" y="0"/>
                  </a:lnTo>
                  <a:lnTo>
                    <a:pt x="55610" y="6546"/>
                  </a:lnTo>
                  <a:lnTo>
                    <a:pt x="64509" y="9701"/>
                  </a:lnTo>
                  <a:lnTo>
                    <a:pt x="73848" y="15809"/>
                  </a:lnTo>
                  <a:lnTo>
                    <a:pt x="83318" y="19148"/>
                  </a:lnTo>
                  <a:lnTo>
                    <a:pt x="105521" y="35469"/>
                  </a:lnTo>
                  <a:lnTo>
                    <a:pt x="111870" y="37989"/>
                  </a:lnTo>
                  <a:lnTo>
                    <a:pt x="131803" y="53879"/>
                  </a:lnTo>
                  <a:lnTo>
                    <a:pt x="140707" y="56181"/>
                  </a:lnTo>
                  <a:lnTo>
                    <a:pt x="146912" y="56719"/>
                  </a:lnTo>
                  <a:lnTo>
                    <a:pt x="153197" y="59781"/>
                  </a:lnTo>
                  <a:lnTo>
                    <a:pt x="159518" y="63611"/>
                  </a:lnTo>
                  <a:lnTo>
                    <a:pt x="165855" y="65313"/>
                  </a:lnTo>
                  <a:lnTo>
                    <a:pt x="169027" y="64709"/>
                  </a:lnTo>
                  <a:lnTo>
                    <a:pt x="181721" y="58957"/>
                  </a:lnTo>
                  <a:lnTo>
                    <a:pt x="184896" y="58355"/>
                  </a:lnTo>
                  <a:lnTo>
                    <a:pt x="194420" y="52450"/>
                  </a:lnTo>
                  <a:lnTo>
                    <a:pt x="241182" y="7204"/>
                  </a:lnTo>
                  <a:lnTo>
                    <a:pt x="24839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242" name="SMARTInkShape-Group14"/>
          <p:cNvGrpSpPr/>
          <p:nvPr/>
        </p:nvGrpSpPr>
        <p:grpSpPr>
          <a:xfrm>
            <a:off x="3058897" y="1295531"/>
            <a:ext cx="636804" cy="809484"/>
            <a:chOff x="3058897" y="1295531"/>
            <a:chExt cx="636804" cy="809484"/>
          </a:xfrm>
        </p:grpSpPr>
        <p:sp>
          <p:nvSpPr>
            <p:cNvPr id="8237" name="SMARTInkShape-93"/>
            <p:cNvSpPr/>
            <p:nvPr>
              <p:custDataLst>
                <p:tags r:id="rId85"/>
              </p:custDataLst>
            </p:nvPr>
          </p:nvSpPr>
          <p:spPr>
            <a:xfrm>
              <a:off x="3476625" y="1381136"/>
              <a:ext cx="219076" cy="636791"/>
            </a:xfrm>
            <a:custGeom>
              <a:avLst/>
              <a:gdLst/>
              <a:ahLst/>
              <a:cxnLst/>
              <a:rect l="0" t="0" r="0" b="0"/>
              <a:pathLst>
                <a:path w="219076" h="636791">
                  <a:moveTo>
                    <a:pt x="200025" y="28564"/>
                  </a:moveTo>
                  <a:lnTo>
                    <a:pt x="200025" y="28564"/>
                  </a:lnTo>
                  <a:lnTo>
                    <a:pt x="200025" y="23507"/>
                  </a:lnTo>
                  <a:lnTo>
                    <a:pt x="201083" y="22018"/>
                  </a:lnTo>
                  <a:lnTo>
                    <a:pt x="202847" y="21025"/>
                  </a:lnTo>
                  <a:lnTo>
                    <a:pt x="205081" y="20363"/>
                  </a:lnTo>
                  <a:lnTo>
                    <a:pt x="217358" y="10954"/>
                  </a:lnTo>
                  <a:lnTo>
                    <a:pt x="218312" y="7332"/>
                  </a:lnTo>
                  <a:lnTo>
                    <a:pt x="219074" y="0"/>
                  </a:lnTo>
                  <a:lnTo>
                    <a:pt x="219075" y="5049"/>
                  </a:lnTo>
                  <a:lnTo>
                    <a:pt x="218017" y="6537"/>
                  </a:lnTo>
                  <a:lnTo>
                    <a:pt x="216253" y="7530"/>
                  </a:lnTo>
                  <a:lnTo>
                    <a:pt x="214019" y="8191"/>
                  </a:lnTo>
                  <a:lnTo>
                    <a:pt x="208714" y="14571"/>
                  </a:lnTo>
                  <a:lnTo>
                    <a:pt x="194623" y="35384"/>
                  </a:lnTo>
                  <a:lnTo>
                    <a:pt x="185670" y="60681"/>
                  </a:lnTo>
                  <a:lnTo>
                    <a:pt x="164660" y="99743"/>
                  </a:lnTo>
                  <a:lnTo>
                    <a:pt x="144983" y="144381"/>
                  </a:lnTo>
                  <a:lnTo>
                    <a:pt x="133975" y="181413"/>
                  </a:lnTo>
                  <a:lnTo>
                    <a:pt x="121188" y="219197"/>
                  </a:lnTo>
                  <a:lnTo>
                    <a:pt x="106816" y="257204"/>
                  </a:lnTo>
                  <a:lnTo>
                    <a:pt x="95855" y="298098"/>
                  </a:lnTo>
                  <a:lnTo>
                    <a:pt x="85904" y="340906"/>
                  </a:lnTo>
                  <a:lnTo>
                    <a:pt x="76253" y="380402"/>
                  </a:lnTo>
                  <a:lnTo>
                    <a:pt x="63510" y="426617"/>
                  </a:lnTo>
                  <a:lnTo>
                    <a:pt x="50802" y="472866"/>
                  </a:lnTo>
                  <a:lnTo>
                    <a:pt x="40923" y="513673"/>
                  </a:lnTo>
                  <a:lnTo>
                    <a:pt x="36114" y="539894"/>
                  </a:lnTo>
                  <a:lnTo>
                    <a:pt x="20815" y="587187"/>
                  </a:lnTo>
                  <a:lnTo>
                    <a:pt x="17013" y="597163"/>
                  </a:lnTo>
                  <a:lnTo>
                    <a:pt x="12853" y="605125"/>
                  </a:lnTo>
                  <a:lnTo>
                    <a:pt x="10183" y="618859"/>
                  </a:lnTo>
                  <a:lnTo>
                    <a:pt x="9528" y="636790"/>
                  </a:lnTo>
                  <a:lnTo>
                    <a:pt x="9525" y="629842"/>
                  </a:lnTo>
                  <a:lnTo>
                    <a:pt x="0" y="61911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38" name="SMARTInkShape-94"/>
            <p:cNvSpPr/>
            <p:nvPr>
              <p:custDataLst>
                <p:tags r:id="rId86"/>
              </p:custDataLst>
            </p:nvPr>
          </p:nvSpPr>
          <p:spPr>
            <a:xfrm>
              <a:off x="3409950" y="1876425"/>
              <a:ext cx="257176" cy="228590"/>
            </a:xfrm>
            <a:custGeom>
              <a:avLst/>
              <a:gdLst/>
              <a:ahLst/>
              <a:cxnLst/>
              <a:rect l="0" t="0" r="0" b="0"/>
              <a:pathLst>
                <a:path w="257176" h="228590">
                  <a:moveTo>
                    <a:pt x="9525" y="19050"/>
                  </a:moveTo>
                  <a:lnTo>
                    <a:pt x="9525" y="19050"/>
                  </a:lnTo>
                  <a:lnTo>
                    <a:pt x="1324" y="19050"/>
                  </a:lnTo>
                  <a:lnTo>
                    <a:pt x="883" y="20108"/>
                  </a:lnTo>
                  <a:lnTo>
                    <a:pt x="0" y="41822"/>
                  </a:lnTo>
                  <a:lnTo>
                    <a:pt x="2823" y="47868"/>
                  </a:lnTo>
                  <a:lnTo>
                    <a:pt x="6546" y="54083"/>
                  </a:lnTo>
                  <a:lnTo>
                    <a:pt x="9701" y="63532"/>
                  </a:lnTo>
                  <a:lnTo>
                    <a:pt x="15810" y="73034"/>
                  </a:lnTo>
                  <a:lnTo>
                    <a:pt x="18090" y="83611"/>
                  </a:lnTo>
                  <a:lnTo>
                    <a:pt x="19824" y="98622"/>
                  </a:lnTo>
                  <a:lnTo>
                    <a:pt x="26570" y="110242"/>
                  </a:lnTo>
                  <a:lnTo>
                    <a:pt x="32270" y="117083"/>
                  </a:lnTo>
                  <a:lnTo>
                    <a:pt x="35508" y="126473"/>
                  </a:lnTo>
                  <a:lnTo>
                    <a:pt x="38007" y="136644"/>
                  </a:lnTo>
                  <a:lnTo>
                    <a:pt x="48234" y="151796"/>
                  </a:lnTo>
                  <a:lnTo>
                    <a:pt x="51206" y="155173"/>
                  </a:lnTo>
                  <a:lnTo>
                    <a:pt x="54508" y="164568"/>
                  </a:lnTo>
                  <a:lnTo>
                    <a:pt x="57034" y="174741"/>
                  </a:lnTo>
                  <a:lnTo>
                    <a:pt x="64457" y="189896"/>
                  </a:lnTo>
                  <a:lnTo>
                    <a:pt x="66237" y="203081"/>
                  </a:lnTo>
                  <a:lnTo>
                    <a:pt x="67441" y="205237"/>
                  </a:lnTo>
                  <a:lnTo>
                    <a:pt x="69302" y="206675"/>
                  </a:lnTo>
                  <a:lnTo>
                    <a:pt x="71601" y="207633"/>
                  </a:lnTo>
                  <a:lnTo>
                    <a:pt x="73135" y="209330"/>
                  </a:lnTo>
                  <a:lnTo>
                    <a:pt x="74837" y="214039"/>
                  </a:lnTo>
                  <a:lnTo>
                    <a:pt x="76350" y="215717"/>
                  </a:lnTo>
                  <a:lnTo>
                    <a:pt x="80853" y="217583"/>
                  </a:lnTo>
                  <a:lnTo>
                    <a:pt x="82476" y="219138"/>
                  </a:lnTo>
                  <a:lnTo>
                    <a:pt x="85297" y="227145"/>
                  </a:lnTo>
                  <a:lnTo>
                    <a:pt x="88357" y="227953"/>
                  </a:lnTo>
                  <a:lnTo>
                    <a:pt x="100187" y="228589"/>
                  </a:lnTo>
                  <a:lnTo>
                    <a:pt x="101717" y="227534"/>
                  </a:lnTo>
                  <a:lnTo>
                    <a:pt x="102736" y="225773"/>
                  </a:lnTo>
                  <a:lnTo>
                    <a:pt x="103416" y="223540"/>
                  </a:lnTo>
                  <a:lnTo>
                    <a:pt x="104927" y="222052"/>
                  </a:lnTo>
                  <a:lnTo>
                    <a:pt x="109429" y="220398"/>
                  </a:lnTo>
                  <a:lnTo>
                    <a:pt x="111053" y="218898"/>
                  </a:lnTo>
                  <a:lnTo>
                    <a:pt x="118929" y="205934"/>
                  </a:lnTo>
                  <a:lnTo>
                    <a:pt x="127431" y="196719"/>
                  </a:lnTo>
                  <a:lnTo>
                    <a:pt x="133541" y="193264"/>
                  </a:lnTo>
                  <a:lnTo>
                    <a:pt x="139785" y="190670"/>
                  </a:lnTo>
                  <a:lnTo>
                    <a:pt x="155586" y="177404"/>
                  </a:lnTo>
                  <a:lnTo>
                    <a:pt x="159108" y="168452"/>
                  </a:lnTo>
                  <a:lnTo>
                    <a:pt x="161732" y="158476"/>
                  </a:lnTo>
                  <a:lnTo>
                    <a:pt x="172039" y="143448"/>
                  </a:lnTo>
                  <a:lnTo>
                    <a:pt x="179120" y="136780"/>
                  </a:lnTo>
                  <a:lnTo>
                    <a:pt x="193949" y="126017"/>
                  </a:lnTo>
                  <a:lnTo>
                    <a:pt x="214587" y="99314"/>
                  </a:lnTo>
                  <a:lnTo>
                    <a:pt x="235204" y="53626"/>
                  </a:lnTo>
                  <a:lnTo>
                    <a:pt x="254368" y="12327"/>
                  </a:lnTo>
                  <a:lnTo>
                    <a:pt x="257175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39" name="SMARTInkShape-95"/>
            <p:cNvSpPr/>
            <p:nvPr>
              <p:custDataLst>
                <p:tags r:id="rId87"/>
              </p:custDataLst>
            </p:nvPr>
          </p:nvSpPr>
          <p:spPr>
            <a:xfrm>
              <a:off x="3058897" y="1333514"/>
              <a:ext cx="170049" cy="237705"/>
            </a:xfrm>
            <a:custGeom>
              <a:avLst/>
              <a:gdLst/>
              <a:ahLst/>
              <a:cxnLst/>
              <a:rect l="0" t="0" r="0" b="0"/>
              <a:pathLst>
                <a:path w="170049" h="237705">
                  <a:moveTo>
                    <a:pt x="36728" y="95236"/>
                  </a:moveTo>
                  <a:lnTo>
                    <a:pt x="36728" y="95236"/>
                  </a:lnTo>
                  <a:lnTo>
                    <a:pt x="36728" y="105349"/>
                  </a:lnTo>
                  <a:lnTo>
                    <a:pt x="39550" y="113136"/>
                  </a:lnTo>
                  <a:lnTo>
                    <a:pt x="41784" y="116694"/>
                  </a:lnTo>
                  <a:lnTo>
                    <a:pt x="48486" y="140774"/>
                  </a:lnTo>
                  <a:lnTo>
                    <a:pt x="50917" y="144645"/>
                  </a:lnTo>
                  <a:lnTo>
                    <a:pt x="57960" y="169267"/>
                  </a:lnTo>
                  <a:lnTo>
                    <a:pt x="81588" y="208891"/>
                  </a:lnTo>
                  <a:lnTo>
                    <a:pt x="84182" y="215599"/>
                  </a:lnTo>
                  <a:lnTo>
                    <a:pt x="88863" y="222108"/>
                  </a:lnTo>
                  <a:lnTo>
                    <a:pt x="94471" y="225707"/>
                  </a:lnTo>
                  <a:lnTo>
                    <a:pt x="106695" y="228017"/>
                  </a:lnTo>
                  <a:lnTo>
                    <a:pt x="108773" y="229265"/>
                  </a:lnTo>
                  <a:lnTo>
                    <a:pt x="110158" y="231156"/>
                  </a:lnTo>
                  <a:lnTo>
                    <a:pt x="111081" y="233474"/>
                  </a:lnTo>
                  <a:lnTo>
                    <a:pt x="112755" y="235020"/>
                  </a:lnTo>
                  <a:lnTo>
                    <a:pt x="120967" y="237704"/>
                  </a:lnTo>
                  <a:lnTo>
                    <a:pt x="130523" y="229874"/>
                  </a:lnTo>
                  <a:lnTo>
                    <a:pt x="145108" y="215442"/>
                  </a:lnTo>
                  <a:lnTo>
                    <a:pt x="148397" y="209338"/>
                  </a:lnTo>
                  <a:lnTo>
                    <a:pt x="150917" y="203098"/>
                  </a:lnTo>
                  <a:lnTo>
                    <a:pt x="166114" y="177582"/>
                  </a:lnTo>
                  <a:lnTo>
                    <a:pt x="168903" y="164908"/>
                  </a:lnTo>
                  <a:lnTo>
                    <a:pt x="170048" y="119666"/>
                  </a:lnTo>
                  <a:lnTo>
                    <a:pt x="169011" y="102357"/>
                  </a:lnTo>
                  <a:lnTo>
                    <a:pt x="152468" y="55331"/>
                  </a:lnTo>
                  <a:lnTo>
                    <a:pt x="148846" y="48220"/>
                  </a:lnTo>
                  <a:lnTo>
                    <a:pt x="134865" y="26329"/>
                  </a:lnTo>
                  <a:lnTo>
                    <a:pt x="105512" y="4037"/>
                  </a:lnTo>
                  <a:lnTo>
                    <a:pt x="78885" y="342"/>
                  </a:lnTo>
                  <a:lnTo>
                    <a:pt x="47581" y="0"/>
                  </a:lnTo>
                  <a:lnTo>
                    <a:pt x="43963" y="1053"/>
                  </a:lnTo>
                  <a:lnTo>
                    <a:pt x="41552" y="2814"/>
                  </a:lnTo>
                  <a:lnTo>
                    <a:pt x="39944" y="5047"/>
                  </a:lnTo>
                  <a:lnTo>
                    <a:pt x="37813" y="6535"/>
                  </a:lnTo>
                  <a:lnTo>
                    <a:pt x="29759" y="9687"/>
                  </a:lnTo>
                  <a:lnTo>
                    <a:pt x="14421" y="22652"/>
                  </a:lnTo>
                  <a:lnTo>
                    <a:pt x="10939" y="28757"/>
                  </a:lnTo>
                  <a:lnTo>
                    <a:pt x="7462" y="44462"/>
                  </a:lnTo>
                  <a:lnTo>
                    <a:pt x="1716" y="55027"/>
                  </a:lnTo>
                  <a:lnTo>
                    <a:pt x="0" y="65371"/>
                  </a:lnTo>
                  <a:lnTo>
                    <a:pt x="2060" y="74202"/>
                  </a:lnTo>
                  <a:lnTo>
                    <a:pt x="5445" y="81654"/>
                  </a:lnTo>
                  <a:lnTo>
                    <a:pt x="8153" y="95236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40" name="SMARTInkShape-96"/>
            <p:cNvSpPr/>
            <p:nvPr>
              <p:custDataLst>
                <p:tags r:id="rId88"/>
              </p:custDataLst>
            </p:nvPr>
          </p:nvSpPr>
          <p:spPr>
            <a:xfrm>
              <a:off x="3143250" y="1495435"/>
              <a:ext cx="180976" cy="76191"/>
            </a:xfrm>
            <a:custGeom>
              <a:avLst/>
              <a:gdLst/>
              <a:ahLst/>
              <a:cxnLst/>
              <a:rect l="0" t="0" r="0" b="0"/>
              <a:pathLst>
                <a:path w="180976" h="76191">
                  <a:moveTo>
                    <a:pt x="0" y="9515"/>
                  </a:moveTo>
                  <a:lnTo>
                    <a:pt x="0" y="9515"/>
                  </a:lnTo>
                  <a:lnTo>
                    <a:pt x="17610" y="9515"/>
                  </a:lnTo>
                  <a:lnTo>
                    <a:pt x="27125" y="1314"/>
                  </a:lnTo>
                  <a:lnTo>
                    <a:pt x="36649" y="106"/>
                  </a:lnTo>
                  <a:lnTo>
                    <a:pt x="46174" y="0"/>
                  </a:lnTo>
                  <a:lnTo>
                    <a:pt x="54942" y="6538"/>
                  </a:lnTo>
                  <a:lnTo>
                    <a:pt x="64921" y="9123"/>
                  </a:lnTo>
                  <a:lnTo>
                    <a:pt x="71212" y="9399"/>
                  </a:lnTo>
                  <a:lnTo>
                    <a:pt x="76805" y="12286"/>
                  </a:lnTo>
                  <a:lnTo>
                    <a:pt x="82819" y="16038"/>
                  </a:lnTo>
                  <a:lnTo>
                    <a:pt x="89020" y="17706"/>
                  </a:lnTo>
                  <a:lnTo>
                    <a:pt x="91097" y="19209"/>
                  </a:lnTo>
                  <a:lnTo>
                    <a:pt x="92481" y="21269"/>
                  </a:lnTo>
                  <a:lnTo>
                    <a:pt x="93404" y="23701"/>
                  </a:lnTo>
                  <a:lnTo>
                    <a:pt x="95078" y="25322"/>
                  </a:lnTo>
                  <a:lnTo>
                    <a:pt x="105368" y="30747"/>
                  </a:lnTo>
                  <a:lnTo>
                    <a:pt x="120728" y="43669"/>
                  </a:lnTo>
                  <a:lnTo>
                    <a:pt x="127034" y="45861"/>
                  </a:lnTo>
                  <a:lnTo>
                    <a:pt x="129139" y="47504"/>
                  </a:lnTo>
                  <a:lnTo>
                    <a:pt x="137852" y="60718"/>
                  </a:lnTo>
                  <a:lnTo>
                    <a:pt x="143464" y="64022"/>
                  </a:lnTo>
                  <a:lnTo>
                    <a:pt x="146443" y="64903"/>
                  </a:lnTo>
                  <a:lnTo>
                    <a:pt x="148429" y="66549"/>
                  </a:lnTo>
                  <a:lnTo>
                    <a:pt x="150635" y="71200"/>
                  </a:lnTo>
                  <a:lnTo>
                    <a:pt x="152281" y="72863"/>
                  </a:lnTo>
                  <a:lnTo>
                    <a:pt x="156933" y="74711"/>
                  </a:lnTo>
                  <a:lnTo>
                    <a:pt x="180975" y="7619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41" name="SMARTInkShape-97"/>
            <p:cNvSpPr/>
            <p:nvPr>
              <p:custDataLst>
                <p:tags r:id="rId89"/>
              </p:custDataLst>
            </p:nvPr>
          </p:nvSpPr>
          <p:spPr>
            <a:xfrm>
              <a:off x="3306500" y="1295531"/>
              <a:ext cx="122373" cy="217489"/>
            </a:xfrm>
            <a:custGeom>
              <a:avLst/>
              <a:gdLst/>
              <a:ahLst/>
              <a:cxnLst/>
              <a:rect l="0" t="0" r="0" b="0"/>
              <a:pathLst>
                <a:path w="122373" h="217489">
                  <a:moveTo>
                    <a:pt x="27250" y="180844"/>
                  </a:moveTo>
                  <a:lnTo>
                    <a:pt x="27250" y="180844"/>
                  </a:lnTo>
                  <a:lnTo>
                    <a:pt x="27250" y="135067"/>
                  </a:lnTo>
                  <a:lnTo>
                    <a:pt x="27250" y="87786"/>
                  </a:lnTo>
                  <a:lnTo>
                    <a:pt x="27250" y="44386"/>
                  </a:lnTo>
                  <a:lnTo>
                    <a:pt x="27250" y="25696"/>
                  </a:lnTo>
                  <a:lnTo>
                    <a:pt x="24428" y="19109"/>
                  </a:lnTo>
                  <a:lnTo>
                    <a:pt x="19049" y="11313"/>
                  </a:lnTo>
                  <a:lnTo>
                    <a:pt x="18118" y="4906"/>
                  </a:lnTo>
                  <a:lnTo>
                    <a:pt x="16929" y="3227"/>
                  </a:lnTo>
                  <a:lnTo>
                    <a:pt x="15077" y="2108"/>
                  </a:lnTo>
                  <a:lnTo>
                    <a:pt x="8603" y="0"/>
                  </a:lnTo>
                  <a:lnTo>
                    <a:pt x="8211" y="14062"/>
                  </a:lnTo>
                  <a:lnTo>
                    <a:pt x="5383" y="19582"/>
                  </a:lnTo>
                  <a:lnTo>
                    <a:pt x="3147" y="22536"/>
                  </a:lnTo>
                  <a:lnTo>
                    <a:pt x="662" y="31463"/>
                  </a:lnTo>
                  <a:lnTo>
                    <a:pt x="0" y="36807"/>
                  </a:lnTo>
                  <a:lnTo>
                    <a:pt x="2086" y="45566"/>
                  </a:lnTo>
                  <a:lnTo>
                    <a:pt x="5482" y="54046"/>
                  </a:lnTo>
                  <a:lnTo>
                    <a:pt x="13150" y="101601"/>
                  </a:lnTo>
                  <a:lnTo>
                    <a:pt x="22380" y="139581"/>
                  </a:lnTo>
                  <a:lnTo>
                    <a:pt x="32834" y="158426"/>
                  </a:lnTo>
                  <a:lnTo>
                    <a:pt x="36666" y="174319"/>
                  </a:lnTo>
                  <a:lnTo>
                    <a:pt x="46906" y="189707"/>
                  </a:lnTo>
                  <a:lnTo>
                    <a:pt x="52919" y="195366"/>
                  </a:lnTo>
                  <a:lnTo>
                    <a:pt x="59120" y="197882"/>
                  </a:lnTo>
                  <a:lnTo>
                    <a:pt x="61197" y="199611"/>
                  </a:lnTo>
                  <a:lnTo>
                    <a:pt x="65178" y="206043"/>
                  </a:lnTo>
                  <a:lnTo>
                    <a:pt x="69859" y="207918"/>
                  </a:lnTo>
                  <a:lnTo>
                    <a:pt x="71531" y="209477"/>
                  </a:lnTo>
                  <a:lnTo>
                    <a:pt x="73389" y="214031"/>
                  </a:lnTo>
                  <a:lnTo>
                    <a:pt x="74943" y="215669"/>
                  </a:lnTo>
                  <a:lnTo>
                    <a:pt x="79491" y="217488"/>
                  </a:lnTo>
                  <a:lnTo>
                    <a:pt x="81128" y="216915"/>
                  </a:lnTo>
                  <a:lnTo>
                    <a:pt x="82218" y="215475"/>
                  </a:lnTo>
                  <a:lnTo>
                    <a:pt x="82945" y="213456"/>
                  </a:lnTo>
                  <a:lnTo>
                    <a:pt x="84488" y="212110"/>
                  </a:lnTo>
                  <a:lnTo>
                    <a:pt x="92474" y="209774"/>
                  </a:lnTo>
                  <a:lnTo>
                    <a:pt x="108076" y="195239"/>
                  </a:lnTo>
                  <a:lnTo>
                    <a:pt x="110798" y="189711"/>
                  </a:lnTo>
                  <a:lnTo>
                    <a:pt x="111524" y="186755"/>
                  </a:lnTo>
                  <a:lnTo>
                    <a:pt x="113066" y="184785"/>
                  </a:lnTo>
                  <a:lnTo>
                    <a:pt x="117601" y="182595"/>
                  </a:lnTo>
                  <a:lnTo>
                    <a:pt x="119234" y="180953"/>
                  </a:lnTo>
                  <a:lnTo>
                    <a:pt x="121049" y="176307"/>
                  </a:lnTo>
                  <a:lnTo>
                    <a:pt x="122372" y="163556"/>
                  </a:lnTo>
                  <a:lnTo>
                    <a:pt x="114288" y="153748"/>
                  </a:lnTo>
                  <a:lnTo>
                    <a:pt x="113364" y="147651"/>
                  </a:lnTo>
                  <a:lnTo>
                    <a:pt x="112175" y="146015"/>
                  </a:lnTo>
                  <a:lnTo>
                    <a:pt x="110326" y="144925"/>
                  </a:lnTo>
                  <a:lnTo>
                    <a:pt x="103297" y="143031"/>
                  </a:lnTo>
                  <a:lnTo>
                    <a:pt x="90312" y="142782"/>
                  </a:lnTo>
                  <a:lnTo>
                    <a:pt x="88341" y="143828"/>
                  </a:lnTo>
                  <a:lnTo>
                    <a:pt x="87027" y="145583"/>
                  </a:lnTo>
                  <a:lnTo>
                    <a:pt x="85567" y="150356"/>
                  </a:lnTo>
                  <a:lnTo>
                    <a:pt x="84919" y="156005"/>
                  </a:lnTo>
                  <a:lnTo>
                    <a:pt x="81808" y="162043"/>
                  </a:lnTo>
                  <a:lnTo>
                    <a:pt x="77956" y="168255"/>
                  </a:lnTo>
                  <a:lnTo>
                    <a:pt x="75484" y="180866"/>
                  </a:lnTo>
                  <a:lnTo>
                    <a:pt x="74875" y="19036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250" name="SMARTInkShape-Group15"/>
          <p:cNvGrpSpPr/>
          <p:nvPr/>
        </p:nvGrpSpPr>
        <p:grpSpPr>
          <a:xfrm>
            <a:off x="4067185" y="1504953"/>
            <a:ext cx="1104891" cy="561970"/>
            <a:chOff x="4067185" y="1504953"/>
            <a:chExt cx="1104891" cy="561970"/>
          </a:xfrm>
        </p:grpSpPr>
        <p:sp>
          <p:nvSpPr>
            <p:cNvPr id="8243" name="SMARTInkShape-98"/>
            <p:cNvSpPr/>
            <p:nvPr>
              <p:custDataLst>
                <p:tags r:id="rId78"/>
              </p:custDataLst>
            </p:nvPr>
          </p:nvSpPr>
          <p:spPr>
            <a:xfrm>
              <a:off x="4078151" y="1504953"/>
              <a:ext cx="646133" cy="504823"/>
            </a:xfrm>
            <a:custGeom>
              <a:avLst/>
              <a:gdLst/>
              <a:ahLst/>
              <a:cxnLst/>
              <a:rect l="0" t="0" r="0" b="0"/>
              <a:pathLst>
                <a:path w="646133" h="504823">
                  <a:moveTo>
                    <a:pt x="27124" y="504822"/>
                  </a:moveTo>
                  <a:lnTo>
                    <a:pt x="27124" y="504822"/>
                  </a:lnTo>
                  <a:lnTo>
                    <a:pt x="12935" y="504822"/>
                  </a:lnTo>
                  <a:lnTo>
                    <a:pt x="11314" y="503764"/>
                  </a:lnTo>
                  <a:lnTo>
                    <a:pt x="10234" y="502000"/>
                  </a:lnTo>
                  <a:lnTo>
                    <a:pt x="9515" y="499766"/>
                  </a:lnTo>
                  <a:lnTo>
                    <a:pt x="7976" y="498276"/>
                  </a:lnTo>
                  <a:lnTo>
                    <a:pt x="3444" y="496621"/>
                  </a:lnTo>
                  <a:lnTo>
                    <a:pt x="1812" y="495121"/>
                  </a:lnTo>
                  <a:lnTo>
                    <a:pt x="0" y="490633"/>
                  </a:lnTo>
                  <a:lnTo>
                    <a:pt x="574" y="487954"/>
                  </a:lnTo>
                  <a:lnTo>
                    <a:pt x="6440" y="479128"/>
                  </a:lnTo>
                  <a:lnTo>
                    <a:pt x="13822" y="469810"/>
                  </a:lnTo>
                  <a:lnTo>
                    <a:pt x="18597" y="459288"/>
                  </a:lnTo>
                  <a:lnTo>
                    <a:pt x="32477" y="444294"/>
                  </a:lnTo>
                  <a:lnTo>
                    <a:pt x="48935" y="430561"/>
                  </a:lnTo>
                  <a:lnTo>
                    <a:pt x="63103" y="408383"/>
                  </a:lnTo>
                  <a:lnTo>
                    <a:pt x="106953" y="368471"/>
                  </a:lnTo>
                  <a:lnTo>
                    <a:pt x="151427" y="331513"/>
                  </a:lnTo>
                  <a:lnTo>
                    <a:pt x="196747" y="302509"/>
                  </a:lnTo>
                  <a:lnTo>
                    <a:pt x="243643" y="273575"/>
                  </a:lnTo>
                  <a:lnTo>
                    <a:pt x="288851" y="242656"/>
                  </a:lnTo>
                  <a:lnTo>
                    <a:pt x="325982" y="217593"/>
                  </a:lnTo>
                  <a:lnTo>
                    <a:pt x="368850" y="188284"/>
                  </a:lnTo>
                  <a:lnTo>
                    <a:pt x="410714" y="159290"/>
                  </a:lnTo>
                  <a:lnTo>
                    <a:pt x="454380" y="128359"/>
                  </a:lnTo>
                  <a:lnTo>
                    <a:pt x="493579" y="101866"/>
                  </a:lnTo>
                  <a:lnTo>
                    <a:pt x="536382" y="74939"/>
                  </a:lnTo>
                  <a:lnTo>
                    <a:pt x="582637" y="44363"/>
                  </a:lnTo>
                  <a:lnTo>
                    <a:pt x="626949" y="12398"/>
                  </a:lnTo>
                  <a:lnTo>
                    <a:pt x="634793" y="10090"/>
                  </a:lnTo>
                  <a:lnTo>
                    <a:pt x="635437" y="8842"/>
                  </a:lnTo>
                  <a:lnTo>
                    <a:pt x="636555" y="1371"/>
                  </a:lnTo>
                  <a:lnTo>
                    <a:pt x="639471" y="608"/>
                  </a:lnTo>
                  <a:lnTo>
                    <a:pt x="646132" y="8"/>
                  </a:lnTo>
                  <a:lnTo>
                    <a:pt x="641158" y="0"/>
                  </a:lnTo>
                  <a:lnTo>
                    <a:pt x="639680" y="1057"/>
                  </a:lnTo>
                  <a:lnTo>
                    <a:pt x="634075" y="11756"/>
                  </a:lnTo>
                  <a:lnTo>
                    <a:pt x="622545" y="23677"/>
                  </a:lnTo>
                  <a:lnTo>
                    <a:pt x="617017" y="26396"/>
                  </a:lnTo>
                  <a:lnTo>
                    <a:pt x="614061" y="27122"/>
                  </a:lnTo>
                  <a:lnTo>
                    <a:pt x="598624" y="3809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44" name="SMARTInkShape-99"/>
            <p:cNvSpPr/>
            <p:nvPr>
              <p:custDataLst>
                <p:tags r:id="rId79"/>
              </p:custDataLst>
            </p:nvPr>
          </p:nvSpPr>
          <p:spPr>
            <a:xfrm>
              <a:off x="4067185" y="1812408"/>
              <a:ext cx="276216" cy="254515"/>
            </a:xfrm>
            <a:custGeom>
              <a:avLst/>
              <a:gdLst/>
              <a:ahLst/>
              <a:cxnLst/>
              <a:rect l="0" t="0" r="0" b="0"/>
              <a:pathLst>
                <a:path w="276216" h="254515">
                  <a:moveTo>
                    <a:pt x="95240" y="25917"/>
                  </a:moveTo>
                  <a:lnTo>
                    <a:pt x="95240" y="25917"/>
                  </a:lnTo>
                  <a:lnTo>
                    <a:pt x="95240" y="20861"/>
                  </a:lnTo>
                  <a:lnTo>
                    <a:pt x="96298" y="19371"/>
                  </a:lnTo>
                  <a:lnTo>
                    <a:pt x="98062" y="18378"/>
                  </a:lnTo>
                  <a:lnTo>
                    <a:pt x="104372" y="16508"/>
                  </a:lnTo>
                  <a:lnTo>
                    <a:pt x="104731" y="0"/>
                  </a:lnTo>
                  <a:lnTo>
                    <a:pt x="103684" y="172"/>
                  </a:lnTo>
                  <a:lnTo>
                    <a:pt x="96561" y="5776"/>
                  </a:lnTo>
                  <a:lnTo>
                    <a:pt x="95356" y="14972"/>
                  </a:lnTo>
                  <a:lnTo>
                    <a:pt x="88717" y="23716"/>
                  </a:lnTo>
                  <a:lnTo>
                    <a:pt x="85546" y="32555"/>
                  </a:lnTo>
                  <a:lnTo>
                    <a:pt x="79432" y="41877"/>
                  </a:lnTo>
                  <a:lnTo>
                    <a:pt x="76092" y="51342"/>
                  </a:lnTo>
                  <a:lnTo>
                    <a:pt x="69929" y="60850"/>
                  </a:lnTo>
                  <a:lnTo>
                    <a:pt x="54963" y="104351"/>
                  </a:lnTo>
                  <a:lnTo>
                    <a:pt x="46970" y="119007"/>
                  </a:lnTo>
                  <a:lnTo>
                    <a:pt x="44010" y="122902"/>
                  </a:lnTo>
                  <a:lnTo>
                    <a:pt x="40721" y="132874"/>
                  </a:lnTo>
                  <a:lnTo>
                    <a:pt x="38201" y="143304"/>
                  </a:lnTo>
                  <a:lnTo>
                    <a:pt x="31890" y="156183"/>
                  </a:lnTo>
                  <a:lnTo>
                    <a:pt x="28492" y="171877"/>
                  </a:lnTo>
                  <a:lnTo>
                    <a:pt x="21220" y="187197"/>
                  </a:lnTo>
                  <a:lnTo>
                    <a:pt x="18951" y="193905"/>
                  </a:lnTo>
                  <a:lnTo>
                    <a:pt x="12781" y="203632"/>
                  </a:lnTo>
                  <a:lnTo>
                    <a:pt x="10482" y="213217"/>
                  </a:lnTo>
                  <a:lnTo>
                    <a:pt x="9945" y="219581"/>
                  </a:lnTo>
                  <a:lnTo>
                    <a:pt x="6884" y="225937"/>
                  </a:lnTo>
                  <a:lnTo>
                    <a:pt x="3054" y="232290"/>
                  </a:lnTo>
                  <a:lnTo>
                    <a:pt x="393" y="243110"/>
                  </a:lnTo>
                  <a:lnTo>
                    <a:pt x="0" y="254076"/>
                  </a:lnTo>
                  <a:lnTo>
                    <a:pt x="22656" y="254514"/>
                  </a:lnTo>
                  <a:lnTo>
                    <a:pt x="28761" y="251693"/>
                  </a:lnTo>
                  <a:lnTo>
                    <a:pt x="35002" y="247971"/>
                  </a:lnTo>
                  <a:lnTo>
                    <a:pt x="60519" y="237649"/>
                  </a:lnTo>
                  <a:lnTo>
                    <a:pt x="73193" y="229881"/>
                  </a:lnTo>
                  <a:lnTo>
                    <a:pt x="120771" y="212838"/>
                  </a:lnTo>
                  <a:lnTo>
                    <a:pt x="165097" y="199636"/>
                  </a:lnTo>
                  <a:lnTo>
                    <a:pt x="190491" y="190485"/>
                  </a:lnTo>
                  <a:lnTo>
                    <a:pt x="234940" y="182940"/>
                  </a:lnTo>
                  <a:lnTo>
                    <a:pt x="276215" y="16879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45" name="SMARTInkShape-100"/>
            <p:cNvSpPr/>
            <p:nvPr>
              <p:custDataLst>
                <p:tags r:id="rId80"/>
              </p:custDataLst>
            </p:nvPr>
          </p:nvSpPr>
          <p:spPr>
            <a:xfrm>
              <a:off x="4648200" y="1619681"/>
              <a:ext cx="176377" cy="256730"/>
            </a:xfrm>
            <a:custGeom>
              <a:avLst/>
              <a:gdLst/>
              <a:ahLst/>
              <a:cxnLst/>
              <a:rect l="0" t="0" r="0" b="0"/>
              <a:pathLst>
                <a:path w="176377" h="256730">
                  <a:moveTo>
                    <a:pt x="57150" y="94819"/>
                  </a:moveTo>
                  <a:lnTo>
                    <a:pt x="57150" y="94819"/>
                  </a:lnTo>
                  <a:lnTo>
                    <a:pt x="52094" y="99875"/>
                  </a:lnTo>
                  <a:lnTo>
                    <a:pt x="46789" y="102358"/>
                  </a:lnTo>
                  <a:lnTo>
                    <a:pt x="34760" y="103952"/>
                  </a:lnTo>
                  <a:lnTo>
                    <a:pt x="32698" y="105141"/>
                  </a:lnTo>
                  <a:lnTo>
                    <a:pt x="31324" y="106992"/>
                  </a:lnTo>
                  <a:lnTo>
                    <a:pt x="30408" y="109284"/>
                  </a:lnTo>
                  <a:lnTo>
                    <a:pt x="28738" y="110812"/>
                  </a:lnTo>
                  <a:lnTo>
                    <a:pt x="24062" y="112511"/>
                  </a:lnTo>
                  <a:lnTo>
                    <a:pt x="22391" y="114022"/>
                  </a:lnTo>
                  <a:lnTo>
                    <a:pt x="20535" y="118523"/>
                  </a:lnTo>
                  <a:lnTo>
                    <a:pt x="19067" y="164159"/>
                  </a:lnTo>
                  <a:lnTo>
                    <a:pt x="20115" y="174320"/>
                  </a:lnTo>
                  <a:lnTo>
                    <a:pt x="26657" y="185991"/>
                  </a:lnTo>
                  <a:lnTo>
                    <a:pt x="32308" y="192843"/>
                  </a:lnTo>
                  <a:lnTo>
                    <a:pt x="35525" y="202238"/>
                  </a:lnTo>
                  <a:lnTo>
                    <a:pt x="38015" y="212411"/>
                  </a:lnTo>
                  <a:lnTo>
                    <a:pt x="45413" y="227565"/>
                  </a:lnTo>
                  <a:lnTo>
                    <a:pt x="47701" y="234250"/>
                  </a:lnTo>
                  <a:lnTo>
                    <a:pt x="64920" y="254852"/>
                  </a:lnTo>
                  <a:lnTo>
                    <a:pt x="68717" y="255903"/>
                  </a:lnTo>
                  <a:lnTo>
                    <a:pt x="98461" y="256729"/>
                  </a:lnTo>
                  <a:lnTo>
                    <a:pt x="100566" y="255676"/>
                  </a:lnTo>
                  <a:lnTo>
                    <a:pt x="101968" y="253915"/>
                  </a:lnTo>
                  <a:lnTo>
                    <a:pt x="104585" y="249137"/>
                  </a:lnTo>
                  <a:lnTo>
                    <a:pt x="142891" y="206290"/>
                  </a:lnTo>
                  <a:lnTo>
                    <a:pt x="159105" y="173593"/>
                  </a:lnTo>
                  <a:lnTo>
                    <a:pt x="169961" y="127486"/>
                  </a:lnTo>
                  <a:lnTo>
                    <a:pt x="172214" y="107896"/>
                  </a:lnTo>
                  <a:lnTo>
                    <a:pt x="176376" y="96750"/>
                  </a:lnTo>
                  <a:lnTo>
                    <a:pt x="176109" y="84741"/>
                  </a:lnTo>
                  <a:lnTo>
                    <a:pt x="164032" y="39888"/>
                  </a:lnTo>
                  <a:lnTo>
                    <a:pt x="161803" y="32305"/>
                  </a:lnTo>
                  <a:lnTo>
                    <a:pt x="157285" y="25407"/>
                  </a:lnTo>
                  <a:lnTo>
                    <a:pt x="151748" y="21636"/>
                  </a:lnTo>
                  <a:lnTo>
                    <a:pt x="145760" y="18902"/>
                  </a:lnTo>
                  <a:lnTo>
                    <a:pt x="139572" y="14159"/>
                  </a:lnTo>
                  <a:lnTo>
                    <a:pt x="130471" y="11345"/>
                  </a:lnTo>
                  <a:lnTo>
                    <a:pt x="120429" y="9036"/>
                  </a:lnTo>
                  <a:lnTo>
                    <a:pt x="105358" y="1753"/>
                  </a:lnTo>
                  <a:lnTo>
                    <a:pt x="87134" y="0"/>
                  </a:lnTo>
                  <a:lnTo>
                    <a:pt x="78237" y="2583"/>
                  </a:lnTo>
                  <a:lnTo>
                    <a:pt x="69697" y="6200"/>
                  </a:lnTo>
                  <a:lnTo>
                    <a:pt x="54048" y="9295"/>
                  </a:lnTo>
                  <a:lnTo>
                    <a:pt x="42238" y="16444"/>
                  </a:lnTo>
                  <a:lnTo>
                    <a:pt x="25527" y="31451"/>
                  </a:lnTo>
                  <a:lnTo>
                    <a:pt x="15912" y="45939"/>
                  </a:lnTo>
                  <a:lnTo>
                    <a:pt x="0" y="8529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46" name="SMARTInkShape-101"/>
            <p:cNvSpPr/>
            <p:nvPr>
              <p:custDataLst>
                <p:tags r:id="rId81"/>
              </p:custDataLst>
            </p:nvPr>
          </p:nvSpPr>
          <p:spPr>
            <a:xfrm>
              <a:off x="4743484" y="1762517"/>
              <a:ext cx="123792" cy="75806"/>
            </a:xfrm>
            <a:custGeom>
              <a:avLst/>
              <a:gdLst/>
              <a:ahLst/>
              <a:cxnLst/>
              <a:rect l="0" t="0" r="0" b="0"/>
              <a:pathLst>
                <a:path w="123792" h="75806">
                  <a:moveTo>
                    <a:pt x="9491" y="9133"/>
                  </a:moveTo>
                  <a:lnTo>
                    <a:pt x="9491" y="9133"/>
                  </a:lnTo>
                  <a:lnTo>
                    <a:pt x="359" y="0"/>
                  </a:lnTo>
                  <a:lnTo>
                    <a:pt x="0" y="7844"/>
                  </a:lnTo>
                  <a:lnTo>
                    <a:pt x="1047" y="8273"/>
                  </a:lnTo>
                  <a:lnTo>
                    <a:pt x="5034" y="8751"/>
                  </a:lnTo>
                  <a:lnTo>
                    <a:pt x="6519" y="9937"/>
                  </a:lnTo>
                  <a:lnTo>
                    <a:pt x="9100" y="17301"/>
                  </a:lnTo>
                  <a:lnTo>
                    <a:pt x="9375" y="23312"/>
                  </a:lnTo>
                  <a:lnTo>
                    <a:pt x="10472" y="24936"/>
                  </a:lnTo>
                  <a:lnTo>
                    <a:pt x="12262" y="26018"/>
                  </a:lnTo>
                  <a:lnTo>
                    <a:pt x="14514" y="26740"/>
                  </a:lnTo>
                  <a:lnTo>
                    <a:pt x="16015" y="28279"/>
                  </a:lnTo>
                  <a:lnTo>
                    <a:pt x="17682" y="32812"/>
                  </a:lnTo>
                  <a:lnTo>
                    <a:pt x="19185" y="34444"/>
                  </a:lnTo>
                  <a:lnTo>
                    <a:pt x="23677" y="36257"/>
                  </a:lnTo>
                  <a:lnTo>
                    <a:pt x="25299" y="37799"/>
                  </a:lnTo>
                  <a:lnTo>
                    <a:pt x="27100" y="42335"/>
                  </a:lnTo>
                  <a:lnTo>
                    <a:pt x="28639" y="43968"/>
                  </a:lnTo>
                  <a:lnTo>
                    <a:pt x="33170" y="45782"/>
                  </a:lnTo>
                  <a:lnTo>
                    <a:pt x="44703" y="48005"/>
                  </a:lnTo>
                  <a:lnTo>
                    <a:pt x="59119" y="58975"/>
                  </a:lnTo>
                  <a:lnTo>
                    <a:pt x="61626" y="61411"/>
                  </a:lnTo>
                  <a:lnTo>
                    <a:pt x="67234" y="64118"/>
                  </a:lnTo>
                  <a:lnTo>
                    <a:pt x="70212" y="64839"/>
                  </a:lnTo>
                  <a:lnTo>
                    <a:pt x="72196" y="66379"/>
                  </a:lnTo>
                  <a:lnTo>
                    <a:pt x="74402" y="70912"/>
                  </a:lnTo>
                  <a:lnTo>
                    <a:pt x="76049" y="72544"/>
                  </a:lnTo>
                  <a:lnTo>
                    <a:pt x="80700" y="74357"/>
                  </a:lnTo>
                  <a:lnTo>
                    <a:pt x="112503" y="75805"/>
                  </a:lnTo>
                  <a:lnTo>
                    <a:pt x="123791" y="66283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47" name="SMARTInkShape-102"/>
            <p:cNvSpPr/>
            <p:nvPr>
              <p:custDataLst>
                <p:tags r:id="rId82"/>
              </p:custDataLst>
            </p:nvPr>
          </p:nvSpPr>
          <p:spPr>
            <a:xfrm>
              <a:off x="4905375" y="1685926"/>
              <a:ext cx="114298" cy="161925"/>
            </a:xfrm>
            <a:custGeom>
              <a:avLst/>
              <a:gdLst/>
              <a:ahLst/>
              <a:cxnLst/>
              <a:rect l="0" t="0" r="0" b="0"/>
              <a:pathLst>
                <a:path w="114298" h="161925">
                  <a:moveTo>
                    <a:pt x="0" y="57149"/>
                  </a:moveTo>
                  <a:lnTo>
                    <a:pt x="0" y="57149"/>
                  </a:lnTo>
                  <a:lnTo>
                    <a:pt x="9515" y="57149"/>
                  </a:lnTo>
                  <a:lnTo>
                    <a:pt x="9525" y="89030"/>
                  </a:lnTo>
                  <a:lnTo>
                    <a:pt x="12347" y="95307"/>
                  </a:lnTo>
                  <a:lnTo>
                    <a:pt x="16070" y="101625"/>
                  </a:lnTo>
                  <a:lnTo>
                    <a:pt x="18657" y="112421"/>
                  </a:lnTo>
                  <a:lnTo>
                    <a:pt x="19047" y="146083"/>
                  </a:lnTo>
                  <a:lnTo>
                    <a:pt x="20106" y="148189"/>
                  </a:lnTo>
                  <a:lnTo>
                    <a:pt x="21870" y="149592"/>
                  </a:lnTo>
                  <a:lnTo>
                    <a:pt x="27251" y="151845"/>
                  </a:lnTo>
                  <a:lnTo>
                    <a:pt x="27987" y="154975"/>
                  </a:lnTo>
                  <a:lnTo>
                    <a:pt x="28575" y="161921"/>
                  </a:lnTo>
                  <a:lnTo>
                    <a:pt x="36776" y="161924"/>
                  </a:lnTo>
                  <a:lnTo>
                    <a:pt x="37217" y="160866"/>
                  </a:lnTo>
                  <a:lnTo>
                    <a:pt x="37984" y="153723"/>
                  </a:lnTo>
                  <a:lnTo>
                    <a:pt x="44624" y="145056"/>
                  </a:lnTo>
                  <a:lnTo>
                    <a:pt x="47794" y="136230"/>
                  </a:lnTo>
                  <a:lnTo>
                    <a:pt x="53908" y="126912"/>
                  </a:lnTo>
                  <a:lnTo>
                    <a:pt x="57248" y="117448"/>
                  </a:lnTo>
                  <a:lnTo>
                    <a:pt x="63411" y="106883"/>
                  </a:lnTo>
                  <a:lnTo>
                    <a:pt x="66766" y="91876"/>
                  </a:lnTo>
                  <a:lnTo>
                    <a:pt x="76845" y="76787"/>
                  </a:lnTo>
                  <a:lnTo>
                    <a:pt x="81778" y="70110"/>
                  </a:lnTo>
                  <a:lnTo>
                    <a:pt x="87768" y="57201"/>
                  </a:lnTo>
                  <a:lnTo>
                    <a:pt x="91925" y="50822"/>
                  </a:lnTo>
                  <a:lnTo>
                    <a:pt x="94264" y="41281"/>
                  </a:lnTo>
                  <a:lnTo>
                    <a:pt x="94812" y="34927"/>
                  </a:lnTo>
                  <a:lnTo>
                    <a:pt x="97877" y="28575"/>
                  </a:lnTo>
                  <a:lnTo>
                    <a:pt x="101710" y="22225"/>
                  </a:lnTo>
                  <a:lnTo>
                    <a:pt x="104371" y="11406"/>
                  </a:lnTo>
                  <a:lnTo>
                    <a:pt x="114292" y="7"/>
                  </a:lnTo>
                  <a:lnTo>
                    <a:pt x="114297" y="2"/>
                  </a:lnTo>
                  <a:lnTo>
                    <a:pt x="109243" y="0"/>
                  </a:lnTo>
                  <a:lnTo>
                    <a:pt x="107753" y="1058"/>
                  </a:lnTo>
                  <a:lnTo>
                    <a:pt x="106761" y="2822"/>
                  </a:lnTo>
                  <a:lnTo>
                    <a:pt x="105167" y="8200"/>
                  </a:lnTo>
                  <a:lnTo>
                    <a:pt x="98306" y="16867"/>
                  </a:lnTo>
                  <a:lnTo>
                    <a:pt x="96156" y="25693"/>
                  </a:lnTo>
                  <a:lnTo>
                    <a:pt x="95250" y="3809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48" name="SMARTInkShape-103"/>
            <p:cNvSpPr/>
            <p:nvPr>
              <p:custDataLst>
                <p:tags r:id="rId83"/>
              </p:custDataLst>
            </p:nvPr>
          </p:nvSpPr>
          <p:spPr>
            <a:xfrm>
              <a:off x="4981575" y="1771650"/>
              <a:ext cx="123826" cy="57148"/>
            </a:xfrm>
            <a:custGeom>
              <a:avLst/>
              <a:gdLst/>
              <a:ahLst/>
              <a:cxnLst/>
              <a:rect l="0" t="0" r="0" b="0"/>
              <a:pathLst>
                <a:path w="123826" h="57148">
                  <a:moveTo>
                    <a:pt x="0" y="0"/>
                  </a:moveTo>
                  <a:lnTo>
                    <a:pt x="0" y="0"/>
                  </a:lnTo>
                  <a:lnTo>
                    <a:pt x="0" y="14571"/>
                  </a:lnTo>
                  <a:lnTo>
                    <a:pt x="1058" y="16064"/>
                  </a:lnTo>
                  <a:lnTo>
                    <a:pt x="2822" y="17060"/>
                  </a:lnTo>
                  <a:lnTo>
                    <a:pt x="9701" y="18788"/>
                  </a:lnTo>
                  <a:lnTo>
                    <a:pt x="17610" y="19016"/>
                  </a:lnTo>
                  <a:lnTo>
                    <a:pt x="18090" y="20085"/>
                  </a:lnTo>
                  <a:lnTo>
                    <a:pt x="18923" y="27248"/>
                  </a:lnTo>
                  <a:lnTo>
                    <a:pt x="21816" y="27985"/>
                  </a:lnTo>
                  <a:lnTo>
                    <a:pt x="27240" y="28459"/>
                  </a:lnTo>
                  <a:lnTo>
                    <a:pt x="37673" y="37705"/>
                  </a:lnTo>
                  <a:lnTo>
                    <a:pt x="43030" y="37983"/>
                  </a:lnTo>
                  <a:lnTo>
                    <a:pt x="44562" y="39080"/>
                  </a:lnTo>
                  <a:lnTo>
                    <a:pt x="45583" y="40870"/>
                  </a:lnTo>
                  <a:lnTo>
                    <a:pt x="46263" y="43122"/>
                  </a:lnTo>
                  <a:lnTo>
                    <a:pt x="47775" y="44623"/>
                  </a:lnTo>
                  <a:lnTo>
                    <a:pt x="55706" y="47230"/>
                  </a:lnTo>
                  <a:lnTo>
                    <a:pt x="61779" y="47508"/>
                  </a:lnTo>
                  <a:lnTo>
                    <a:pt x="63410" y="48605"/>
                  </a:lnTo>
                  <a:lnTo>
                    <a:pt x="64499" y="50395"/>
                  </a:lnTo>
                  <a:lnTo>
                    <a:pt x="65224" y="52647"/>
                  </a:lnTo>
                  <a:lnTo>
                    <a:pt x="66766" y="54148"/>
                  </a:lnTo>
                  <a:lnTo>
                    <a:pt x="74749" y="56755"/>
                  </a:lnTo>
                  <a:lnTo>
                    <a:pt x="107987" y="57147"/>
                  </a:lnTo>
                  <a:lnTo>
                    <a:pt x="110091" y="56090"/>
                  </a:lnTo>
                  <a:lnTo>
                    <a:pt x="111494" y="54326"/>
                  </a:lnTo>
                  <a:lnTo>
                    <a:pt x="112430" y="52093"/>
                  </a:lnTo>
                  <a:lnTo>
                    <a:pt x="114112" y="50604"/>
                  </a:lnTo>
                  <a:lnTo>
                    <a:pt x="123825" y="476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49" name="SMARTInkShape-104"/>
            <p:cNvSpPr/>
            <p:nvPr>
              <p:custDataLst>
                <p:tags r:id="rId84"/>
              </p:custDataLst>
            </p:nvPr>
          </p:nvSpPr>
          <p:spPr>
            <a:xfrm>
              <a:off x="5162550" y="1743075"/>
              <a:ext cx="9526" cy="9526"/>
            </a:xfrm>
            <a:custGeom>
              <a:avLst/>
              <a:gdLst/>
              <a:ahLst/>
              <a:cxnLst/>
              <a:rect l="0" t="0" r="0" b="0"/>
              <a:pathLst>
                <a:path w="9526" h="9526">
                  <a:moveTo>
                    <a:pt x="9525" y="9525"/>
                  </a:moveTo>
                  <a:lnTo>
                    <a:pt x="9525" y="9525"/>
                  </a:lnTo>
                  <a:lnTo>
                    <a:pt x="9525" y="0"/>
                  </a:lnTo>
                  <a:lnTo>
                    <a:pt x="9525" y="9522"/>
                  </a:lnTo>
                  <a:lnTo>
                    <a:pt x="0" y="95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254" name="SMARTInkShape-Group16"/>
          <p:cNvGrpSpPr/>
          <p:nvPr/>
        </p:nvGrpSpPr>
        <p:grpSpPr>
          <a:xfrm>
            <a:off x="3200400" y="2009786"/>
            <a:ext cx="628651" cy="342887"/>
            <a:chOff x="3200400" y="2009786"/>
            <a:chExt cx="628651" cy="342887"/>
          </a:xfrm>
        </p:grpSpPr>
        <p:sp>
          <p:nvSpPr>
            <p:cNvPr id="8251" name="SMARTInkShape-105"/>
            <p:cNvSpPr/>
            <p:nvPr>
              <p:custDataLst>
                <p:tags r:id="rId75"/>
              </p:custDataLst>
            </p:nvPr>
          </p:nvSpPr>
          <p:spPr>
            <a:xfrm>
              <a:off x="3314700" y="2200275"/>
              <a:ext cx="447676" cy="152398"/>
            </a:xfrm>
            <a:custGeom>
              <a:avLst/>
              <a:gdLst/>
              <a:ahLst/>
              <a:cxnLst/>
              <a:rect l="0" t="0" r="0" b="0"/>
              <a:pathLst>
                <a:path w="447676" h="152398">
                  <a:moveTo>
                    <a:pt x="19050" y="95250"/>
                  </a:moveTo>
                  <a:lnTo>
                    <a:pt x="19050" y="95250"/>
                  </a:lnTo>
                  <a:lnTo>
                    <a:pt x="19050" y="90194"/>
                  </a:lnTo>
                  <a:lnTo>
                    <a:pt x="17992" y="88704"/>
                  </a:lnTo>
                  <a:lnTo>
                    <a:pt x="16228" y="87711"/>
                  </a:lnTo>
                  <a:lnTo>
                    <a:pt x="9349" y="85986"/>
                  </a:lnTo>
                  <a:lnTo>
                    <a:pt x="3" y="85725"/>
                  </a:lnTo>
                  <a:lnTo>
                    <a:pt x="0" y="90781"/>
                  </a:lnTo>
                  <a:lnTo>
                    <a:pt x="1058" y="92271"/>
                  </a:lnTo>
                  <a:lnTo>
                    <a:pt x="2823" y="93264"/>
                  </a:lnTo>
                  <a:lnTo>
                    <a:pt x="5057" y="93926"/>
                  </a:lnTo>
                  <a:lnTo>
                    <a:pt x="6546" y="95426"/>
                  </a:lnTo>
                  <a:lnTo>
                    <a:pt x="11759" y="105437"/>
                  </a:lnTo>
                  <a:lnTo>
                    <a:pt x="14189" y="108391"/>
                  </a:lnTo>
                  <a:lnTo>
                    <a:pt x="19712" y="111674"/>
                  </a:lnTo>
                  <a:lnTo>
                    <a:pt x="25694" y="114191"/>
                  </a:lnTo>
                  <a:lnTo>
                    <a:pt x="47642" y="130707"/>
                  </a:lnTo>
                  <a:lnTo>
                    <a:pt x="53982" y="133234"/>
                  </a:lnTo>
                  <a:lnTo>
                    <a:pt x="64560" y="139548"/>
                  </a:lnTo>
                  <a:lnTo>
                    <a:pt x="111040" y="151431"/>
                  </a:lnTo>
                  <a:lnTo>
                    <a:pt x="152581" y="152343"/>
                  </a:lnTo>
                  <a:lnTo>
                    <a:pt x="196860" y="152397"/>
                  </a:lnTo>
                  <a:lnTo>
                    <a:pt x="222252" y="144795"/>
                  </a:lnTo>
                  <a:lnTo>
                    <a:pt x="266700" y="123752"/>
                  </a:lnTo>
                  <a:lnTo>
                    <a:pt x="311150" y="101596"/>
                  </a:lnTo>
                  <a:lnTo>
                    <a:pt x="342900" y="82902"/>
                  </a:lnTo>
                  <a:lnTo>
                    <a:pt x="387154" y="51061"/>
                  </a:lnTo>
                  <a:lnTo>
                    <a:pt x="428429" y="19055"/>
                  </a:lnTo>
                  <a:lnTo>
                    <a:pt x="447675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52" name="SMARTInkShape-106"/>
            <p:cNvSpPr/>
            <p:nvPr>
              <p:custDataLst>
                <p:tags r:id="rId76"/>
              </p:custDataLst>
            </p:nvPr>
          </p:nvSpPr>
          <p:spPr>
            <a:xfrm>
              <a:off x="3200400" y="2095500"/>
              <a:ext cx="66676" cy="47626"/>
            </a:xfrm>
            <a:custGeom>
              <a:avLst/>
              <a:gdLst/>
              <a:ahLst/>
              <a:cxnLst/>
              <a:rect l="0" t="0" r="0" b="0"/>
              <a:pathLst>
                <a:path w="66676" h="47626">
                  <a:moveTo>
                    <a:pt x="0" y="0"/>
                  </a:moveTo>
                  <a:lnTo>
                    <a:pt x="0" y="0"/>
                  </a:lnTo>
                  <a:lnTo>
                    <a:pt x="9133" y="0"/>
                  </a:lnTo>
                  <a:lnTo>
                    <a:pt x="36649" y="27125"/>
                  </a:lnTo>
                  <a:lnTo>
                    <a:pt x="37972" y="36649"/>
                  </a:lnTo>
                  <a:lnTo>
                    <a:pt x="39074" y="37132"/>
                  </a:lnTo>
                  <a:lnTo>
                    <a:pt x="43119" y="37670"/>
                  </a:lnTo>
                  <a:lnTo>
                    <a:pt x="44621" y="38872"/>
                  </a:lnTo>
                  <a:lnTo>
                    <a:pt x="47622" y="47615"/>
                  </a:lnTo>
                  <a:lnTo>
                    <a:pt x="38135" y="47625"/>
                  </a:lnTo>
                  <a:lnTo>
                    <a:pt x="38110" y="42569"/>
                  </a:lnTo>
                  <a:lnTo>
                    <a:pt x="37049" y="41079"/>
                  </a:lnTo>
                  <a:lnTo>
                    <a:pt x="35283" y="40086"/>
                  </a:lnTo>
                  <a:lnTo>
                    <a:pt x="33047" y="39424"/>
                  </a:lnTo>
                  <a:lnTo>
                    <a:pt x="31556" y="37924"/>
                  </a:lnTo>
                  <a:lnTo>
                    <a:pt x="28691" y="29002"/>
                  </a:lnTo>
                  <a:lnTo>
                    <a:pt x="28575" y="19060"/>
                  </a:lnTo>
                  <a:lnTo>
                    <a:pt x="41832" y="19051"/>
                  </a:lnTo>
                  <a:lnTo>
                    <a:pt x="47872" y="21873"/>
                  </a:lnTo>
                  <a:lnTo>
                    <a:pt x="54085" y="25596"/>
                  </a:lnTo>
                  <a:lnTo>
                    <a:pt x="66675" y="285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53" name="SMARTInkShape-107"/>
            <p:cNvSpPr/>
            <p:nvPr>
              <p:custDataLst>
                <p:tags r:id="rId77"/>
              </p:custDataLst>
            </p:nvPr>
          </p:nvSpPr>
          <p:spPr>
            <a:xfrm>
              <a:off x="3800475" y="2009786"/>
              <a:ext cx="28576" cy="28565"/>
            </a:xfrm>
            <a:custGeom>
              <a:avLst/>
              <a:gdLst/>
              <a:ahLst/>
              <a:cxnLst/>
              <a:rect l="0" t="0" r="0" b="0"/>
              <a:pathLst>
                <a:path w="28576" h="28565">
                  <a:moveTo>
                    <a:pt x="28575" y="28564"/>
                  </a:moveTo>
                  <a:lnTo>
                    <a:pt x="28575" y="28564"/>
                  </a:lnTo>
                  <a:lnTo>
                    <a:pt x="3" y="28564"/>
                  </a:lnTo>
                  <a:lnTo>
                    <a:pt x="0" y="19431"/>
                  </a:lnTo>
                  <a:lnTo>
                    <a:pt x="8201" y="10872"/>
                  </a:lnTo>
                  <a:lnTo>
                    <a:pt x="9409" y="1432"/>
                  </a:lnTo>
                  <a:lnTo>
                    <a:pt x="10506" y="951"/>
                  </a:lnTo>
                  <a:lnTo>
                    <a:pt x="18933" y="0"/>
                  </a:lnTo>
                  <a:lnTo>
                    <a:pt x="24072" y="5049"/>
                  </a:lnTo>
                  <a:lnTo>
                    <a:pt x="26573" y="10352"/>
                  </a:lnTo>
                  <a:close/>
                </a:path>
              </a:pathLst>
            </a:custGeom>
            <a:noFill/>
            <a:ln w="19050" cap="flat" cmpd="sng" algn="ctr">
              <a:solidFill>
                <a:srgbClr val="FF0000"/>
              </a:solidFill>
              <a:prstDash val="soli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391" name="SMARTInkShape-Group17"/>
          <p:cNvGrpSpPr/>
          <p:nvPr/>
        </p:nvGrpSpPr>
        <p:grpSpPr>
          <a:xfrm>
            <a:off x="5438775" y="2076500"/>
            <a:ext cx="1000126" cy="352376"/>
            <a:chOff x="5438775" y="2076500"/>
            <a:chExt cx="1000126" cy="352376"/>
          </a:xfrm>
        </p:grpSpPr>
        <p:sp>
          <p:nvSpPr>
            <p:cNvPr id="8255" name="SMARTInkShape-108"/>
            <p:cNvSpPr/>
            <p:nvPr>
              <p:custDataLst>
                <p:tags r:id="rId68"/>
              </p:custDataLst>
            </p:nvPr>
          </p:nvSpPr>
          <p:spPr>
            <a:xfrm>
              <a:off x="5457825" y="2305050"/>
              <a:ext cx="47626" cy="9526"/>
            </a:xfrm>
            <a:custGeom>
              <a:avLst/>
              <a:gdLst/>
              <a:ahLst/>
              <a:cxnLst/>
              <a:rect l="0" t="0" r="0" b="0"/>
              <a:pathLst>
                <a:path w="47626" h="9526">
                  <a:moveTo>
                    <a:pt x="0" y="0"/>
                  </a:moveTo>
                  <a:lnTo>
                    <a:pt x="0" y="0"/>
                  </a:lnTo>
                  <a:lnTo>
                    <a:pt x="33113" y="0"/>
                  </a:lnTo>
                  <a:lnTo>
                    <a:pt x="38706" y="2822"/>
                  </a:lnTo>
                  <a:lnTo>
                    <a:pt x="476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84" name="SMARTInkShape-109"/>
            <p:cNvSpPr/>
            <p:nvPr>
              <p:custDataLst>
                <p:tags r:id="rId69"/>
              </p:custDataLst>
            </p:nvPr>
          </p:nvSpPr>
          <p:spPr>
            <a:xfrm>
              <a:off x="5438775" y="2362200"/>
              <a:ext cx="95251" cy="19051"/>
            </a:xfrm>
            <a:custGeom>
              <a:avLst/>
              <a:gdLst/>
              <a:ahLst/>
              <a:cxnLst/>
              <a:rect l="0" t="0" r="0" b="0"/>
              <a:pathLst>
                <a:path w="95251" h="19051">
                  <a:moveTo>
                    <a:pt x="0" y="9525"/>
                  </a:moveTo>
                  <a:lnTo>
                    <a:pt x="0" y="9525"/>
                  </a:lnTo>
                  <a:lnTo>
                    <a:pt x="0" y="19016"/>
                  </a:lnTo>
                  <a:lnTo>
                    <a:pt x="36258" y="19050"/>
                  </a:lnTo>
                  <a:lnTo>
                    <a:pt x="46398" y="12504"/>
                  </a:lnTo>
                  <a:lnTo>
                    <a:pt x="82312" y="8544"/>
                  </a:lnTo>
                  <a:lnTo>
                    <a:pt x="952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85" name="SMARTInkShape-110"/>
            <p:cNvSpPr/>
            <p:nvPr>
              <p:custDataLst>
                <p:tags r:id="rId70"/>
              </p:custDataLst>
            </p:nvPr>
          </p:nvSpPr>
          <p:spPr>
            <a:xfrm>
              <a:off x="5715003" y="2076500"/>
              <a:ext cx="142580" cy="285652"/>
            </a:xfrm>
            <a:custGeom>
              <a:avLst/>
              <a:gdLst/>
              <a:ahLst/>
              <a:cxnLst/>
              <a:rect l="0" t="0" r="0" b="0"/>
              <a:pathLst>
                <a:path w="142580" h="285652">
                  <a:moveTo>
                    <a:pt x="47622" y="66625"/>
                  </a:moveTo>
                  <a:lnTo>
                    <a:pt x="47622" y="66625"/>
                  </a:lnTo>
                  <a:lnTo>
                    <a:pt x="42566" y="66625"/>
                  </a:lnTo>
                  <a:lnTo>
                    <a:pt x="41077" y="65567"/>
                  </a:lnTo>
                  <a:lnTo>
                    <a:pt x="40083" y="63803"/>
                  </a:lnTo>
                  <a:lnTo>
                    <a:pt x="38490" y="58424"/>
                  </a:lnTo>
                  <a:lnTo>
                    <a:pt x="29930" y="49015"/>
                  </a:lnTo>
                  <a:lnTo>
                    <a:pt x="23918" y="48002"/>
                  </a:lnTo>
                  <a:lnTo>
                    <a:pt x="22294" y="48918"/>
                  </a:lnTo>
                  <a:lnTo>
                    <a:pt x="21212" y="50587"/>
                  </a:lnTo>
                  <a:lnTo>
                    <a:pt x="20490" y="52758"/>
                  </a:lnTo>
                  <a:lnTo>
                    <a:pt x="7345" y="68689"/>
                  </a:lnTo>
                  <a:lnTo>
                    <a:pt x="4896" y="71176"/>
                  </a:lnTo>
                  <a:lnTo>
                    <a:pt x="2174" y="79584"/>
                  </a:lnTo>
                  <a:lnTo>
                    <a:pt x="53" y="125850"/>
                  </a:lnTo>
                  <a:lnTo>
                    <a:pt x="0" y="168347"/>
                  </a:lnTo>
                  <a:lnTo>
                    <a:pt x="9698" y="211624"/>
                  </a:lnTo>
                  <a:lnTo>
                    <a:pt x="16887" y="230537"/>
                  </a:lnTo>
                  <a:lnTo>
                    <a:pt x="19145" y="241075"/>
                  </a:lnTo>
                  <a:lnTo>
                    <a:pt x="26367" y="252957"/>
                  </a:lnTo>
                  <a:lnTo>
                    <a:pt x="34152" y="263181"/>
                  </a:lnTo>
                  <a:lnTo>
                    <a:pt x="40140" y="276117"/>
                  </a:lnTo>
                  <a:lnTo>
                    <a:pt x="42634" y="279311"/>
                  </a:lnTo>
                  <a:lnTo>
                    <a:pt x="48227" y="282861"/>
                  </a:lnTo>
                  <a:lnTo>
                    <a:pt x="57031" y="285326"/>
                  </a:lnTo>
                  <a:lnTo>
                    <a:pt x="70250" y="285651"/>
                  </a:lnTo>
                  <a:lnTo>
                    <a:pt x="72233" y="284609"/>
                  </a:lnTo>
                  <a:lnTo>
                    <a:pt x="73554" y="282856"/>
                  </a:lnTo>
                  <a:lnTo>
                    <a:pt x="76080" y="278086"/>
                  </a:lnTo>
                  <a:lnTo>
                    <a:pt x="91283" y="260189"/>
                  </a:lnTo>
                  <a:lnTo>
                    <a:pt x="96188" y="249684"/>
                  </a:lnTo>
                  <a:lnTo>
                    <a:pt x="107991" y="233636"/>
                  </a:lnTo>
                  <a:lnTo>
                    <a:pt x="124289" y="190376"/>
                  </a:lnTo>
                  <a:lnTo>
                    <a:pt x="129321" y="176659"/>
                  </a:lnTo>
                  <a:lnTo>
                    <a:pt x="139540" y="131005"/>
                  </a:lnTo>
                  <a:lnTo>
                    <a:pt x="142579" y="85556"/>
                  </a:lnTo>
                  <a:lnTo>
                    <a:pt x="141788" y="51215"/>
                  </a:lnTo>
                  <a:lnTo>
                    <a:pt x="131111" y="19677"/>
                  </a:lnTo>
                  <a:lnTo>
                    <a:pt x="120205" y="6434"/>
                  </a:lnTo>
                  <a:lnTo>
                    <a:pt x="114101" y="2832"/>
                  </a:lnTo>
                  <a:lnTo>
                    <a:pt x="101558" y="519"/>
                  </a:lnTo>
                  <a:lnTo>
                    <a:pt x="82544" y="0"/>
                  </a:lnTo>
                  <a:lnTo>
                    <a:pt x="76196" y="2794"/>
                  </a:lnTo>
                  <a:lnTo>
                    <a:pt x="69847" y="6506"/>
                  </a:lnTo>
                  <a:lnTo>
                    <a:pt x="60322" y="9654"/>
                  </a:lnTo>
                  <a:lnTo>
                    <a:pt x="53972" y="14141"/>
                  </a:lnTo>
                  <a:lnTo>
                    <a:pt x="50444" y="22484"/>
                  </a:lnTo>
                  <a:lnTo>
                    <a:pt x="47818" y="32190"/>
                  </a:lnTo>
                  <a:lnTo>
                    <a:pt x="31220" y="64482"/>
                  </a:lnTo>
                  <a:lnTo>
                    <a:pt x="28572" y="95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86" name="SMARTInkShape-111"/>
            <p:cNvSpPr/>
            <p:nvPr>
              <p:custDataLst>
                <p:tags r:id="rId71"/>
              </p:custDataLst>
            </p:nvPr>
          </p:nvSpPr>
          <p:spPr>
            <a:xfrm>
              <a:off x="5800725" y="2314575"/>
              <a:ext cx="142876" cy="114301"/>
            </a:xfrm>
            <a:custGeom>
              <a:avLst/>
              <a:gdLst/>
              <a:ahLst/>
              <a:cxnLst/>
              <a:rect l="0" t="0" r="0" b="0"/>
              <a:pathLst>
                <a:path w="142876" h="114301">
                  <a:moveTo>
                    <a:pt x="0" y="0"/>
                  </a:moveTo>
                  <a:lnTo>
                    <a:pt x="0" y="0"/>
                  </a:lnTo>
                  <a:lnTo>
                    <a:pt x="5056" y="0"/>
                  </a:lnTo>
                  <a:lnTo>
                    <a:pt x="6545" y="1058"/>
                  </a:lnTo>
                  <a:lnTo>
                    <a:pt x="7539" y="2822"/>
                  </a:lnTo>
                  <a:lnTo>
                    <a:pt x="9132" y="8201"/>
                  </a:lnTo>
                  <a:lnTo>
                    <a:pt x="12173" y="8937"/>
                  </a:lnTo>
                  <a:lnTo>
                    <a:pt x="17692" y="9409"/>
                  </a:lnTo>
                  <a:lnTo>
                    <a:pt x="36095" y="25518"/>
                  </a:lnTo>
                  <a:lnTo>
                    <a:pt x="41795" y="27216"/>
                  </a:lnTo>
                  <a:lnTo>
                    <a:pt x="43738" y="28728"/>
                  </a:lnTo>
                  <a:lnTo>
                    <a:pt x="54937" y="47820"/>
                  </a:lnTo>
                  <a:lnTo>
                    <a:pt x="55674" y="50930"/>
                  </a:lnTo>
                  <a:lnTo>
                    <a:pt x="57224" y="53003"/>
                  </a:lnTo>
                  <a:lnTo>
                    <a:pt x="59316" y="54386"/>
                  </a:lnTo>
                  <a:lnTo>
                    <a:pt x="64463" y="56979"/>
                  </a:lnTo>
                  <a:lnTo>
                    <a:pt x="107953" y="98435"/>
                  </a:lnTo>
                  <a:lnTo>
                    <a:pt x="111480" y="104780"/>
                  </a:lnTo>
                  <a:lnTo>
                    <a:pt x="112419" y="107953"/>
                  </a:lnTo>
                  <a:lnTo>
                    <a:pt x="114104" y="110069"/>
                  </a:lnTo>
                  <a:lnTo>
                    <a:pt x="118799" y="112419"/>
                  </a:lnTo>
                  <a:lnTo>
                    <a:pt x="142875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88" name="SMARTInkShape-112"/>
            <p:cNvSpPr/>
            <p:nvPr>
              <p:custDataLst>
                <p:tags r:id="rId72"/>
              </p:custDataLst>
            </p:nvPr>
          </p:nvSpPr>
          <p:spPr>
            <a:xfrm>
              <a:off x="6000750" y="2153127"/>
              <a:ext cx="93772" cy="237481"/>
            </a:xfrm>
            <a:custGeom>
              <a:avLst/>
              <a:gdLst/>
              <a:ahLst/>
              <a:cxnLst/>
              <a:rect l="0" t="0" r="0" b="0"/>
              <a:pathLst>
                <a:path w="93772" h="237481">
                  <a:moveTo>
                    <a:pt x="0" y="190023"/>
                  </a:moveTo>
                  <a:lnTo>
                    <a:pt x="0" y="190023"/>
                  </a:lnTo>
                  <a:lnTo>
                    <a:pt x="0" y="184967"/>
                  </a:lnTo>
                  <a:lnTo>
                    <a:pt x="2822" y="179662"/>
                  </a:lnTo>
                  <a:lnTo>
                    <a:pt x="5056" y="176765"/>
                  </a:lnTo>
                  <a:lnTo>
                    <a:pt x="7539" y="167903"/>
                  </a:lnTo>
                  <a:lnTo>
                    <a:pt x="12173" y="140143"/>
                  </a:lnTo>
                  <a:lnTo>
                    <a:pt x="27132" y="93048"/>
                  </a:lnTo>
                  <a:lnTo>
                    <a:pt x="40277" y="49779"/>
                  </a:lnTo>
                  <a:lnTo>
                    <a:pt x="44359" y="41968"/>
                  </a:lnTo>
                  <a:lnTo>
                    <a:pt x="46658" y="30561"/>
                  </a:lnTo>
                  <a:lnTo>
                    <a:pt x="47588" y="4955"/>
                  </a:lnTo>
                  <a:lnTo>
                    <a:pt x="46542" y="3144"/>
                  </a:lnTo>
                  <a:lnTo>
                    <a:pt x="44786" y="1937"/>
                  </a:lnTo>
                  <a:lnTo>
                    <a:pt x="39421" y="0"/>
                  </a:lnTo>
                  <a:lnTo>
                    <a:pt x="38981" y="899"/>
                  </a:lnTo>
                  <a:lnTo>
                    <a:pt x="38491" y="4721"/>
                  </a:lnTo>
                  <a:lnTo>
                    <a:pt x="37302" y="6163"/>
                  </a:lnTo>
                  <a:lnTo>
                    <a:pt x="33160" y="7766"/>
                  </a:lnTo>
                  <a:lnTo>
                    <a:pt x="31631" y="10310"/>
                  </a:lnTo>
                  <a:lnTo>
                    <a:pt x="28423" y="22945"/>
                  </a:lnTo>
                  <a:lnTo>
                    <a:pt x="22297" y="34920"/>
                  </a:lnTo>
                  <a:lnTo>
                    <a:pt x="10976" y="82215"/>
                  </a:lnTo>
                  <a:lnTo>
                    <a:pt x="9652" y="125242"/>
                  </a:lnTo>
                  <a:lnTo>
                    <a:pt x="9533" y="172829"/>
                  </a:lnTo>
                  <a:lnTo>
                    <a:pt x="10585" y="186575"/>
                  </a:lnTo>
                  <a:lnTo>
                    <a:pt x="21284" y="217932"/>
                  </a:lnTo>
                  <a:lnTo>
                    <a:pt x="25335" y="224652"/>
                  </a:lnTo>
                  <a:lnTo>
                    <a:pt x="27135" y="231166"/>
                  </a:lnTo>
                  <a:lnTo>
                    <a:pt x="28673" y="233327"/>
                  </a:lnTo>
                  <a:lnTo>
                    <a:pt x="30757" y="234767"/>
                  </a:lnTo>
                  <a:lnTo>
                    <a:pt x="35895" y="236368"/>
                  </a:lnTo>
                  <a:lnTo>
                    <a:pt x="45872" y="237480"/>
                  </a:lnTo>
                  <a:lnTo>
                    <a:pt x="57755" y="230087"/>
                  </a:lnTo>
                  <a:lnTo>
                    <a:pt x="60729" y="229432"/>
                  </a:lnTo>
                  <a:lnTo>
                    <a:pt x="62711" y="227938"/>
                  </a:lnTo>
                  <a:lnTo>
                    <a:pt x="83082" y="199490"/>
                  </a:lnTo>
                  <a:lnTo>
                    <a:pt x="85608" y="193172"/>
                  </a:lnTo>
                  <a:lnTo>
                    <a:pt x="91922" y="183665"/>
                  </a:lnTo>
                  <a:lnTo>
                    <a:pt x="93771" y="177320"/>
                  </a:lnTo>
                  <a:lnTo>
                    <a:pt x="93206" y="174146"/>
                  </a:lnTo>
                  <a:lnTo>
                    <a:pt x="86920" y="163329"/>
                  </a:lnTo>
                  <a:lnTo>
                    <a:pt x="77629" y="153412"/>
                  </a:lnTo>
                  <a:lnTo>
                    <a:pt x="71567" y="152364"/>
                  </a:lnTo>
                  <a:lnTo>
                    <a:pt x="44412" y="151934"/>
                  </a:lnTo>
                  <a:lnTo>
                    <a:pt x="42308" y="152989"/>
                  </a:lnTo>
                  <a:lnTo>
                    <a:pt x="40905" y="154750"/>
                  </a:lnTo>
                  <a:lnTo>
                    <a:pt x="39970" y="156983"/>
                  </a:lnTo>
                  <a:lnTo>
                    <a:pt x="38288" y="158471"/>
                  </a:lnTo>
                  <a:lnTo>
                    <a:pt x="33598" y="160125"/>
                  </a:lnTo>
                  <a:lnTo>
                    <a:pt x="31924" y="161625"/>
                  </a:lnTo>
                  <a:lnTo>
                    <a:pt x="30063" y="166113"/>
                  </a:lnTo>
                  <a:lnTo>
                    <a:pt x="28613" y="185036"/>
                  </a:lnTo>
                  <a:lnTo>
                    <a:pt x="29659" y="186698"/>
                  </a:lnTo>
                  <a:lnTo>
                    <a:pt x="31414" y="187807"/>
                  </a:lnTo>
                  <a:lnTo>
                    <a:pt x="38100" y="19002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89" name="SMARTInkShape-113"/>
            <p:cNvSpPr/>
            <p:nvPr>
              <p:custDataLst>
                <p:tags r:id="rId73"/>
              </p:custDataLst>
            </p:nvPr>
          </p:nvSpPr>
          <p:spPr>
            <a:xfrm>
              <a:off x="6276975" y="2200275"/>
              <a:ext cx="161926" cy="76201"/>
            </a:xfrm>
            <a:custGeom>
              <a:avLst/>
              <a:gdLst/>
              <a:ahLst/>
              <a:cxnLst/>
              <a:rect l="0" t="0" r="0" b="0"/>
              <a:pathLst>
                <a:path w="161926" h="76201">
                  <a:moveTo>
                    <a:pt x="0" y="76200"/>
                  </a:moveTo>
                  <a:lnTo>
                    <a:pt x="0" y="76200"/>
                  </a:lnTo>
                  <a:lnTo>
                    <a:pt x="5056" y="71144"/>
                  </a:lnTo>
                  <a:lnTo>
                    <a:pt x="10361" y="68661"/>
                  </a:lnTo>
                  <a:lnTo>
                    <a:pt x="37946" y="66676"/>
                  </a:lnTo>
                  <a:lnTo>
                    <a:pt x="51345" y="66675"/>
                  </a:lnTo>
                  <a:lnTo>
                    <a:pt x="57392" y="63853"/>
                  </a:lnTo>
                  <a:lnTo>
                    <a:pt x="63607" y="60129"/>
                  </a:lnTo>
                  <a:lnTo>
                    <a:pt x="76221" y="57738"/>
                  </a:lnTo>
                  <a:lnTo>
                    <a:pt x="98427" y="57184"/>
                  </a:lnTo>
                  <a:lnTo>
                    <a:pt x="104775" y="54343"/>
                  </a:lnTo>
                  <a:lnTo>
                    <a:pt x="111125" y="50611"/>
                  </a:lnTo>
                  <a:lnTo>
                    <a:pt x="120650" y="47451"/>
                  </a:lnTo>
                  <a:lnTo>
                    <a:pt x="130175" y="41341"/>
                  </a:lnTo>
                  <a:lnTo>
                    <a:pt x="139700" y="38002"/>
                  </a:lnTo>
                  <a:lnTo>
                    <a:pt x="146050" y="33471"/>
                  </a:lnTo>
                  <a:lnTo>
                    <a:pt x="149578" y="27929"/>
                  </a:lnTo>
                  <a:lnTo>
                    <a:pt x="151842" y="20804"/>
                  </a:lnTo>
                  <a:lnTo>
                    <a:pt x="158836" y="11792"/>
                  </a:lnTo>
                  <a:lnTo>
                    <a:pt x="1619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90" name="SMARTInkShape-114"/>
            <p:cNvSpPr/>
            <p:nvPr>
              <p:custDataLst>
                <p:tags r:id="rId74"/>
              </p:custDataLst>
            </p:nvPr>
          </p:nvSpPr>
          <p:spPr>
            <a:xfrm>
              <a:off x="6335088" y="2152650"/>
              <a:ext cx="65713" cy="247651"/>
            </a:xfrm>
            <a:custGeom>
              <a:avLst/>
              <a:gdLst/>
              <a:ahLst/>
              <a:cxnLst/>
              <a:rect l="0" t="0" r="0" b="0"/>
              <a:pathLst>
                <a:path w="65713" h="247651">
                  <a:moveTo>
                    <a:pt x="56187" y="0"/>
                  </a:moveTo>
                  <a:lnTo>
                    <a:pt x="56187" y="0"/>
                  </a:lnTo>
                  <a:lnTo>
                    <a:pt x="51131" y="5056"/>
                  </a:lnTo>
                  <a:lnTo>
                    <a:pt x="45826" y="7539"/>
                  </a:lnTo>
                  <a:lnTo>
                    <a:pt x="42930" y="8201"/>
                  </a:lnTo>
                  <a:lnTo>
                    <a:pt x="40999" y="9701"/>
                  </a:lnTo>
                  <a:lnTo>
                    <a:pt x="20729" y="38158"/>
                  </a:lnTo>
                  <a:lnTo>
                    <a:pt x="9931" y="83108"/>
                  </a:lnTo>
                  <a:lnTo>
                    <a:pt x="0" y="127033"/>
                  </a:lnTo>
                  <a:lnTo>
                    <a:pt x="180" y="165103"/>
                  </a:lnTo>
                  <a:lnTo>
                    <a:pt x="10801" y="206728"/>
                  </a:lnTo>
                  <a:lnTo>
                    <a:pt x="13230" y="210844"/>
                  </a:lnTo>
                  <a:lnTo>
                    <a:pt x="43750" y="234840"/>
                  </a:lnTo>
                  <a:lnTo>
                    <a:pt x="65712" y="2476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398" name="SMARTInkShape-Group18"/>
          <p:cNvGrpSpPr/>
          <p:nvPr/>
        </p:nvGrpSpPr>
        <p:grpSpPr>
          <a:xfrm>
            <a:off x="6658413" y="2067012"/>
            <a:ext cx="990163" cy="304699"/>
            <a:chOff x="6658413" y="2067012"/>
            <a:chExt cx="990163" cy="304699"/>
          </a:xfrm>
        </p:grpSpPr>
        <p:sp>
          <p:nvSpPr>
            <p:cNvPr id="16392" name="SMARTInkShape-115"/>
            <p:cNvSpPr/>
            <p:nvPr>
              <p:custDataLst>
                <p:tags r:id="rId62"/>
              </p:custDataLst>
            </p:nvPr>
          </p:nvSpPr>
          <p:spPr>
            <a:xfrm>
              <a:off x="6658413" y="2067012"/>
              <a:ext cx="161377" cy="266437"/>
            </a:xfrm>
            <a:custGeom>
              <a:avLst/>
              <a:gdLst/>
              <a:ahLst/>
              <a:cxnLst/>
              <a:rect l="0" t="0" r="0" b="0"/>
              <a:pathLst>
                <a:path w="161377" h="266437">
                  <a:moveTo>
                    <a:pt x="47187" y="95163"/>
                  </a:moveTo>
                  <a:lnTo>
                    <a:pt x="47187" y="95163"/>
                  </a:lnTo>
                  <a:lnTo>
                    <a:pt x="31999" y="111409"/>
                  </a:lnTo>
                  <a:lnTo>
                    <a:pt x="18002" y="140824"/>
                  </a:lnTo>
                  <a:lnTo>
                    <a:pt x="4552" y="161754"/>
                  </a:lnTo>
                  <a:lnTo>
                    <a:pt x="1040" y="173572"/>
                  </a:lnTo>
                  <a:lnTo>
                    <a:pt x="0" y="188833"/>
                  </a:lnTo>
                  <a:lnTo>
                    <a:pt x="8706" y="236229"/>
                  </a:lnTo>
                  <a:lnTo>
                    <a:pt x="11740" y="245348"/>
                  </a:lnTo>
                  <a:lnTo>
                    <a:pt x="22311" y="259826"/>
                  </a:lnTo>
                  <a:lnTo>
                    <a:pt x="28370" y="263596"/>
                  </a:lnTo>
                  <a:lnTo>
                    <a:pt x="40883" y="266017"/>
                  </a:lnTo>
                  <a:lnTo>
                    <a:pt x="50376" y="266436"/>
                  </a:lnTo>
                  <a:lnTo>
                    <a:pt x="56718" y="263712"/>
                  </a:lnTo>
                  <a:lnTo>
                    <a:pt x="87139" y="244218"/>
                  </a:lnTo>
                  <a:lnTo>
                    <a:pt x="106986" y="220952"/>
                  </a:lnTo>
                  <a:lnTo>
                    <a:pt x="117156" y="212453"/>
                  </a:lnTo>
                  <a:lnTo>
                    <a:pt x="135685" y="183621"/>
                  </a:lnTo>
                  <a:lnTo>
                    <a:pt x="155102" y="137723"/>
                  </a:lnTo>
                  <a:lnTo>
                    <a:pt x="160226" y="110233"/>
                  </a:lnTo>
                  <a:lnTo>
                    <a:pt x="161376" y="65376"/>
                  </a:lnTo>
                  <a:lnTo>
                    <a:pt x="160418" y="35093"/>
                  </a:lnTo>
                  <a:lnTo>
                    <a:pt x="148229" y="11183"/>
                  </a:lnTo>
                  <a:lnTo>
                    <a:pt x="142189" y="4922"/>
                  </a:lnTo>
                  <a:lnTo>
                    <a:pt x="135977" y="2139"/>
                  </a:lnTo>
                  <a:lnTo>
                    <a:pt x="102482" y="0"/>
                  </a:lnTo>
                  <a:lnTo>
                    <a:pt x="82176" y="989"/>
                  </a:lnTo>
                  <a:lnTo>
                    <a:pt x="70372" y="7523"/>
                  </a:lnTo>
                  <a:lnTo>
                    <a:pt x="35849" y="39913"/>
                  </a:lnTo>
                  <a:lnTo>
                    <a:pt x="31564" y="49794"/>
                  </a:lnTo>
                  <a:lnTo>
                    <a:pt x="20137" y="97177"/>
                  </a:lnTo>
                  <a:lnTo>
                    <a:pt x="18701" y="143593"/>
                  </a:lnTo>
                  <a:lnTo>
                    <a:pt x="18612" y="15231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93" name="SMARTInkShape-116"/>
            <p:cNvSpPr/>
            <p:nvPr>
              <p:custDataLst>
                <p:tags r:id="rId63"/>
              </p:custDataLst>
            </p:nvPr>
          </p:nvSpPr>
          <p:spPr>
            <a:xfrm>
              <a:off x="6772275" y="2219325"/>
              <a:ext cx="152401" cy="142851"/>
            </a:xfrm>
            <a:custGeom>
              <a:avLst/>
              <a:gdLst/>
              <a:ahLst/>
              <a:cxnLst/>
              <a:rect l="0" t="0" r="0" b="0"/>
              <a:pathLst>
                <a:path w="152401" h="142851">
                  <a:moveTo>
                    <a:pt x="0" y="0"/>
                  </a:moveTo>
                  <a:lnTo>
                    <a:pt x="0" y="0"/>
                  </a:lnTo>
                  <a:lnTo>
                    <a:pt x="9491" y="0"/>
                  </a:lnTo>
                  <a:lnTo>
                    <a:pt x="14571" y="5056"/>
                  </a:lnTo>
                  <a:lnTo>
                    <a:pt x="17059" y="10361"/>
                  </a:lnTo>
                  <a:lnTo>
                    <a:pt x="17723" y="13258"/>
                  </a:lnTo>
                  <a:lnTo>
                    <a:pt x="26415" y="28648"/>
                  </a:lnTo>
                  <a:lnTo>
                    <a:pt x="27135" y="31799"/>
                  </a:lnTo>
                  <a:lnTo>
                    <a:pt x="35924" y="47631"/>
                  </a:lnTo>
                  <a:lnTo>
                    <a:pt x="42728" y="65383"/>
                  </a:lnTo>
                  <a:lnTo>
                    <a:pt x="73050" y="110165"/>
                  </a:lnTo>
                  <a:lnTo>
                    <a:pt x="95251" y="138010"/>
                  </a:lnTo>
                  <a:lnTo>
                    <a:pt x="101600" y="140713"/>
                  </a:lnTo>
                  <a:lnTo>
                    <a:pt x="136525" y="142850"/>
                  </a:lnTo>
                  <a:lnTo>
                    <a:pt x="142875" y="140042"/>
                  </a:lnTo>
                  <a:lnTo>
                    <a:pt x="152400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94" name="SMARTInkShape-117"/>
            <p:cNvSpPr/>
            <p:nvPr>
              <p:custDataLst>
                <p:tags r:id="rId64"/>
              </p:custDataLst>
            </p:nvPr>
          </p:nvSpPr>
          <p:spPr>
            <a:xfrm>
              <a:off x="6991350" y="2200314"/>
              <a:ext cx="123706" cy="171397"/>
            </a:xfrm>
            <a:custGeom>
              <a:avLst/>
              <a:gdLst/>
              <a:ahLst/>
              <a:cxnLst/>
              <a:rect l="0" t="0" r="0" b="0"/>
              <a:pathLst>
                <a:path w="123706" h="171397">
                  <a:moveTo>
                    <a:pt x="0" y="9486"/>
                  </a:moveTo>
                  <a:lnTo>
                    <a:pt x="0" y="9486"/>
                  </a:lnTo>
                  <a:lnTo>
                    <a:pt x="8200" y="9486"/>
                  </a:lnTo>
                  <a:lnTo>
                    <a:pt x="8642" y="10544"/>
                  </a:lnTo>
                  <a:lnTo>
                    <a:pt x="9409" y="17687"/>
                  </a:lnTo>
                  <a:lnTo>
                    <a:pt x="9502" y="13262"/>
                  </a:lnTo>
                  <a:lnTo>
                    <a:pt x="9525" y="55841"/>
                  </a:lnTo>
                  <a:lnTo>
                    <a:pt x="10583" y="91952"/>
                  </a:lnTo>
                  <a:lnTo>
                    <a:pt x="17725" y="115961"/>
                  </a:lnTo>
                  <a:lnTo>
                    <a:pt x="20086" y="158424"/>
                  </a:lnTo>
                  <a:lnTo>
                    <a:pt x="28541" y="171361"/>
                  </a:lnTo>
                  <a:lnTo>
                    <a:pt x="33621" y="171396"/>
                  </a:lnTo>
                  <a:lnTo>
                    <a:pt x="35114" y="170343"/>
                  </a:lnTo>
                  <a:lnTo>
                    <a:pt x="36109" y="168582"/>
                  </a:lnTo>
                  <a:lnTo>
                    <a:pt x="37707" y="163209"/>
                  </a:lnTo>
                  <a:lnTo>
                    <a:pt x="43040" y="157221"/>
                  </a:lnTo>
                  <a:lnTo>
                    <a:pt x="45587" y="148877"/>
                  </a:lnTo>
                  <a:lnTo>
                    <a:pt x="47778" y="139171"/>
                  </a:lnTo>
                  <a:lnTo>
                    <a:pt x="53903" y="126698"/>
                  </a:lnTo>
                  <a:lnTo>
                    <a:pt x="57245" y="111126"/>
                  </a:lnTo>
                  <a:lnTo>
                    <a:pt x="82959" y="64458"/>
                  </a:lnTo>
                  <a:lnTo>
                    <a:pt x="85554" y="54026"/>
                  </a:lnTo>
                  <a:lnTo>
                    <a:pt x="95843" y="38706"/>
                  </a:lnTo>
                  <a:lnTo>
                    <a:pt x="100805" y="31998"/>
                  </a:lnTo>
                  <a:lnTo>
                    <a:pt x="106813" y="19068"/>
                  </a:lnTo>
                  <a:lnTo>
                    <a:pt x="112822" y="11379"/>
                  </a:lnTo>
                  <a:lnTo>
                    <a:pt x="113862" y="4990"/>
                  </a:lnTo>
                  <a:lnTo>
                    <a:pt x="115067" y="3314"/>
                  </a:lnTo>
                  <a:lnTo>
                    <a:pt x="116927" y="2196"/>
                  </a:lnTo>
                  <a:lnTo>
                    <a:pt x="123705" y="0"/>
                  </a:lnTo>
                  <a:lnTo>
                    <a:pt x="114300" y="948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95" name="SMARTInkShape-118"/>
            <p:cNvSpPr/>
            <p:nvPr>
              <p:custDataLst>
                <p:tags r:id="rId65"/>
              </p:custDataLst>
            </p:nvPr>
          </p:nvSpPr>
          <p:spPr>
            <a:xfrm>
              <a:off x="7077075" y="2286000"/>
              <a:ext cx="133351" cy="57151"/>
            </a:xfrm>
            <a:custGeom>
              <a:avLst/>
              <a:gdLst/>
              <a:ahLst/>
              <a:cxnLst/>
              <a:rect l="0" t="0" r="0" b="0"/>
              <a:pathLst>
                <a:path w="133351" h="57151">
                  <a:moveTo>
                    <a:pt x="0" y="0"/>
                  </a:moveTo>
                  <a:lnTo>
                    <a:pt x="0" y="0"/>
                  </a:lnTo>
                  <a:lnTo>
                    <a:pt x="0" y="46137"/>
                  </a:lnTo>
                  <a:lnTo>
                    <a:pt x="1058" y="46633"/>
                  </a:lnTo>
                  <a:lnTo>
                    <a:pt x="5056" y="47184"/>
                  </a:lnTo>
                  <a:lnTo>
                    <a:pt x="10361" y="50251"/>
                  </a:lnTo>
                  <a:lnTo>
                    <a:pt x="17333" y="55787"/>
                  </a:lnTo>
                  <a:lnTo>
                    <a:pt x="26315" y="56881"/>
                  </a:lnTo>
                  <a:lnTo>
                    <a:pt x="69502" y="57149"/>
                  </a:lnTo>
                  <a:lnTo>
                    <a:pt x="87577" y="57150"/>
                  </a:lnTo>
                  <a:lnTo>
                    <a:pt x="94662" y="54328"/>
                  </a:lnTo>
                  <a:lnTo>
                    <a:pt x="133350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96" name="SMARTInkShape-119"/>
            <p:cNvSpPr/>
            <p:nvPr>
              <p:custDataLst>
                <p:tags r:id="rId66"/>
              </p:custDataLst>
            </p:nvPr>
          </p:nvSpPr>
          <p:spPr>
            <a:xfrm>
              <a:off x="7381875" y="2181225"/>
              <a:ext cx="150915" cy="28576"/>
            </a:xfrm>
            <a:custGeom>
              <a:avLst/>
              <a:gdLst/>
              <a:ahLst/>
              <a:cxnLst/>
              <a:rect l="0" t="0" r="0" b="0"/>
              <a:pathLst>
                <a:path w="150915" h="28576">
                  <a:moveTo>
                    <a:pt x="0" y="19050"/>
                  </a:moveTo>
                  <a:lnTo>
                    <a:pt x="0" y="19050"/>
                  </a:lnTo>
                  <a:lnTo>
                    <a:pt x="5056" y="19050"/>
                  </a:lnTo>
                  <a:lnTo>
                    <a:pt x="10361" y="16228"/>
                  </a:lnTo>
                  <a:lnTo>
                    <a:pt x="16246" y="12504"/>
                  </a:lnTo>
                  <a:lnTo>
                    <a:pt x="28649" y="10113"/>
                  </a:lnTo>
                  <a:lnTo>
                    <a:pt x="50804" y="9559"/>
                  </a:lnTo>
                  <a:lnTo>
                    <a:pt x="52919" y="8490"/>
                  </a:lnTo>
                  <a:lnTo>
                    <a:pt x="54329" y="6718"/>
                  </a:lnTo>
                  <a:lnTo>
                    <a:pt x="55270" y="4479"/>
                  </a:lnTo>
                  <a:lnTo>
                    <a:pt x="56955" y="2986"/>
                  </a:lnTo>
                  <a:lnTo>
                    <a:pt x="61649" y="1327"/>
                  </a:lnTo>
                  <a:lnTo>
                    <a:pt x="108343" y="1"/>
                  </a:lnTo>
                  <a:lnTo>
                    <a:pt x="118834" y="0"/>
                  </a:lnTo>
                  <a:lnTo>
                    <a:pt x="124429" y="2822"/>
                  </a:lnTo>
                  <a:lnTo>
                    <a:pt x="130443" y="6546"/>
                  </a:lnTo>
                  <a:lnTo>
                    <a:pt x="141029" y="9133"/>
                  </a:lnTo>
                  <a:lnTo>
                    <a:pt x="147385" y="9409"/>
                  </a:lnTo>
                  <a:lnTo>
                    <a:pt x="149056" y="10506"/>
                  </a:lnTo>
                  <a:lnTo>
                    <a:pt x="150171" y="12296"/>
                  </a:lnTo>
                  <a:lnTo>
                    <a:pt x="150914" y="14547"/>
                  </a:lnTo>
                  <a:lnTo>
                    <a:pt x="150351" y="16048"/>
                  </a:lnTo>
                  <a:lnTo>
                    <a:pt x="148918" y="17049"/>
                  </a:lnTo>
                  <a:lnTo>
                    <a:pt x="146903" y="17716"/>
                  </a:lnTo>
                  <a:lnTo>
                    <a:pt x="145562" y="19219"/>
                  </a:lnTo>
                  <a:lnTo>
                    <a:pt x="142875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97" name="SMARTInkShape-120"/>
            <p:cNvSpPr/>
            <p:nvPr>
              <p:custDataLst>
                <p:tags r:id="rId67"/>
              </p:custDataLst>
            </p:nvPr>
          </p:nvSpPr>
          <p:spPr>
            <a:xfrm>
              <a:off x="7429512" y="2219325"/>
              <a:ext cx="219064" cy="57031"/>
            </a:xfrm>
            <a:custGeom>
              <a:avLst/>
              <a:gdLst/>
              <a:ahLst/>
              <a:cxnLst/>
              <a:rect l="0" t="0" r="0" b="0"/>
              <a:pathLst>
                <a:path w="219064" h="57031">
                  <a:moveTo>
                    <a:pt x="28563" y="28575"/>
                  </a:moveTo>
                  <a:lnTo>
                    <a:pt x="28563" y="28575"/>
                  </a:lnTo>
                  <a:lnTo>
                    <a:pt x="23507" y="28575"/>
                  </a:lnTo>
                  <a:lnTo>
                    <a:pt x="18202" y="31397"/>
                  </a:lnTo>
                  <a:lnTo>
                    <a:pt x="15306" y="33631"/>
                  </a:lnTo>
                  <a:lnTo>
                    <a:pt x="12087" y="38936"/>
                  </a:lnTo>
                  <a:lnTo>
                    <a:pt x="11229" y="41833"/>
                  </a:lnTo>
                  <a:lnTo>
                    <a:pt x="9600" y="43763"/>
                  </a:lnTo>
                  <a:lnTo>
                    <a:pt x="1462" y="47117"/>
                  </a:lnTo>
                  <a:lnTo>
                    <a:pt x="643" y="50221"/>
                  </a:lnTo>
                  <a:lnTo>
                    <a:pt x="0" y="57030"/>
                  </a:lnTo>
                  <a:lnTo>
                    <a:pt x="5047" y="52058"/>
                  </a:lnTo>
                  <a:lnTo>
                    <a:pt x="10351" y="49595"/>
                  </a:lnTo>
                  <a:lnTo>
                    <a:pt x="34946" y="46644"/>
                  </a:lnTo>
                  <a:lnTo>
                    <a:pt x="45505" y="41102"/>
                  </a:lnTo>
                  <a:lnTo>
                    <a:pt x="93036" y="29536"/>
                  </a:lnTo>
                  <a:lnTo>
                    <a:pt x="122437" y="25943"/>
                  </a:lnTo>
                  <a:lnTo>
                    <a:pt x="165038" y="14397"/>
                  </a:lnTo>
                  <a:lnTo>
                    <a:pt x="219063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409" name="SMARTInkShape-Group19"/>
          <p:cNvGrpSpPr/>
          <p:nvPr/>
        </p:nvGrpSpPr>
        <p:grpSpPr>
          <a:xfrm>
            <a:off x="4648210" y="2619918"/>
            <a:ext cx="1676391" cy="551904"/>
            <a:chOff x="4648210" y="2619918"/>
            <a:chExt cx="1676391" cy="551904"/>
          </a:xfrm>
        </p:grpSpPr>
        <p:sp>
          <p:nvSpPr>
            <p:cNvPr id="16399" name="SMARTInkShape-121"/>
            <p:cNvSpPr/>
            <p:nvPr>
              <p:custDataLst>
                <p:tags r:id="rId52"/>
              </p:custDataLst>
            </p:nvPr>
          </p:nvSpPr>
          <p:spPr>
            <a:xfrm>
              <a:off x="4648210" y="2956789"/>
              <a:ext cx="142700" cy="43587"/>
            </a:xfrm>
            <a:custGeom>
              <a:avLst/>
              <a:gdLst/>
              <a:ahLst/>
              <a:cxnLst/>
              <a:rect l="0" t="0" r="0" b="0"/>
              <a:pathLst>
                <a:path w="142700" h="43587">
                  <a:moveTo>
                    <a:pt x="9515" y="24536"/>
                  </a:moveTo>
                  <a:lnTo>
                    <a:pt x="9515" y="24536"/>
                  </a:lnTo>
                  <a:lnTo>
                    <a:pt x="106" y="24536"/>
                  </a:lnTo>
                  <a:lnTo>
                    <a:pt x="0" y="16335"/>
                  </a:lnTo>
                  <a:lnTo>
                    <a:pt x="1055" y="15894"/>
                  </a:lnTo>
                  <a:lnTo>
                    <a:pt x="16237" y="14030"/>
                  </a:lnTo>
                  <a:lnTo>
                    <a:pt x="28638" y="7487"/>
                  </a:lnTo>
                  <a:lnTo>
                    <a:pt x="75602" y="5501"/>
                  </a:lnTo>
                  <a:lnTo>
                    <a:pt x="78973" y="5496"/>
                  </a:lnTo>
                  <a:lnTo>
                    <a:pt x="98533" y="0"/>
                  </a:lnTo>
                  <a:lnTo>
                    <a:pt x="130086" y="6360"/>
                  </a:lnTo>
                  <a:lnTo>
                    <a:pt x="140972" y="13662"/>
                  </a:lnTo>
                  <a:lnTo>
                    <a:pt x="142024" y="17234"/>
                  </a:lnTo>
                  <a:lnTo>
                    <a:pt x="142699" y="28150"/>
                  </a:lnTo>
                  <a:lnTo>
                    <a:pt x="139969" y="34256"/>
                  </a:lnTo>
                  <a:lnTo>
                    <a:pt x="133340" y="4358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00" name="SMARTInkShape-122"/>
            <p:cNvSpPr/>
            <p:nvPr>
              <p:custDataLst>
                <p:tags r:id="rId53"/>
              </p:custDataLst>
            </p:nvPr>
          </p:nvSpPr>
          <p:spPr>
            <a:xfrm>
              <a:off x="4667253" y="3076575"/>
              <a:ext cx="114298" cy="9526"/>
            </a:xfrm>
            <a:custGeom>
              <a:avLst/>
              <a:gdLst/>
              <a:ahLst/>
              <a:cxnLst/>
              <a:rect l="0" t="0" r="0" b="0"/>
              <a:pathLst>
                <a:path w="114298" h="9526">
                  <a:moveTo>
                    <a:pt x="9522" y="0"/>
                  </a:moveTo>
                  <a:lnTo>
                    <a:pt x="9522" y="0"/>
                  </a:lnTo>
                  <a:lnTo>
                    <a:pt x="4466" y="0"/>
                  </a:lnTo>
                  <a:lnTo>
                    <a:pt x="2977" y="1058"/>
                  </a:lnTo>
                  <a:lnTo>
                    <a:pt x="1983" y="2822"/>
                  </a:lnTo>
                  <a:lnTo>
                    <a:pt x="0" y="9515"/>
                  </a:lnTo>
                  <a:lnTo>
                    <a:pt x="5054" y="4465"/>
                  </a:lnTo>
                  <a:lnTo>
                    <a:pt x="10359" y="1985"/>
                  </a:lnTo>
                  <a:lnTo>
                    <a:pt x="55858" y="10"/>
                  </a:lnTo>
                  <a:lnTo>
                    <a:pt x="91926" y="0"/>
                  </a:lnTo>
                  <a:lnTo>
                    <a:pt x="114297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01" name="SMARTInkShape-123"/>
            <p:cNvSpPr/>
            <p:nvPr>
              <p:custDataLst>
                <p:tags r:id="rId54"/>
              </p:custDataLst>
            </p:nvPr>
          </p:nvSpPr>
          <p:spPr>
            <a:xfrm>
              <a:off x="4972088" y="2829041"/>
              <a:ext cx="190463" cy="257045"/>
            </a:xfrm>
            <a:custGeom>
              <a:avLst/>
              <a:gdLst/>
              <a:ahLst/>
              <a:cxnLst/>
              <a:rect l="0" t="0" r="0" b="0"/>
              <a:pathLst>
                <a:path w="190463" h="257045">
                  <a:moveTo>
                    <a:pt x="38062" y="9409"/>
                  </a:moveTo>
                  <a:lnTo>
                    <a:pt x="38062" y="9409"/>
                  </a:lnTo>
                  <a:lnTo>
                    <a:pt x="47471" y="0"/>
                  </a:lnTo>
                  <a:lnTo>
                    <a:pt x="47587" y="17495"/>
                  </a:lnTo>
                  <a:lnTo>
                    <a:pt x="54132" y="26254"/>
                  </a:lnTo>
                  <a:lnTo>
                    <a:pt x="56229" y="35097"/>
                  </a:lnTo>
                  <a:lnTo>
                    <a:pt x="56719" y="41287"/>
                  </a:lnTo>
                  <a:lnTo>
                    <a:pt x="59760" y="47566"/>
                  </a:lnTo>
                  <a:lnTo>
                    <a:pt x="63581" y="53884"/>
                  </a:lnTo>
                  <a:lnTo>
                    <a:pt x="66235" y="64681"/>
                  </a:lnTo>
                  <a:lnTo>
                    <a:pt x="73103" y="73792"/>
                  </a:lnTo>
                  <a:lnTo>
                    <a:pt x="75760" y="83844"/>
                  </a:lnTo>
                  <a:lnTo>
                    <a:pt x="76952" y="84432"/>
                  </a:lnTo>
                  <a:lnTo>
                    <a:pt x="94784" y="85605"/>
                  </a:lnTo>
                  <a:lnTo>
                    <a:pt x="109390" y="71420"/>
                  </a:lnTo>
                  <a:lnTo>
                    <a:pt x="112096" y="65897"/>
                  </a:lnTo>
                  <a:lnTo>
                    <a:pt x="114135" y="44295"/>
                  </a:lnTo>
                  <a:lnTo>
                    <a:pt x="115236" y="42191"/>
                  </a:lnTo>
                  <a:lnTo>
                    <a:pt x="117028" y="40789"/>
                  </a:lnTo>
                  <a:lnTo>
                    <a:pt x="119281" y="39854"/>
                  </a:lnTo>
                  <a:lnTo>
                    <a:pt x="119724" y="38172"/>
                  </a:lnTo>
                  <a:lnTo>
                    <a:pt x="115191" y="24891"/>
                  </a:lnTo>
                  <a:lnTo>
                    <a:pt x="114538" y="15642"/>
                  </a:lnTo>
                  <a:lnTo>
                    <a:pt x="113388" y="13565"/>
                  </a:lnTo>
                  <a:lnTo>
                    <a:pt x="111563" y="12179"/>
                  </a:lnTo>
                  <a:lnTo>
                    <a:pt x="106712" y="9582"/>
                  </a:lnTo>
                  <a:lnTo>
                    <a:pt x="98032" y="3228"/>
                  </a:lnTo>
                  <a:lnTo>
                    <a:pt x="88757" y="875"/>
                  </a:lnTo>
                  <a:lnTo>
                    <a:pt x="82465" y="324"/>
                  </a:lnTo>
                  <a:lnTo>
                    <a:pt x="80364" y="1236"/>
                  </a:lnTo>
                  <a:lnTo>
                    <a:pt x="78963" y="2902"/>
                  </a:lnTo>
                  <a:lnTo>
                    <a:pt x="76348" y="7576"/>
                  </a:lnTo>
                  <a:lnTo>
                    <a:pt x="38046" y="55055"/>
                  </a:lnTo>
                  <a:lnTo>
                    <a:pt x="31705" y="64621"/>
                  </a:lnTo>
                  <a:lnTo>
                    <a:pt x="13720" y="107246"/>
                  </a:lnTo>
                  <a:lnTo>
                    <a:pt x="3312" y="152428"/>
                  </a:lnTo>
                  <a:lnTo>
                    <a:pt x="158" y="199732"/>
                  </a:lnTo>
                  <a:lnTo>
                    <a:pt x="0" y="220217"/>
                  </a:lnTo>
                  <a:lnTo>
                    <a:pt x="2801" y="227632"/>
                  </a:lnTo>
                  <a:lnTo>
                    <a:pt x="16439" y="247459"/>
                  </a:lnTo>
                  <a:lnTo>
                    <a:pt x="17296" y="250659"/>
                  </a:lnTo>
                  <a:lnTo>
                    <a:pt x="18927" y="252793"/>
                  </a:lnTo>
                  <a:lnTo>
                    <a:pt x="23560" y="255163"/>
                  </a:lnTo>
                  <a:lnTo>
                    <a:pt x="50798" y="257009"/>
                  </a:lnTo>
                  <a:lnTo>
                    <a:pt x="65354" y="257044"/>
                  </a:lnTo>
                  <a:lnTo>
                    <a:pt x="74181" y="254230"/>
                  </a:lnTo>
                  <a:lnTo>
                    <a:pt x="81631" y="250510"/>
                  </a:lnTo>
                  <a:lnTo>
                    <a:pt x="119707" y="237911"/>
                  </a:lnTo>
                  <a:lnTo>
                    <a:pt x="130927" y="231747"/>
                  </a:lnTo>
                  <a:lnTo>
                    <a:pt x="146129" y="228393"/>
                  </a:lnTo>
                  <a:lnTo>
                    <a:pt x="161283" y="221136"/>
                  </a:lnTo>
                  <a:lnTo>
                    <a:pt x="177683" y="218187"/>
                  </a:lnTo>
                  <a:lnTo>
                    <a:pt x="190462" y="20943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02" name="SMARTInkShape-124"/>
            <p:cNvSpPr/>
            <p:nvPr>
              <p:custDataLst>
                <p:tags r:id="rId55"/>
              </p:custDataLst>
            </p:nvPr>
          </p:nvSpPr>
          <p:spPr>
            <a:xfrm>
              <a:off x="5200684" y="3019464"/>
              <a:ext cx="95181" cy="152358"/>
            </a:xfrm>
            <a:custGeom>
              <a:avLst/>
              <a:gdLst/>
              <a:ahLst/>
              <a:cxnLst/>
              <a:rect l="0" t="0" r="0" b="0"/>
              <a:pathLst>
                <a:path w="95181" h="152358">
                  <a:moveTo>
                    <a:pt x="9491" y="114261"/>
                  </a:moveTo>
                  <a:lnTo>
                    <a:pt x="9491" y="114261"/>
                  </a:lnTo>
                  <a:lnTo>
                    <a:pt x="1290" y="106060"/>
                  </a:lnTo>
                  <a:lnTo>
                    <a:pt x="82" y="96651"/>
                  </a:lnTo>
                  <a:lnTo>
                    <a:pt x="0" y="90581"/>
                  </a:lnTo>
                  <a:lnTo>
                    <a:pt x="2803" y="85039"/>
                  </a:lnTo>
                  <a:lnTo>
                    <a:pt x="8170" y="77915"/>
                  </a:lnTo>
                  <a:lnTo>
                    <a:pt x="10289" y="68903"/>
                  </a:lnTo>
                  <a:lnTo>
                    <a:pt x="15960" y="60017"/>
                  </a:lnTo>
                  <a:lnTo>
                    <a:pt x="19168" y="50681"/>
                  </a:lnTo>
                  <a:lnTo>
                    <a:pt x="25294" y="41212"/>
                  </a:lnTo>
                  <a:lnTo>
                    <a:pt x="27579" y="31704"/>
                  </a:lnTo>
                  <a:lnTo>
                    <a:pt x="28414" y="15835"/>
                  </a:lnTo>
                  <a:lnTo>
                    <a:pt x="29515" y="13718"/>
                  </a:lnTo>
                  <a:lnTo>
                    <a:pt x="31307" y="12308"/>
                  </a:lnTo>
                  <a:lnTo>
                    <a:pt x="33560" y="11367"/>
                  </a:lnTo>
                  <a:lnTo>
                    <a:pt x="35062" y="9682"/>
                  </a:lnTo>
                  <a:lnTo>
                    <a:pt x="38056" y="0"/>
                  </a:lnTo>
                  <a:lnTo>
                    <a:pt x="29864" y="8165"/>
                  </a:lnTo>
                  <a:lnTo>
                    <a:pt x="28933" y="14151"/>
                  </a:lnTo>
                  <a:lnTo>
                    <a:pt x="28541" y="60290"/>
                  </a:lnTo>
                  <a:lnTo>
                    <a:pt x="29599" y="89057"/>
                  </a:lnTo>
                  <a:lnTo>
                    <a:pt x="36742" y="107519"/>
                  </a:lnTo>
                  <a:lnTo>
                    <a:pt x="38032" y="136476"/>
                  </a:lnTo>
                  <a:lnTo>
                    <a:pt x="39102" y="138596"/>
                  </a:lnTo>
                  <a:lnTo>
                    <a:pt x="40873" y="140009"/>
                  </a:lnTo>
                  <a:lnTo>
                    <a:pt x="43112" y="140952"/>
                  </a:lnTo>
                  <a:lnTo>
                    <a:pt x="44605" y="142638"/>
                  </a:lnTo>
                  <a:lnTo>
                    <a:pt x="46264" y="147334"/>
                  </a:lnTo>
                  <a:lnTo>
                    <a:pt x="47765" y="149010"/>
                  </a:lnTo>
                  <a:lnTo>
                    <a:pt x="56689" y="152230"/>
                  </a:lnTo>
                  <a:lnTo>
                    <a:pt x="71294" y="152357"/>
                  </a:lnTo>
                  <a:lnTo>
                    <a:pt x="72918" y="151300"/>
                  </a:lnTo>
                  <a:lnTo>
                    <a:pt x="74000" y="149537"/>
                  </a:lnTo>
                  <a:lnTo>
                    <a:pt x="74722" y="147303"/>
                  </a:lnTo>
                  <a:lnTo>
                    <a:pt x="76261" y="145814"/>
                  </a:lnTo>
                  <a:lnTo>
                    <a:pt x="80795" y="144159"/>
                  </a:lnTo>
                  <a:lnTo>
                    <a:pt x="82426" y="142660"/>
                  </a:lnTo>
                  <a:lnTo>
                    <a:pt x="84240" y="138172"/>
                  </a:lnTo>
                  <a:lnTo>
                    <a:pt x="86463" y="126667"/>
                  </a:lnTo>
                  <a:lnTo>
                    <a:pt x="92152" y="117349"/>
                  </a:lnTo>
                  <a:lnTo>
                    <a:pt x="94611" y="104719"/>
                  </a:lnTo>
                  <a:lnTo>
                    <a:pt x="95180" y="87567"/>
                  </a:lnTo>
                  <a:lnTo>
                    <a:pt x="87012" y="77650"/>
                  </a:lnTo>
                  <a:lnTo>
                    <a:pt x="83455" y="76822"/>
                  </a:lnTo>
                  <a:lnTo>
                    <a:pt x="81026" y="76602"/>
                  </a:lnTo>
                  <a:lnTo>
                    <a:pt x="79406" y="75397"/>
                  </a:lnTo>
                  <a:lnTo>
                    <a:pt x="77606" y="71235"/>
                  </a:lnTo>
                  <a:lnTo>
                    <a:pt x="76068" y="70761"/>
                  </a:lnTo>
                  <a:lnTo>
                    <a:pt x="63035" y="75240"/>
                  </a:lnTo>
                  <a:lnTo>
                    <a:pt x="53813" y="75888"/>
                  </a:lnTo>
                  <a:lnTo>
                    <a:pt x="47534" y="78862"/>
                  </a:lnTo>
                  <a:lnTo>
                    <a:pt x="44378" y="81136"/>
                  </a:lnTo>
                  <a:lnTo>
                    <a:pt x="40871" y="86486"/>
                  </a:lnTo>
                  <a:lnTo>
                    <a:pt x="38230" y="102901"/>
                  </a:lnTo>
                  <a:lnTo>
                    <a:pt x="38066" y="12378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03" name="SMARTInkShape-125"/>
            <p:cNvSpPr/>
            <p:nvPr>
              <p:custDataLst>
                <p:tags r:id="rId56"/>
              </p:custDataLst>
            </p:nvPr>
          </p:nvSpPr>
          <p:spPr>
            <a:xfrm>
              <a:off x="5429250" y="2800350"/>
              <a:ext cx="180976" cy="238126"/>
            </a:xfrm>
            <a:custGeom>
              <a:avLst/>
              <a:gdLst/>
              <a:ahLst/>
              <a:cxnLst/>
              <a:rect l="0" t="0" r="0" b="0"/>
              <a:pathLst>
                <a:path w="180976" h="238126">
                  <a:moveTo>
                    <a:pt x="0" y="0"/>
                  </a:moveTo>
                  <a:lnTo>
                    <a:pt x="0" y="0"/>
                  </a:lnTo>
                  <a:lnTo>
                    <a:pt x="0" y="45697"/>
                  </a:lnTo>
                  <a:lnTo>
                    <a:pt x="0" y="89196"/>
                  </a:lnTo>
                  <a:lnTo>
                    <a:pt x="0" y="133367"/>
                  </a:lnTo>
                  <a:lnTo>
                    <a:pt x="0" y="180139"/>
                  </a:lnTo>
                  <a:lnTo>
                    <a:pt x="0" y="183593"/>
                  </a:lnTo>
                  <a:lnTo>
                    <a:pt x="2822" y="190253"/>
                  </a:lnTo>
                  <a:lnTo>
                    <a:pt x="6545" y="196740"/>
                  </a:lnTo>
                  <a:lnTo>
                    <a:pt x="9491" y="209383"/>
                  </a:lnTo>
                  <a:lnTo>
                    <a:pt x="9522" y="196278"/>
                  </a:lnTo>
                  <a:lnTo>
                    <a:pt x="12345" y="190246"/>
                  </a:lnTo>
                  <a:lnTo>
                    <a:pt x="16070" y="184037"/>
                  </a:lnTo>
                  <a:lnTo>
                    <a:pt x="18167" y="173533"/>
                  </a:lnTo>
                  <a:lnTo>
                    <a:pt x="19846" y="158544"/>
                  </a:lnTo>
                  <a:lnTo>
                    <a:pt x="35511" y="123162"/>
                  </a:lnTo>
                  <a:lnTo>
                    <a:pt x="38007" y="111889"/>
                  </a:lnTo>
                  <a:lnTo>
                    <a:pt x="45363" y="99592"/>
                  </a:lnTo>
                  <a:lnTo>
                    <a:pt x="51206" y="92594"/>
                  </a:lnTo>
                  <a:lnTo>
                    <a:pt x="54508" y="83133"/>
                  </a:lnTo>
                  <a:lnTo>
                    <a:pt x="57034" y="72931"/>
                  </a:lnTo>
                  <a:lnTo>
                    <a:pt x="65196" y="59437"/>
                  </a:lnTo>
                  <a:lnTo>
                    <a:pt x="68840" y="58167"/>
                  </a:lnTo>
                  <a:lnTo>
                    <a:pt x="75769" y="57210"/>
                  </a:lnTo>
                  <a:lnTo>
                    <a:pt x="76198" y="101809"/>
                  </a:lnTo>
                  <a:lnTo>
                    <a:pt x="76200" y="149357"/>
                  </a:lnTo>
                  <a:lnTo>
                    <a:pt x="76200" y="195860"/>
                  </a:lnTo>
                  <a:lnTo>
                    <a:pt x="76200" y="209373"/>
                  </a:lnTo>
                  <a:lnTo>
                    <a:pt x="76200" y="204441"/>
                  </a:lnTo>
                  <a:lnTo>
                    <a:pt x="77258" y="202969"/>
                  </a:lnTo>
                  <a:lnTo>
                    <a:pt x="81256" y="201333"/>
                  </a:lnTo>
                  <a:lnTo>
                    <a:pt x="82745" y="199839"/>
                  </a:lnTo>
                  <a:lnTo>
                    <a:pt x="87959" y="189836"/>
                  </a:lnTo>
                  <a:lnTo>
                    <a:pt x="90389" y="186883"/>
                  </a:lnTo>
                  <a:lnTo>
                    <a:pt x="93090" y="177956"/>
                  </a:lnTo>
                  <a:lnTo>
                    <a:pt x="97432" y="161030"/>
                  </a:lnTo>
                  <a:lnTo>
                    <a:pt x="105422" y="145432"/>
                  </a:lnTo>
                  <a:lnTo>
                    <a:pt x="133367" y="97891"/>
                  </a:lnTo>
                  <a:lnTo>
                    <a:pt x="138649" y="90074"/>
                  </a:lnTo>
                  <a:lnTo>
                    <a:pt x="144862" y="76432"/>
                  </a:lnTo>
                  <a:lnTo>
                    <a:pt x="149050" y="69953"/>
                  </a:lnTo>
                  <a:lnTo>
                    <a:pt x="150912" y="63546"/>
                  </a:lnTo>
                  <a:lnTo>
                    <a:pt x="152466" y="61414"/>
                  </a:lnTo>
                  <a:lnTo>
                    <a:pt x="154560" y="59992"/>
                  </a:lnTo>
                  <a:lnTo>
                    <a:pt x="160470" y="57711"/>
                  </a:lnTo>
                  <a:lnTo>
                    <a:pt x="166550" y="57316"/>
                  </a:lnTo>
                  <a:lnTo>
                    <a:pt x="168184" y="58320"/>
                  </a:lnTo>
                  <a:lnTo>
                    <a:pt x="169272" y="60047"/>
                  </a:lnTo>
                  <a:lnTo>
                    <a:pt x="171020" y="65366"/>
                  </a:lnTo>
                  <a:lnTo>
                    <a:pt x="163854" y="76864"/>
                  </a:lnTo>
                  <a:lnTo>
                    <a:pt x="156902" y="121219"/>
                  </a:lnTo>
                  <a:lnTo>
                    <a:pt x="153289" y="139616"/>
                  </a:lnTo>
                  <a:lnTo>
                    <a:pt x="152517" y="168682"/>
                  </a:lnTo>
                  <a:lnTo>
                    <a:pt x="155274" y="178334"/>
                  </a:lnTo>
                  <a:lnTo>
                    <a:pt x="158969" y="187210"/>
                  </a:lnTo>
                  <a:lnTo>
                    <a:pt x="162906" y="225133"/>
                  </a:lnTo>
                  <a:lnTo>
                    <a:pt x="170116" y="236205"/>
                  </a:lnTo>
                  <a:lnTo>
                    <a:pt x="173679" y="237272"/>
                  </a:lnTo>
                  <a:lnTo>
                    <a:pt x="180975" y="2381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04" name="SMARTInkShape-126"/>
            <p:cNvSpPr/>
            <p:nvPr>
              <p:custDataLst>
                <p:tags r:id="rId57"/>
              </p:custDataLst>
            </p:nvPr>
          </p:nvSpPr>
          <p:spPr>
            <a:xfrm>
              <a:off x="5676900" y="2886086"/>
              <a:ext cx="152398" cy="170998"/>
            </a:xfrm>
            <a:custGeom>
              <a:avLst/>
              <a:gdLst/>
              <a:ahLst/>
              <a:cxnLst/>
              <a:rect l="0" t="0" r="0" b="0"/>
              <a:pathLst>
                <a:path w="152398" h="170998">
                  <a:moveTo>
                    <a:pt x="0" y="152389"/>
                  </a:moveTo>
                  <a:lnTo>
                    <a:pt x="0" y="152389"/>
                  </a:lnTo>
                  <a:lnTo>
                    <a:pt x="9132" y="152389"/>
                  </a:lnTo>
                  <a:lnTo>
                    <a:pt x="23704" y="138200"/>
                  </a:lnTo>
                  <a:lnTo>
                    <a:pt x="26410" y="132678"/>
                  </a:lnTo>
                  <a:lnTo>
                    <a:pt x="27132" y="129723"/>
                  </a:lnTo>
                  <a:lnTo>
                    <a:pt x="33204" y="120508"/>
                  </a:lnTo>
                  <a:lnTo>
                    <a:pt x="69861" y="74337"/>
                  </a:lnTo>
                  <a:lnTo>
                    <a:pt x="73383" y="67252"/>
                  </a:lnTo>
                  <a:lnTo>
                    <a:pt x="76006" y="60575"/>
                  </a:lnTo>
                  <a:lnTo>
                    <a:pt x="91279" y="34741"/>
                  </a:lnTo>
                  <a:lnTo>
                    <a:pt x="94466" y="19632"/>
                  </a:lnTo>
                  <a:lnTo>
                    <a:pt x="94727" y="16260"/>
                  </a:lnTo>
                  <a:lnTo>
                    <a:pt x="95960" y="14011"/>
                  </a:lnTo>
                  <a:lnTo>
                    <a:pt x="97839" y="12512"/>
                  </a:lnTo>
                  <a:lnTo>
                    <a:pt x="100152" y="11513"/>
                  </a:lnTo>
                  <a:lnTo>
                    <a:pt x="101693" y="9788"/>
                  </a:lnTo>
                  <a:lnTo>
                    <a:pt x="104739" y="121"/>
                  </a:lnTo>
                  <a:lnTo>
                    <a:pt x="96571" y="0"/>
                  </a:lnTo>
                  <a:lnTo>
                    <a:pt x="90585" y="5049"/>
                  </a:lnTo>
                  <a:lnTo>
                    <a:pt x="87885" y="13174"/>
                  </a:lnTo>
                  <a:lnTo>
                    <a:pt x="83093" y="40396"/>
                  </a:lnTo>
                  <a:lnTo>
                    <a:pt x="77562" y="58888"/>
                  </a:lnTo>
                  <a:lnTo>
                    <a:pt x="73557" y="86363"/>
                  </a:lnTo>
                  <a:lnTo>
                    <a:pt x="68035" y="106186"/>
                  </a:lnTo>
                  <a:lnTo>
                    <a:pt x="77020" y="148922"/>
                  </a:lnTo>
                  <a:lnTo>
                    <a:pt x="84369" y="159994"/>
                  </a:lnTo>
                  <a:lnTo>
                    <a:pt x="85323" y="166402"/>
                  </a:lnTo>
                  <a:lnTo>
                    <a:pt x="86516" y="168081"/>
                  </a:lnTo>
                  <a:lnTo>
                    <a:pt x="88368" y="169200"/>
                  </a:lnTo>
                  <a:lnTo>
                    <a:pt x="96033" y="170776"/>
                  </a:lnTo>
                  <a:lnTo>
                    <a:pt x="98947" y="170997"/>
                  </a:lnTo>
                  <a:lnTo>
                    <a:pt x="100890" y="170086"/>
                  </a:lnTo>
                  <a:lnTo>
                    <a:pt x="102185" y="168420"/>
                  </a:lnTo>
                  <a:lnTo>
                    <a:pt x="103048" y="166251"/>
                  </a:lnTo>
                  <a:lnTo>
                    <a:pt x="104682" y="164806"/>
                  </a:lnTo>
                  <a:lnTo>
                    <a:pt x="109319" y="163199"/>
                  </a:lnTo>
                  <a:lnTo>
                    <a:pt x="120921" y="161109"/>
                  </a:lnTo>
                  <a:lnTo>
                    <a:pt x="127120" y="156970"/>
                  </a:lnTo>
                  <a:lnTo>
                    <a:pt x="130581" y="151603"/>
                  </a:lnTo>
                  <a:lnTo>
                    <a:pt x="131504" y="148690"/>
                  </a:lnTo>
                  <a:lnTo>
                    <a:pt x="133178" y="146748"/>
                  </a:lnTo>
                  <a:lnTo>
                    <a:pt x="137859" y="144590"/>
                  </a:lnTo>
                  <a:lnTo>
                    <a:pt x="139531" y="142956"/>
                  </a:lnTo>
                  <a:lnTo>
                    <a:pt x="150218" y="123634"/>
                  </a:lnTo>
                  <a:lnTo>
                    <a:pt x="152375" y="95433"/>
                  </a:lnTo>
                  <a:lnTo>
                    <a:pt x="152397" y="87203"/>
                  </a:lnTo>
                  <a:lnTo>
                    <a:pt x="151340" y="86707"/>
                  </a:lnTo>
                  <a:lnTo>
                    <a:pt x="139142" y="85845"/>
                  </a:lnTo>
                  <a:lnTo>
                    <a:pt x="137211" y="86860"/>
                  </a:lnTo>
                  <a:lnTo>
                    <a:pt x="135925" y="88594"/>
                  </a:lnTo>
                  <a:lnTo>
                    <a:pt x="135066" y="90809"/>
                  </a:lnTo>
                  <a:lnTo>
                    <a:pt x="133435" y="92286"/>
                  </a:lnTo>
                  <a:lnTo>
                    <a:pt x="128802" y="93926"/>
                  </a:lnTo>
                  <a:lnTo>
                    <a:pt x="127143" y="95423"/>
                  </a:lnTo>
                  <a:lnTo>
                    <a:pt x="125299" y="99906"/>
                  </a:lnTo>
                  <a:lnTo>
                    <a:pt x="123749" y="101525"/>
                  </a:lnTo>
                  <a:lnTo>
                    <a:pt x="119206" y="103325"/>
                  </a:lnTo>
                  <a:lnTo>
                    <a:pt x="117571" y="104863"/>
                  </a:lnTo>
                  <a:lnTo>
                    <a:pt x="106952" y="124006"/>
                  </a:lnTo>
                  <a:lnTo>
                    <a:pt x="104775" y="1428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05" name="SMARTInkShape-127"/>
            <p:cNvSpPr/>
            <p:nvPr>
              <p:custDataLst>
                <p:tags r:id="rId58"/>
              </p:custDataLst>
            </p:nvPr>
          </p:nvSpPr>
          <p:spPr>
            <a:xfrm>
              <a:off x="5924550" y="2705100"/>
              <a:ext cx="85726" cy="219076"/>
            </a:xfrm>
            <a:custGeom>
              <a:avLst/>
              <a:gdLst/>
              <a:ahLst/>
              <a:cxnLst/>
              <a:rect l="0" t="0" r="0" b="0"/>
              <a:pathLst>
                <a:path w="85726" h="219076">
                  <a:moveTo>
                    <a:pt x="85725" y="0"/>
                  </a:moveTo>
                  <a:lnTo>
                    <a:pt x="85725" y="0"/>
                  </a:lnTo>
                  <a:lnTo>
                    <a:pt x="77524" y="8201"/>
                  </a:lnTo>
                  <a:lnTo>
                    <a:pt x="75404" y="16868"/>
                  </a:lnTo>
                  <a:lnTo>
                    <a:pt x="61035" y="41558"/>
                  </a:lnTo>
                  <a:lnTo>
                    <a:pt x="44044" y="82995"/>
                  </a:lnTo>
                  <a:lnTo>
                    <a:pt x="31902" y="127026"/>
                  </a:lnTo>
                  <a:lnTo>
                    <a:pt x="21230" y="171452"/>
                  </a:lnTo>
                  <a:lnTo>
                    <a:pt x="18961" y="183092"/>
                  </a:lnTo>
                  <a:lnTo>
                    <a:pt x="10976" y="202643"/>
                  </a:lnTo>
                  <a:lnTo>
                    <a:pt x="9955" y="212560"/>
                  </a:lnTo>
                  <a:lnTo>
                    <a:pt x="8753" y="214731"/>
                  </a:lnTo>
                  <a:lnTo>
                    <a:pt x="6894" y="216179"/>
                  </a:lnTo>
                  <a:lnTo>
                    <a:pt x="0" y="2190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06" name="SMARTInkShape-128"/>
            <p:cNvSpPr/>
            <p:nvPr>
              <p:custDataLst>
                <p:tags r:id="rId59"/>
              </p:custDataLst>
            </p:nvPr>
          </p:nvSpPr>
          <p:spPr>
            <a:xfrm>
              <a:off x="5953125" y="2752725"/>
              <a:ext cx="152273" cy="219076"/>
            </a:xfrm>
            <a:custGeom>
              <a:avLst/>
              <a:gdLst/>
              <a:ahLst/>
              <a:cxnLst/>
              <a:rect l="0" t="0" r="0" b="0"/>
              <a:pathLst>
                <a:path w="152273" h="219076">
                  <a:moveTo>
                    <a:pt x="38100" y="0"/>
                  </a:moveTo>
                  <a:lnTo>
                    <a:pt x="38100" y="0"/>
                  </a:lnTo>
                  <a:lnTo>
                    <a:pt x="43156" y="0"/>
                  </a:lnTo>
                  <a:lnTo>
                    <a:pt x="43588" y="1058"/>
                  </a:lnTo>
                  <a:lnTo>
                    <a:pt x="39497" y="10361"/>
                  </a:lnTo>
                  <a:lnTo>
                    <a:pt x="38124" y="41290"/>
                  </a:lnTo>
                  <a:lnTo>
                    <a:pt x="47037" y="85973"/>
                  </a:lnTo>
                  <a:lnTo>
                    <a:pt x="48423" y="97477"/>
                  </a:lnTo>
                  <a:lnTo>
                    <a:pt x="70005" y="140096"/>
                  </a:lnTo>
                  <a:lnTo>
                    <a:pt x="91026" y="168985"/>
                  </a:lnTo>
                  <a:lnTo>
                    <a:pt x="95057" y="183184"/>
                  </a:lnTo>
                  <a:lnTo>
                    <a:pt x="97239" y="185623"/>
                  </a:lnTo>
                  <a:lnTo>
                    <a:pt x="112445" y="196404"/>
                  </a:lnTo>
                  <a:lnTo>
                    <a:pt x="126216" y="200010"/>
                  </a:lnTo>
                  <a:lnTo>
                    <a:pt x="128594" y="202132"/>
                  </a:lnTo>
                  <a:lnTo>
                    <a:pt x="130179" y="204605"/>
                  </a:lnTo>
                  <a:lnTo>
                    <a:pt x="132294" y="206253"/>
                  </a:lnTo>
                  <a:lnTo>
                    <a:pt x="141272" y="209116"/>
                  </a:lnTo>
                  <a:lnTo>
                    <a:pt x="152272" y="218955"/>
                  </a:lnTo>
                  <a:lnTo>
                    <a:pt x="106030" y="219075"/>
                  </a:lnTo>
                  <a:lnTo>
                    <a:pt x="59187" y="219075"/>
                  </a:lnTo>
                  <a:lnTo>
                    <a:pt x="15886" y="219075"/>
                  </a:lnTo>
                  <a:lnTo>
                    <a:pt x="13765" y="218017"/>
                  </a:lnTo>
                  <a:lnTo>
                    <a:pt x="12352" y="216253"/>
                  </a:lnTo>
                  <a:lnTo>
                    <a:pt x="11410" y="214019"/>
                  </a:lnTo>
                  <a:lnTo>
                    <a:pt x="9723" y="212529"/>
                  </a:lnTo>
                  <a:lnTo>
                    <a:pt x="5027" y="210874"/>
                  </a:lnTo>
                  <a:lnTo>
                    <a:pt x="3352" y="209374"/>
                  </a:lnTo>
                  <a:lnTo>
                    <a:pt x="0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07" name="SMARTInkShape-129"/>
            <p:cNvSpPr/>
            <p:nvPr>
              <p:custDataLst>
                <p:tags r:id="rId60"/>
              </p:custDataLst>
            </p:nvPr>
          </p:nvSpPr>
          <p:spPr>
            <a:xfrm>
              <a:off x="6200775" y="2619918"/>
              <a:ext cx="123826" cy="332705"/>
            </a:xfrm>
            <a:custGeom>
              <a:avLst/>
              <a:gdLst/>
              <a:ahLst/>
              <a:cxnLst/>
              <a:rect l="0" t="0" r="0" b="0"/>
              <a:pathLst>
                <a:path w="123826" h="332705">
                  <a:moveTo>
                    <a:pt x="0" y="28032"/>
                  </a:moveTo>
                  <a:lnTo>
                    <a:pt x="0" y="28032"/>
                  </a:lnTo>
                  <a:lnTo>
                    <a:pt x="5056" y="22976"/>
                  </a:lnTo>
                  <a:lnTo>
                    <a:pt x="7539" y="17671"/>
                  </a:lnTo>
                  <a:lnTo>
                    <a:pt x="8201" y="14774"/>
                  </a:lnTo>
                  <a:lnTo>
                    <a:pt x="18623" y="0"/>
                  </a:lnTo>
                  <a:lnTo>
                    <a:pt x="19050" y="42074"/>
                  </a:lnTo>
                  <a:lnTo>
                    <a:pt x="19050" y="85260"/>
                  </a:lnTo>
                  <a:lnTo>
                    <a:pt x="19050" y="130828"/>
                  </a:lnTo>
                  <a:lnTo>
                    <a:pt x="16228" y="154093"/>
                  </a:lnTo>
                  <a:lnTo>
                    <a:pt x="10113" y="198842"/>
                  </a:lnTo>
                  <a:lnTo>
                    <a:pt x="9559" y="243894"/>
                  </a:lnTo>
                  <a:lnTo>
                    <a:pt x="8474" y="268266"/>
                  </a:lnTo>
                  <a:lnTo>
                    <a:pt x="1325" y="287823"/>
                  </a:lnTo>
                  <a:lnTo>
                    <a:pt x="0" y="331377"/>
                  </a:lnTo>
                  <a:lnTo>
                    <a:pt x="1058" y="331862"/>
                  </a:lnTo>
                  <a:lnTo>
                    <a:pt x="8201" y="332704"/>
                  </a:lnTo>
                  <a:lnTo>
                    <a:pt x="16867" y="326261"/>
                  </a:lnTo>
                  <a:lnTo>
                    <a:pt x="26824" y="323696"/>
                  </a:lnTo>
                  <a:lnTo>
                    <a:pt x="35834" y="316838"/>
                  </a:lnTo>
                  <a:lnTo>
                    <a:pt x="44719" y="313629"/>
                  </a:lnTo>
                  <a:lnTo>
                    <a:pt x="66692" y="297360"/>
                  </a:lnTo>
                  <a:lnTo>
                    <a:pt x="73032" y="294841"/>
                  </a:lnTo>
                  <a:lnTo>
                    <a:pt x="92958" y="278953"/>
                  </a:lnTo>
                  <a:lnTo>
                    <a:pt x="101862" y="275593"/>
                  </a:lnTo>
                  <a:lnTo>
                    <a:pt x="118809" y="261531"/>
                  </a:lnTo>
                  <a:lnTo>
                    <a:pt x="121596" y="255987"/>
                  </a:lnTo>
                  <a:lnTo>
                    <a:pt x="123825" y="23758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08" name="SMARTInkShape-130"/>
            <p:cNvSpPr/>
            <p:nvPr>
              <p:custDataLst>
                <p:tags r:id="rId61"/>
              </p:custDataLst>
            </p:nvPr>
          </p:nvSpPr>
          <p:spPr>
            <a:xfrm>
              <a:off x="6097485" y="2752725"/>
              <a:ext cx="208066" cy="38101"/>
            </a:xfrm>
            <a:custGeom>
              <a:avLst/>
              <a:gdLst/>
              <a:ahLst/>
              <a:cxnLst/>
              <a:rect l="0" t="0" r="0" b="0"/>
              <a:pathLst>
                <a:path w="208066" h="38101">
                  <a:moveTo>
                    <a:pt x="36615" y="38100"/>
                  </a:moveTo>
                  <a:lnTo>
                    <a:pt x="36615" y="38100"/>
                  </a:lnTo>
                  <a:lnTo>
                    <a:pt x="23358" y="38100"/>
                  </a:lnTo>
                  <a:lnTo>
                    <a:pt x="17317" y="35278"/>
                  </a:lnTo>
                  <a:lnTo>
                    <a:pt x="9873" y="29899"/>
                  </a:lnTo>
                  <a:lnTo>
                    <a:pt x="0" y="28691"/>
                  </a:lnTo>
                  <a:lnTo>
                    <a:pt x="4012" y="28610"/>
                  </a:lnTo>
                  <a:lnTo>
                    <a:pt x="5355" y="27540"/>
                  </a:lnTo>
                  <a:lnTo>
                    <a:pt x="6846" y="23529"/>
                  </a:lnTo>
                  <a:lnTo>
                    <a:pt x="8302" y="22036"/>
                  </a:lnTo>
                  <a:lnTo>
                    <a:pt x="16136" y="19443"/>
                  </a:lnTo>
                  <a:lnTo>
                    <a:pt x="63221" y="19051"/>
                  </a:lnTo>
                  <a:lnTo>
                    <a:pt x="77501" y="19050"/>
                  </a:lnTo>
                  <a:lnTo>
                    <a:pt x="84068" y="16228"/>
                  </a:lnTo>
                  <a:lnTo>
                    <a:pt x="90513" y="12504"/>
                  </a:lnTo>
                  <a:lnTo>
                    <a:pt x="101151" y="10408"/>
                  </a:lnTo>
                  <a:lnTo>
                    <a:pt x="144038" y="9540"/>
                  </a:lnTo>
                  <a:lnTo>
                    <a:pt x="188962" y="9525"/>
                  </a:lnTo>
                  <a:lnTo>
                    <a:pt x="192155" y="9525"/>
                  </a:lnTo>
                  <a:lnTo>
                    <a:pt x="198523" y="6703"/>
                  </a:lnTo>
                  <a:lnTo>
                    <a:pt x="20806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422" name="SMARTInkShape-Group20"/>
          <p:cNvGrpSpPr/>
          <p:nvPr/>
        </p:nvGrpSpPr>
        <p:grpSpPr>
          <a:xfrm>
            <a:off x="6610350" y="2457842"/>
            <a:ext cx="2362201" cy="475855"/>
            <a:chOff x="6610350" y="2457842"/>
            <a:chExt cx="2362201" cy="475855"/>
          </a:xfrm>
        </p:grpSpPr>
        <p:sp>
          <p:nvSpPr>
            <p:cNvPr id="16410" name="SMARTInkShape-131"/>
            <p:cNvSpPr/>
            <p:nvPr>
              <p:custDataLst>
                <p:tags r:id="rId40"/>
              </p:custDataLst>
            </p:nvPr>
          </p:nvSpPr>
          <p:spPr>
            <a:xfrm>
              <a:off x="6610350" y="2762253"/>
              <a:ext cx="152401" cy="28573"/>
            </a:xfrm>
            <a:custGeom>
              <a:avLst/>
              <a:gdLst/>
              <a:ahLst/>
              <a:cxnLst/>
              <a:rect l="0" t="0" r="0" b="0"/>
              <a:pathLst>
                <a:path w="152401" h="28573">
                  <a:moveTo>
                    <a:pt x="0" y="28572"/>
                  </a:moveTo>
                  <a:lnTo>
                    <a:pt x="0" y="28572"/>
                  </a:lnTo>
                  <a:lnTo>
                    <a:pt x="9409" y="28572"/>
                  </a:lnTo>
                  <a:lnTo>
                    <a:pt x="17716" y="20371"/>
                  </a:lnTo>
                  <a:lnTo>
                    <a:pt x="27134" y="19163"/>
                  </a:lnTo>
                  <a:lnTo>
                    <a:pt x="33204" y="19082"/>
                  </a:lnTo>
                  <a:lnTo>
                    <a:pt x="38747" y="16240"/>
                  </a:lnTo>
                  <a:lnTo>
                    <a:pt x="45872" y="10849"/>
                  </a:lnTo>
                  <a:lnTo>
                    <a:pt x="54883" y="9784"/>
                  </a:lnTo>
                  <a:lnTo>
                    <a:pt x="79411" y="9532"/>
                  </a:lnTo>
                  <a:lnTo>
                    <a:pt x="85741" y="6704"/>
                  </a:lnTo>
                  <a:lnTo>
                    <a:pt x="92082" y="2978"/>
                  </a:lnTo>
                  <a:lnTo>
                    <a:pt x="102894" y="390"/>
                  </a:lnTo>
                  <a:lnTo>
                    <a:pt x="136560" y="0"/>
                  </a:lnTo>
                  <a:lnTo>
                    <a:pt x="138665" y="1057"/>
                  </a:lnTo>
                  <a:lnTo>
                    <a:pt x="140068" y="2820"/>
                  </a:lnTo>
                  <a:lnTo>
                    <a:pt x="141004" y="5054"/>
                  </a:lnTo>
                  <a:lnTo>
                    <a:pt x="142685" y="6544"/>
                  </a:lnTo>
                  <a:lnTo>
                    <a:pt x="152400" y="95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11" name="SMARTInkShape-132"/>
            <p:cNvSpPr/>
            <p:nvPr>
              <p:custDataLst>
                <p:tags r:id="rId41"/>
              </p:custDataLst>
            </p:nvPr>
          </p:nvSpPr>
          <p:spPr>
            <a:xfrm>
              <a:off x="6667501" y="2714625"/>
              <a:ext cx="19050" cy="200026"/>
            </a:xfrm>
            <a:custGeom>
              <a:avLst/>
              <a:gdLst/>
              <a:ahLst/>
              <a:cxnLst/>
              <a:rect l="0" t="0" r="0" b="0"/>
              <a:pathLst>
                <a:path w="19050" h="200026">
                  <a:moveTo>
                    <a:pt x="19049" y="0"/>
                  </a:moveTo>
                  <a:lnTo>
                    <a:pt x="19049" y="0"/>
                  </a:lnTo>
                  <a:lnTo>
                    <a:pt x="13993" y="0"/>
                  </a:lnTo>
                  <a:lnTo>
                    <a:pt x="12504" y="1058"/>
                  </a:lnTo>
                  <a:lnTo>
                    <a:pt x="11511" y="2822"/>
                  </a:lnTo>
                  <a:lnTo>
                    <a:pt x="10849" y="5056"/>
                  </a:lnTo>
                  <a:lnTo>
                    <a:pt x="9348" y="6546"/>
                  </a:lnTo>
                  <a:lnTo>
                    <a:pt x="4860" y="8201"/>
                  </a:lnTo>
                  <a:lnTo>
                    <a:pt x="3240" y="9701"/>
                  </a:lnTo>
                  <a:lnTo>
                    <a:pt x="1439" y="14189"/>
                  </a:lnTo>
                  <a:lnTo>
                    <a:pt x="2017" y="15809"/>
                  </a:lnTo>
                  <a:lnTo>
                    <a:pt x="3462" y="16890"/>
                  </a:lnTo>
                  <a:lnTo>
                    <a:pt x="5482" y="17610"/>
                  </a:lnTo>
                  <a:lnTo>
                    <a:pt x="6830" y="19148"/>
                  </a:lnTo>
                  <a:lnTo>
                    <a:pt x="8326" y="23680"/>
                  </a:lnTo>
                  <a:lnTo>
                    <a:pt x="7668" y="26370"/>
                  </a:lnTo>
                  <a:lnTo>
                    <a:pt x="1828" y="38292"/>
                  </a:lnTo>
                  <a:lnTo>
                    <a:pt x="20" y="83349"/>
                  </a:lnTo>
                  <a:lnTo>
                    <a:pt x="0" y="130330"/>
                  </a:lnTo>
                  <a:lnTo>
                    <a:pt x="1057" y="149060"/>
                  </a:lnTo>
                  <a:lnTo>
                    <a:pt x="19049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12" name="SMARTInkShape-133"/>
            <p:cNvSpPr/>
            <p:nvPr>
              <p:custDataLst>
                <p:tags r:id="rId42"/>
              </p:custDataLst>
            </p:nvPr>
          </p:nvSpPr>
          <p:spPr>
            <a:xfrm>
              <a:off x="6886589" y="2676563"/>
              <a:ext cx="161912" cy="217665"/>
            </a:xfrm>
            <a:custGeom>
              <a:avLst/>
              <a:gdLst/>
              <a:ahLst/>
              <a:cxnLst/>
              <a:rect l="0" t="0" r="0" b="0"/>
              <a:pathLst>
                <a:path w="161912" h="217665">
                  <a:moveTo>
                    <a:pt x="76186" y="85687"/>
                  </a:moveTo>
                  <a:lnTo>
                    <a:pt x="76186" y="85687"/>
                  </a:lnTo>
                  <a:lnTo>
                    <a:pt x="84386" y="85687"/>
                  </a:lnTo>
                  <a:lnTo>
                    <a:pt x="84828" y="84629"/>
                  </a:lnTo>
                  <a:lnTo>
                    <a:pt x="85318" y="80631"/>
                  </a:lnTo>
                  <a:lnTo>
                    <a:pt x="86507" y="79141"/>
                  </a:lnTo>
                  <a:lnTo>
                    <a:pt x="90651" y="77486"/>
                  </a:lnTo>
                  <a:lnTo>
                    <a:pt x="92180" y="75986"/>
                  </a:lnTo>
                  <a:lnTo>
                    <a:pt x="93877" y="71498"/>
                  </a:lnTo>
                  <a:lnTo>
                    <a:pt x="95117" y="53806"/>
                  </a:lnTo>
                  <a:lnTo>
                    <a:pt x="96216" y="51733"/>
                  </a:lnTo>
                  <a:lnTo>
                    <a:pt x="98006" y="50351"/>
                  </a:lnTo>
                  <a:lnTo>
                    <a:pt x="100258" y="49430"/>
                  </a:lnTo>
                  <a:lnTo>
                    <a:pt x="101759" y="47757"/>
                  </a:lnTo>
                  <a:lnTo>
                    <a:pt x="103427" y="43076"/>
                  </a:lnTo>
                  <a:lnTo>
                    <a:pt x="104644" y="25245"/>
                  </a:lnTo>
                  <a:lnTo>
                    <a:pt x="103625" y="23167"/>
                  </a:lnTo>
                  <a:lnTo>
                    <a:pt x="101887" y="21782"/>
                  </a:lnTo>
                  <a:lnTo>
                    <a:pt x="99670" y="20859"/>
                  </a:lnTo>
                  <a:lnTo>
                    <a:pt x="98192" y="19185"/>
                  </a:lnTo>
                  <a:lnTo>
                    <a:pt x="95626" y="10973"/>
                  </a:lnTo>
                  <a:lnTo>
                    <a:pt x="90295" y="4871"/>
                  </a:lnTo>
                  <a:lnTo>
                    <a:pt x="84926" y="2143"/>
                  </a:lnTo>
                  <a:lnTo>
                    <a:pt x="68137" y="0"/>
                  </a:lnTo>
                  <a:lnTo>
                    <a:pt x="25375" y="41252"/>
                  </a:lnTo>
                  <a:lnTo>
                    <a:pt x="21854" y="50416"/>
                  </a:lnTo>
                  <a:lnTo>
                    <a:pt x="14536" y="73546"/>
                  </a:lnTo>
                  <a:lnTo>
                    <a:pt x="2634" y="104810"/>
                  </a:lnTo>
                  <a:lnTo>
                    <a:pt x="89" y="148994"/>
                  </a:lnTo>
                  <a:lnTo>
                    <a:pt x="0" y="173098"/>
                  </a:lnTo>
                  <a:lnTo>
                    <a:pt x="2815" y="180276"/>
                  </a:lnTo>
                  <a:lnTo>
                    <a:pt x="16462" y="199929"/>
                  </a:lnTo>
                  <a:lnTo>
                    <a:pt x="17321" y="203123"/>
                  </a:lnTo>
                  <a:lnTo>
                    <a:pt x="18951" y="205253"/>
                  </a:lnTo>
                  <a:lnTo>
                    <a:pt x="23584" y="207619"/>
                  </a:lnTo>
                  <a:lnTo>
                    <a:pt x="35182" y="210196"/>
                  </a:lnTo>
                  <a:lnTo>
                    <a:pt x="44517" y="215947"/>
                  </a:lnTo>
                  <a:lnTo>
                    <a:pt x="50822" y="217664"/>
                  </a:lnTo>
                  <a:lnTo>
                    <a:pt x="53985" y="217063"/>
                  </a:lnTo>
                  <a:lnTo>
                    <a:pt x="66666" y="211317"/>
                  </a:lnTo>
                  <a:lnTo>
                    <a:pt x="102774" y="206737"/>
                  </a:lnTo>
                  <a:lnTo>
                    <a:pt x="110228" y="202987"/>
                  </a:lnTo>
                  <a:lnTo>
                    <a:pt x="156789" y="191368"/>
                  </a:lnTo>
                  <a:lnTo>
                    <a:pt x="161911" y="19046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13" name="SMARTInkShape-134"/>
            <p:cNvSpPr/>
            <p:nvPr>
              <p:custDataLst>
                <p:tags r:id="rId43"/>
              </p:custDataLst>
            </p:nvPr>
          </p:nvSpPr>
          <p:spPr>
            <a:xfrm>
              <a:off x="7096162" y="2696016"/>
              <a:ext cx="276189" cy="237681"/>
            </a:xfrm>
            <a:custGeom>
              <a:avLst/>
              <a:gdLst/>
              <a:ahLst/>
              <a:cxnLst/>
              <a:rect l="0" t="0" r="0" b="0"/>
              <a:pathLst>
                <a:path w="276189" h="237681">
                  <a:moveTo>
                    <a:pt x="66638" y="190059"/>
                  </a:moveTo>
                  <a:lnTo>
                    <a:pt x="66638" y="190059"/>
                  </a:lnTo>
                  <a:lnTo>
                    <a:pt x="75772" y="190059"/>
                  </a:lnTo>
                  <a:lnTo>
                    <a:pt x="76163" y="166079"/>
                  </a:lnTo>
                  <a:lnTo>
                    <a:pt x="75105" y="164547"/>
                  </a:lnTo>
                  <a:lnTo>
                    <a:pt x="73341" y="163526"/>
                  </a:lnTo>
                  <a:lnTo>
                    <a:pt x="67962" y="161888"/>
                  </a:lnTo>
                  <a:lnTo>
                    <a:pt x="58553" y="153319"/>
                  </a:lnTo>
                  <a:lnTo>
                    <a:pt x="49038" y="152078"/>
                  </a:lnTo>
                  <a:lnTo>
                    <a:pt x="39514" y="151969"/>
                  </a:lnTo>
                  <a:lnTo>
                    <a:pt x="30746" y="158507"/>
                  </a:lnTo>
                  <a:lnTo>
                    <a:pt x="24933" y="160161"/>
                  </a:lnTo>
                  <a:lnTo>
                    <a:pt x="22960" y="161661"/>
                  </a:lnTo>
                  <a:lnTo>
                    <a:pt x="11705" y="180730"/>
                  </a:lnTo>
                  <a:lnTo>
                    <a:pt x="10966" y="183840"/>
                  </a:lnTo>
                  <a:lnTo>
                    <a:pt x="932" y="199396"/>
                  </a:lnTo>
                  <a:lnTo>
                    <a:pt x="0" y="221925"/>
                  </a:lnTo>
                  <a:lnTo>
                    <a:pt x="2802" y="228211"/>
                  </a:lnTo>
                  <a:lnTo>
                    <a:pt x="8167" y="235813"/>
                  </a:lnTo>
                  <a:lnTo>
                    <a:pt x="11724" y="236852"/>
                  </a:lnTo>
                  <a:lnTo>
                    <a:pt x="32144" y="237669"/>
                  </a:lnTo>
                  <a:lnTo>
                    <a:pt x="34118" y="236616"/>
                  </a:lnTo>
                  <a:lnTo>
                    <a:pt x="35433" y="234855"/>
                  </a:lnTo>
                  <a:lnTo>
                    <a:pt x="36310" y="232623"/>
                  </a:lnTo>
                  <a:lnTo>
                    <a:pt x="37952" y="231135"/>
                  </a:lnTo>
                  <a:lnTo>
                    <a:pt x="48193" y="225925"/>
                  </a:lnTo>
                  <a:lnTo>
                    <a:pt x="51167" y="223494"/>
                  </a:lnTo>
                  <a:lnTo>
                    <a:pt x="54471" y="217972"/>
                  </a:lnTo>
                  <a:lnTo>
                    <a:pt x="56998" y="211990"/>
                  </a:lnTo>
                  <a:lnTo>
                    <a:pt x="74400" y="191929"/>
                  </a:lnTo>
                  <a:lnTo>
                    <a:pt x="75379" y="188068"/>
                  </a:lnTo>
                  <a:lnTo>
                    <a:pt x="75641" y="185557"/>
                  </a:lnTo>
                  <a:lnTo>
                    <a:pt x="76874" y="183882"/>
                  </a:lnTo>
                  <a:lnTo>
                    <a:pt x="78753" y="182766"/>
                  </a:lnTo>
                  <a:lnTo>
                    <a:pt x="81064" y="182022"/>
                  </a:lnTo>
                  <a:lnTo>
                    <a:pt x="82605" y="180468"/>
                  </a:lnTo>
                  <a:lnTo>
                    <a:pt x="85652" y="171137"/>
                  </a:lnTo>
                  <a:lnTo>
                    <a:pt x="85687" y="185201"/>
                  </a:lnTo>
                  <a:lnTo>
                    <a:pt x="84630" y="186820"/>
                  </a:lnTo>
                  <a:lnTo>
                    <a:pt x="82866" y="187900"/>
                  </a:lnTo>
                  <a:lnTo>
                    <a:pt x="80632" y="188620"/>
                  </a:lnTo>
                  <a:lnTo>
                    <a:pt x="79141" y="190158"/>
                  </a:lnTo>
                  <a:lnTo>
                    <a:pt x="76554" y="198134"/>
                  </a:lnTo>
                  <a:lnTo>
                    <a:pt x="76173" y="216880"/>
                  </a:lnTo>
                  <a:lnTo>
                    <a:pt x="77229" y="217464"/>
                  </a:lnTo>
                  <a:lnTo>
                    <a:pt x="84365" y="218480"/>
                  </a:lnTo>
                  <a:lnTo>
                    <a:pt x="85100" y="221388"/>
                  </a:lnTo>
                  <a:lnTo>
                    <a:pt x="85297" y="223645"/>
                  </a:lnTo>
                  <a:lnTo>
                    <a:pt x="86486" y="224091"/>
                  </a:lnTo>
                  <a:lnTo>
                    <a:pt x="94811" y="218909"/>
                  </a:lnTo>
                  <a:lnTo>
                    <a:pt x="100151" y="218715"/>
                  </a:lnTo>
                  <a:lnTo>
                    <a:pt x="105522" y="215848"/>
                  </a:lnTo>
                  <a:lnTo>
                    <a:pt x="108435" y="213602"/>
                  </a:lnTo>
                  <a:lnTo>
                    <a:pt x="111673" y="208283"/>
                  </a:lnTo>
                  <a:lnTo>
                    <a:pt x="112537" y="205383"/>
                  </a:lnTo>
                  <a:lnTo>
                    <a:pt x="114170" y="203450"/>
                  </a:lnTo>
                  <a:lnTo>
                    <a:pt x="136608" y="186477"/>
                  </a:lnTo>
                  <a:lnTo>
                    <a:pt x="184113" y="139258"/>
                  </a:lnTo>
                  <a:lnTo>
                    <a:pt x="187641" y="130086"/>
                  </a:lnTo>
                  <a:lnTo>
                    <a:pt x="190267" y="120013"/>
                  </a:lnTo>
                  <a:lnTo>
                    <a:pt x="196636" y="107333"/>
                  </a:lnTo>
                  <a:lnTo>
                    <a:pt x="208543" y="61051"/>
                  </a:lnTo>
                  <a:lnTo>
                    <a:pt x="209081" y="54053"/>
                  </a:lnTo>
                  <a:lnTo>
                    <a:pt x="212143" y="47414"/>
                  </a:lnTo>
                  <a:lnTo>
                    <a:pt x="215973" y="40936"/>
                  </a:lnTo>
                  <a:lnTo>
                    <a:pt x="217676" y="34530"/>
                  </a:lnTo>
                  <a:lnTo>
                    <a:pt x="217071" y="31339"/>
                  </a:lnTo>
                  <a:lnTo>
                    <a:pt x="213579" y="24972"/>
                  </a:lnTo>
                  <a:lnTo>
                    <a:pt x="213281" y="21793"/>
                  </a:lnTo>
                  <a:lnTo>
                    <a:pt x="215774" y="15438"/>
                  </a:lnTo>
                  <a:lnTo>
                    <a:pt x="215805" y="13320"/>
                  </a:lnTo>
                  <a:lnTo>
                    <a:pt x="214765" y="11908"/>
                  </a:lnTo>
                  <a:lnTo>
                    <a:pt x="208247" y="7098"/>
                  </a:lnTo>
                  <a:lnTo>
                    <a:pt x="200472" y="0"/>
                  </a:lnTo>
                  <a:lnTo>
                    <a:pt x="177325" y="22228"/>
                  </a:lnTo>
                  <a:lnTo>
                    <a:pt x="174040" y="28331"/>
                  </a:lnTo>
                  <a:lnTo>
                    <a:pt x="171522" y="34572"/>
                  </a:lnTo>
                  <a:lnTo>
                    <a:pt x="166876" y="40873"/>
                  </a:lnTo>
                  <a:lnTo>
                    <a:pt x="164105" y="50023"/>
                  </a:lnTo>
                  <a:lnTo>
                    <a:pt x="161814" y="60088"/>
                  </a:lnTo>
                  <a:lnTo>
                    <a:pt x="155633" y="72762"/>
                  </a:lnTo>
                  <a:lnTo>
                    <a:pt x="147434" y="120340"/>
                  </a:lnTo>
                  <a:lnTo>
                    <a:pt x="143017" y="163475"/>
                  </a:lnTo>
                  <a:lnTo>
                    <a:pt x="142842" y="202628"/>
                  </a:lnTo>
                  <a:lnTo>
                    <a:pt x="145662" y="209051"/>
                  </a:lnTo>
                  <a:lnTo>
                    <a:pt x="151039" y="216741"/>
                  </a:lnTo>
                  <a:lnTo>
                    <a:pt x="152248" y="226669"/>
                  </a:lnTo>
                  <a:lnTo>
                    <a:pt x="160553" y="236229"/>
                  </a:lnTo>
                  <a:lnTo>
                    <a:pt x="169972" y="237556"/>
                  </a:lnTo>
                  <a:lnTo>
                    <a:pt x="188710" y="237680"/>
                  </a:lnTo>
                  <a:lnTo>
                    <a:pt x="197721" y="231137"/>
                  </a:lnTo>
                  <a:lnTo>
                    <a:pt x="206606" y="227983"/>
                  </a:lnTo>
                  <a:lnTo>
                    <a:pt x="215942" y="221875"/>
                  </a:lnTo>
                  <a:lnTo>
                    <a:pt x="225412" y="218536"/>
                  </a:lnTo>
                  <a:lnTo>
                    <a:pt x="260510" y="192091"/>
                  </a:lnTo>
                  <a:lnTo>
                    <a:pt x="276188" y="17100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14" name="SMARTInkShape-135"/>
            <p:cNvSpPr/>
            <p:nvPr>
              <p:custDataLst>
                <p:tags r:id="rId44"/>
              </p:custDataLst>
            </p:nvPr>
          </p:nvSpPr>
          <p:spPr>
            <a:xfrm>
              <a:off x="7439140" y="2695578"/>
              <a:ext cx="199911" cy="180973"/>
            </a:xfrm>
            <a:custGeom>
              <a:avLst/>
              <a:gdLst/>
              <a:ahLst/>
              <a:cxnLst/>
              <a:rect l="0" t="0" r="0" b="0"/>
              <a:pathLst>
                <a:path w="199911" h="180973">
                  <a:moveTo>
                    <a:pt x="9410" y="19047"/>
                  </a:moveTo>
                  <a:lnTo>
                    <a:pt x="9410" y="19047"/>
                  </a:lnTo>
                  <a:lnTo>
                    <a:pt x="276" y="9914"/>
                  </a:lnTo>
                  <a:lnTo>
                    <a:pt x="0" y="4582"/>
                  </a:lnTo>
                  <a:lnTo>
                    <a:pt x="1021" y="3053"/>
                  </a:lnTo>
                  <a:lnTo>
                    <a:pt x="2758" y="2035"/>
                  </a:lnTo>
                  <a:lnTo>
                    <a:pt x="9295" y="32"/>
                  </a:lnTo>
                  <a:lnTo>
                    <a:pt x="17600" y="0"/>
                  </a:lnTo>
                  <a:lnTo>
                    <a:pt x="18046" y="1057"/>
                  </a:lnTo>
                  <a:lnTo>
                    <a:pt x="18540" y="5054"/>
                  </a:lnTo>
                  <a:lnTo>
                    <a:pt x="21582" y="10359"/>
                  </a:lnTo>
                  <a:lnTo>
                    <a:pt x="25403" y="16244"/>
                  </a:lnTo>
                  <a:lnTo>
                    <a:pt x="27554" y="25507"/>
                  </a:lnTo>
                  <a:lnTo>
                    <a:pt x="29250" y="36013"/>
                  </a:lnTo>
                  <a:lnTo>
                    <a:pt x="35946" y="57990"/>
                  </a:lnTo>
                  <a:lnTo>
                    <a:pt x="37906" y="101434"/>
                  </a:lnTo>
                  <a:lnTo>
                    <a:pt x="37983" y="145950"/>
                  </a:lnTo>
                  <a:lnTo>
                    <a:pt x="37985" y="161904"/>
                  </a:lnTo>
                  <a:lnTo>
                    <a:pt x="43041" y="161917"/>
                  </a:lnTo>
                  <a:lnTo>
                    <a:pt x="44532" y="160860"/>
                  </a:lnTo>
                  <a:lnTo>
                    <a:pt x="45525" y="159097"/>
                  </a:lnTo>
                  <a:lnTo>
                    <a:pt x="47119" y="148664"/>
                  </a:lnTo>
                  <a:lnTo>
                    <a:pt x="48561" y="101653"/>
                  </a:lnTo>
                  <a:lnTo>
                    <a:pt x="55048" y="83538"/>
                  </a:lnTo>
                  <a:lnTo>
                    <a:pt x="59268" y="66025"/>
                  </a:lnTo>
                  <a:lnTo>
                    <a:pt x="68742" y="38876"/>
                  </a:lnTo>
                  <a:lnTo>
                    <a:pt x="72822" y="32093"/>
                  </a:lnTo>
                  <a:lnTo>
                    <a:pt x="74635" y="25551"/>
                  </a:lnTo>
                  <a:lnTo>
                    <a:pt x="76177" y="23383"/>
                  </a:lnTo>
                  <a:lnTo>
                    <a:pt x="78262" y="21938"/>
                  </a:lnTo>
                  <a:lnTo>
                    <a:pt x="80712" y="20974"/>
                  </a:lnTo>
                  <a:lnTo>
                    <a:pt x="82345" y="19273"/>
                  </a:lnTo>
                  <a:lnTo>
                    <a:pt x="85180" y="11015"/>
                  </a:lnTo>
                  <a:lnTo>
                    <a:pt x="88242" y="13008"/>
                  </a:lnTo>
                  <a:lnTo>
                    <a:pt x="93773" y="17854"/>
                  </a:lnTo>
                  <a:lnTo>
                    <a:pt x="94732" y="23750"/>
                  </a:lnTo>
                  <a:lnTo>
                    <a:pt x="95131" y="68535"/>
                  </a:lnTo>
                  <a:lnTo>
                    <a:pt x="104486" y="114107"/>
                  </a:lnTo>
                  <a:lnTo>
                    <a:pt x="104660" y="133298"/>
                  </a:lnTo>
                  <a:lnTo>
                    <a:pt x="109716" y="128276"/>
                  </a:lnTo>
                  <a:lnTo>
                    <a:pt x="112200" y="122979"/>
                  </a:lnTo>
                  <a:lnTo>
                    <a:pt x="114983" y="107836"/>
                  </a:lnTo>
                  <a:lnTo>
                    <a:pt x="121672" y="95225"/>
                  </a:lnTo>
                  <a:lnTo>
                    <a:pt x="122351" y="92057"/>
                  </a:lnTo>
                  <a:lnTo>
                    <a:pt x="129988" y="78311"/>
                  </a:lnTo>
                  <a:lnTo>
                    <a:pt x="133330" y="63300"/>
                  </a:lnTo>
                  <a:lnTo>
                    <a:pt x="143406" y="48210"/>
                  </a:lnTo>
                  <a:lnTo>
                    <a:pt x="148338" y="41533"/>
                  </a:lnTo>
                  <a:lnTo>
                    <a:pt x="154328" y="28623"/>
                  </a:lnTo>
                  <a:lnTo>
                    <a:pt x="160332" y="20939"/>
                  </a:lnTo>
                  <a:lnTo>
                    <a:pt x="163975" y="19888"/>
                  </a:lnTo>
                  <a:lnTo>
                    <a:pt x="170904" y="19096"/>
                  </a:lnTo>
                  <a:lnTo>
                    <a:pt x="172367" y="35297"/>
                  </a:lnTo>
                  <a:lnTo>
                    <a:pt x="178869" y="47696"/>
                  </a:lnTo>
                  <a:lnTo>
                    <a:pt x="180826" y="93563"/>
                  </a:lnTo>
                  <a:lnTo>
                    <a:pt x="189991" y="141060"/>
                  </a:lnTo>
                  <a:lnTo>
                    <a:pt x="190269" y="154094"/>
                  </a:lnTo>
                  <a:lnTo>
                    <a:pt x="193156" y="161265"/>
                  </a:lnTo>
                  <a:lnTo>
                    <a:pt x="196908" y="167980"/>
                  </a:lnTo>
                  <a:lnTo>
                    <a:pt x="199910" y="1809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15" name="SMARTInkShape-136"/>
            <p:cNvSpPr/>
            <p:nvPr>
              <p:custDataLst>
                <p:tags r:id="rId45"/>
              </p:custDataLst>
            </p:nvPr>
          </p:nvSpPr>
          <p:spPr>
            <a:xfrm>
              <a:off x="7677154" y="2649836"/>
              <a:ext cx="266697" cy="253927"/>
            </a:xfrm>
            <a:custGeom>
              <a:avLst/>
              <a:gdLst/>
              <a:ahLst/>
              <a:cxnLst/>
              <a:rect l="0" t="0" r="0" b="0"/>
              <a:pathLst>
                <a:path w="266697" h="253927">
                  <a:moveTo>
                    <a:pt x="57146" y="198139"/>
                  </a:moveTo>
                  <a:lnTo>
                    <a:pt x="57146" y="198139"/>
                  </a:lnTo>
                  <a:lnTo>
                    <a:pt x="66556" y="198139"/>
                  </a:lnTo>
                  <a:lnTo>
                    <a:pt x="66671" y="188624"/>
                  </a:lnTo>
                  <a:lnTo>
                    <a:pt x="58470" y="180414"/>
                  </a:lnTo>
                  <a:lnTo>
                    <a:pt x="49061" y="179205"/>
                  </a:lnTo>
                  <a:lnTo>
                    <a:pt x="33469" y="179092"/>
                  </a:lnTo>
                  <a:lnTo>
                    <a:pt x="27925" y="181912"/>
                  </a:lnTo>
                  <a:lnTo>
                    <a:pt x="4903" y="202769"/>
                  </a:lnTo>
                  <a:lnTo>
                    <a:pt x="2176" y="208311"/>
                  </a:lnTo>
                  <a:lnTo>
                    <a:pt x="34" y="234369"/>
                  </a:lnTo>
                  <a:lnTo>
                    <a:pt x="0" y="244276"/>
                  </a:lnTo>
                  <a:lnTo>
                    <a:pt x="1056" y="244772"/>
                  </a:lnTo>
                  <a:lnTo>
                    <a:pt x="5053" y="245323"/>
                  </a:lnTo>
                  <a:lnTo>
                    <a:pt x="6543" y="246528"/>
                  </a:lnTo>
                  <a:lnTo>
                    <a:pt x="8197" y="250690"/>
                  </a:lnTo>
                  <a:lnTo>
                    <a:pt x="9697" y="252223"/>
                  </a:lnTo>
                  <a:lnTo>
                    <a:pt x="14186" y="253926"/>
                  </a:lnTo>
                  <a:lnTo>
                    <a:pt x="16864" y="253322"/>
                  </a:lnTo>
                  <a:lnTo>
                    <a:pt x="26820" y="246968"/>
                  </a:lnTo>
                  <a:lnTo>
                    <a:pt x="33109" y="246121"/>
                  </a:lnTo>
                  <a:lnTo>
                    <a:pt x="34771" y="244944"/>
                  </a:lnTo>
                  <a:lnTo>
                    <a:pt x="35879" y="243100"/>
                  </a:lnTo>
                  <a:lnTo>
                    <a:pt x="36618" y="240813"/>
                  </a:lnTo>
                  <a:lnTo>
                    <a:pt x="38170" y="239288"/>
                  </a:lnTo>
                  <a:lnTo>
                    <a:pt x="48263" y="234020"/>
                  </a:lnTo>
                  <a:lnTo>
                    <a:pt x="65193" y="218640"/>
                  </a:lnTo>
                  <a:lnTo>
                    <a:pt x="71289" y="217619"/>
                  </a:lnTo>
                  <a:lnTo>
                    <a:pt x="72926" y="216417"/>
                  </a:lnTo>
                  <a:lnTo>
                    <a:pt x="75550" y="209707"/>
                  </a:lnTo>
                  <a:lnTo>
                    <a:pt x="76158" y="207784"/>
                  </a:lnTo>
                  <a:lnTo>
                    <a:pt x="76192" y="215875"/>
                  </a:lnTo>
                  <a:lnTo>
                    <a:pt x="75136" y="216314"/>
                  </a:lnTo>
                  <a:lnTo>
                    <a:pt x="71139" y="216800"/>
                  </a:lnTo>
                  <a:lnTo>
                    <a:pt x="69649" y="217988"/>
                  </a:lnTo>
                  <a:lnTo>
                    <a:pt x="67995" y="222130"/>
                  </a:lnTo>
                  <a:lnTo>
                    <a:pt x="66675" y="245327"/>
                  </a:lnTo>
                  <a:lnTo>
                    <a:pt x="84281" y="245760"/>
                  </a:lnTo>
                  <a:lnTo>
                    <a:pt x="90350" y="240706"/>
                  </a:lnTo>
                  <a:lnTo>
                    <a:pt x="93070" y="235402"/>
                  </a:lnTo>
                  <a:lnTo>
                    <a:pt x="93796" y="232506"/>
                  </a:lnTo>
                  <a:lnTo>
                    <a:pt x="99873" y="223374"/>
                  </a:lnTo>
                  <a:lnTo>
                    <a:pt x="136533" y="177237"/>
                  </a:lnTo>
                  <a:lnTo>
                    <a:pt x="161921" y="131268"/>
                  </a:lnTo>
                  <a:lnTo>
                    <a:pt x="178149" y="100885"/>
                  </a:lnTo>
                  <a:lnTo>
                    <a:pt x="185469" y="77093"/>
                  </a:lnTo>
                  <a:lnTo>
                    <a:pt x="198256" y="44411"/>
                  </a:lnTo>
                  <a:lnTo>
                    <a:pt x="200017" y="0"/>
                  </a:lnTo>
                  <a:lnTo>
                    <a:pt x="198960" y="430"/>
                  </a:lnTo>
                  <a:lnTo>
                    <a:pt x="185831" y="12352"/>
                  </a:lnTo>
                  <a:lnTo>
                    <a:pt x="183131" y="17847"/>
                  </a:lnTo>
                  <a:lnTo>
                    <a:pt x="182411" y="20795"/>
                  </a:lnTo>
                  <a:lnTo>
                    <a:pt x="173622" y="36274"/>
                  </a:lnTo>
                  <a:lnTo>
                    <a:pt x="172896" y="39429"/>
                  </a:lnTo>
                  <a:lnTo>
                    <a:pt x="156343" y="69221"/>
                  </a:lnTo>
                  <a:lnTo>
                    <a:pt x="149805" y="109665"/>
                  </a:lnTo>
                  <a:lnTo>
                    <a:pt x="145952" y="118601"/>
                  </a:lnTo>
                  <a:lnTo>
                    <a:pt x="142951" y="165213"/>
                  </a:lnTo>
                  <a:lnTo>
                    <a:pt x="142871" y="212685"/>
                  </a:lnTo>
                  <a:lnTo>
                    <a:pt x="142871" y="221652"/>
                  </a:lnTo>
                  <a:lnTo>
                    <a:pt x="143929" y="223340"/>
                  </a:lnTo>
                  <a:lnTo>
                    <a:pt x="145693" y="224465"/>
                  </a:lnTo>
                  <a:lnTo>
                    <a:pt x="147927" y="225214"/>
                  </a:lnTo>
                  <a:lnTo>
                    <a:pt x="149418" y="226772"/>
                  </a:lnTo>
                  <a:lnTo>
                    <a:pt x="152005" y="234783"/>
                  </a:lnTo>
                  <a:lnTo>
                    <a:pt x="155044" y="235592"/>
                  </a:lnTo>
                  <a:lnTo>
                    <a:pt x="200087" y="236239"/>
                  </a:lnTo>
                  <a:lnTo>
                    <a:pt x="211800" y="236239"/>
                  </a:lnTo>
                  <a:lnTo>
                    <a:pt x="218662" y="233417"/>
                  </a:lnTo>
                  <a:lnTo>
                    <a:pt x="225239" y="229693"/>
                  </a:lnTo>
                  <a:lnTo>
                    <a:pt x="234893" y="226538"/>
                  </a:lnTo>
                  <a:lnTo>
                    <a:pt x="266696" y="1981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16" name="SMARTInkShape-137"/>
            <p:cNvSpPr/>
            <p:nvPr>
              <p:custDataLst>
                <p:tags r:id="rId46"/>
              </p:custDataLst>
            </p:nvPr>
          </p:nvSpPr>
          <p:spPr>
            <a:xfrm>
              <a:off x="8050080" y="2657475"/>
              <a:ext cx="103321" cy="180810"/>
            </a:xfrm>
            <a:custGeom>
              <a:avLst/>
              <a:gdLst/>
              <a:ahLst/>
              <a:cxnLst/>
              <a:rect l="0" t="0" r="0" b="0"/>
              <a:pathLst>
                <a:path w="103321" h="180810">
                  <a:moveTo>
                    <a:pt x="103320" y="0"/>
                  </a:moveTo>
                  <a:lnTo>
                    <a:pt x="103320" y="0"/>
                  </a:lnTo>
                  <a:lnTo>
                    <a:pt x="98264" y="0"/>
                  </a:lnTo>
                  <a:lnTo>
                    <a:pt x="96773" y="1058"/>
                  </a:lnTo>
                  <a:lnTo>
                    <a:pt x="95780" y="2822"/>
                  </a:lnTo>
                  <a:lnTo>
                    <a:pt x="94056" y="9701"/>
                  </a:lnTo>
                  <a:lnTo>
                    <a:pt x="93910" y="14189"/>
                  </a:lnTo>
                  <a:lnTo>
                    <a:pt x="91024" y="19711"/>
                  </a:lnTo>
                  <a:lnTo>
                    <a:pt x="78614" y="35012"/>
                  </a:lnTo>
                  <a:lnTo>
                    <a:pt x="64610" y="64694"/>
                  </a:lnTo>
                  <a:lnTo>
                    <a:pt x="52399" y="84040"/>
                  </a:lnTo>
                  <a:lnTo>
                    <a:pt x="33074" y="131538"/>
                  </a:lnTo>
                  <a:lnTo>
                    <a:pt x="20365" y="151743"/>
                  </a:lnTo>
                  <a:lnTo>
                    <a:pt x="17768" y="158458"/>
                  </a:lnTo>
                  <a:lnTo>
                    <a:pt x="11414" y="168189"/>
                  </a:lnTo>
                  <a:lnTo>
                    <a:pt x="9556" y="174587"/>
                  </a:lnTo>
                  <a:lnTo>
                    <a:pt x="8002" y="176716"/>
                  </a:lnTo>
                  <a:lnTo>
                    <a:pt x="5908" y="178136"/>
                  </a:lnTo>
                  <a:lnTo>
                    <a:pt x="0" y="180414"/>
                  </a:lnTo>
                  <a:lnTo>
                    <a:pt x="574" y="180601"/>
                  </a:lnTo>
                  <a:lnTo>
                    <a:pt x="4032" y="180809"/>
                  </a:lnTo>
                  <a:lnTo>
                    <a:pt x="5378" y="179806"/>
                  </a:lnTo>
                  <a:lnTo>
                    <a:pt x="15452" y="161671"/>
                  </a:lnTo>
                  <a:lnTo>
                    <a:pt x="16166" y="158580"/>
                  </a:lnTo>
                  <a:lnTo>
                    <a:pt x="22228" y="149175"/>
                  </a:lnTo>
                  <a:lnTo>
                    <a:pt x="36645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17" name="SMARTInkShape-138"/>
            <p:cNvSpPr/>
            <p:nvPr>
              <p:custDataLst>
                <p:tags r:id="rId47"/>
              </p:custDataLst>
            </p:nvPr>
          </p:nvSpPr>
          <p:spPr>
            <a:xfrm>
              <a:off x="8115300" y="2687525"/>
              <a:ext cx="151878" cy="160056"/>
            </a:xfrm>
            <a:custGeom>
              <a:avLst/>
              <a:gdLst/>
              <a:ahLst/>
              <a:cxnLst/>
              <a:rect l="0" t="0" r="0" b="0"/>
              <a:pathLst>
                <a:path w="151878" h="160056">
                  <a:moveTo>
                    <a:pt x="9525" y="27100"/>
                  </a:moveTo>
                  <a:lnTo>
                    <a:pt x="9525" y="27100"/>
                  </a:lnTo>
                  <a:lnTo>
                    <a:pt x="9525" y="22044"/>
                  </a:lnTo>
                  <a:lnTo>
                    <a:pt x="12347" y="16739"/>
                  </a:lnTo>
                  <a:lnTo>
                    <a:pt x="17726" y="9766"/>
                  </a:lnTo>
                  <a:lnTo>
                    <a:pt x="18935" y="0"/>
                  </a:lnTo>
                  <a:lnTo>
                    <a:pt x="21821" y="2003"/>
                  </a:lnTo>
                  <a:lnTo>
                    <a:pt x="27240" y="6855"/>
                  </a:lnTo>
                  <a:lnTo>
                    <a:pt x="28180" y="12753"/>
                  </a:lnTo>
                  <a:lnTo>
                    <a:pt x="28574" y="58577"/>
                  </a:lnTo>
                  <a:lnTo>
                    <a:pt x="28575" y="68294"/>
                  </a:lnTo>
                  <a:lnTo>
                    <a:pt x="33631" y="82933"/>
                  </a:lnTo>
                  <a:lnTo>
                    <a:pt x="45051" y="102708"/>
                  </a:lnTo>
                  <a:lnTo>
                    <a:pt x="47538" y="109387"/>
                  </a:lnTo>
                  <a:lnTo>
                    <a:pt x="60732" y="125490"/>
                  </a:lnTo>
                  <a:lnTo>
                    <a:pt x="66856" y="129037"/>
                  </a:lnTo>
                  <a:lnTo>
                    <a:pt x="73106" y="131672"/>
                  </a:lnTo>
                  <a:lnTo>
                    <a:pt x="79411" y="136371"/>
                  </a:lnTo>
                  <a:lnTo>
                    <a:pt x="88563" y="139165"/>
                  </a:lnTo>
                  <a:lnTo>
                    <a:pt x="135321" y="141395"/>
                  </a:lnTo>
                  <a:lnTo>
                    <a:pt x="151877" y="141400"/>
                  </a:lnTo>
                  <a:lnTo>
                    <a:pt x="106881" y="141400"/>
                  </a:lnTo>
                  <a:lnTo>
                    <a:pt x="73711" y="142458"/>
                  </a:lnTo>
                  <a:lnTo>
                    <a:pt x="55090" y="148939"/>
                  </a:lnTo>
                  <a:lnTo>
                    <a:pt x="22516" y="151906"/>
                  </a:lnTo>
                  <a:lnTo>
                    <a:pt x="10093" y="160055"/>
                  </a:lnTo>
                  <a:lnTo>
                    <a:pt x="0" y="150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18" name="SMARTInkShape-139"/>
            <p:cNvSpPr/>
            <p:nvPr>
              <p:custDataLst>
                <p:tags r:id="rId48"/>
              </p:custDataLst>
            </p:nvPr>
          </p:nvSpPr>
          <p:spPr>
            <a:xfrm>
              <a:off x="8401050" y="2457842"/>
              <a:ext cx="104776" cy="380599"/>
            </a:xfrm>
            <a:custGeom>
              <a:avLst/>
              <a:gdLst/>
              <a:ahLst/>
              <a:cxnLst/>
              <a:rect l="0" t="0" r="0" b="0"/>
              <a:pathLst>
                <a:path w="104776" h="380599">
                  <a:moveTo>
                    <a:pt x="57150" y="9133"/>
                  </a:moveTo>
                  <a:lnTo>
                    <a:pt x="57150" y="9133"/>
                  </a:lnTo>
                  <a:lnTo>
                    <a:pt x="65352" y="932"/>
                  </a:lnTo>
                  <a:lnTo>
                    <a:pt x="71340" y="0"/>
                  </a:lnTo>
                  <a:lnTo>
                    <a:pt x="72959" y="928"/>
                  </a:lnTo>
                  <a:lnTo>
                    <a:pt x="74040" y="2604"/>
                  </a:lnTo>
                  <a:lnTo>
                    <a:pt x="75773" y="7843"/>
                  </a:lnTo>
                  <a:lnTo>
                    <a:pt x="67961" y="30478"/>
                  </a:lnTo>
                  <a:lnTo>
                    <a:pt x="63903" y="76021"/>
                  </a:lnTo>
                  <a:lnTo>
                    <a:pt x="59151" y="94921"/>
                  </a:lnTo>
                  <a:lnTo>
                    <a:pt x="52489" y="125327"/>
                  </a:lnTo>
                  <a:lnTo>
                    <a:pt x="40727" y="163769"/>
                  </a:lnTo>
                  <a:lnTo>
                    <a:pt x="31900" y="208394"/>
                  </a:lnTo>
                  <a:lnTo>
                    <a:pt x="22320" y="250087"/>
                  </a:lnTo>
                  <a:lnTo>
                    <a:pt x="11702" y="294863"/>
                  </a:lnTo>
                  <a:lnTo>
                    <a:pt x="8753" y="319026"/>
                  </a:lnTo>
                  <a:lnTo>
                    <a:pt x="2042" y="332735"/>
                  </a:lnTo>
                  <a:lnTo>
                    <a:pt x="0" y="379270"/>
                  </a:lnTo>
                  <a:lnTo>
                    <a:pt x="1058" y="379716"/>
                  </a:lnTo>
                  <a:lnTo>
                    <a:pt x="17609" y="380598"/>
                  </a:lnTo>
                  <a:lnTo>
                    <a:pt x="27125" y="372406"/>
                  </a:lnTo>
                  <a:lnTo>
                    <a:pt x="36649" y="371199"/>
                  </a:lnTo>
                  <a:lnTo>
                    <a:pt x="46174" y="362892"/>
                  </a:lnTo>
                  <a:lnTo>
                    <a:pt x="54943" y="360763"/>
                  </a:lnTo>
                  <a:lnTo>
                    <a:pt x="86367" y="335159"/>
                  </a:lnTo>
                  <a:lnTo>
                    <a:pt x="89329" y="334434"/>
                  </a:lnTo>
                  <a:lnTo>
                    <a:pt x="91301" y="332892"/>
                  </a:lnTo>
                  <a:lnTo>
                    <a:pt x="102557" y="313742"/>
                  </a:lnTo>
                  <a:lnTo>
                    <a:pt x="104775" y="30440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19" name="SMARTInkShape-140"/>
            <p:cNvSpPr/>
            <p:nvPr>
              <p:custDataLst>
                <p:tags r:id="rId49"/>
              </p:custDataLst>
            </p:nvPr>
          </p:nvSpPr>
          <p:spPr>
            <a:xfrm>
              <a:off x="8353830" y="2647950"/>
              <a:ext cx="247246" cy="47626"/>
            </a:xfrm>
            <a:custGeom>
              <a:avLst/>
              <a:gdLst/>
              <a:ahLst/>
              <a:cxnLst/>
              <a:rect l="0" t="0" r="0" b="0"/>
              <a:pathLst>
                <a:path w="247246" h="47626">
                  <a:moveTo>
                    <a:pt x="28170" y="47625"/>
                  </a:moveTo>
                  <a:lnTo>
                    <a:pt x="28170" y="47625"/>
                  </a:lnTo>
                  <a:lnTo>
                    <a:pt x="10836" y="47625"/>
                  </a:lnTo>
                  <a:lnTo>
                    <a:pt x="10264" y="46567"/>
                  </a:lnTo>
                  <a:lnTo>
                    <a:pt x="9628" y="42569"/>
                  </a:lnTo>
                  <a:lnTo>
                    <a:pt x="8400" y="41079"/>
                  </a:lnTo>
                  <a:lnTo>
                    <a:pt x="4214" y="39424"/>
                  </a:lnTo>
                  <a:lnTo>
                    <a:pt x="2674" y="37924"/>
                  </a:lnTo>
                  <a:lnTo>
                    <a:pt x="0" y="30015"/>
                  </a:lnTo>
                  <a:lnTo>
                    <a:pt x="924" y="29535"/>
                  </a:lnTo>
                  <a:lnTo>
                    <a:pt x="15865" y="27601"/>
                  </a:lnTo>
                  <a:lnTo>
                    <a:pt x="28249" y="21053"/>
                  </a:lnTo>
                  <a:lnTo>
                    <a:pt x="73809" y="19065"/>
                  </a:lnTo>
                  <a:lnTo>
                    <a:pt x="117365" y="19051"/>
                  </a:lnTo>
                  <a:lnTo>
                    <a:pt x="161538" y="19050"/>
                  </a:lnTo>
                  <a:lnTo>
                    <a:pt x="174227" y="17992"/>
                  </a:lnTo>
                  <a:lnTo>
                    <a:pt x="221493" y="7292"/>
                  </a:lnTo>
                  <a:lnTo>
                    <a:pt x="24724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20" name="SMARTInkShape-141"/>
            <p:cNvSpPr/>
            <p:nvPr>
              <p:custDataLst>
                <p:tags r:id="rId50"/>
              </p:custDataLst>
            </p:nvPr>
          </p:nvSpPr>
          <p:spPr>
            <a:xfrm>
              <a:off x="8810625" y="2619375"/>
              <a:ext cx="142436" cy="28576"/>
            </a:xfrm>
            <a:custGeom>
              <a:avLst/>
              <a:gdLst/>
              <a:ahLst/>
              <a:cxnLst/>
              <a:rect l="0" t="0" r="0" b="0"/>
              <a:pathLst>
                <a:path w="142436" h="28576">
                  <a:moveTo>
                    <a:pt x="0" y="0"/>
                  </a:moveTo>
                  <a:lnTo>
                    <a:pt x="0" y="0"/>
                  </a:lnTo>
                  <a:lnTo>
                    <a:pt x="0" y="5056"/>
                  </a:lnTo>
                  <a:lnTo>
                    <a:pt x="1058" y="6546"/>
                  </a:lnTo>
                  <a:lnTo>
                    <a:pt x="2824" y="7539"/>
                  </a:lnTo>
                  <a:lnTo>
                    <a:pt x="9702" y="9264"/>
                  </a:lnTo>
                  <a:lnTo>
                    <a:pt x="55387" y="9525"/>
                  </a:lnTo>
                  <a:lnTo>
                    <a:pt x="64405" y="16071"/>
                  </a:lnTo>
                  <a:lnTo>
                    <a:pt x="70253" y="17726"/>
                  </a:lnTo>
                  <a:lnTo>
                    <a:pt x="117558" y="19047"/>
                  </a:lnTo>
                  <a:lnTo>
                    <a:pt x="141386" y="19050"/>
                  </a:lnTo>
                  <a:lnTo>
                    <a:pt x="141883" y="20108"/>
                  </a:lnTo>
                  <a:lnTo>
                    <a:pt x="142435" y="24106"/>
                  </a:lnTo>
                  <a:lnTo>
                    <a:pt x="141523" y="25596"/>
                  </a:lnTo>
                  <a:lnTo>
                    <a:pt x="139857" y="26589"/>
                  </a:lnTo>
                  <a:lnTo>
                    <a:pt x="133350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21" name="SMARTInkShape-142"/>
            <p:cNvSpPr/>
            <p:nvPr>
              <p:custDataLst>
                <p:tags r:id="rId51"/>
              </p:custDataLst>
            </p:nvPr>
          </p:nvSpPr>
          <p:spPr>
            <a:xfrm>
              <a:off x="8772534" y="2714625"/>
              <a:ext cx="200017" cy="19051"/>
            </a:xfrm>
            <a:custGeom>
              <a:avLst/>
              <a:gdLst/>
              <a:ahLst/>
              <a:cxnLst/>
              <a:rect l="0" t="0" r="0" b="0"/>
              <a:pathLst>
                <a:path w="200017" h="19051">
                  <a:moveTo>
                    <a:pt x="9516" y="9525"/>
                  </a:moveTo>
                  <a:lnTo>
                    <a:pt x="9516" y="9525"/>
                  </a:lnTo>
                  <a:lnTo>
                    <a:pt x="0" y="19040"/>
                  </a:lnTo>
                  <a:lnTo>
                    <a:pt x="44522" y="19050"/>
                  </a:lnTo>
                  <a:lnTo>
                    <a:pt x="88540" y="19050"/>
                  </a:lnTo>
                  <a:lnTo>
                    <a:pt x="116780" y="17992"/>
                  </a:lnTo>
                  <a:lnTo>
                    <a:pt x="135400" y="11511"/>
                  </a:lnTo>
                  <a:lnTo>
                    <a:pt x="174520" y="8544"/>
                  </a:lnTo>
                  <a:lnTo>
                    <a:pt x="200016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425" name="SMARTInkShape-Group21"/>
          <p:cNvGrpSpPr/>
          <p:nvPr/>
        </p:nvGrpSpPr>
        <p:grpSpPr>
          <a:xfrm>
            <a:off x="2095500" y="3895725"/>
            <a:ext cx="314326" cy="104776"/>
            <a:chOff x="2095500" y="3895725"/>
            <a:chExt cx="314326" cy="104776"/>
          </a:xfrm>
        </p:grpSpPr>
        <p:sp>
          <p:nvSpPr>
            <p:cNvPr id="16423" name="SMARTInkShape-143"/>
            <p:cNvSpPr/>
            <p:nvPr>
              <p:custDataLst>
                <p:tags r:id="rId38"/>
              </p:custDataLst>
            </p:nvPr>
          </p:nvSpPr>
          <p:spPr>
            <a:xfrm>
              <a:off x="2095500" y="3895725"/>
              <a:ext cx="314326" cy="57151"/>
            </a:xfrm>
            <a:custGeom>
              <a:avLst/>
              <a:gdLst/>
              <a:ahLst/>
              <a:cxnLst/>
              <a:rect l="0" t="0" r="0" b="0"/>
              <a:pathLst>
                <a:path w="314326" h="57151">
                  <a:moveTo>
                    <a:pt x="0" y="57150"/>
                  </a:moveTo>
                  <a:lnTo>
                    <a:pt x="0" y="57150"/>
                  </a:lnTo>
                  <a:lnTo>
                    <a:pt x="5057" y="52093"/>
                  </a:lnTo>
                  <a:lnTo>
                    <a:pt x="10361" y="49611"/>
                  </a:lnTo>
                  <a:lnTo>
                    <a:pt x="13257" y="48949"/>
                  </a:lnTo>
                  <a:lnTo>
                    <a:pt x="15188" y="47449"/>
                  </a:lnTo>
                  <a:lnTo>
                    <a:pt x="17334" y="42961"/>
                  </a:lnTo>
                  <a:lnTo>
                    <a:pt x="18964" y="41341"/>
                  </a:lnTo>
                  <a:lnTo>
                    <a:pt x="23598" y="39540"/>
                  </a:lnTo>
                  <a:lnTo>
                    <a:pt x="44530" y="37126"/>
                  </a:lnTo>
                  <a:lnTo>
                    <a:pt x="57166" y="30578"/>
                  </a:lnTo>
                  <a:lnTo>
                    <a:pt x="91193" y="27595"/>
                  </a:lnTo>
                  <a:lnTo>
                    <a:pt x="102397" y="22052"/>
                  </a:lnTo>
                  <a:lnTo>
                    <a:pt x="145977" y="19128"/>
                  </a:lnTo>
                  <a:lnTo>
                    <a:pt x="158846" y="18015"/>
                  </a:lnTo>
                  <a:lnTo>
                    <a:pt x="187756" y="10852"/>
                  </a:lnTo>
                  <a:lnTo>
                    <a:pt x="230603" y="9577"/>
                  </a:lnTo>
                  <a:lnTo>
                    <a:pt x="242190" y="8490"/>
                  </a:lnTo>
                  <a:lnTo>
                    <a:pt x="282980" y="590"/>
                  </a:lnTo>
                  <a:lnTo>
                    <a:pt x="3143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24" name="SMARTInkShape-144"/>
            <p:cNvSpPr/>
            <p:nvPr>
              <p:custDataLst>
                <p:tags r:id="rId39"/>
              </p:custDataLst>
            </p:nvPr>
          </p:nvSpPr>
          <p:spPr>
            <a:xfrm>
              <a:off x="2181260" y="3971925"/>
              <a:ext cx="161891" cy="28576"/>
            </a:xfrm>
            <a:custGeom>
              <a:avLst/>
              <a:gdLst/>
              <a:ahLst/>
              <a:cxnLst/>
              <a:rect l="0" t="0" r="0" b="0"/>
              <a:pathLst>
                <a:path w="161891" h="28576">
                  <a:moveTo>
                    <a:pt x="9490" y="19050"/>
                  </a:moveTo>
                  <a:lnTo>
                    <a:pt x="9490" y="19050"/>
                  </a:lnTo>
                  <a:lnTo>
                    <a:pt x="9490" y="24107"/>
                  </a:lnTo>
                  <a:lnTo>
                    <a:pt x="8432" y="25596"/>
                  </a:lnTo>
                  <a:lnTo>
                    <a:pt x="6668" y="26589"/>
                  </a:lnTo>
                  <a:lnTo>
                    <a:pt x="0" y="28565"/>
                  </a:lnTo>
                  <a:lnTo>
                    <a:pt x="31764" y="28575"/>
                  </a:lnTo>
                  <a:lnTo>
                    <a:pt x="38087" y="25753"/>
                  </a:lnTo>
                  <a:lnTo>
                    <a:pt x="41255" y="23518"/>
                  </a:lnTo>
                  <a:lnTo>
                    <a:pt x="55826" y="20374"/>
                  </a:lnTo>
                  <a:lnTo>
                    <a:pt x="97442" y="18069"/>
                  </a:lnTo>
                  <a:lnTo>
                    <a:pt x="111985" y="12527"/>
                  </a:lnTo>
                  <a:lnTo>
                    <a:pt x="16189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429" name="SMARTInkShape-Group22"/>
          <p:cNvGrpSpPr/>
          <p:nvPr/>
        </p:nvGrpSpPr>
        <p:grpSpPr>
          <a:xfrm>
            <a:off x="2648029" y="3772458"/>
            <a:ext cx="771447" cy="332769"/>
            <a:chOff x="2648029" y="3772458"/>
            <a:chExt cx="771447" cy="332769"/>
          </a:xfrm>
        </p:grpSpPr>
        <p:sp>
          <p:nvSpPr>
            <p:cNvPr id="16426" name="SMARTInkShape-145"/>
            <p:cNvSpPr/>
            <p:nvPr>
              <p:custDataLst>
                <p:tags r:id="rId35"/>
              </p:custDataLst>
            </p:nvPr>
          </p:nvSpPr>
          <p:spPr>
            <a:xfrm>
              <a:off x="2648029" y="3810151"/>
              <a:ext cx="104697" cy="275906"/>
            </a:xfrm>
            <a:custGeom>
              <a:avLst/>
              <a:gdLst/>
              <a:ahLst/>
              <a:cxnLst/>
              <a:rect l="0" t="0" r="0" b="0"/>
              <a:pathLst>
                <a:path w="104697" h="275906">
                  <a:moveTo>
                    <a:pt x="18971" y="18899"/>
                  </a:moveTo>
                  <a:lnTo>
                    <a:pt x="18971" y="18899"/>
                  </a:lnTo>
                  <a:lnTo>
                    <a:pt x="18971" y="0"/>
                  </a:lnTo>
                  <a:lnTo>
                    <a:pt x="18971" y="4950"/>
                  </a:lnTo>
                  <a:lnTo>
                    <a:pt x="16149" y="10230"/>
                  </a:lnTo>
                  <a:lnTo>
                    <a:pt x="12425" y="16105"/>
                  </a:lnTo>
                  <a:lnTo>
                    <a:pt x="10329" y="26420"/>
                  </a:lnTo>
                  <a:lnTo>
                    <a:pt x="8650" y="42412"/>
                  </a:lnTo>
                  <a:lnTo>
                    <a:pt x="1279" y="73043"/>
                  </a:lnTo>
                  <a:lnTo>
                    <a:pt x="0" y="117334"/>
                  </a:lnTo>
                  <a:lnTo>
                    <a:pt x="986" y="155425"/>
                  </a:lnTo>
                  <a:lnTo>
                    <a:pt x="8123" y="182117"/>
                  </a:lnTo>
                  <a:lnTo>
                    <a:pt x="9623" y="184861"/>
                  </a:lnTo>
                  <a:lnTo>
                    <a:pt x="11680" y="186691"/>
                  </a:lnTo>
                  <a:lnTo>
                    <a:pt x="14111" y="187910"/>
                  </a:lnTo>
                  <a:lnTo>
                    <a:pt x="15731" y="189781"/>
                  </a:lnTo>
                  <a:lnTo>
                    <a:pt x="17531" y="194683"/>
                  </a:lnTo>
                  <a:lnTo>
                    <a:pt x="19069" y="196413"/>
                  </a:lnTo>
                  <a:lnTo>
                    <a:pt x="23601" y="198336"/>
                  </a:lnTo>
                  <a:lnTo>
                    <a:pt x="25233" y="197790"/>
                  </a:lnTo>
                  <a:lnTo>
                    <a:pt x="26320" y="196368"/>
                  </a:lnTo>
                  <a:lnTo>
                    <a:pt x="27046" y="194362"/>
                  </a:lnTo>
                  <a:lnTo>
                    <a:pt x="28587" y="193024"/>
                  </a:lnTo>
                  <a:lnTo>
                    <a:pt x="38667" y="188055"/>
                  </a:lnTo>
                  <a:lnTo>
                    <a:pt x="60284" y="167990"/>
                  </a:lnTo>
                  <a:lnTo>
                    <a:pt x="63791" y="158892"/>
                  </a:lnTo>
                  <a:lnTo>
                    <a:pt x="66408" y="148852"/>
                  </a:lnTo>
                  <a:lnTo>
                    <a:pt x="73889" y="133782"/>
                  </a:lnTo>
                  <a:lnTo>
                    <a:pt x="85608" y="86167"/>
                  </a:lnTo>
                  <a:lnTo>
                    <a:pt x="85642" y="85626"/>
                  </a:lnTo>
                  <a:lnTo>
                    <a:pt x="80588" y="90646"/>
                  </a:lnTo>
                  <a:lnTo>
                    <a:pt x="78107" y="95942"/>
                  </a:lnTo>
                  <a:lnTo>
                    <a:pt x="67022" y="141053"/>
                  </a:lnTo>
                  <a:lnTo>
                    <a:pt x="57979" y="184087"/>
                  </a:lnTo>
                  <a:lnTo>
                    <a:pt x="57124" y="228454"/>
                  </a:lnTo>
                  <a:lnTo>
                    <a:pt x="57082" y="248794"/>
                  </a:lnTo>
                  <a:lnTo>
                    <a:pt x="59898" y="256188"/>
                  </a:lnTo>
                  <a:lnTo>
                    <a:pt x="63619" y="263003"/>
                  </a:lnTo>
                  <a:lnTo>
                    <a:pt x="65273" y="269559"/>
                  </a:lnTo>
                  <a:lnTo>
                    <a:pt x="66773" y="271730"/>
                  </a:lnTo>
                  <a:lnTo>
                    <a:pt x="68830" y="273178"/>
                  </a:lnTo>
                  <a:lnTo>
                    <a:pt x="73939" y="274787"/>
                  </a:lnTo>
                  <a:lnTo>
                    <a:pt x="83895" y="275905"/>
                  </a:lnTo>
                  <a:lnTo>
                    <a:pt x="104696" y="2570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27" name="SMARTInkShape-146"/>
            <p:cNvSpPr/>
            <p:nvPr>
              <p:custDataLst>
                <p:tags r:id="rId36"/>
              </p:custDataLst>
            </p:nvPr>
          </p:nvSpPr>
          <p:spPr>
            <a:xfrm>
              <a:off x="2857538" y="3772458"/>
              <a:ext cx="428576" cy="332769"/>
            </a:xfrm>
            <a:custGeom>
              <a:avLst/>
              <a:gdLst/>
              <a:ahLst/>
              <a:cxnLst/>
              <a:rect l="0" t="0" r="0" b="0"/>
              <a:pathLst>
                <a:path w="428576" h="332769">
                  <a:moveTo>
                    <a:pt x="66637" y="37542"/>
                  </a:moveTo>
                  <a:lnTo>
                    <a:pt x="66637" y="37542"/>
                  </a:lnTo>
                  <a:lnTo>
                    <a:pt x="66637" y="59932"/>
                  </a:lnTo>
                  <a:lnTo>
                    <a:pt x="63815" y="66190"/>
                  </a:lnTo>
                  <a:lnTo>
                    <a:pt x="60091" y="72500"/>
                  </a:lnTo>
                  <a:lnTo>
                    <a:pt x="56936" y="82002"/>
                  </a:lnTo>
                  <a:lnTo>
                    <a:pt x="42001" y="107588"/>
                  </a:lnTo>
                  <a:lnTo>
                    <a:pt x="38840" y="122679"/>
                  </a:lnTo>
                  <a:lnTo>
                    <a:pt x="38581" y="126050"/>
                  </a:lnTo>
                  <a:lnTo>
                    <a:pt x="35470" y="132618"/>
                  </a:lnTo>
                  <a:lnTo>
                    <a:pt x="31618" y="139065"/>
                  </a:lnTo>
                  <a:lnTo>
                    <a:pt x="28572" y="151676"/>
                  </a:lnTo>
                  <a:lnTo>
                    <a:pt x="28537" y="128243"/>
                  </a:lnTo>
                  <a:lnTo>
                    <a:pt x="40710" y="82503"/>
                  </a:lnTo>
                  <a:lnTo>
                    <a:pt x="44531" y="71283"/>
                  </a:lnTo>
                  <a:lnTo>
                    <a:pt x="48377" y="41867"/>
                  </a:lnTo>
                  <a:lnTo>
                    <a:pt x="55073" y="28244"/>
                  </a:lnTo>
                  <a:lnTo>
                    <a:pt x="55753" y="24994"/>
                  </a:lnTo>
                  <a:lnTo>
                    <a:pt x="66733" y="3684"/>
                  </a:lnTo>
                  <a:lnTo>
                    <a:pt x="68818" y="2270"/>
                  </a:lnTo>
                  <a:lnTo>
                    <a:pt x="74711" y="0"/>
                  </a:lnTo>
                  <a:lnTo>
                    <a:pt x="80789" y="4664"/>
                  </a:lnTo>
                  <a:lnTo>
                    <a:pt x="83510" y="9877"/>
                  </a:lnTo>
                  <a:lnTo>
                    <a:pt x="84236" y="12749"/>
                  </a:lnTo>
                  <a:lnTo>
                    <a:pt x="93035" y="28097"/>
                  </a:lnTo>
                  <a:lnTo>
                    <a:pt x="95084" y="68561"/>
                  </a:lnTo>
                  <a:lnTo>
                    <a:pt x="103402" y="115281"/>
                  </a:lnTo>
                  <a:lnTo>
                    <a:pt x="104620" y="162826"/>
                  </a:lnTo>
                  <a:lnTo>
                    <a:pt x="96526" y="210444"/>
                  </a:lnTo>
                  <a:lnTo>
                    <a:pt x="92563" y="246447"/>
                  </a:lnTo>
                  <a:lnTo>
                    <a:pt x="84902" y="263129"/>
                  </a:lnTo>
                  <a:lnTo>
                    <a:pt x="81989" y="267308"/>
                  </a:lnTo>
                  <a:lnTo>
                    <a:pt x="78752" y="277596"/>
                  </a:lnTo>
                  <a:lnTo>
                    <a:pt x="76255" y="288166"/>
                  </a:lnTo>
                  <a:lnTo>
                    <a:pt x="66028" y="303575"/>
                  </a:lnTo>
                  <a:lnTo>
                    <a:pt x="39933" y="330924"/>
                  </a:lnTo>
                  <a:lnTo>
                    <a:pt x="36071" y="331976"/>
                  </a:lnTo>
                  <a:lnTo>
                    <a:pt x="20777" y="332768"/>
                  </a:lnTo>
                  <a:lnTo>
                    <a:pt x="14478" y="327746"/>
                  </a:lnTo>
                  <a:lnTo>
                    <a:pt x="11705" y="322449"/>
                  </a:lnTo>
                  <a:lnTo>
                    <a:pt x="10966" y="319555"/>
                  </a:lnTo>
                  <a:lnTo>
                    <a:pt x="2143" y="304168"/>
                  </a:lnTo>
                  <a:lnTo>
                    <a:pt x="0" y="267435"/>
                  </a:lnTo>
                  <a:lnTo>
                    <a:pt x="1046" y="263829"/>
                  </a:lnTo>
                  <a:lnTo>
                    <a:pt x="2801" y="261425"/>
                  </a:lnTo>
                  <a:lnTo>
                    <a:pt x="5030" y="259822"/>
                  </a:lnTo>
                  <a:lnTo>
                    <a:pt x="6515" y="257696"/>
                  </a:lnTo>
                  <a:lnTo>
                    <a:pt x="9665" y="249646"/>
                  </a:lnTo>
                  <a:lnTo>
                    <a:pt x="14152" y="243641"/>
                  </a:lnTo>
                  <a:lnTo>
                    <a:pt x="19675" y="240267"/>
                  </a:lnTo>
                  <a:lnTo>
                    <a:pt x="31843" y="238100"/>
                  </a:lnTo>
                  <a:lnTo>
                    <a:pt x="41276" y="237725"/>
                  </a:lnTo>
                  <a:lnTo>
                    <a:pt x="43380" y="238730"/>
                  </a:lnTo>
                  <a:lnTo>
                    <a:pt x="44782" y="240459"/>
                  </a:lnTo>
                  <a:lnTo>
                    <a:pt x="45717" y="242670"/>
                  </a:lnTo>
                  <a:lnTo>
                    <a:pt x="48457" y="244144"/>
                  </a:lnTo>
                  <a:lnTo>
                    <a:pt x="61368" y="247276"/>
                  </a:lnTo>
                  <a:lnTo>
                    <a:pt x="75748" y="257281"/>
                  </a:lnTo>
                  <a:lnTo>
                    <a:pt x="82328" y="262203"/>
                  </a:lnTo>
                  <a:lnTo>
                    <a:pt x="95176" y="268186"/>
                  </a:lnTo>
                  <a:lnTo>
                    <a:pt x="112961" y="279246"/>
                  </a:lnTo>
                  <a:lnTo>
                    <a:pt x="132723" y="287231"/>
                  </a:lnTo>
                  <a:lnTo>
                    <a:pt x="139400" y="291390"/>
                  </a:lnTo>
                  <a:lnTo>
                    <a:pt x="149109" y="293731"/>
                  </a:lnTo>
                  <a:lnTo>
                    <a:pt x="174584" y="294678"/>
                  </a:lnTo>
                  <a:lnTo>
                    <a:pt x="180936" y="291878"/>
                  </a:lnTo>
                  <a:lnTo>
                    <a:pt x="184111" y="289649"/>
                  </a:lnTo>
                  <a:lnTo>
                    <a:pt x="187639" y="284351"/>
                  </a:lnTo>
                  <a:lnTo>
                    <a:pt x="190266" y="278468"/>
                  </a:lnTo>
                  <a:lnTo>
                    <a:pt x="216267" y="247085"/>
                  </a:lnTo>
                  <a:lnTo>
                    <a:pt x="235441" y="202041"/>
                  </a:lnTo>
                  <a:lnTo>
                    <a:pt x="238018" y="159200"/>
                  </a:lnTo>
                  <a:lnTo>
                    <a:pt x="238085" y="128421"/>
                  </a:lnTo>
                  <a:lnTo>
                    <a:pt x="237028" y="126703"/>
                  </a:lnTo>
                  <a:lnTo>
                    <a:pt x="235264" y="125558"/>
                  </a:lnTo>
                  <a:lnTo>
                    <a:pt x="233030" y="124794"/>
                  </a:lnTo>
                  <a:lnTo>
                    <a:pt x="231540" y="125343"/>
                  </a:lnTo>
                  <a:lnTo>
                    <a:pt x="230547" y="126768"/>
                  </a:lnTo>
                  <a:lnTo>
                    <a:pt x="229885" y="128776"/>
                  </a:lnTo>
                  <a:lnTo>
                    <a:pt x="228386" y="130115"/>
                  </a:lnTo>
                  <a:lnTo>
                    <a:pt x="223898" y="131602"/>
                  </a:lnTo>
                  <a:lnTo>
                    <a:pt x="218375" y="137908"/>
                  </a:lnTo>
                  <a:lnTo>
                    <a:pt x="213451" y="146707"/>
                  </a:lnTo>
                  <a:lnTo>
                    <a:pt x="209621" y="157611"/>
                  </a:lnTo>
                  <a:lnTo>
                    <a:pt x="203312" y="168603"/>
                  </a:lnTo>
                  <a:lnTo>
                    <a:pt x="200117" y="215501"/>
                  </a:lnTo>
                  <a:lnTo>
                    <a:pt x="201053" y="253256"/>
                  </a:lnTo>
                  <a:lnTo>
                    <a:pt x="209120" y="282869"/>
                  </a:lnTo>
                  <a:lnTo>
                    <a:pt x="214452" y="289560"/>
                  </a:lnTo>
                  <a:lnTo>
                    <a:pt x="219821" y="292425"/>
                  </a:lnTo>
                  <a:lnTo>
                    <a:pt x="226836" y="294264"/>
                  </a:lnTo>
                  <a:lnTo>
                    <a:pt x="238696" y="287119"/>
                  </a:lnTo>
                  <a:lnTo>
                    <a:pt x="241668" y="286476"/>
                  </a:lnTo>
                  <a:lnTo>
                    <a:pt x="250907" y="280516"/>
                  </a:lnTo>
                  <a:lnTo>
                    <a:pt x="254368" y="275000"/>
                  </a:lnTo>
                  <a:lnTo>
                    <a:pt x="261647" y="257779"/>
                  </a:lnTo>
                  <a:lnTo>
                    <a:pt x="282942" y="220672"/>
                  </a:lnTo>
                  <a:lnTo>
                    <a:pt x="292150" y="176954"/>
                  </a:lnTo>
                  <a:lnTo>
                    <a:pt x="295056" y="132775"/>
                  </a:lnTo>
                  <a:lnTo>
                    <a:pt x="294098" y="121143"/>
                  </a:lnTo>
                  <a:lnTo>
                    <a:pt x="283473" y="94940"/>
                  </a:lnTo>
                  <a:lnTo>
                    <a:pt x="272570" y="82041"/>
                  </a:lnTo>
                  <a:lnTo>
                    <a:pt x="266466" y="78486"/>
                  </a:lnTo>
                  <a:lnTo>
                    <a:pt x="254257" y="76485"/>
                  </a:lnTo>
                  <a:lnTo>
                    <a:pt x="248867" y="76204"/>
                  </a:lnTo>
                  <a:lnTo>
                    <a:pt x="240056" y="78714"/>
                  </a:lnTo>
                  <a:lnTo>
                    <a:pt x="222471" y="91921"/>
                  </a:lnTo>
                  <a:lnTo>
                    <a:pt x="212764" y="102220"/>
                  </a:lnTo>
                  <a:lnTo>
                    <a:pt x="196822" y="130190"/>
                  </a:lnTo>
                  <a:lnTo>
                    <a:pt x="184288" y="174101"/>
                  </a:lnTo>
                  <a:lnTo>
                    <a:pt x="181067" y="216668"/>
                  </a:lnTo>
                  <a:lnTo>
                    <a:pt x="180976" y="234785"/>
                  </a:lnTo>
                  <a:lnTo>
                    <a:pt x="182021" y="238887"/>
                  </a:lnTo>
                  <a:lnTo>
                    <a:pt x="183777" y="241622"/>
                  </a:lnTo>
                  <a:lnTo>
                    <a:pt x="186005" y="243445"/>
                  </a:lnTo>
                  <a:lnTo>
                    <a:pt x="188481" y="248294"/>
                  </a:lnTo>
                  <a:lnTo>
                    <a:pt x="189141" y="251068"/>
                  </a:lnTo>
                  <a:lnTo>
                    <a:pt x="195127" y="260029"/>
                  </a:lnTo>
                  <a:lnTo>
                    <a:pt x="200650" y="263425"/>
                  </a:lnTo>
                  <a:lnTo>
                    <a:pt x="203604" y="264330"/>
                  </a:lnTo>
                  <a:lnTo>
                    <a:pt x="206631" y="263876"/>
                  </a:lnTo>
                  <a:lnTo>
                    <a:pt x="219095" y="258365"/>
                  </a:lnTo>
                  <a:lnTo>
                    <a:pt x="222251" y="257782"/>
                  </a:lnTo>
                  <a:lnTo>
                    <a:pt x="255153" y="237365"/>
                  </a:lnTo>
                  <a:lnTo>
                    <a:pt x="291102" y="211101"/>
                  </a:lnTo>
                  <a:lnTo>
                    <a:pt x="322481" y="164377"/>
                  </a:lnTo>
                  <a:lnTo>
                    <a:pt x="328512" y="154591"/>
                  </a:lnTo>
                  <a:lnTo>
                    <a:pt x="332251" y="146714"/>
                  </a:lnTo>
                  <a:lnTo>
                    <a:pt x="339248" y="135271"/>
                  </a:lnTo>
                  <a:lnTo>
                    <a:pt x="342849" y="120003"/>
                  </a:lnTo>
                  <a:lnTo>
                    <a:pt x="351410" y="104684"/>
                  </a:lnTo>
                  <a:lnTo>
                    <a:pt x="352259" y="96217"/>
                  </a:lnTo>
                  <a:lnTo>
                    <a:pt x="349508" y="98192"/>
                  </a:lnTo>
                  <a:lnTo>
                    <a:pt x="344175" y="103027"/>
                  </a:lnTo>
                  <a:lnTo>
                    <a:pt x="343251" y="108921"/>
                  </a:lnTo>
                  <a:lnTo>
                    <a:pt x="341880" y="126940"/>
                  </a:lnTo>
                  <a:lnTo>
                    <a:pt x="336339" y="139407"/>
                  </a:lnTo>
                  <a:lnTo>
                    <a:pt x="333415" y="184564"/>
                  </a:lnTo>
                  <a:lnTo>
                    <a:pt x="333339" y="231066"/>
                  </a:lnTo>
                  <a:lnTo>
                    <a:pt x="333337" y="254606"/>
                  </a:lnTo>
                  <a:lnTo>
                    <a:pt x="341537" y="264641"/>
                  </a:lnTo>
                  <a:lnTo>
                    <a:pt x="345095" y="265475"/>
                  </a:lnTo>
                  <a:lnTo>
                    <a:pt x="350947" y="266010"/>
                  </a:lnTo>
                  <a:lnTo>
                    <a:pt x="369683" y="248805"/>
                  </a:lnTo>
                  <a:lnTo>
                    <a:pt x="387844" y="218924"/>
                  </a:lnTo>
                  <a:lnTo>
                    <a:pt x="395021" y="200841"/>
                  </a:lnTo>
                  <a:lnTo>
                    <a:pt x="403439" y="191964"/>
                  </a:lnTo>
                  <a:lnTo>
                    <a:pt x="408646" y="188115"/>
                  </a:lnTo>
                  <a:lnTo>
                    <a:pt x="414433" y="178194"/>
                  </a:lnTo>
                  <a:lnTo>
                    <a:pt x="427879" y="130748"/>
                  </a:lnTo>
                  <a:lnTo>
                    <a:pt x="428575" y="83446"/>
                  </a:lnTo>
                  <a:lnTo>
                    <a:pt x="427520" y="80844"/>
                  </a:lnTo>
                  <a:lnTo>
                    <a:pt x="425759" y="79110"/>
                  </a:lnTo>
                  <a:lnTo>
                    <a:pt x="418224" y="73848"/>
                  </a:lnTo>
                  <a:lnTo>
                    <a:pt x="412340" y="69553"/>
                  </a:lnTo>
                  <a:lnTo>
                    <a:pt x="403077" y="67135"/>
                  </a:lnTo>
                  <a:lnTo>
                    <a:pt x="387297" y="66251"/>
                  </a:lnTo>
                  <a:lnTo>
                    <a:pt x="372726" y="71213"/>
                  </a:lnTo>
                  <a:lnTo>
                    <a:pt x="352975" y="85420"/>
                  </a:lnTo>
                  <a:lnTo>
                    <a:pt x="339803" y="97917"/>
                  </a:lnTo>
                  <a:lnTo>
                    <a:pt x="336211" y="104239"/>
                  </a:lnTo>
                  <a:lnTo>
                    <a:pt x="323749" y="138260"/>
                  </a:lnTo>
                  <a:lnTo>
                    <a:pt x="316469" y="151668"/>
                  </a:lnTo>
                  <a:lnTo>
                    <a:pt x="314287" y="17089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28" name="SMARTInkShape-147"/>
            <p:cNvSpPr/>
            <p:nvPr>
              <p:custDataLst>
                <p:tags r:id="rId37"/>
              </p:custDataLst>
            </p:nvPr>
          </p:nvSpPr>
          <p:spPr>
            <a:xfrm>
              <a:off x="3400425" y="3933939"/>
              <a:ext cx="19051" cy="63949"/>
            </a:xfrm>
            <a:custGeom>
              <a:avLst/>
              <a:gdLst/>
              <a:ahLst/>
              <a:cxnLst/>
              <a:rect l="0" t="0" r="0" b="0"/>
              <a:pathLst>
                <a:path w="19051" h="63949">
                  <a:moveTo>
                    <a:pt x="9525" y="57036"/>
                  </a:moveTo>
                  <a:lnTo>
                    <a:pt x="9525" y="57036"/>
                  </a:lnTo>
                  <a:lnTo>
                    <a:pt x="1324" y="57036"/>
                  </a:lnTo>
                  <a:lnTo>
                    <a:pt x="883" y="55978"/>
                  </a:lnTo>
                  <a:lnTo>
                    <a:pt x="34" y="47904"/>
                  </a:lnTo>
                  <a:lnTo>
                    <a:pt x="3" y="63948"/>
                  </a:lnTo>
                  <a:lnTo>
                    <a:pt x="0" y="39455"/>
                  </a:lnTo>
                  <a:lnTo>
                    <a:pt x="5056" y="33365"/>
                  </a:lnTo>
                  <a:lnTo>
                    <a:pt x="9515" y="0"/>
                  </a:lnTo>
                  <a:lnTo>
                    <a:pt x="9525" y="26710"/>
                  </a:lnTo>
                  <a:lnTo>
                    <a:pt x="16071" y="35719"/>
                  </a:lnTo>
                  <a:lnTo>
                    <a:pt x="18167" y="44605"/>
                  </a:lnTo>
                  <a:lnTo>
                    <a:pt x="19050" y="5703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438" name="SMARTInkShape-Group23"/>
          <p:cNvGrpSpPr/>
          <p:nvPr/>
        </p:nvGrpSpPr>
        <p:grpSpPr>
          <a:xfrm>
            <a:off x="3619500" y="3648217"/>
            <a:ext cx="1085836" cy="485585"/>
            <a:chOff x="3619500" y="3648217"/>
            <a:chExt cx="1085836" cy="485585"/>
          </a:xfrm>
        </p:grpSpPr>
        <p:sp>
          <p:nvSpPr>
            <p:cNvPr id="16430" name="SMARTInkShape-148"/>
            <p:cNvSpPr/>
            <p:nvPr>
              <p:custDataLst>
                <p:tags r:id="rId27"/>
              </p:custDataLst>
            </p:nvPr>
          </p:nvSpPr>
          <p:spPr>
            <a:xfrm>
              <a:off x="3619500" y="3762386"/>
              <a:ext cx="171013" cy="295254"/>
            </a:xfrm>
            <a:custGeom>
              <a:avLst/>
              <a:gdLst/>
              <a:ahLst/>
              <a:cxnLst/>
              <a:rect l="0" t="0" r="0" b="0"/>
              <a:pathLst>
                <a:path w="171013" h="295254">
                  <a:moveTo>
                    <a:pt x="19050" y="47614"/>
                  </a:moveTo>
                  <a:lnTo>
                    <a:pt x="19050" y="47614"/>
                  </a:lnTo>
                  <a:lnTo>
                    <a:pt x="13994" y="47614"/>
                  </a:lnTo>
                  <a:lnTo>
                    <a:pt x="12504" y="48672"/>
                  </a:lnTo>
                  <a:lnTo>
                    <a:pt x="11511" y="50436"/>
                  </a:lnTo>
                  <a:lnTo>
                    <a:pt x="9559" y="57022"/>
                  </a:lnTo>
                  <a:lnTo>
                    <a:pt x="9528" y="65330"/>
                  </a:lnTo>
                  <a:lnTo>
                    <a:pt x="8469" y="65775"/>
                  </a:lnTo>
                  <a:lnTo>
                    <a:pt x="116" y="66654"/>
                  </a:lnTo>
                  <a:lnTo>
                    <a:pt x="0" y="76189"/>
                  </a:lnTo>
                  <a:lnTo>
                    <a:pt x="0" y="67988"/>
                  </a:lnTo>
                  <a:lnTo>
                    <a:pt x="1058" y="67547"/>
                  </a:lnTo>
                  <a:lnTo>
                    <a:pt x="5056" y="67057"/>
                  </a:lnTo>
                  <a:lnTo>
                    <a:pt x="6546" y="65867"/>
                  </a:lnTo>
                  <a:lnTo>
                    <a:pt x="8201" y="61724"/>
                  </a:lnTo>
                  <a:lnTo>
                    <a:pt x="9132" y="53441"/>
                  </a:lnTo>
                  <a:lnTo>
                    <a:pt x="10321" y="51499"/>
                  </a:lnTo>
                  <a:lnTo>
                    <a:pt x="12173" y="50204"/>
                  </a:lnTo>
                  <a:lnTo>
                    <a:pt x="14465" y="49341"/>
                  </a:lnTo>
                  <a:lnTo>
                    <a:pt x="15994" y="47707"/>
                  </a:lnTo>
                  <a:lnTo>
                    <a:pt x="21268" y="37480"/>
                  </a:lnTo>
                  <a:lnTo>
                    <a:pt x="25328" y="31468"/>
                  </a:lnTo>
                  <a:lnTo>
                    <a:pt x="27131" y="25269"/>
                  </a:lnTo>
                  <a:lnTo>
                    <a:pt x="28671" y="23192"/>
                  </a:lnTo>
                  <a:lnTo>
                    <a:pt x="30755" y="21808"/>
                  </a:lnTo>
                  <a:lnTo>
                    <a:pt x="35894" y="19211"/>
                  </a:lnTo>
                  <a:lnTo>
                    <a:pt x="54883" y="3261"/>
                  </a:lnTo>
                  <a:lnTo>
                    <a:pt x="64913" y="420"/>
                  </a:lnTo>
                  <a:lnTo>
                    <a:pt x="80818" y="0"/>
                  </a:lnTo>
                  <a:lnTo>
                    <a:pt x="82454" y="1054"/>
                  </a:lnTo>
                  <a:lnTo>
                    <a:pt x="83545" y="2816"/>
                  </a:lnTo>
                  <a:lnTo>
                    <a:pt x="85079" y="10352"/>
                  </a:lnTo>
                  <a:lnTo>
                    <a:pt x="85294" y="13248"/>
                  </a:lnTo>
                  <a:lnTo>
                    <a:pt x="88356" y="19287"/>
                  </a:lnTo>
                  <a:lnTo>
                    <a:pt x="92186" y="25499"/>
                  </a:lnTo>
                  <a:lnTo>
                    <a:pt x="94645" y="38111"/>
                  </a:lnTo>
                  <a:lnTo>
                    <a:pt x="95243" y="83336"/>
                  </a:lnTo>
                  <a:lnTo>
                    <a:pt x="94190" y="98532"/>
                  </a:lnTo>
                  <a:lnTo>
                    <a:pt x="83490" y="123635"/>
                  </a:lnTo>
                  <a:lnTo>
                    <a:pt x="79440" y="130085"/>
                  </a:lnTo>
                  <a:lnTo>
                    <a:pt x="77160" y="139666"/>
                  </a:lnTo>
                  <a:lnTo>
                    <a:pt x="76627" y="146029"/>
                  </a:lnTo>
                  <a:lnTo>
                    <a:pt x="73568" y="152384"/>
                  </a:lnTo>
                  <a:lnTo>
                    <a:pt x="58594" y="169950"/>
                  </a:lnTo>
                  <a:lnTo>
                    <a:pt x="47710" y="171432"/>
                  </a:lnTo>
                  <a:lnTo>
                    <a:pt x="47636" y="171438"/>
                  </a:lnTo>
                  <a:lnTo>
                    <a:pt x="47625" y="163238"/>
                  </a:lnTo>
                  <a:lnTo>
                    <a:pt x="48683" y="162797"/>
                  </a:lnTo>
                  <a:lnTo>
                    <a:pt x="52681" y="162307"/>
                  </a:lnTo>
                  <a:lnTo>
                    <a:pt x="54171" y="161118"/>
                  </a:lnTo>
                  <a:lnTo>
                    <a:pt x="61814" y="148691"/>
                  </a:lnTo>
                  <a:lnTo>
                    <a:pt x="67337" y="145454"/>
                  </a:lnTo>
                  <a:lnTo>
                    <a:pt x="74449" y="143376"/>
                  </a:lnTo>
                  <a:lnTo>
                    <a:pt x="83459" y="136419"/>
                  </a:lnTo>
                  <a:lnTo>
                    <a:pt x="92344" y="134252"/>
                  </a:lnTo>
                  <a:lnTo>
                    <a:pt x="107985" y="133460"/>
                  </a:lnTo>
                  <a:lnTo>
                    <a:pt x="114316" y="136214"/>
                  </a:lnTo>
                  <a:lnTo>
                    <a:pt x="120657" y="139909"/>
                  </a:lnTo>
                  <a:lnTo>
                    <a:pt x="130177" y="143047"/>
                  </a:lnTo>
                  <a:lnTo>
                    <a:pt x="155967" y="165520"/>
                  </a:lnTo>
                  <a:lnTo>
                    <a:pt x="159277" y="171631"/>
                  </a:lnTo>
                  <a:lnTo>
                    <a:pt x="171012" y="212325"/>
                  </a:lnTo>
                  <a:lnTo>
                    <a:pt x="170099" y="214572"/>
                  </a:lnTo>
                  <a:lnTo>
                    <a:pt x="168434" y="216069"/>
                  </a:lnTo>
                  <a:lnTo>
                    <a:pt x="166264" y="217067"/>
                  </a:lnTo>
                  <a:lnTo>
                    <a:pt x="164817" y="218791"/>
                  </a:lnTo>
                  <a:lnTo>
                    <a:pt x="159674" y="229162"/>
                  </a:lnTo>
                  <a:lnTo>
                    <a:pt x="155633" y="235194"/>
                  </a:lnTo>
                  <a:lnTo>
                    <a:pt x="152300" y="244539"/>
                  </a:lnTo>
                  <a:lnTo>
                    <a:pt x="147770" y="250848"/>
                  </a:lnTo>
                  <a:lnTo>
                    <a:pt x="142228" y="254356"/>
                  </a:lnTo>
                  <a:lnTo>
                    <a:pt x="136238" y="256975"/>
                  </a:lnTo>
                  <a:lnTo>
                    <a:pt x="116391" y="272243"/>
                  </a:lnTo>
                  <a:lnTo>
                    <a:pt x="102454" y="276095"/>
                  </a:lnTo>
                  <a:lnTo>
                    <a:pt x="100052" y="278251"/>
                  </a:lnTo>
                  <a:lnTo>
                    <a:pt x="98452" y="280747"/>
                  </a:lnTo>
                  <a:lnTo>
                    <a:pt x="95268" y="282412"/>
                  </a:lnTo>
                  <a:lnTo>
                    <a:pt x="70548" y="286505"/>
                  </a:lnTo>
                  <a:lnTo>
                    <a:pt x="57288" y="293220"/>
                  </a:lnTo>
                  <a:lnTo>
                    <a:pt x="33485" y="295253"/>
                  </a:lnTo>
                  <a:lnTo>
                    <a:pt x="31848" y="294199"/>
                  </a:lnTo>
                  <a:lnTo>
                    <a:pt x="30757" y="292437"/>
                  </a:lnTo>
                  <a:lnTo>
                    <a:pt x="28863" y="285563"/>
                  </a:lnTo>
                  <a:lnTo>
                    <a:pt x="28575" y="2762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31" name="SMARTInkShape-149"/>
            <p:cNvSpPr/>
            <p:nvPr>
              <p:custDataLst>
                <p:tags r:id="rId28"/>
              </p:custDataLst>
            </p:nvPr>
          </p:nvSpPr>
          <p:spPr>
            <a:xfrm>
              <a:off x="3887524" y="3848231"/>
              <a:ext cx="112977" cy="161792"/>
            </a:xfrm>
            <a:custGeom>
              <a:avLst/>
              <a:gdLst/>
              <a:ahLst/>
              <a:cxnLst/>
              <a:rect l="0" t="0" r="0" b="0"/>
              <a:pathLst>
                <a:path w="112977" h="161792">
                  <a:moveTo>
                    <a:pt x="8201" y="18919"/>
                  </a:moveTo>
                  <a:lnTo>
                    <a:pt x="8201" y="18919"/>
                  </a:lnTo>
                  <a:lnTo>
                    <a:pt x="8201" y="9404"/>
                  </a:lnTo>
                  <a:lnTo>
                    <a:pt x="3145" y="14454"/>
                  </a:lnTo>
                  <a:lnTo>
                    <a:pt x="662" y="19757"/>
                  </a:lnTo>
                  <a:lnTo>
                    <a:pt x="0" y="22652"/>
                  </a:lnTo>
                  <a:lnTo>
                    <a:pt x="617" y="25641"/>
                  </a:lnTo>
                  <a:lnTo>
                    <a:pt x="6389" y="38042"/>
                  </a:lnTo>
                  <a:lnTo>
                    <a:pt x="8180" y="82595"/>
                  </a:lnTo>
                  <a:lnTo>
                    <a:pt x="9252" y="98229"/>
                  </a:lnTo>
                  <a:lnTo>
                    <a:pt x="16401" y="116917"/>
                  </a:lnTo>
                  <a:lnTo>
                    <a:pt x="17726" y="161660"/>
                  </a:lnTo>
                  <a:lnTo>
                    <a:pt x="26858" y="161791"/>
                  </a:lnTo>
                  <a:lnTo>
                    <a:pt x="27135" y="156737"/>
                  </a:lnTo>
                  <a:lnTo>
                    <a:pt x="30022" y="151432"/>
                  </a:lnTo>
                  <a:lnTo>
                    <a:pt x="33774" y="145547"/>
                  </a:lnTo>
                  <a:lnTo>
                    <a:pt x="36945" y="136284"/>
                  </a:lnTo>
                  <a:lnTo>
                    <a:pt x="43059" y="126836"/>
                  </a:lnTo>
                  <a:lnTo>
                    <a:pt x="46399" y="117334"/>
                  </a:lnTo>
                  <a:lnTo>
                    <a:pt x="52562" y="106758"/>
                  </a:lnTo>
                  <a:lnTo>
                    <a:pt x="55917" y="91748"/>
                  </a:lnTo>
                  <a:lnTo>
                    <a:pt x="72245" y="59179"/>
                  </a:lnTo>
                  <a:lnTo>
                    <a:pt x="74765" y="51629"/>
                  </a:lnTo>
                  <a:lnTo>
                    <a:pt x="91283" y="28500"/>
                  </a:lnTo>
                  <a:lnTo>
                    <a:pt x="93810" y="22119"/>
                  </a:lnTo>
                  <a:lnTo>
                    <a:pt x="112848" y="0"/>
                  </a:lnTo>
                  <a:lnTo>
                    <a:pt x="112976" y="1891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32" name="SMARTInkShape-150"/>
            <p:cNvSpPr/>
            <p:nvPr>
              <p:custDataLst>
                <p:tags r:id="rId29"/>
              </p:custDataLst>
            </p:nvPr>
          </p:nvSpPr>
          <p:spPr>
            <a:xfrm>
              <a:off x="3962400" y="3933825"/>
              <a:ext cx="95251" cy="66559"/>
            </a:xfrm>
            <a:custGeom>
              <a:avLst/>
              <a:gdLst/>
              <a:ahLst/>
              <a:cxnLst/>
              <a:rect l="0" t="0" r="0" b="0"/>
              <a:pathLst>
                <a:path w="95251" h="66559">
                  <a:moveTo>
                    <a:pt x="0" y="0"/>
                  </a:moveTo>
                  <a:lnTo>
                    <a:pt x="0" y="0"/>
                  </a:lnTo>
                  <a:lnTo>
                    <a:pt x="0" y="17723"/>
                  </a:lnTo>
                  <a:lnTo>
                    <a:pt x="8201" y="27134"/>
                  </a:lnTo>
                  <a:lnTo>
                    <a:pt x="14189" y="28148"/>
                  </a:lnTo>
                  <a:lnTo>
                    <a:pt x="15810" y="29349"/>
                  </a:lnTo>
                  <a:lnTo>
                    <a:pt x="17609" y="33505"/>
                  </a:lnTo>
                  <a:lnTo>
                    <a:pt x="19148" y="35037"/>
                  </a:lnTo>
                  <a:lnTo>
                    <a:pt x="29222" y="40317"/>
                  </a:lnTo>
                  <a:lnTo>
                    <a:pt x="46147" y="55699"/>
                  </a:lnTo>
                  <a:lnTo>
                    <a:pt x="52244" y="56720"/>
                  </a:lnTo>
                  <a:lnTo>
                    <a:pt x="60752" y="57022"/>
                  </a:lnTo>
                  <a:lnTo>
                    <a:pt x="62727" y="58124"/>
                  </a:lnTo>
                  <a:lnTo>
                    <a:pt x="64043" y="59915"/>
                  </a:lnTo>
                  <a:lnTo>
                    <a:pt x="64920" y="62169"/>
                  </a:lnTo>
                  <a:lnTo>
                    <a:pt x="66563" y="63671"/>
                  </a:lnTo>
                  <a:lnTo>
                    <a:pt x="71212" y="65340"/>
                  </a:lnTo>
                  <a:lnTo>
                    <a:pt x="83963" y="66558"/>
                  </a:lnTo>
                  <a:lnTo>
                    <a:pt x="95250" y="571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33" name="SMARTInkShape-151"/>
            <p:cNvSpPr/>
            <p:nvPr>
              <p:custDataLst>
                <p:tags r:id="rId30"/>
              </p:custDataLst>
            </p:nvPr>
          </p:nvSpPr>
          <p:spPr>
            <a:xfrm>
              <a:off x="4152900" y="3829050"/>
              <a:ext cx="9526" cy="47626"/>
            </a:xfrm>
            <a:custGeom>
              <a:avLst/>
              <a:gdLst/>
              <a:ahLst/>
              <a:cxnLst/>
              <a:rect l="0" t="0" r="0" b="0"/>
              <a:pathLst>
                <a:path w="9526" h="47626">
                  <a:moveTo>
                    <a:pt x="0" y="28575"/>
                  </a:moveTo>
                  <a:lnTo>
                    <a:pt x="0" y="28575"/>
                  </a:lnTo>
                  <a:lnTo>
                    <a:pt x="9409" y="19167"/>
                  </a:lnTo>
                  <a:lnTo>
                    <a:pt x="9525" y="47625"/>
                  </a:lnTo>
                  <a:lnTo>
                    <a:pt x="393" y="47625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34" name="SMARTInkShape-152"/>
            <p:cNvSpPr/>
            <p:nvPr>
              <p:custDataLst>
                <p:tags r:id="rId31"/>
              </p:custDataLst>
            </p:nvPr>
          </p:nvSpPr>
          <p:spPr>
            <a:xfrm>
              <a:off x="4335199" y="3676650"/>
              <a:ext cx="46302" cy="257176"/>
            </a:xfrm>
            <a:custGeom>
              <a:avLst/>
              <a:gdLst/>
              <a:ahLst/>
              <a:cxnLst/>
              <a:rect l="0" t="0" r="0" b="0"/>
              <a:pathLst>
                <a:path w="46302" h="257176">
                  <a:moveTo>
                    <a:pt x="36776" y="19050"/>
                  </a:moveTo>
                  <a:lnTo>
                    <a:pt x="36776" y="19050"/>
                  </a:lnTo>
                  <a:lnTo>
                    <a:pt x="46298" y="9528"/>
                  </a:lnTo>
                  <a:lnTo>
                    <a:pt x="46301" y="0"/>
                  </a:lnTo>
                  <a:lnTo>
                    <a:pt x="46301" y="14189"/>
                  </a:lnTo>
                  <a:lnTo>
                    <a:pt x="43479" y="19712"/>
                  </a:lnTo>
                  <a:lnTo>
                    <a:pt x="39756" y="25694"/>
                  </a:lnTo>
                  <a:lnTo>
                    <a:pt x="37364" y="38158"/>
                  </a:lnTo>
                  <a:lnTo>
                    <a:pt x="35740" y="64561"/>
                  </a:lnTo>
                  <a:lnTo>
                    <a:pt x="28578" y="87576"/>
                  </a:lnTo>
                  <a:lnTo>
                    <a:pt x="26270" y="126236"/>
                  </a:lnTo>
                  <a:lnTo>
                    <a:pt x="19727" y="144919"/>
                  </a:lnTo>
                  <a:lnTo>
                    <a:pt x="16746" y="177508"/>
                  </a:lnTo>
                  <a:lnTo>
                    <a:pt x="10202" y="190442"/>
                  </a:lnTo>
                  <a:lnTo>
                    <a:pt x="7145" y="235887"/>
                  </a:lnTo>
                  <a:lnTo>
                    <a:pt x="0" y="245892"/>
                  </a:lnTo>
                  <a:lnTo>
                    <a:pt x="617" y="246478"/>
                  </a:lnTo>
                  <a:lnTo>
                    <a:pt x="4125" y="247129"/>
                  </a:lnTo>
                  <a:lnTo>
                    <a:pt x="5484" y="248361"/>
                  </a:lnTo>
                  <a:lnTo>
                    <a:pt x="8197" y="257159"/>
                  </a:lnTo>
                  <a:lnTo>
                    <a:pt x="8201" y="257175"/>
                  </a:lnTo>
                  <a:lnTo>
                    <a:pt x="8201" y="242986"/>
                  </a:lnTo>
                  <a:lnTo>
                    <a:pt x="11023" y="237463"/>
                  </a:lnTo>
                  <a:lnTo>
                    <a:pt x="17726" y="2286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35" name="SMARTInkShape-153"/>
            <p:cNvSpPr/>
            <p:nvPr>
              <p:custDataLst>
                <p:tags r:id="rId32"/>
              </p:custDataLst>
            </p:nvPr>
          </p:nvSpPr>
          <p:spPr>
            <a:xfrm>
              <a:off x="4362450" y="3657601"/>
              <a:ext cx="133351" cy="304789"/>
            </a:xfrm>
            <a:custGeom>
              <a:avLst/>
              <a:gdLst/>
              <a:ahLst/>
              <a:cxnLst/>
              <a:rect l="0" t="0" r="0" b="0"/>
              <a:pathLst>
                <a:path w="133351" h="304789">
                  <a:moveTo>
                    <a:pt x="66675" y="38099"/>
                  </a:moveTo>
                  <a:lnTo>
                    <a:pt x="66675" y="38099"/>
                  </a:lnTo>
                  <a:lnTo>
                    <a:pt x="90386" y="38099"/>
                  </a:lnTo>
                  <a:lnTo>
                    <a:pt x="92008" y="37041"/>
                  </a:lnTo>
                  <a:lnTo>
                    <a:pt x="93088" y="35277"/>
                  </a:lnTo>
                  <a:lnTo>
                    <a:pt x="94823" y="29898"/>
                  </a:lnTo>
                  <a:lnTo>
                    <a:pt x="97882" y="29163"/>
                  </a:lnTo>
                  <a:lnTo>
                    <a:pt x="103413" y="28691"/>
                  </a:lnTo>
                  <a:lnTo>
                    <a:pt x="103868" y="27593"/>
                  </a:lnTo>
                  <a:lnTo>
                    <a:pt x="104655" y="20383"/>
                  </a:lnTo>
                  <a:lnTo>
                    <a:pt x="107544" y="19642"/>
                  </a:lnTo>
                  <a:lnTo>
                    <a:pt x="109796" y="19445"/>
                  </a:lnTo>
                  <a:lnTo>
                    <a:pt x="111297" y="18254"/>
                  </a:lnTo>
                  <a:lnTo>
                    <a:pt x="113905" y="10882"/>
                  </a:lnTo>
                  <a:lnTo>
                    <a:pt x="105157" y="427"/>
                  </a:lnTo>
                  <a:lnTo>
                    <a:pt x="72896" y="0"/>
                  </a:lnTo>
                  <a:lnTo>
                    <a:pt x="70822" y="1058"/>
                  </a:lnTo>
                  <a:lnTo>
                    <a:pt x="69440" y="2822"/>
                  </a:lnTo>
                  <a:lnTo>
                    <a:pt x="66846" y="7604"/>
                  </a:lnTo>
                  <a:lnTo>
                    <a:pt x="28559" y="55170"/>
                  </a:lnTo>
                  <a:lnTo>
                    <a:pt x="25390" y="59004"/>
                  </a:lnTo>
                  <a:lnTo>
                    <a:pt x="21867" y="68910"/>
                  </a:lnTo>
                  <a:lnTo>
                    <a:pt x="19244" y="79309"/>
                  </a:lnTo>
                  <a:lnTo>
                    <a:pt x="12875" y="92172"/>
                  </a:lnTo>
                  <a:lnTo>
                    <a:pt x="2182" y="133541"/>
                  </a:lnTo>
                  <a:lnTo>
                    <a:pt x="85" y="177611"/>
                  </a:lnTo>
                  <a:lnTo>
                    <a:pt x="2" y="222151"/>
                  </a:lnTo>
                  <a:lnTo>
                    <a:pt x="0" y="230319"/>
                  </a:lnTo>
                  <a:lnTo>
                    <a:pt x="2822" y="237478"/>
                  </a:lnTo>
                  <a:lnTo>
                    <a:pt x="5056" y="240868"/>
                  </a:lnTo>
                  <a:lnTo>
                    <a:pt x="11759" y="264656"/>
                  </a:lnTo>
                  <a:lnTo>
                    <a:pt x="15810" y="272141"/>
                  </a:lnTo>
                  <a:lnTo>
                    <a:pt x="19148" y="282305"/>
                  </a:lnTo>
                  <a:lnTo>
                    <a:pt x="23680" y="288804"/>
                  </a:lnTo>
                  <a:lnTo>
                    <a:pt x="29222" y="292399"/>
                  </a:lnTo>
                  <a:lnTo>
                    <a:pt x="32181" y="293357"/>
                  </a:lnTo>
                  <a:lnTo>
                    <a:pt x="34155" y="295055"/>
                  </a:lnTo>
                  <a:lnTo>
                    <a:pt x="36347" y="299762"/>
                  </a:lnTo>
                  <a:lnTo>
                    <a:pt x="37990" y="301441"/>
                  </a:lnTo>
                  <a:lnTo>
                    <a:pt x="42637" y="303306"/>
                  </a:lnTo>
                  <a:lnTo>
                    <a:pt x="74329" y="304788"/>
                  </a:lnTo>
                  <a:lnTo>
                    <a:pt x="83435" y="298251"/>
                  </a:lnTo>
                  <a:lnTo>
                    <a:pt x="92337" y="295098"/>
                  </a:lnTo>
                  <a:lnTo>
                    <a:pt x="107984" y="282133"/>
                  </a:lnTo>
                  <a:lnTo>
                    <a:pt x="111493" y="276028"/>
                  </a:lnTo>
                  <a:lnTo>
                    <a:pt x="114110" y="269787"/>
                  </a:lnTo>
                  <a:lnTo>
                    <a:pt x="120476" y="260323"/>
                  </a:lnTo>
                  <a:lnTo>
                    <a:pt x="123891" y="250817"/>
                  </a:lnTo>
                  <a:lnTo>
                    <a:pt x="130077" y="241297"/>
                  </a:lnTo>
                  <a:lnTo>
                    <a:pt x="132380" y="230715"/>
                  </a:lnTo>
                  <a:lnTo>
                    <a:pt x="133312" y="197241"/>
                  </a:lnTo>
                  <a:lnTo>
                    <a:pt x="130511" y="190674"/>
                  </a:lnTo>
                  <a:lnTo>
                    <a:pt x="128282" y="187441"/>
                  </a:lnTo>
                  <a:lnTo>
                    <a:pt x="122984" y="183848"/>
                  </a:lnTo>
                  <a:lnTo>
                    <a:pt x="120089" y="182890"/>
                  </a:lnTo>
                  <a:lnTo>
                    <a:pt x="118160" y="181193"/>
                  </a:lnTo>
                  <a:lnTo>
                    <a:pt x="116016" y="176485"/>
                  </a:lnTo>
                  <a:lnTo>
                    <a:pt x="113328" y="174807"/>
                  </a:lnTo>
                  <a:lnTo>
                    <a:pt x="96625" y="169290"/>
                  </a:lnTo>
                  <a:lnTo>
                    <a:pt x="89511" y="165198"/>
                  </a:lnTo>
                  <a:lnTo>
                    <a:pt x="82822" y="163379"/>
                  </a:lnTo>
                  <a:lnTo>
                    <a:pt x="79556" y="163952"/>
                  </a:lnTo>
                  <a:lnTo>
                    <a:pt x="66711" y="169655"/>
                  </a:lnTo>
                  <a:lnTo>
                    <a:pt x="54339" y="173740"/>
                  </a:lnTo>
                  <a:lnTo>
                    <a:pt x="40089" y="181653"/>
                  </a:lnTo>
                  <a:lnTo>
                    <a:pt x="15991" y="203239"/>
                  </a:lnTo>
                  <a:lnTo>
                    <a:pt x="12399" y="209567"/>
                  </a:lnTo>
                  <a:lnTo>
                    <a:pt x="664" y="247061"/>
                  </a:lnTo>
                  <a:lnTo>
                    <a:pt x="11" y="274332"/>
                  </a:lnTo>
                  <a:lnTo>
                    <a:pt x="5060" y="280720"/>
                  </a:lnTo>
                  <a:lnTo>
                    <a:pt x="10363" y="283514"/>
                  </a:lnTo>
                  <a:lnTo>
                    <a:pt x="20022" y="285454"/>
                  </a:lnTo>
                  <a:lnTo>
                    <a:pt x="40358" y="285710"/>
                  </a:lnTo>
                  <a:lnTo>
                    <a:pt x="68446" y="277545"/>
                  </a:lnTo>
                  <a:lnTo>
                    <a:pt x="75576" y="271167"/>
                  </a:lnTo>
                  <a:lnTo>
                    <a:pt x="83331" y="262335"/>
                  </a:lnTo>
                  <a:lnTo>
                    <a:pt x="133350" y="22859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36" name="SMARTInkShape-154"/>
            <p:cNvSpPr/>
            <p:nvPr>
              <p:custDataLst>
                <p:tags r:id="rId33"/>
              </p:custDataLst>
            </p:nvPr>
          </p:nvSpPr>
          <p:spPr>
            <a:xfrm>
              <a:off x="4524375" y="3648217"/>
              <a:ext cx="180961" cy="256986"/>
            </a:xfrm>
            <a:custGeom>
              <a:avLst/>
              <a:gdLst/>
              <a:ahLst/>
              <a:cxnLst/>
              <a:rect l="0" t="0" r="0" b="0"/>
              <a:pathLst>
                <a:path w="180961" h="256986">
                  <a:moveTo>
                    <a:pt x="28575" y="123683"/>
                  </a:moveTo>
                  <a:lnTo>
                    <a:pt x="28575" y="123683"/>
                  </a:lnTo>
                  <a:lnTo>
                    <a:pt x="28575" y="118626"/>
                  </a:lnTo>
                  <a:lnTo>
                    <a:pt x="31397" y="113322"/>
                  </a:lnTo>
                  <a:lnTo>
                    <a:pt x="35120" y="107436"/>
                  </a:lnTo>
                  <a:lnTo>
                    <a:pt x="38090" y="95156"/>
                  </a:lnTo>
                  <a:lnTo>
                    <a:pt x="29898" y="103313"/>
                  </a:lnTo>
                  <a:lnTo>
                    <a:pt x="27778" y="111976"/>
                  </a:lnTo>
                  <a:lnTo>
                    <a:pt x="22106" y="120802"/>
                  </a:lnTo>
                  <a:lnTo>
                    <a:pt x="19956" y="131178"/>
                  </a:lnTo>
                  <a:lnTo>
                    <a:pt x="19067" y="173957"/>
                  </a:lnTo>
                  <a:lnTo>
                    <a:pt x="20109" y="212511"/>
                  </a:lnTo>
                  <a:lnTo>
                    <a:pt x="27692" y="227977"/>
                  </a:lnTo>
                  <a:lnTo>
                    <a:pt x="28182" y="232830"/>
                  </a:lnTo>
                  <a:lnTo>
                    <a:pt x="31223" y="238515"/>
                  </a:lnTo>
                  <a:lnTo>
                    <a:pt x="35044" y="244569"/>
                  </a:lnTo>
                  <a:lnTo>
                    <a:pt x="36742" y="250788"/>
                  </a:lnTo>
                  <a:lnTo>
                    <a:pt x="38252" y="252870"/>
                  </a:lnTo>
                  <a:lnTo>
                    <a:pt x="40318" y="254257"/>
                  </a:lnTo>
                  <a:lnTo>
                    <a:pt x="46182" y="256485"/>
                  </a:lnTo>
                  <a:lnTo>
                    <a:pt x="60756" y="256985"/>
                  </a:lnTo>
                  <a:lnTo>
                    <a:pt x="66866" y="254189"/>
                  </a:lnTo>
                  <a:lnTo>
                    <a:pt x="73110" y="250477"/>
                  </a:lnTo>
                  <a:lnTo>
                    <a:pt x="98628" y="240165"/>
                  </a:lnTo>
                  <a:lnTo>
                    <a:pt x="106629" y="234367"/>
                  </a:lnTo>
                  <a:lnTo>
                    <a:pt x="136491" y="192032"/>
                  </a:lnTo>
                  <a:lnTo>
                    <a:pt x="158748" y="148995"/>
                  </a:lnTo>
                  <a:lnTo>
                    <a:pt x="176742" y="110975"/>
                  </a:lnTo>
                  <a:lnTo>
                    <a:pt x="180810" y="65239"/>
                  </a:lnTo>
                  <a:lnTo>
                    <a:pt x="180960" y="36272"/>
                  </a:lnTo>
                  <a:lnTo>
                    <a:pt x="175914" y="20643"/>
                  </a:lnTo>
                  <a:lnTo>
                    <a:pt x="173368" y="16890"/>
                  </a:lnTo>
                  <a:lnTo>
                    <a:pt x="155465" y="3496"/>
                  </a:lnTo>
                  <a:lnTo>
                    <a:pt x="146017" y="936"/>
                  </a:lnTo>
                  <a:lnTo>
                    <a:pt x="125114" y="0"/>
                  </a:lnTo>
                  <a:lnTo>
                    <a:pt x="116284" y="2743"/>
                  </a:lnTo>
                  <a:lnTo>
                    <a:pt x="74018" y="28508"/>
                  </a:lnTo>
                  <a:lnTo>
                    <a:pt x="63588" y="35875"/>
                  </a:lnTo>
                  <a:lnTo>
                    <a:pt x="45447" y="55029"/>
                  </a:lnTo>
                  <a:lnTo>
                    <a:pt x="0" y="9510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37" name="SMARTInkShape-155"/>
            <p:cNvSpPr/>
            <p:nvPr>
              <p:custDataLst>
                <p:tags r:id="rId34"/>
              </p:custDataLst>
            </p:nvPr>
          </p:nvSpPr>
          <p:spPr>
            <a:xfrm>
              <a:off x="3830660" y="3829092"/>
              <a:ext cx="264529" cy="304710"/>
            </a:xfrm>
            <a:custGeom>
              <a:avLst/>
              <a:gdLst/>
              <a:ahLst/>
              <a:cxnLst/>
              <a:rect l="0" t="0" r="0" b="0"/>
              <a:pathLst>
                <a:path w="264529" h="304710">
                  <a:moveTo>
                    <a:pt x="103165" y="38058"/>
                  </a:moveTo>
                  <a:lnTo>
                    <a:pt x="103165" y="38058"/>
                  </a:lnTo>
                  <a:lnTo>
                    <a:pt x="98109" y="38058"/>
                  </a:lnTo>
                  <a:lnTo>
                    <a:pt x="96619" y="39116"/>
                  </a:lnTo>
                  <a:lnTo>
                    <a:pt x="95626" y="40880"/>
                  </a:lnTo>
                  <a:lnTo>
                    <a:pt x="94033" y="51315"/>
                  </a:lnTo>
                  <a:lnTo>
                    <a:pt x="93756" y="60448"/>
                  </a:lnTo>
                  <a:lnTo>
                    <a:pt x="92659" y="62510"/>
                  </a:lnTo>
                  <a:lnTo>
                    <a:pt x="90869" y="63884"/>
                  </a:lnTo>
                  <a:lnTo>
                    <a:pt x="88617" y="64801"/>
                  </a:lnTo>
                  <a:lnTo>
                    <a:pt x="87117" y="67528"/>
                  </a:lnTo>
                  <a:lnTo>
                    <a:pt x="83946" y="80421"/>
                  </a:lnTo>
                  <a:lnTo>
                    <a:pt x="76752" y="94796"/>
                  </a:lnTo>
                  <a:lnTo>
                    <a:pt x="73616" y="120592"/>
                  </a:lnTo>
                  <a:lnTo>
                    <a:pt x="67068" y="133305"/>
                  </a:lnTo>
                  <a:lnTo>
                    <a:pt x="65065" y="161834"/>
                  </a:lnTo>
                  <a:lnTo>
                    <a:pt x="70121" y="161869"/>
                  </a:lnTo>
                  <a:lnTo>
                    <a:pt x="71611" y="160815"/>
                  </a:lnTo>
                  <a:lnTo>
                    <a:pt x="72604" y="159054"/>
                  </a:lnTo>
                  <a:lnTo>
                    <a:pt x="75386" y="145636"/>
                  </a:lnTo>
                  <a:lnTo>
                    <a:pt x="79530" y="139493"/>
                  </a:lnTo>
                  <a:lnTo>
                    <a:pt x="101412" y="120939"/>
                  </a:lnTo>
                  <a:lnTo>
                    <a:pt x="119867" y="92717"/>
                  </a:lnTo>
                  <a:lnTo>
                    <a:pt x="157727" y="56498"/>
                  </a:lnTo>
                  <a:lnTo>
                    <a:pt x="187446" y="20824"/>
                  </a:lnTo>
                  <a:lnTo>
                    <a:pt x="196362" y="14523"/>
                  </a:lnTo>
                  <a:lnTo>
                    <a:pt x="207332" y="8154"/>
                  </a:lnTo>
                  <a:lnTo>
                    <a:pt x="217413" y="0"/>
                  </a:lnTo>
                  <a:lnTo>
                    <a:pt x="217449" y="5027"/>
                  </a:lnTo>
                  <a:lnTo>
                    <a:pt x="212404" y="18275"/>
                  </a:lnTo>
                  <a:lnTo>
                    <a:pt x="182507" y="63566"/>
                  </a:lnTo>
                  <a:lnTo>
                    <a:pt x="152774" y="104925"/>
                  </a:lnTo>
                  <a:lnTo>
                    <a:pt x="134118" y="135450"/>
                  </a:lnTo>
                  <a:lnTo>
                    <a:pt x="98142" y="168124"/>
                  </a:lnTo>
                  <a:lnTo>
                    <a:pt x="95640" y="174535"/>
                  </a:lnTo>
                  <a:lnTo>
                    <a:pt x="93916" y="176668"/>
                  </a:lnTo>
                  <a:lnTo>
                    <a:pt x="84246" y="180883"/>
                  </a:lnTo>
                  <a:lnTo>
                    <a:pt x="84155" y="175862"/>
                  </a:lnTo>
                  <a:lnTo>
                    <a:pt x="86954" y="170565"/>
                  </a:lnTo>
                  <a:lnTo>
                    <a:pt x="125405" y="125072"/>
                  </a:lnTo>
                  <a:lnTo>
                    <a:pt x="145697" y="102244"/>
                  </a:lnTo>
                  <a:lnTo>
                    <a:pt x="162804" y="88944"/>
                  </a:lnTo>
                  <a:lnTo>
                    <a:pt x="186434" y="61266"/>
                  </a:lnTo>
                  <a:lnTo>
                    <a:pt x="200627" y="51049"/>
                  </a:lnTo>
                  <a:lnTo>
                    <a:pt x="206831" y="42378"/>
                  </a:lnTo>
                  <a:lnTo>
                    <a:pt x="217324" y="38108"/>
                  </a:lnTo>
                  <a:lnTo>
                    <a:pt x="217453" y="51320"/>
                  </a:lnTo>
                  <a:lnTo>
                    <a:pt x="212405" y="65506"/>
                  </a:lnTo>
                  <a:lnTo>
                    <a:pt x="180609" y="111528"/>
                  </a:lnTo>
                  <a:lnTo>
                    <a:pt x="157528" y="157423"/>
                  </a:lnTo>
                  <a:lnTo>
                    <a:pt x="122819" y="201919"/>
                  </a:lnTo>
                  <a:lnTo>
                    <a:pt x="96478" y="237886"/>
                  </a:lnTo>
                  <a:lnTo>
                    <a:pt x="95533" y="241127"/>
                  </a:lnTo>
                  <a:lnTo>
                    <a:pt x="93843" y="243287"/>
                  </a:lnTo>
                  <a:lnTo>
                    <a:pt x="85606" y="247039"/>
                  </a:lnTo>
                  <a:lnTo>
                    <a:pt x="86166" y="247229"/>
                  </a:lnTo>
                  <a:lnTo>
                    <a:pt x="89614" y="247439"/>
                  </a:lnTo>
                  <a:lnTo>
                    <a:pt x="90956" y="246437"/>
                  </a:lnTo>
                  <a:lnTo>
                    <a:pt x="98342" y="234336"/>
                  </a:lnTo>
                  <a:lnTo>
                    <a:pt x="134580" y="192437"/>
                  </a:lnTo>
                  <a:lnTo>
                    <a:pt x="181425" y="150176"/>
                  </a:lnTo>
                  <a:lnTo>
                    <a:pt x="203782" y="128983"/>
                  </a:lnTo>
                  <a:lnTo>
                    <a:pt x="212940" y="124265"/>
                  </a:lnTo>
                  <a:lnTo>
                    <a:pt x="217183" y="117693"/>
                  </a:lnTo>
                  <a:lnTo>
                    <a:pt x="221926" y="115785"/>
                  </a:lnTo>
                  <a:lnTo>
                    <a:pt x="223614" y="116334"/>
                  </a:lnTo>
                  <a:lnTo>
                    <a:pt x="224739" y="117759"/>
                  </a:lnTo>
                  <a:lnTo>
                    <a:pt x="226545" y="122593"/>
                  </a:lnTo>
                  <a:lnTo>
                    <a:pt x="220356" y="132211"/>
                  </a:lnTo>
                  <a:lnTo>
                    <a:pt x="217263" y="146506"/>
                  </a:lnTo>
                  <a:lnTo>
                    <a:pt x="204320" y="169762"/>
                  </a:lnTo>
                  <a:lnTo>
                    <a:pt x="195395" y="178790"/>
                  </a:lnTo>
                  <a:lnTo>
                    <a:pt x="185431" y="187389"/>
                  </a:lnTo>
                  <a:lnTo>
                    <a:pt x="152982" y="234797"/>
                  </a:lnTo>
                  <a:lnTo>
                    <a:pt x="127338" y="262498"/>
                  </a:lnTo>
                  <a:lnTo>
                    <a:pt x="122674" y="271657"/>
                  </a:lnTo>
                  <a:lnTo>
                    <a:pt x="116118" y="275900"/>
                  </a:lnTo>
                  <a:lnTo>
                    <a:pt x="112824" y="285263"/>
                  </a:lnTo>
                  <a:lnTo>
                    <a:pt x="112730" y="280520"/>
                  </a:lnTo>
                  <a:lnTo>
                    <a:pt x="115530" y="275288"/>
                  </a:lnTo>
                  <a:lnTo>
                    <a:pt x="125951" y="263306"/>
                  </a:lnTo>
                  <a:lnTo>
                    <a:pt x="172959" y="225184"/>
                  </a:lnTo>
                  <a:lnTo>
                    <a:pt x="191074" y="210096"/>
                  </a:lnTo>
                  <a:lnTo>
                    <a:pt x="235736" y="180948"/>
                  </a:lnTo>
                  <a:lnTo>
                    <a:pt x="242519" y="175648"/>
                  </a:lnTo>
                  <a:lnTo>
                    <a:pt x="252287" y="172664"/>
                  </a:lnTo>
                  <a:lnTo>
                    <a:pt x="263195" y="171573"/>
                  </a:lnTo>
                  <a:lnTo>
                    <a:pt x="263827" y="172577"/>
                  </a:lnTo>
                  <a:lnTo>
                    <a:pt x="264528" y="176514"/>
                  </a:lnTo>
                  <a:lnTo>
                    <a:pt x="262018" y="181791"/>
                  </a:lnTo>
                  <a:lnTo>
                    <a:pt x="259867" y="184680"/>
                  </a:lnTo>
                  <a:lnTo>
                    <a:pt x="254655" y="187890"/>
                  </a:lnTo>
                  <a:lnTo>
                    <a:pt x="248811" y="190375"/>
                  </a:lnTo>
                  <a:lnTo>
                    <a:pt x="242686" y="195007"/>
                  </a:lnTo>
                  <a:lnTo>
                    <a:pt x="211112" y="241216"/>
                  </a:lnTo>
                  <a:lnTo>
                    <a:pt x="200531" y="253005"/>
                  </a:lnTo>
                  <a:lnTo>
                    <a:pt x="154042" y="292051"/>
                  </a:lnTo>
                  <a:lnTo>
                    <a:pt x="143157" y="302876"/>
                  </a:lnTo>
                  <a:lnTo>
                    <a:pt x="139284" y="303921"/>
                  </a:lnTo>
                  <a:lnTo>
                    <a:pt x="132182" y="304709"/>
                  </a:lnTo>
                  <a:lnTo>
                    <a:pt x="131871" y="299687"/>
                  </a:lnTo>
                  <a:lnTo>
                    <a:pt x="134621" y="294390"/>
                  </a:lnTo>
                  <a:lnTo>
                    <a:pt x="138312" y="288508"/>
                  </a:lnTo>
                  <a:lnTo>
                    <a:pt x="157435" y="245110"/>
                  </a:lnTo>
                  <a:lnTo>
                    <a:pt x="165694" y="231816"/>
                  </a:lnTo>
                  <a:lnTo>
                    <a:pt x="179958" y="190277"/>
                  </a:lnTo>
                  <a:lnTo>
                    <a:pt x="186244" y="174176"/>
                  </a:lnTo>
                  <a:lnTo>
                    <a:pt x="188367" y="159255"/>
                  </a:lnTo>
                  <a:lnTo>
                    <a:pt x="185836" y="152601"/>
                  </a:lnTo>
                  <a:lnTo>
                    <a:pt x="175586" y="139706"/>
                  </a:lnTo>
                  <a:lnTo>
                    <a:pt x="169572" y="136152"/>
                  </a:lnTo>
                  <a:lnTo>
                    <a:pt x="163371" y="133514"/>
                  </a:lnTo>
                  <a:lnTo>
                    <a:pt x="157087" y="128813"/>
                  </a:lnTo>
                  <a:lnTo>
                    <a:pt x="147945" y="126019"/>
                  </a:lnTo>
                  <a:lnTo>
                    <a:pt x="142544" y="125273"/>
                  </a:lnTo>
                  <a:lnTo>
                    <a:pt x="133719" y="127268"/>
                  </a:lnTo>
                  <a:lnTo>
                    <a:pt x="125212" y="130624"/>
                  </a:lnTo>
                  <a:lnTo>
                    <a:pt x="96374" y="138011"/>
                  </a:lnTo>
                  <a:lnTo>
                    <a:pt x="65007" y="149737"/>
                  </a:lnTo>
                  <a:lnTo>
                    <a:pt x="53398" y="152251"/>
                  </a:lnTo>
                  <a:lnTo>
                    <a:pt x="40912" y="159617"/>
                  </a:lnTo>
                  <a:lnTo>
                    <a:pt x="33869" y="165462"/>
                  </a:lnTo>
                  <a:lnTo>
                    <a:pt x="24389" y="168765"/>
                  </a:lnTo>
                  <a:lnTo>
                    <a:pt x="18898" y="169646"/>
                  </a:lnTo>
                  <a:lnTo>
                    <a:pt x="15237" y="171292"/>
                  </a:lnTo>
                  <a:lnTo>
                    <a:pt x="12796" y="173447"/>
                  </a:lnTo>
                  <a:lnTo>
                    <a:pt x="11169" y="175942"/>
                  </a:lnTo>
                  <a:lnTo>
                    <a:pt x="9026" y="177606"/>
                  </a:lnTo>
                  <a:lnTo>
                    <a:pt x="3823" y="179454"/>
                  </a:lnTo>
                  <a:lnTo>
                    <a:pt x="2012" y="178889"/>
                  </a:lnTo>
                  <a:lnTo>
                    <a:pt x="804" y="177454"/>
                  </a:lnTo>
                  <a:lnTo>
                    <a:pt x="0" y="175438"/>
                  </a:lnTo>
                  <a:lnTo>
                    <a:pt x="521" y="174095"/>
                  </a:lnTo>
                  <a:lnTo>
                    <a:pt x="1927" y="173199"/>
                  </a:lnTo>
                  <a:lnTo>
                    <a:pt x="3923" y="172602"/>
                  </a:lnTo>
                  <a:lnTo>
                    <a:pt x="20822" y="158255"/>
                  </a:lnTo>
                  <a:lnTo>
                    <a:pt x="62452" y="116864"/>
                  </a:lnTo>
                  <a:lnTo>
                    <a:pt x="105096" y="79283"/>
                  </a:lnTo>
                  <a:lnTo>
                    <a:pt x="152283" y="54486"/>
                  </a:lnTo>
                  <a:lnTo>
                    <a:pt x="188251" y="33414"/>
                  </a:lnTo>
                  <a:lnTo>
                    <a:pt x="228246" y="20618"/>
                  </a:lnTo>
                  <a:lnTo>
                    <a:pt x="232061" y="21139"/>
                  </a:lnTo>
                  <a:lnTo>
                    <a:pt x="251219" y="28803"/>
                  </a:lnTo>
                  <a:lnTo>
                    <a:pt x="252668" y="30830"/>
                  </a:lnTo>
                  <a:lnTo>
                    <a:pt x="254277" y="35904"/>
                  </a:lnTo>
                  <a:lnTo>
                    <a:pt x="255514" y="81781"/>
                  </a:lnTo>
                  <a:lnTo>
                    <a:pt x="252736" y="116985"/>
                  </a:lnTo>
                  <a:lnTo>
                    <a:pt x="245864" y="163301"/>
                  </a:lnTo>
                  <a:lnTo>
                    <a:pt x="235853" y="207593"/>
                  </a:lnTo>
                  <a:lnTo>
                    <a:pt x="228157" y="253706"/>
                  </a:lnTo>
                  <a:lnTo>
                    <a:pt x="226990" y="26665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441" name="SMARTInkShape-Group24"/>
          <p:cNvGrpSpPr/>
          <p:nvPr/>
        </p:nvGrpSpPr>
        <p:grpSpPr>
          <a:xfrm>
            <a:off x="4943475" y="3648075"/>
            <a:ext cx="219076" cy="190501"/>
            <a:chOff x="4943475" y="3648075"/>
            <a:chExt cx="219076" cy="190501"/>
          </a:xfrm>
        </p:grpSpPr>
        <p:sp>
          <p:nvSpPr>
            <p:cNvPr id="16439" name="SMARTInkShape-156"/>
            <p:cNvSpPr/>
            <p:nvPr>
              <p:custDataLst>
                <p:tags r:id="rId25"/>
              </p:custDataLst>
            </p:nvPr>
          </p:nvSpPr>
          <p:spPr>
            <a:xfrm>
              <a:off x="4943475" y="3714750"/>
              <a:ext cx="219076" cy="28576"/>
            </a:xfrm>
            <a:custGeom>
              <a:avLst/>
              <a:gdLst/>
              <a:ahLst/>
              <a:cxnLst/>
              <a:rect l="0" t="0" r="0" b="0"/>
              <a:pathLst>
                <a:path w="219076" h="28576">
                  <a:moveTo>
                    <a:pt x="9525" y="19050"/>
                  </a:moveTo>
                  <a:lnTo>
                    <a:pt x="9525" y="19050"/>
                  </a:lnTo>
                  <a:lnTo>
                    <a:pt x="9525" y="28541"/>
                  </a:lnTo>
                  <a:lnTo>
                    <a:pt x="0" y="28575"/>
                  </a:lnTo>
                  <a:lnTo>
                    <a:pt x="45359" y="28575"/>
                  </a:lnTo>
                  <a:lnTo>
                    <a:pt x="51204" y="28575"/>
                  </a:lnTo>
                  <a:lnTo>
                    <a:pt x="53186" y="27517"/>
                  </a:lnTo>
                  <a:lnTo>
                    <a:pt x="54507" y="25753"/>
                  </a:lnTo>
                  <a:lnTo>
                    <a:pt x="55388" y="23518"/>
                  </a:lnTo>
                  <a:lnTo>
                    <a:pt x="57034" y="22029"/>
                  </a:lnTo>
                  <a:lnTo>
                    <a:pt x="61685" y="20374"/>
                  </a:lnTo>
                  <a:lnTo>
                    <a:pt x="102896" y="19053"/>
                  </a:lnTo>
                  <a:lnTo>
                    <a:pt x="112008" y="12504"/>
                  </a:lnTo>
                  <a:lnTo>
                    <a:pt x="120912" y="10408"/>
                  </a:lnTo>
                  <a:lnTo>
                    <a:pt x="150636" y="9528"/>
                  </a:lnTo>
                  <a:lnTo>
                    <a:pt x="151224" y="8469"/>
                  </a:lnTo>
                  <a:lnTo>
                    <a:pt x="151878" y="4469"/>
                  </a:lnTo>
                  <a:lnTo>
                    <a:pt x="153110" y="2979"/>
                  </a:lnTo>
                  <a:lnTo>
                    <a:pt x="160556" y="393"/>
                  </a:lnTo>
                  <a:lnTo>
                    <a:pt x="207549" y="0"/>
                  </a:lnTo>
                  <a:lnTo>
                    <a:pt x="2190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40" name="SMARTInkShape-157"/>
            <p:cNvSpPr/>
            <p:nvPr>
              <p:custDataLst>
                <p:tags r:id="rId26"/>
              </p:custDataLst>
            </p:nvPr>
          </p:nvSpPr>
          <p:spPr>
            <a:xfrm>
              <a:off x="4991100" y="3648075"/>
              <a:ext cx="28576" cy="190501"/>
            </a:xfrm>
            <a:custGeom>
              <a:avLst/>
              <a:gdLst/>
              <a:ahLst/>
              <a:cxnLst/>
              <a:rect l="0" t="0" r="0" b="0"/>
              <a:pathLst>
                <a:path w="28576" h="190501">
                  <a:moveTo>
                    <a:pt x="0" y="0"/>
                  </a:moveTo>
                  <a:lnTo>
                    <a:pt x="0" y="0"/>
                  </a:lnTo>
                  <a:lnTo>
                    <a:pt x="8201" y="0"/>
                  </a:lnTo>
                  <a:lnTo>
                    <a:pt x="8642" y="1058"/>
                  </a:lnTo>
                  <a:lnTo>
                    <a:pt x="9524" y="45697"/>
                  </a:lnTo>
                  <a:lnTo>
                    <a:pt x="10583" y="79496"/>
                  </a:lnTo>
                  <a:lnTo>
                    <a:pt x="17726" y="98022"/>
                  </a:lnTo>
                  <a:lnTo>
                    <a:pt x="19034" y="145519"/>
                  </a:lnTo>
                  <a:lnTo>
                    <a:pt x="19047" y="158684"/>
                  </a:lnTo>
                  <a:lnTo>
                    <a:pt x="21870" y="163307"/>
                  </a:lnTo>
                  <a:lnTo>
                    <a:pt x="25595" y="168889"/>
                  </a:lnTo>
                  <a:lnTo>
                    <a:pt x="28182" y="179175"/>
                  </a:lnTo>
                  <a:lnTo>
                    <a:pt x="28575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586" name="SMARTInkShape-Group25"/>
          <p:cNvGrpSpPr/>
          <p:nvPr/>
        </p:nvGrpSpPr>
        <p:grpSpPr>
          <a:xfrm>
            <a:off x="5257927" y="3438653"/>
            <a:ext cx="1971549" cy="399909"/>
            <a:chOff x="5257927" y="3438653"/>
            <a:chExt cx="1971549" cy="399909"/>
          </a:xfrm>
        </p:grpSpPr>
        <p:sp>
          <p:nvSpPr>
            <p:cNvPr id="16442" name="SMARTInkShape-158"/>
            <p:cNvSpPr/>
            <p:nvPr>
              <p:custDataLst>
                <p:tags r:id="rId13"/>
              </p:custDataLst>
            </p:nvPr>
          </p:nvSpPr>
          <p:spPr>
            <a:xfrm>
              <a:off x="5257927" y="3543427"/>
              <a:ext cx="123696" cy="295114"/>
            </a:xfrm>
            <a:custGeom>
              <a:avLst/>
              <a:gdLst/>
              <a:ahLst/>
              <a:cxnLst/>
              <a:rect l="0" t="0" r="0" b="0"/>
              <a:pathLst>
                <a:path w="123696" h="295114">
                  <a:moveTo>
                    <a:pt x="47498" y="57023"/>
                  </a:moveTo>
                  <a:lnTo>
                    <a:pt x="47498" y="57023"/>
                  </a:lnTo>
                  <a:lnTo>
                    <a:pt x="47498" y="47498"/>
                  </a:lnTo>
                  <a:lnTo>
                    <a:pt x="76070" y="47498"/>
                  </a:lnTo>
                  <a:lnTo>
                    <a:pt x="76073" y="13993"/>
                  </a:lnTo>
                  <a:lnTo>
                    <a:pt x="75015" y="12461"/>
                  </a:lnTo>
                  <a:lnTo>
                    <a:pt x="73251" y="11440"/>
                  </a:lnTo>
                  <a:lnTo>
                    <a:pt x="71017" y="10760"/>
                  </a:lnTo>
                  <a:lnTo>
                    <a:pt x="69528" y="9247"/>
                  </a:lnTo>
                  <a:lnTo>
                    <a:pt x="67872" y="4745"/>
                  </a:lnTo>
                  <a:lnTo>
                    <a:pt x="66372" y="3121"/>
                  </a:lnTo>
                  <a:lnTo>
                    <a:pt x="58463" y="301"/>
                  </a:lnTo>
                  <a:lnTo>
                    <a:pt x="52393" y="0"/>
                  </a:lnTo>
                  <a:lnTo>
                    <a:pt x="46851" y="2752"/>
                  </a:lnTo>
                  <a:lnTo>
                    <a:pt x="39726" y="8085"/>
                  </a:lnTo>
                  <a:lnTo>
                    <a:pt x="30715" y="10197"/>
                  </a:lnTo>
                  <a:lnTo>
                    <a:pt x="24869" y="14339"/>
                  </a:lnTo>
                  <a:lnTo>
                    <a:pt x="21566" y="19708"/>
                  </a:lnTo>
                  <a:lnTo>
                    <a:pt x="19039" y="25622"/>
                  </a:lnTo>
                  <a:lnTo>
                    <a:pt x="12725" y="34901"/>
                  </a:lnTo>
                  <a:lnTo>
                    <a:pt x="9325" y="44354"/>
                  </a:lnTo>
                  <a:lnTo>
                    <a:pt x="3144" y="53857"/>
                  </a:lnTo>
                  <a:lnTo>
                    <a:pt x="842" y="64434"/>
                  </a:lnTo>
                  <a:lnTo>
                    <a:pt x="0" y="82393"/>
                  </a:lnTo>
                  <a:lnTo>
                    <a:pt x="8814" y="113707"/>
                  </a:lnTo>
                  <a:lnTo>
                    <a:pt x="9009" y="117038"/>
                  </a:lnTo>
                  <a:lnTo>
                    <a:pt x="10198" y="119258"/>
                  </a:lnTo>
                  <a:lnTo>
                    <a:pt x="12047" y="120738"/>
                  </a:lnTo>
                  <a:lnTo>
                    <a:pt x="16926" y="123441"/>
                  </a:lnTo>
                  <a:lnTo>
                    <a:pt x="26721" y="131726"/>
                  </a:lnTo>
                  <a:lnTo>
                    <a:pt x="36497" y="133091"/>
                  </a:lnTo>
                  <a:lnTo>
                    <a:pt x="45286" y="126651"/>
                  </a:lnTo>
                  <a:lnTo>
                    <a:pt x="54133" y="123515"/>
                  </a:lnTo>
                  <a:lnTo>
                    <a:pt x="71058" y="109543"/>
                  </a:lnTo>
                  <a:lnTo>
                    <a:pt x="73844" y="104001"/>
                  </a:lnTo>
                  <a:lnTo>
                    <a:pt x="75633" y="91820"/>
                  </a:lnTo>
                  <a:lnTo>
                    <a:pt x="76838" y="89746"/>
                  </a:lnTo>
                  <a:lnTo>
                    <a:pt x="78699" y="88363"/>
                  </a:lnTo>
                  <a:lnTo>
                    <a:pt x="80999" y="87442"/>
                  </a:lnTo>
                  <a:lnTo>
                    <a:pt x="82532" y="85769"/>
                  </a:lnTo>
                  <a:lnTo>
                    <a:pt x="85194" y="77559"/>
                  </a:lnTo>
                  <a:lnTo>
                    <a:pt x="85562" y="68003"/>
                  </a:lnTo>
                  <a:lnTo>
                    <a:pt x="76107" y="57061"/>
                  </a:lnTo>
                  <a:lnTo>
                    <a:pt x="76073" y="79689"/>
                  </a:lnTo>
                  <a:lnTo>
                    <a:pt x="78895" y="85794"/>
                  </a:lnTo>
                  <a:lnTo>
                    <a:pt x="82618" y="92035"/>
                  </a:lnTo>
                  <a:lnTo>
                    <a:pt x="85010" y="104665"/>
                  </a:lnTo>
                  <a:lnTo>
                    <a:pt x="86394" y="112064"/>
                  </a:lnTo>
                  <a:lnTo>
                    <a:pt x="102459" y="155383"/>
                  </a:lnTo>
                  <a:lnTo>
                    <a:pt x="110232" y="167188"/>
                  </a:lnTo>
                  <a:lnTo>
                    <a:pt x="112421" y="174071"/>
                  </a:lnTo>
                  <a:lnTo>
                    <a:pt x="114885" y="193660"/>
                  </a:lnTo>
                  <a:lnTo>
                    <a:pt x="122329" y="212195"/>
                  </a:lnTo>
                  <a:lnTo>
                    <a:pt x="123693" y="257046"/>
                  </a:lnTo>
                  <a:lnTo>
                    <a:pt x="123695" y="260222"/>
                  </a:lnTo>
                  <a:lnTo>
                    <a:pt x="122638" y="262339"/>
                  </a:lnTo>
                  <a:lnTo>
                    <a:pt x="120875" y="263750"/>
                  </a:lnTo>
                  <a:lnTo>
                    <a:pt x="116093" y="266377"/>
                  </a:lnTo>
                  <a:lnTo>
                    <a:pt x="110440" y="271072"/>
                  </a:lnTo>
                  <a:lnTo>
                    <a:pt x="107223" y="276687"/>
                  </a:lnTo>
                  <a:lnTo>
                    <a:pt x="106364" y="279666"/>
                  </a:lnTo>
                  <a:lnTo>
                    <a:pt x="104733" y="281651"/>
                  </a:lnTo>
                  <a:lnTo>
                    <a:pt x="84956" y="293093"/>
                  </a:lnTo>
                  <a:lnTo>
                    <a:pt x="71171" y="295113"/>
                  </a:lnTo>
                  <a:lnTo>
                    <a:pt x="69630" y="294066"/>
                  </a:lnTo>
                  <a:lnTo>
                    <a:pt x="68603" y="292310"/>
                  </a:lnTo>
                  <a:lnTo>
                    <a:pt x="66954" y="286944"/>
                  </a:lnTo>
                  <a:lnTo>
                    <a:pt x="66668" y="275902"/>
                  </a:lnTo>
                  <a:lnTo>
                    <a:pt x="65570" y="272792"/>
                  </a:lnTo>
                  <a:lnTo>
                    <a:pt x="63779" y="270719"/>
                  </a:lnTo>
                  <a:lnTo>
                    <a:pt x="61527" y="269337"/>
                  </a:lnTo>
                  <a:lnTo>
                    <a:pt x="60026" y="267357"/>
                  </a:lnTo>
                  <a:lnTo>
                    <a:pt x="58357" y="262336"/>
                  </a:lnTo>
                  <a:lnTo>
                    <a:pt x="68834" y="226198"/>
                  </a:lnTo>
                  <a:lnTo>
                    <a:pt x="76073" y="20942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43" name="SMARTInkShape-159"/>
            <p:cNvSpPr/>
            <p:nvPr>
              <p:custDataLst>
                <p:tags r:id="rId14"/>
              </p:custDataLst>
            </p:nvPr>
          </p:nvSpPr>
          <p:spPr>
            <a:xfrm>
              <a:off x="5438810" y="3581528"/>
              <a:ext cx="295203" cy="257034"/>
            </a:xfrm>
            <a:custGeom>
              <a:avLst/>
              <a:gdLst/>
              <a:ahLst/>
              <a:cxnLst/>
              <a:rect l="0" t="0" r="0" b="0"/>
              <a:pathLst>
                <a:path w="295203" h="257034">
                  <a:moveTo>
                    <a:pt x="38065" y="47497"/>
                  </a:moveTo>
                  <a:lnTo>
                    <a:pt x="38065" y="47497"/>
                  </a:lnTo>
                  <a:lnTo>
                    <a:pt x="33009" y="52554"/>
                  </a:lnTo>
                  <a:lnTo>
                    <a:pt x="30526" y="57858"/>
                  </a:lnTo>
                  <a:lnTo>
                    <a:pt x="29864" y="60754"/>
                  </a:lnTo>
                  <a:lnTo>
                    <a:pt x="28364" y="62685"/>
                  </a:lnTo>
                  <a:lnTo>
                    <a:pt x="23876" y="64830"/>
                  </a:lnTo>
                  <a:lnTo>
                    <a:pt x="22255" y="66461"/>
                  </a:lnTo>
                  <a:lnTo>
                    <a:pt x="19442" y="74597"/>
                  </a:lnTo>
                  <a:lnTo>
                    <a:pt x="16383" y="75417"/>
                  </a:lnTo>
                  <a:lnTo>
                    <a:pt x="368" y="76071"/>
                  </a:lnTo>
                  <a:lnTo>
                    <a:pt x="0" y="67871"/>
                  </a:lnTo>
                  <a:lnTo>
                    <a:pt x="6518" y="59204"/>
                  </a:lnTo>
                  <a:lnTo>
                    <a:pt x="8609" y="50378"/>
                  </a:lnTo>
                  <a:lnTo>
                    <a:pt x="9374" y="39814"/>
                  </a:lnTo>
                  <a:lnTo>
                    <a:pt x="16014" y="30732"/>
                  </a:lnTo>
                  <a:lnTo>
                    <a:pt x="18620" y="20686"/>
                  </a:lnTo>
                  <a:lnTo>
                    <a:pt x="37637" y="303"/>
                  </a:lnTo>
                  <a:lnTo>
                    <a:pt x="42995" y="0"/>
                  </a:lnTo>
                  <a:lnTo>
                    <a:pt x="44527" y="1015"/>
                  </a:lnTo>
                  <a:lnTo>
                    <a:pt x="45548" y="2751"/>
                  </a:lnTo>
                  <a:lnTo>
                    <a:pt x="47186" y="8084"/>
                  </a:lnTo>
                  <a:lnTo>
                    <a:pt x="54056" y="16742"/>
                  </a:lnTo>
                  <a:lnTo>
                    <a:pt x="57267" y="25567"/>
                  </a:lnTo>
                  <a:lnTo>
                    <a:pt x="63393" y="35942"/>
                  </a:lnTo>
                  <a:lnTo>
                    <a:pt x="66556" y="80242"/>
                  </a:lnTo>
                  <a:lnTo>
                    <a:pt x="66638" y="127780"/>
                  </a:lnTo>
                  <a:lnTo>
                    <a:pt x="65582" y="174345"/>
                  </a:lnTo>
                  <a:lnTo>
                    <a:pt x="45531" y="218301"/>
                  </a:lnTo>
                  <a:lnTo>
                    <a:pt x="41384" y="225010"/>
                  </a:lnTo>
                  <a:lnTo>
                    <a:pt x="37989" y="234737"/>
                  </a:lnTo>
                  <a:lnTo>
                    <a:pt x="31811" y="244322"/>
                  </a:lnTo>
                  <a:lnTo>
                    <a:pt x="29994" y="250686"/>
                  </a:lnTo>
                  <a:lnTo>
                    <a:pt x="28451" y="252806"/>
                  </a:lnTo>
                  <a:lnTo>
                    <a:pt x="26364" y="254220"/>
                  </a:lnTo>
                  <a:lnTo>
                    <a:pt x="20466" y="256489"/>
                  </a:lnTo>
                  <a:lnTo>
                    <a:pt x="9920" y="257033"/>
                  </a:lnTo>
                  <a:lnTo>
                    <a:pt x="9490" y="210677"/>
                  </a:lnTo>
                  <a:lnTo>
                    <a:pt x="10548" y="207083"/>
                  </a:lnTo>
                  <a:lnTo>
                    <a:pt x="12312" y="204688"/>
                  </a:lnTo>
                  <a:lnTo>
                    <a:pt x="14546" y="203091"/>
                  </a:lnTo>
                  <a:lnTo>
                    <a:pt x="16035" y="200968"/>
                  </a:lnTo>
                  <a:lnTo>
                    <a:pt x="17691" y="195787"/>
                  </a:lnTo>
                  <a:lnTo>
                    <a:pt x="18622" y="186920"/>
                  </a:lnTo>
                  <a:lnTo>
                    <a:pt x="19811" y="184896"/>
                  </a:lnTo>
                  <a:lnTo>
                    <a:pt x="21663" y="183546"/>
                  </a:lnTo>
                  <a:lnTo>
                    <a:pt x="26542" y="182047"/>
                  </a:lnTo>
                  <a:lnTo>
                    <a:pt x="42609" y="180894"/>
                  </a:lnTo>
                  <a:lnTo>
                    <a:pt x="44270" y="181936"/>
                  </a:lnTo>
                  <a:lnTo>
                    <a:pt x="45377" y="183690"/>
                  </a:lnTo>
                  <a:lnTo>
                    <a:pt x="46114" y="185918"/>
                  </a:lnTo>
                  <a:lnTo>
                    <a:pt x="47664" y="187402"/>
                  </a:lnTo>
                  <a:lnTo>
                    <a:pt x="57757" y="192608"/>
                  </a:lnTo>
                  <a:lnTo>
                    <a:pt x="63750" y="196657"/>
                  </a:lnTo>
                  <a:lnTo>
                    <a:pt x="73075" y="199995"/>
                  </a:lnTo>
                  <a:lnTo>
                    <a:pt x="79377" y="204527"/>
                  </a:lnTo>
                  <a:lnTo>
                    <a:pt x="82884" y="210069"/>
                  </a:lnTo>
                  <a:lnTo>
                    <a:pt x="83820" y="213028"/>
                  </a:lnTo>
                  <a:lnTo>
                    <a:pt x="85502" y="215001"/>
                  </a:lnTo>
                  <a:lnTo>
                    <a:pt x="104915" y="226255"/>
                  </a:lnTo>
                  <a:lnTo>
                    <a:pt x="108032" y="226994"/>
                  </a:lnTo>
                  <a:lnTo>
                    <a:pt x="110109" y="228545"/>
                  </a:lnTo>
                  <a:lnTo>
                    <a:pt x="111494" y="230637"/>
                  </a:lnTo>
                  <a:lnTo>
                    <a:pt x="112418" y="233091"/>
                  </a:lnTo>
                  <a:lnTo>
                    <a:pt x="114092" y="234726"/>
                  </a:lnTo>
                  <a:lnTo>
                    <a:pt x="118774" y="236543"/>
                  </a:lnTo>
                  <a:lnTo>
                    <a:pt x="136607" y="237869"/>
                  </a:lnTo>
                  <a:lnTo>
                    <a:pt x="138685" y="236854"/>
                  </a:lnTo>
                  <a:lnTo>
                    <a:pt x="140070" y="235118"/>
                  </a:lnTo>
                  <a:lnTo>
                    <a:pt x="140994" y="232903"/>
                  </a:lnTo>
                  <a:lnTo>
                    <a:pt x="142668" y="231426"/>
                  </a:lnTo>
                  <a:lnTo>
                    <a:pt x="152958" y="226233"/>
                  </a:lnTo>
                  <a:lnTo>
                    <a:pt x="174992" y="205816"/>
                  </a:lnTo>
                  <a:lnTo>
                    <a:pt x="178297" y="199705"/>
                  </a:lnTo>
                  <a:lnTo>
                    <a:pt x="190027" y="159011"/>
                  </a:lnTo>
                  <a:lnTo>
                    <a:pt x="190335" y="149212"/>
                  </a:lnTo>
                  <a:lnTo>
                    <a:pt x="193230" y="142798"/>
                  </a:lnTo>
                  <a:lnTo>
                    <a:pt x="196986" y="136420"/>
                  </a:lnTo>
                  <a:lnTo>
                    <a:pt x="199595" y="125581"/>
                  </a:lnTo>
                  <a:lnTo>
                    <a:pt x="199956" y="115662"/>
                  </a:lnTo>
                  <a:lnTo>
                    <a:pt x="197153" y="117656"/>
                  </a:lnTo>
                  <a:lnTo>
                    <a:pt x="191786" y="122504"/>
                  </a:lnTo>
                  <a:lnTo>
                    <a:pt x="190856" y="128400"/>
                  </a:lnTo>
                  <a:lnTo>
                    <a:pt x="189667" y="130007"/>
                  </a:lnTo>
                  <a:lnTo>
                    <a:pt x="185525" y="131793"/>
                  </a:lnTo>
                  <a:lnTo>
                    <a:pt x="183996" y="133328"/>
                  </a:lnTo>
                  <a:lnTo>
                    <a:pt x="182298" y="137855"/>
                  </a:lnTo>
                  <a:lnTo>
                    <a:pt x="180975" y="165010"/>
                  </a:lnTo>
                  <a:lnTo>
                    <a:pt x="183778" y="171339"/>
                  </a:lnTo>
                  <a:lnTo>
                    <a:pt x="187493" y="177679"/>
                  </a:lnTo>
                  <a:lnTo>
                    <a:pt x="190074" y="188491"/>
                  </a:lnTo>
                  <a:lnTo>
                    <a:pt x="196934" y="197605"/>
                  </a:lnTo>
                  <a:lnTo>
                    <a:pt x="200142" y="206509"/>
                  </a:lnTo>
                  <a:lnTo>
                    <a:pt x="208072" y="217100"/>
                  </a:lnTo>
                  <a:lnTo>
                    <a:pt x="211695" y="218127"/>
                  </a:lnTo>
                  <a:lnTo>
                    <a:pt x="227114" y="218933"/>
                  </a:lnTo>
                  <a:lnTo>
                    <a:pt x="233191" y="213886"/>
                  </a:lnTo>
                  <a:lnTo>
                    <a:pt x="235913" y="208584"/>
                  </a:lnTo>
                  <a:lnTo>
                    <a:pt x="236639" y="205688"/>
                  </a:lnTo>
                  <a:lnTo>
                    <a:pt x="242716" y="196557"/>
                  </a:lnTo>
                  <a:lnTo>
                    <a:pt x="262516" y="174487"/>
                  </a:lnTo>
                  <a:lnTo>
                    <a:pt x="268668" y="161795"/>
                  </a:lnTo>
                  <a:lnTo>
                    <a:pt x="281745" y="145922"/>
                  </a:lnTo>
                  <a:lnTo>
                    <a:pt x="293761" y="112321"/>
                  </a:lnTo>
                  <a:lnTo>
                    <a:pt x="295202" y="74255"/>
                  </a:lnTo>
                  <a:lnTo>
                    <a:pt x="292401" y="67151"/>
                  </a:lnTo>
                  <a:lnTo>
                    <a:pt x="271642" y="43009"/>
                  </a:lnTo>
                  <a:lnTo>
                    <a:pt x="266055" y="40211"/>
                  </a:lnTo>
                  <a:lnTo>
                    <a:pt x="240023" y="38168"/>
                  </a:lnTo>
                  <a:lnTo>
                    <a:pt x="215978" y="37983"/>
                  </a:lnTo>
                  <a:lnTo>
                    <a:pt x="209565" y="40799"/>
                  </a:lnTo>
                  <a:lnTo>
                    <a:pt x="180941" y="63798"/>
                  </a:lnTo>
                  <a:lnTo>
                    <a:pt x="177766" y="64715"/>
                  </a:lnTo>
                  <a:lnTo>
                    <a:pt x="175649" y="66384"/>
                  </a:lnTo>
                  <a:lnTo>
                    <a:pt x="165240" y="82686"/>
                  </a:lnTo>
                  <a:lnTo>
                    <a:pt x="162882" y="92026"/>
                  </a:lnTo>
                  <a:lnTo>
                    <a:pt x="162021" y="107832"/>
                  </a:lnTo>
                  <a:lnTo>
                    <a:pt x="164770" y="114177"/>
                  </a:lnTo>
                  <a:lnTo>
                    <a:pt x="168462" y="120524"/>
                  </a:lnTo>
                  <a:lnTo>
                    <a:pt x="171415" y="1332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44" name="SMARTInkShape-160"/>
            <p:cNvSpPr/>
            <p:nvPr>
              <p:custDataLst>
                <p:tags r:id="rId15"/>
              </p:custDataLst>
            </p:nvPr>
          </p:nvSpPr>
          <p:spPr>
            <a:xfrm>
              <a:off x="5829300" y="3695701"/>
              <a:ext cx="28566" cy="47625"/>
            </a:xfrm>
            <a:custGeom>
              <a:avLst/>
              <a:gdLst/>
              <a:ahLst/>
              <a:cxnLst/>
              <a:rect l="0" t="0" r="0" b="0"/>
              <a:pathLst>
                <a:path w="28566" h="47625">
                  <a:moveTo>
                    <a:pt x="9525" y="28574"/>
                  </a:moveTo>
                  <a:lnTo>
                    <a:pt x="9525" y="28574"/>
                  </a:lnTo>
                  <a:lnTo>
                    <a:pt x="9525" y="37982"/>
                  </a:lnTo>
                  <a:lnTo>
                    <a:pt x="9525" y="23551"/>
                  </a:lnTo>
                  <a:lnTo>
                    <a:pt x="10583" y="22051"/>
                  </a:lnTo>
                  <a:lnTo>
                    <a:pt x="12347" y="21050"/>
                  </a:lnTo>
                  <a:lnTo>
                    <a:pt x="14581" y="20383"/>
                  </a:lnTo>
                  <a:lnTo>
                    <a:pt x="16070" y="18880"/>
                  </a:lnTo>
                  <a:lnTo>
                    <a:pt x="18934" y="9951"/>
                  </a:lnTo>
                  <a:lnTo>
                    <a:pt x="19040" y="1361"/>
                  </a:lnTo>
                  <a:lnTo>
                    <a:pt x="20101" y="907"/>
                  </a:lnTo>
                  <a:lnTo>
                    <a:pt x="28565" y="0"/>
                  </a:lnTo>
                  <a:lnTo>
                    <a:pt x="19166" y="9407"/>
                  </a:lnTo>
                  <a:lnTo>
                    <a:pt x="19060" y="17715"/>
                  </a:lnTo>
                  <a:lnTo>
                    <a:pt x="9918" y="28147"/>
                  </a:lnTo>
                  <a:lnTo>
                    <a:pt x="9559" y="41794"/>
                  </a:lnTo>
                  <a:lnTo>
                    <a:pt x="8489" y="43738"/>
                  </a:lnTo>
                  <a:lnTo>
                    <a:pt x="6718" y="45033"/>
                  </a:lnTo>
                  <a:lnTo>
                    <a:pt x="0" y="476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45" name="SMARTInkShape-161"/>
            <p:cNvSpPr/>
            <p:nvPr>
              <p:custDataLst>
                <p:tags r:id="rId16"/>
              </p:custDataLst>
            </p:nvPr>
          </p:nvSpPr>
          <p:spPr>
            <a:xfrm>
              <a:off x="5962650" y="3515132"/>
              <a:ext cx="123815" cy="199580"/>
            </a:xfrm>
            <a:custGeom>
              <a:avLst/>
              <a:gdLst/>
              <a:ahLst/>
              <a:cxnLst/>
              <a:rect l="0" t="0" r="0" b="0"/>
              <a:pathLst>
                <a:path w="123815" h="199580">
                  <a:moveTo>
                    <a:pt x="47625" y="94843"/>
                  </a:moveTo>
                  <a:lnTo>
                    <a:pt x="47625" y="94843"/>
                  </a:lnTo>
                  <a:lnTo>
                    <a:pt x="47625" y="89786"/>
                  </a:lnTo>
                  <a:lnTo>
                    <a:pt x="46567" y="88297"/>
                  </a:lnTo>
                  <a:lnTo>
                    <a:pt x="44803" y="87304"/>
                  </a:lnTo>
                  <a:lnTo>
                    <a:pt x="39424" y="85711"/>
                  </a:lnTo>
                  <a:lnTo>
                    <a:pt x="38688" y="82670"/>
                  </a:lnTo>
                  <a:lnTo>
                    <a:pt x="38100" y="75803"/>
                  </a:lnTo>
                  <a:lnTo>
                    <a:pt x="33044" y="75796"/>
                  </a:lnTo>
                  <a:lnTo>
                    <a:pt x="31555" y="76853"/>
                  </a:lnTo>
                  <a:lnTo>
                    <a:pt x="30561" y="78616"/>
                  </a:lnTo>
                  <a:lnTo>
                    <a:pt x="28837" y="85494"/>
                  </a:lnTo>
                  <a:lnTo>
                    <a:pt x="28575" y="132948"/>
                  </a:lnTo>
                  <a:lnTo>
                    <a:pt x="28575" y="163369"/>
                  </a:lnTo>
                  <a:lnTo>
                    <a:pt x="29633" y="165927"/>
                  </a:lnTo>
                  <a:lnTo>
                    <a:pt x="31397" y="167633"/>
                  </a:lnTo>
                  <a:lnTo>
                    <a:pt x="33631" y="168769"/>
                  </a:lnTo>
                  <a:lnTo>
                    <a:pt x="35120" y="170585"/>
                  </a:lnTo>
                  <a:lnTo>
                    <a:pt x="36776" y="175426"/>
                  </a:lnTo>
                  <a:lnTo>
                    <a:pt x="37984" y="188318"/>
                  </a:lnTo>
                  <a:lnTo>
                    <a:pt x="46291" y="198139"/>
                  </a:lnTo>
                  <a:lnTo>
                    <a:pt x="49854" y="198960"/>
                  </a:lnTo>
                  <a:lnTo>
                    <a:pt x="61779" y="199579"/>
                  </a:lnTo>
                  <a:lnTo>
                    <a:pt x="67322" y="196779"/>
                  </a:lnTo>
                  <a:lnTo>
                    <a:pt x="80737" y="185428"/>
                  </a:lnTo>
                  <a:lnTo>
                    <a:pt x="83508" y="179906"/>
                  </a:lnTo>
                  <a:lnTo>
                    <a:pt x="84247" y="176952"/>
                  </a:lnTo>
                  <a:lnTo>
                    <a:pt x="90344" y="167737"/>
                  </a:lnTo>
                  <a:lnTo>
                    <a:pt x="108077" y="143750"/>
                  </a:lnTo>
                  <a:lnTo>
                    <a:pt x="120481" y="109724"/>
                  </a:lnTo>
                  <a:lnTo>
                    <a:pt x="123767" y="63676"/>
                  </a:lnTo>
                  <a:lnTo>
                    <a:pt x="123814" y="45412"/>
                  </a:lnTo>
                  <a:lnTo>
                    <a:pt x="120998" y="38302"/>
                  </a:lnTo>
                  <a:lnTo>
                    <a:pt x="117277" y="31614"/>
                  </a:lnTo>
                  <a:lnTo>
                    <a:pt x="114124" y="21898"/>
                  </a:lnTo>
                  <a:lnTo>
                    <a:pt x="109635" y="15503"/>
                  </a:lnTo>
                  <a:lnTo>
                    <a:pt x="104113" y="11956"/>
                  </a:lnTo>
                  <a:lnTo>
                    <a:pt x="88813" y="8434"/>
                  </a:lnTo>
                  <a:lnTo>
                    <a:pt x="79349" y="2683"/>
                  </a:lnTo>
                  <a:lnTo>
                    <a:pt x="66670" y="203"/>
                  </a:lnTo>
                  <a:lnTo>
                    <a:pt x="63497" y="0"/>
                  </a:lnTo>
                  <a:lnTo>
                    <a:pt x="57149" y="2596"/>
                  </a:lnTo>
                  <a:lnTo>
                    <a:pt x="50800" y="6219"/>
                  </a:lnTo>
                  <a:lnTo>
                    <a:pt x="38100" y="8546"/>
                  </a:lnTo>
                  <a:lnTo>
                    <a:pt x="34925" y="8736"/>
                  </a:lnTo>
                  <a:lnTo>
                    <a:pt x="28575" y="11771"/>
                  </a:lnTo>
                  <a:lnTo>
                    <a:pt x="25400" y="14061"/>
                  </a:lnTo>
                  <a:lnTo>
                    <a:pt x="21872" y="19429"/>
                  </a:lnTo>
                  <a:lnTo>
                    <a:pt x="19246" y="25342"/>
                  </a:lnTo>
                  <a:lnTo>
                    <a:pt x="2648" y="47239"/>
                  </a:lnTo>
                  <a:lnTo>
                    <a:pt x="523" y="59922"/>
                  </a:lnTo>
                  <a:lnTo>
                    <a:pt x="4" y="107427"/>
                  </a:lnTo>
                  <a:lnTo>
                    <a:pt x="0" y="11389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46" name="SMARTInkShape-162"/>
            <p:cNvSpPr/>
            <p:nvPr>
              <p:custDataLst>
                <p:tags r:id="rId17"/>
              </p:custDataLst>
            </p:nvPr>
          </p:nvSpPr>
          <p:spPr>
            <a:xfrm>
              <a:off x="6105525" y="3676650"/>
              <a:ext cx="28460" cy="142865"/>
            </a:xfrm>
            <a:custGeom>
              <a:avLst/>
              <a:gdLst/>
              <a:ahLst/>
              <a:cxnLst/>
              <a:rect l="0" t="0" r="0" b="0"/>
              <a:pathLst>
                <a:path w="28460" h="142865">
                  <a:moveTo>
                    <a:pt x="19050" y="0"/>
                  </a:moveTo>
                  <a:lnTo>
                    <a:pt x="19050" y="0"/>
                  </a:lnTo>
                  <a:lnTo>
                    <a:pt x="27251" y="8201"/>
                  </a:lnTo>
                  <a:lnTo>
                    <a:pt x="28182" y="14189"/>
                  </a:lnTo>
                  <a:lnTo>
                    <a:pt x="28459" y="22666"/>
                  </a:lnTo>
                  <a:lnTo>
                    <a:pt x="25701" y="28771"/>
                  </a:lnTo>
                  <a:lnTo>
                    <a:pt x="23485" y="31881"/>
                  </a:lnTo>
                  <a:lnTo>
                    <a:pt x="16812" y="55181"/>
                  </a:lnTo>
                  <a:lnTo>
                    <a:pt x="12763" y="62625"/>
                  </a:lnTo>
                  <a:lnTo>
                    <a:pt x="10165" y="76028"/>
                  </a:lnTo>
                  <a:lnTo>
                    <a:pt x="9651" y="88866"/>
                  </a:lnTo>
                  <a:lnTo>
                    <a:pt x="6759" y="95235"/>
                  </a:lnTo>
                  <a:lnTo>
                    <a:pt x="1335" y="102891"/>
                  </a:lnTo>
                  <a:lnTo>
                    <a:pt x="264" y="112007"/>
                  </a:lnTo>
                  <a:lnTo>
                    <a:pt x="0" y="142864"/>
                  </a:lnTo>
                  <a:lnTo>
                    <a:pt x="5056" y="137815"/>
                  </a:lnTo>
                  <a:lnTo>
                    <a:pt x="7539" y="132512"/>
                  </a:lnTo>
                  <a:lnTo>
                    <a:pt x="9525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47" name="SMARTInkShape-163"/>
            <p:cNvSpPr/>
            <p:nvPr>
              <p:custDataLst>
                <p:tags r:id="rId18"/>
              </p:custDataLst>
            </p:nvPr>
          </p:nvSpPr>
          <p:spPr>
            <a:xfrm>
              <a:off x="6191250" y="3562384"/>
              <a:ext cx="66662" cy="171368"/>
            </a:xfrm>
            <a:custGeom>
              <a:avLst/>
              <a:gdLst/>
              <a:ahLst/>
              <a:cxnLst/>
              <a:rect l="0" t="0" r="0" b="0"/>
              <a:pathLst>
                <a:path w="66662" h="171368">
                  <a:moveTo>
                    <a:pt x="38100" y="9491"/>
                  </a:moveTo>
                  <a:lnTo>
                    <a:pt x="38100" y="9491"/>
                  </a:lnTo>
                  <a:lnTo>
                    <a:pt x="43156" y="4434"/>
                  </a:lnTo>
                  <a:lnTo>
                    <a:pt x="48461" y="1952"/>
                  </a:lnTo>
                  <a:lnTo>
                    <a:pt x="66132" y="0"/>
                  </a:lnTo>
                  <a:lnTo>
                    <a:pt x="66661" y="22357"/>
                  </a:lnTo>
                  <a:lnTo>
                    <a:pt x="52485" y="64960"/>
                  </a:lnTo>
                  <a:lnTo>
                    <a:pt x="45443" y="92590"/>
                  </a:lnTo>
                  <a:lnTo>
                    <a:pt x="21815" y="132659"/>
                  </a:lnTo>
                  <a:lnTo>
                    <a:pt x="19221" y="139374"/>
                  </a:lnTo>
                  <a:lnTo>
                    <a:pt x="12869" y="149105"/>
                  </a:lnTo>
                  <a:lnTo>
                    <a:pt x="9457" y="158690"/>
                  </a:lnTo>
                  <a:lnTo>
                    <a:pt x="38" y="171367"/>
                  </a:lnTo>
                  <a:lnTo>
                    <a:pt x="0" y="16189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76" name="SMARTInkShape-164"/>
            <p:cNvSpPr/>
            <p:nvPr>
              <p:custDataLst>
                <p:tags r:id="rId19"/>
              </p:custDataLst>
            </p:nvPr>
          </p:nvSpPr>
          <p:spPr>
            <a:xfrm>
              <a:off x="6172631" y="3533809"/>
              <a:ext cx="160040" cy="228532"/>
            </a:xfrm>
            <a:custGeom>
              <a:avLst/>
              <a:gdLst/>
              <a:ahLst/>
              <a:cxnLst/>
              <a:rect l="0" t="0" r="0" b="0"/>
              <a:pathLst>
                <a:path w="160040" h="228532">
                  <a:moveTo>
                    <a:pt x="75769" y="9491"/>
                  </a:moveTo>
                  <a:lnTo>
                    <a:pt x="75769" y="9491"/>
                  </a:lnTo>
                  <a:lnTo>
                    <a:pt x="67568" y="1290"/>
                  </a:lnTo>
                  <a:lnTo>
                    <a:pt x="61580" y="359"/>
                  </a:lnTo>
                  <a:lnTo>
                    <a:pt x="48945" y="0"/>
                  </a:lnTo>
                  <a:lnTo>
                    <a:pt x="27965" y="16443"/>
                  </a:lnTo>
                  <a:lnTo>
                    <a:pt x="24849" y="17301"/>
                  </a:lnTo>
                  <a:lnTo>
                    <a:pt x="22772" y="18931"/>
                  </a:lnTo>
                  <a:lnTo>
                    <a:pt x="12438" y="35162"/>
                  </a:lnTo>
                  <a:lnTo>
                    <a:pt x="9027" y="44496"/>
                  </a:lnTo>
                  <a:lnTo>
                    <a:pt x="2842" y="53965"/>
                  </a:lnTo>
                  <a:lnTo>
                    <a:pt x="538" y="63473"/>
                  </a:lnTo>
                  <a:lnTo>
                    <a:pt x="0" y="69819"/>
                  </a:lnTo>
                  <a:lnTo>
                    <a:pt x="2583" y="76168"/>
                  </a:lnTo>
                  <a:lnTo>
                    <a:pt x="6200" y="82517"/>
                  </a:lnTo>
                  <a:lnTo>
                    <a:pt x="8522" y="95216"/>
                  </a:lnTo>
                  <a:lnTo>
                    <a:pt x="8713" y="98391"/>
                  </a:lnTo>
                  <a:lnTo>
                    <a:pt x="11747" y="104741"/>
                  </a:lnTo>
                  <a:lnTo>
                    <a:pt x="15565" y="111091"/>
                  </a:lnTo>
                  <a:lnTo>
                    <a:pt x="17261" y="117441"/>
                  </a:lnTo>
                  <a:lnTo>
                    <a:pt x="18772" y="119558"/>
                  </a:lnTo>
                  <a:lnTo>
                    <a:pt x="20838" y="120969"/>
                  </a:lnTo>
                  <a:lnTo>
                    <a:pt x="28802" y="122955"/>
                  </a:lnTo>
                  <a:lnTo>
                    <a:pt x="31757" y="123233"/>
                  </a:lnTo>
                  <a:lnTo>
                    <a:pt x="37864" y="126366"/>
                  </a:lnTo>
                  <a:lnTo>
                    <a:pt x="44105" y="130227"/>
                  </a:lnTo>
                  <a:lnTo>
                    <a:pt x="53570" y="133459"/>
                  </a:lnTo>
                  <a:lnTo>
                    <a:pt x="64134" y="139591"/>
                  </a:lnTo>
                  <a:lnTo>
                    <a:pt x="100908" y="143815"/>
                  </a:lnTo>
                  <a:lnTo>
                    <a:pt x="113817" y="150363"/>
                  </a:lnTo>
                  <a:lnTo>
                    <a:pt x="129737" y="153161"/>
                  </a:lnTo>
                  <a:lnTo>
                    <a:pt x="142248" y="162044"/>
                  </a:lnTo>
                  <a:lnTo>
                    <a:pt x="150480" y="169972"/>
                  </a:lnTo>
                  <a:lnTo>
                    <a:pt x="156584" y="170988"/>
                  </a:lnTo>
                  <a:lnTo>
                    <a:pt x="158221" y="172189"/>
                  </a:lnTo>
                  <a:lnTo>
                    <a:pt x="160039" y="176346"/>
                  </a:lnTo>
                  <a:lnTo>
                    <a:pt x="159466" y="177878"/>
                  </a:lnTo>
                  <a:lnTo>
                    <a:pt x="158025" y="178899"/>
                  </a:lnTo>
                  <a:lnTo>
                    <a:pt x="156006" y="179579"/>
                  </a:lnTo>
                  <a:lnTo>
                    <a:pt x="154661" y="181092"/>
                  </a:lnTo>
                  <a:lnTo>
                    <a:pt x="152323" y="189022"/>
                  </a:lnTo>
                  <a:lnTo>
                    <a:pt x="152073" y="195095"/>
                  </a:lnTo>
                  <a:lnTo>
                    <a:pt x="149194" y="200637"/>
                  </a:lnTo>
                  <a:lnTo>
                    <a:pt x="137783" y="214053"/>
                  </a:lnTo>
                  <a:lnTo>
                    <a:pt x="132259" y="216824"/>
                  </a:lnTo>
                  <a:lnTo>
                    <a:pt x="125145" y="218603"/>
                  </a:lnTo>
                  <a:lnTo>
                    <a:pt x="115346" y="227204"/>
                  </a:lnTo>
                  <a:lnTo>
                    <a:pt x="105798" y="228446"/>
                  </a:lnTo>
                  <a:lnTo>
                    <a:pt x="99718" y="228531"/>
                  </a:lnTo>
                  <a:lnTo>
                    <a:pt x="98085" y="227484"/>
                  </a:lnTo>
                  <a:lnTo>
                    <a:pt x="96996" y="225728"/>
                  </a:lnTo>
                  <a:lnTo>
                    <a:pt x="95106" y="218863"/>
                  </a:lnTo>
                  <a:lnTo>
                    <a:pt x="94946" y="214376"/>
                  </a:lnTo>
                  <a:lnTo>
                    <a:pt x="97698" y="208854"/>
                  </a:lnTo>
                  <a:lnTo>
                    <a:pt x="101390" y="202872"/>
                  </a:lnTo>
                  <a:lnTo>
                    <a:pt x="104344" y="19046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77" name="SMARTInkShape-165"/>
            <p:cNvSpPr/>
            <p:nvPr>
              <p:custDataLst>
                <p:tags r:id="rId20"/>
              </p:custDataLst>
            </p:nvPr>
          </p:nvSpPr>
          <p:spPr>
            <a:xfrm>
              <a:off x="6429375" y="3581528"/>
              <a:ext cx="28576" cy="76038"/>
            </a:xfrm>
            <a:custGeom>
              <a:avLst/>
              <a:gdLst/>
              <a:ahLst/>
              <a:cxnLst/>
              <a:rect l="0" t="0" r="0" b="0"/>
              <a:pathLst>
                <a:path w="28576" h="76038">
                  <a:moveTo>
                    <a:pt x="28575" y="28447"/>
                  </a:moveTo>
                  <a:lnTo>
                    <a:pt x="28575" y="28447"/>
                  </a:lnTo>
                  <a:lnTo>
                    <a:pt x="28575" y="47071"/>
                  </a:lnTo>
                  <a:lnTo>
                    <a:pt x="15483" y="55017"/>
                  </a:lnTo>
                  <a:lnTo>
                    <a:pt x="10310" y="64820"/>
                  </a:lnTo>
                  <a:lnTo>
                    <a:pt x="7052" y="65779"/>
                  </a:lnTo>
                  <a:lnTo>
                    <a:pt x="4702" y="66035"/>
                  </a:lnTo>
                  <a:lnTo>
                    <a:pt x="3135" y="67264"/>
                  </a:lnTo>
                  <a:lnTo>
                    <a:pt x="24" y="75992"/>
                  </a:lnTo>
                  <a:lnTo>
                    <a:pt x="11" y="76037"/>
                  </a:lnTo>
                  <a:lnTo>
                    <a:pt x="0" y="31353"/>
                  </a:lnTo>
                  <a:lnTo>
                    <a:pt x="0" y="0"/>
                  </a:lnTo>
                  <a:lnTo>
                    <a:pt x="0" y="14338"/>
                  </a:lnTo>
                  <a:lnTo>
                    <a:pt x="1058" y="15866"/>
                  </a:lnTo>
                  <a:lnTo>
                    <a:pt x="2822" y="16885"/>
                  </a:lnTo>
                  <a:lnTo>
                    <a:pt x="9525" y="189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79" name="SMARTInkShape-166"/>
            <p:cNvSpPr/>
            <p:nvPr>
              <p:custDataLst>
                <p:tags r:id="rId21"/>
              </p:custDataLst>
            </p:nvPr>
          </p:nvSpPr>
          <p:spPr>
            <a:xfrm>
              <a:off x="6543806" y="3438653"/>
              <a:ext cx="138620" cy="285492"/>
            </a:xfrm>
            <a:custGeom>
              <a:avLst/>
              <a:gdLst/>
              <a:ahLst/>
              <a:cxnLst/>
              <a:rect l="0" t="0" r="0" b="0"/>
              <a:pathLst>
                <a:path w="138620" h="285492">
                  <a:moveTo>
                    <a:pt x="66544" y="95122"/>
                  </a:moveTo>
                  <a:lnTo>
                    <a:pt x="66544" y="95122"/>
                  </a:lnTo>
                  <a:lnTo>
                    <a:pt x="71600" y="90065"/>
                  </a:lnTo>
                  <a:lnTo>
                    <a:pt x="74082" y="84761"/>
                  </a:lnTo>
                  <a:lnTo>
                    <a:pt x="75676" y="72732"/>
                  </a:lnTo>
                  <a:lnTo>
                    <a:pt x="76865" y="70670"/>
                  </a:lnTo>
                  <a:lnTo>
                    <a:pt x="78717" y="69296"/>
                  </a:lnTo>
                  <a:lnTo>
                    <a:pt x="81009" y="68379"/>
                  </a:lnTo>
                  <a:lnTo>
                    <a:pt x="82538" y="66710"/>
                  </a:lnTo>
                  <a:lnTo>
                    <a:pt x="84235" y="62034"/>
                  </a:lnTo>
                  <a:lnTo>
                    <a:pt x="86384" y="50408"/>
                  </a:lnTo>
                  <a:lnTo>
                    <a:pt x="92060" y="41068"/>
                  </a:lnTo>
                  <a:lnTo>
                    <a:pt x="94515" y="28431"/>
                  </a:lnTo>
                  <a:lnTo>
                    <a:pt x="95084" y="14422"/>
                  </a:lnTo>
                  <a:lnTo>
                    <a:pt x="94036" y="12747"/>
                  </a:lnTo>
                  <a:lnTo>
                    <a:pt x="92281" y="11631"/>
                  </a:lnTo>
                  <a:lnTo>
                    <a:pt x="90052" y="10886"/>
                  </a:lnTo>
                  <a:lnTo>
                    <a:pt x="88566" y="9332"/>
                  </a:lnTo>
                  <a:lnTo>
                    <a:pt x="85985" y="1327"/>
                  </a:lnTo>
                  <a:lnTo>
                    <a:pt x="82945" y="519"/>
                  </a:lnTo>
                  <a:lnTo>
                    <a:pt x="77428" y="0"/>
                  </a:lnTo>
                  <a:lnTo>
                    <a:pt x="68734" y="6443"/>
                  </a:lnTo>
                  <a:lnTo>
                    <a:pt x="59902" y="9580"/>
                  </a:lnTo>
                  <a:lnTo>
                    <a:pt x="53715" y="14065"/>
                  </a:lnTo>
                  <a:lnTo>
                    <a:pt x="50259" y="19585"/>
                  </a:lnTo>
                  <a:lnTo>
                    <a:pt x="47665" y="25567"/>
                  </a:lnTo>
                  <a:lnTo>
                    <a:pt x="18867" y="68786"/>
                  </a:lnTo>
                  <a:lnTo>
                    <a:pt x="13604" y="80242"/>
                  </a:lnTo>
                  <a:lnTo>
                    <a:pt x="2101" y="123755"/>
                  </a:lnTo>
                  <a:lnTo>
                    <a:pt x="0" y="171294"/>
                  </a:lnTo>
                  <a:lnTo>
                    <a:pt x="935" y="212781"/>
                  </a:lnTo>
                  <a:lnTo>
                    <a:pt x="7476" y="230644"/>
                  </a:lnTo>
                  <a:lnTo>
                    <a:pt x="16345" y="246696"/>
                  </a:lnTo>
                  <a:lnTo>
                    <a:pt x="18834" y="253505"/>
                  </a:lnTo>
                  <a:lnTo>
                    <a:pt x="42504" y="280592"/>
                  </a:lnTo>
                  <a:lnTo>
                    <a:pt x="50921" y="283386"/>
                  </a:lnTo>
                  <a:lnTo>
                    <a:pt x="73831" y="285491"/>
                  </a:lnTo>
                  <a:lnTo>
                    <a:pt x="86136" y="278066"/>
                  </a:lnTo>
                  <a:lnTo>
                    <a:pt x="89129" y="277410"/>
                  </a:lnTo>
                  <a:lnTo>
                    <a:pt x="104691" y="268731"/>
                  </a:lnTo>
                  <a:lnTo>
                    <a:pt x="107851" y="268011"/>
                  </a:lnTo>
                  <a:lnTo>
                    <a:pt x="117354" y="261942"/>
                  </a:lnTo>
                  <a:lnTo>
                    <a:pt x="120876" y="256400"/>
                  </a:lnTo>
                  <a:lnTo>
                    <a:pt x="123500" y="250409"/>
                  </a:lnTo>
                  <a:lnTo>
                    <a:pt x="129870" y="241087"/>
                  </a:lnTo>
                  <a:lnTo>
                    <a:pt x="132227" y="231622"/>
                  </a:lnTo>
                  <a:lnTo>
                    <a:pt x="132778" y="225286"/>
                  </a:lnTo>
                  <a:lnTo>
                    <a:pt x="135845" y="218942"/>
                  </a:lnTo>
                  <a:lnTo>
                    <a:pt x="138145" y="215769"/>
                  </a:lnTo>
                  <a:lnTo>
                    <a:pt x="138619" y="212595"/>
                  </a:lnTo>
                  <a:lnTo>
                    <a:pt x="137878" y="209420"/>
                  </a:lnTo>
                  <a:lnTo>
                    <a:pt x="135289" y="203071"/>
                  </a:lnTo>
                  <a:lnTo>
                    <a:pt x="133492" y="187197"/>
                  </a:lnTo>
                  <a:lnTo>
                    <a:pt x="132342" y="185080"/>
                  </a:lnTo>
                  <a:lnTo>
                    <a:pt x="130518" y="183669"/>
                  </a:lnTo>
                  <a:lnTo>
                    <a:pt x="125668" y="181043"/>
                  </a:lnTo>
                  <a:lnTo>
                    <a:pt x="115893" y="172811"/>
                  </a:lnTo>
                  <a:lnTo>
                    <a:pt x="82691" y="171361"/>
                  </a:lnTo>
                  <a:lnTo>
                    <a:pt x="76189" y="174161"/>
                  </a:lnTo>
                  <a:lnTo>
                    <a:pt x="53851" y="193713"/>
                  </a:lnTo>
                  <a:lnTo>
                    <a:pt x="50319" y="199971"/>
                  </a:lnTo>
                  <a:lnTo>
                    <a:pt x="47692" y="206280"/>
                  </a:lnTo>
                  <a:lnTo>
                    <a:pt x="41321" y="215782"/>
                  </a:lnTo>
                  <a:lnTo>
                    <a:pt x="38962" y="225300"/>
                  </a:lnTo>
                  <a:lnTo>
                    <a:pt x="38007" y="250697"/>
                  </a:lnTo>
                  <a:lnTo>
                    <a:pt x="39053" y="252814"/>
                  </a:lnTo>
                  <a:lnTo>
                    <a:pt x="40808" y="254225"/>
                  </a:lnTo>
                  <a:lnTo>
                    <a:pt x="43038" y="255165"/>
                  </a:lnTo>
                  <a:lnTo>
                    <a:pt x="44523" y="256851"/>
                  </a:lnTo>
                  <a:lnTo>
                    <a:pt x="47494" y="2665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81" name="SMARTInkShape-167"/>
            <p:cNvSpPr/>
            <p:nvPr>
              <p:custDataLst>
                <p:tags r:id="rId22"/>
              </p:custDataLst>
            </p:nvPr>
          </p:nvSpPr>
          <p:spPr>
            <a:xfrm>
              <a:off x="6715125" y="3515170"/>
              <a:ext cx="161483" cy="218617"/>
            </a:xfrm>
            <a:custGeom>
              <a:avLst/>
              <a:gdLst/>
              <a:ahLst/>
              <a:cxnLst/>
              <a:rect l="0" t="0" r="0" b="0"/>
              <a:pathLst>
                <a:path w="161483" h="218617">
                  <a:moveTo>
                    <a:pt x="28575" y="28130"/>
                  </a:moveTo>
                  <a:lnTo>
                    <a:pt x="28575" y="28130"/>
                  </a:lnTo>
                  <a:lnTo>
                    <a:pt x="28575" y="18639"/>
                  </a:lnTo>
                  <a:lnTo>
                    <a:pt x="20375" y="18608"/>
                  </a:lnTo>
                  <a:lnTo>
                    <a:pt x="19933" y="17549"/>
                  </a:lnTo>
                  <a:lnTo>
                    <a:pt x="19060" y="9197"/>
                  </a:lnTo>
                  <a:lnTo>
                    <a:pt x="9918" y="18216"/>
                  </a:lnTo>
                  <a:lnTo>
                    <a:pt x="9641" y="23546"/>
                  </a:lnTo>
                  <a:lnTo>
                    <a:pt x="6754" y="28915"/>
                  </a:lnTo>
                  <a:lnTo>
                    <a:pt x="1334" y="35929"/>
                  </a:lnTo>
                  <a:lnTo>
                    <a:pt x="395" y="42200"/>
                  </a:lnTo>
                  <a:lnTo>
                    <a:pt x="8" y="88413"/>
                  </a:lnTo>
                  <a:lnTo>
                    <a:pt x="0" y="130162"/>
                  </a:lnTo>
                  <a:lnTo>
                    <a:pt x="1058" y="167659"/>
                  </a:lnTo>
                  <a:lnTo>
                    <a:pt x="11758" y="198920"/>
                  </a:lnTo>
                  <a:lnTo>
                    <a:pt x="22666" y="212150"/>
                  </a:lnTo>
                  <a:lnTo>
                    <a:pt x="28771" y="215750"/>
                  </a:lnTo>
                  <a:lnTo>
                    <a:pt x="41314" y="218061"/>
                  </a:lnTo>
                  <a:lnTo>
                    <a:pt x="69851" y="218616"/>
                  </a:lnTo>
                  <a:lnTo>
                    <a:pt x="76200" y="215801"/>
                  </a:lnTo>
                  <a:lnTo>
                    <a:pt x="121838" y="172969"/>
                  </a:lnTo>
                  <a:lnTo>
                    <a:pt x="132762" y="159239"/>
                  </a:lnTo>
                  <a:lnTo>
                    <a:pt x="148089" y="130494"/>
                  </a:lnTo>
                  <a:lnTo>
                    <a:pt x="160433" y="88052"/>
                  </a:lnTo>
                  <a:lnTo>
                    <a:pt x="161482" y="69285"/>
                  </a:lnTo>
                  <a:lnTo>
                    <a:pt x="158906" y="59474"/>
                  </a:lnTo>
                  <a:lnTo>
                    <a:pt x="155292" y="50527"/>
                  </a:lnTo>
                  <a:lnTo>
                    <a:pt x="152199" y="34649"/>
                  </a:lnTo>
                  <a:lnTo>
                    <a:pt x="145049" y="22771"/>
                  </a:lnTo>
                  <a:lnTo>
                    <a:pt x="139255" y="15870"/>
                  </a:lnTo>
                  <a:lnTo>
                    <a:pt x="133152" y="12098"/>
                  </a:lnTo>
                  <a:lnTo>
                    <a:pt x="126912" y="9363"/>
                  </a:lnTo>
                  <a:lnTo>
                    <a:pt x="117449" y="2932"/>
                  </a:lnTo>
                  <a:lnTo>
                    <a:pt x="107943" y="555"/>
                  </a:lnTo>
                  <a:lnTo>
                    <a:pt x="101598" y="0"/>
                  </a:lnTo>
                  <a:lnTo>
                    <a:pt x="70731" y="9282"/>
                  </a:lnTo>
                  <a:lnTo>
                    <a:pt x="50877" y="25251"/>
                  </a:lnTo>
                  <a:lnTo>
                    <a:pt x="25402" y="50366"/>
                  </a:lnTo>
                  <a:lnTo>
                    <a:pt x="21874" y="59532"/>
                  </a:lnTo>
                  <a:lnTo>
                    <a:pt x="11014" y="96264"/>
                  </a:lnTo>
                  <a:lnTo>
                    <a:pt x="13009" y="106390"/>
                  </a:lnTo>
                  <a:lnTo>
                    <a:pt x="17260" y="123990"/>
                  </a:lnTo>
                  <a:lnTo>
                    <a:pt x="19313" y="135293"/>
                  </a:lnTo>
                  <a:lnTo>
                    <a:pt x="26419" y="147606"/>
                  </a:lnTo>
                  <a:lnTo>
                    <a:pt x="38100" y="16148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83" name="SMARTInkShape-168"/>
            <p:cNvSpPr/>
            <p:nvPr>
              <p:custDataLst>
                <p:tags r:id="rId23"/>
              </p:custDataLst>
            </p:nvPr>
          </p:nvSpPr>
          <p:spPr>
            <a:xfrm>
              <a:off x="7077468" y="3562350"/>
              <a:ext cx="113870" cy="38101"/>
            </a:xfrm>
            <a:custGeom>
              <a:avLst/>
              <a:gdLst/>
              <a:ahLst/>
              <a:cxnLst/>
              <a:rect l="0" t="0" r="0" b="0"/>
              <a:pathLst>
                <a:path w="113870" h="38101">
                  <a:moveTo>
                    <a:pt x="9132" y="28575"/>
                  </a:moveTo>
                  <a:lnTo>
                    <a:pt x="9132" y="28575"/>
                  </a:lnTo>
                  <a:lnTo>
                    <a:pt x="932" y="28575"/>
                  </a:lnTo>
                  <a:lnTo>
                    <a:pt x="490" y="27517"/>
                  </a:lnTo>
                  <a:lnTo>
                    <a:pt x="0" y="23518"/>
                  </a:lnTo>
                  <a:lnTo>
                    <a:pt x="1985" y="22029"/>
                  </a:lnTo>
                  <a:lnTo>
                    <a:pt x="17883" y="19167"/>
                  </a:lnTo>
                  <a:lnTo>
                    <a:pt x="26108" y="12527"/>
                  </a:lnTo>
                  <a:lnTo>
                    <a:pt x="34858" y="10414"/>
                  </a:lnTo>
                  <a:lnTo>
                    <a:pt x="50450" y="9642"/>
                  </a:lnTo>
                  <a:lnTo>
                    <a:pt x="52552" y="8545"/>
                  </a:lnTo>
                  <a:lnTo>
                    <a:pt x="53953" y="6755"/>
                  </a:lnTo>
                  <a:lnTo>
                    <a:pt x="54888" y="4504"/>
                  </a:lnTo>
                  <a:lnTo>
                    <a:pt x="56570" y="3002"/>
                  </a:lnTo>
                  <a:lnTo>
                    <a:pt x="61260" y="1334"/>
                  </a:lnTo>
                  <a:lnTo>
                    <a:pt x="106547" y="0"/>
                  </a:lnTo>
                  <a:lnTo>
                    <a:pt x="109000" y="0"/>
                  </a:lnTo>
                  <a:lnTo>
                    <a:pt x="110637" y="1058"/>
                  </a:lnTo>
                  <a:lnTo>
                    <a:pt x="111727" y="2822"/>
                  </a:lnTo>
                  <a:lnTo>
                    <a:pt x="113620" y="9701"/>
                  </a:lnTo>
                  <a:lnTo>
                    <a:pt x="113869" y="22666"/>
                  </a:lnTo>
                  <a:lnTo>
                    <a:pt x="112823" y="24636"/>
                  </a:lnTo>
                  <a:lnTo>
                    <a:pt x="111068" y="25949"/>
                  </a:lnTo>
                  <a:lnTo>
                    <a:pt x="106294" y="28466"/>
                  </a:lnTo>
                  <a:lnTo>
                    <a:pt x="94857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85" name="SMARTInkShape-169"/>
            <p:cNvSpPr/>
            <p:nvPr>
              <p:custDataLst>
                <p:tags r:id="rId24"/>
              </p:custDataLst>
            </p:nvPr>
          </p:nvSpPr>
          <p:spPr>
            <a:xfrm>
              <a:off x="7067676" y="3657600"/>
              <a:ext cx="161800" cy="37984"/>
            </a:xfrm>
            <a:custGeom>
              <a:avLst/>
              <a:gdLst/>
              <a:ahLst/>
              <a:cxnLst/>
              <a:rect l="0" t="0" r="0" b="0"/>
              <a:pathLst>
                <a:path w="161800" h="37984">
                  <a:moveTo>
                    <a:pt x="18924" y="19050"/>
                  </a:moveTo>
                  <a:lnTo>
                    <a:pt x="18924" y="19050"/>
                  </a:lnTo>
                  <a:lnTo>
                    <a:pt x="13868" y="19050"/>
                  </a:lnTo>
                  <a:lnTo>
                    <a:pt x="12379" y="20108"/>
                  </a:lnTo>
                  <a:lnTo>
                    <a:pt x="11386" y="21872"/>
                  </a:lnTo>
                  <a:lnTo>
                    <a:pt x="10724" y="24107"/>
                  </a:lnTo>
                  <a:lnTo>
                    <a:pt x="9223" y="25596"/>
                  </a:lnTo>
                  <a:lnTo>
                    <a:pt x="0" y="28541"/>
                  </a:lnTo>
                  <a:lnTo>
                    <a:pt x="8086" y="36773"/>
                  </a:lnTo>
                  <a:lnTo>
                    <a:pt x="14066" y="37707"/>
                  </a:lnTo>
                  <a:lnTo>
                    <a:pt x="22542" y="37983"/>
                  </a:lnTo>
                  <a:lnTo>
                    <a:pt x="69666" y="28835"/>
                  </a:lnTo>
                  <a:lnTo>
                    <a:pt x="102448" y="27524"/>
                  </a:lnTo>
                  <a:lnTo>
                    <a:pt x="145856" y="11707"/>
                  </a:lnTo>
                  <a:lnTo>
                    <a:pt x="161799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598" name="SMARTInkShape-Group26"/>
          <p:cNvGrpSpPr/>
          <p:nvPr/>
        </p:nvGrpSpPr>
        <p:grpSpPr>
          <a:xfrm>
            <a:off x="7419985" y="3086103"/>
            <a:ext cx="1628601" cy="752473"/>
            <a:chOff x="7419985" y="3086103"/>
            <a:chExt cx="1628601" cy="752473"/>
          </a:xfrm>
        </p:grpSpPr>
        <p:sp>
          <p:nvSpPr>
            <p:cNvPr id="24587" name="SMARTInkShape-170"/>
            <p:cNvSpPr/>
            <p:nvPr>
              <p:custDataLst>
                <p:tags r:id="rId2"/>
              </p:custDataLst>
            </p:nvPr>
          </p:nvSpPr>
          <p:spPr>
            <a:xfrm>
              <a:off x="7439029" y="3352804"/>
              <a:ext cx="171328" cy="380997"/>
            </a:xfrm>
            <a:custGeom>
              <a:avLst/>
              <a:gdLst/>
              <a:ahLst/>
              <a:cxnLst/>
              <a:rect l="0" t="0" r="0" b="0"/>
              <a:pathLst>
                <a:path w="171328" h="380997">
                  <a:moveTo>
                    <a:pt x="19046" y="133346"/>
                  </a:moveTo>
                  <a:lnTo>
                    <a:pt x="19046" y="133346"/>
                  </a:lnTo>
                  <a:lnTo>
                    <a:pt x="9912" y="133346"/>
                  </a:lnTo>
                  <a:lnTo>
                    <a:pt x="1355" y="125145"/>
                  </a:lnTo>
                  <a:lnTo>
                    <a:pt x="398" y="119157"/>
                  </a:lnTo>
                  <a:lnTo>
                    <a:pt x="0" y="82535"/>
                  </a:lnTo>
                  <a:lnTo>
                    <a:pt x="2820" y="76191"/>
                  </a:lnTo>
                  <a:lnTo>
                    <a:pt x="6543" y="69844"/>
                  </a:lnTo>
                  <a:lnTo>
                    <a:pt x="8933" y="57146"/>
                  </a:lnTo>
                  <a:lnTo>
                    <a:pt x="9130" y="53971"/>
                  </a:lnTo>
                  <a:lnTo>
                    <a:pt x="12169" y="47621"/>
                  </a:lnTo>
                  <a:lnTo>
                    <a:pt x="15990" y="41271"/>
                  </a:lnTo>
                  <a:lnTo>
                    <a:pt x="19199" y="31746"/>
                  </a:lnTo>
                  <a:lnTo>
                    <a:pt x="25324" y="22221"/>
                  </a:lnTo>
                  <a:lnTo>
                    <a:pt x="28666" y="12696"/>
                  </a:lnTo>
                  <a:lnTo>
                    <a:pt x="38058" y="45"/>
                  </a:lnTo>
                  <a:lnTo>
                    <a:pt x="46293" y="0"/>
                  </a:lnTo>
                  <a:lnTo>
                    <a:pt x="46736" y="1057"/>
                  </a:lnTo>
                  <a:lnTo>
                    <a:pt x="47505" y="13254"/>
                  </a:lnTo>
                  <a:lnTo>
                    <a:pt x="48602" y="15185"/>
                  </a:lnTo>
                  <a:lnTo>
                    <a:pt x="50392" y="16472"/>
                  </a:lnTo>
                  <a:lnTo>
                    <a:pt x="52643" y="17329"/>
                  </a:lnTo>
                  <a:lnTo>
                    <a:pt x="54144" y="18960"/>
                  </a:lnTo>
                  <a:lnTo>
                    <a:pt x="55811" y="23594"/>
                  </a:lnTo>
                  <a:lnTo>
                    <a:pt x="57941" y="35192"/>
                  </a:lnTo>
                  <a:lnTo>
                    <a:pt x="63614" y="44526"/>
                  </a:lnTo>
                  <a:lnTo>
                    <a:pt x="66824" y="53995"/>
                  </a:lnTo>
                  <a:lnTo>
                    <a:pt x="71325" y="60331"/>
                  </a:lnTo>
                  <a:lnTo>
                    <a:pt x="76853" y="63854"/>
                  </a:lnTo>
                  <a:lnTo>
                    <a:pt x="79809" y="64792"/>
                  </a:lnTo>
                  <a:lnTo>
                    <a:pt x="81780" y="66477"/>
                  </a:lnTo>
                  <a:lnTo>
                    <a:pt x="83969" y="71171"/>
                  </a:lnTo>
                  <a:lnTo>
                    <a:pt x="85612" y="72846"/>
                  </a:lnTo>
                  <a:lnTo>
                    <a:pt x="90258" y="74707"/>
                  </a:lnTo>
                  <a:lnTo>
                    <a:pt x="103008" y="76065"/>
                  </a:lnTo>
                  <a:lnTo>
                    <a:pt x="114900" y="68640"/>
                  </a:lnTo>
                  <a:lnTo>
                    <a:pt x="127115" y="67060"/>
                  </a:lnTo>
                  <a:lnTo>
                    <a:pt x="129192" y="65872"/>
                  </a:lnTo>
                  <a:lnTo>
                    <a:pt x="130576" y="64022"/>
                  </a:lnTo>
                  <a:lnTo>
                    <a:pt x="131500" y="61730"/>
                  </a:lnTo>
                  <a:lnTo>
                    <a:pt x="133173" y="60202"/>
                  </a:lnTo>
                  <a:lnTo>
                    <a:pt x="143464" y="54927"/>
                  </a:lnTo>
                  <a:lnTo>
                    <a:pt x="160443" y="39547"/>
                  </a:lnTo>
                  <a:lnTo>
                    <a:pt x="161483" y="33469"/>
                  </a:lnTo>
                  <a:lnTo>
                    <a:pt x="162688" y="31836"/>
                  </a:lnTo>
                  <a:lnTo>
                    <a:pt x="166847" y="30022"/>
                  </a:lnTo>
                  <a:lnTo>
                    <a:pt x="168380" y="28480"/>
                  </a:lnTo>
                  <a:lnTo>
                    <a:pt x="171327" y="19476"/>
                  </a:lnTo>
                  <a:lnTo>
                    <a:pt x="166354" y="19174"/>
                  </a:lnTo>
                  <a:lnTo>
                    <a:pt x="164877" y="20189"/>
                  </a:lnTo>
                  <a:lnTo>
                    <a:pt x="163891" y="21925"/>
                  </a:lnTo>
                  <a:lnTo>
                    <a:pt x="163234" y="24140"/>
                  </a:lnTo>
                  <a:lnTo>
                    <a:pt x="161739" y="25617"/>
                  </a:lnTo>
                  <a:lnTo>
                    <a:pt x="157254" y="27258"/>
                  </a:lnTo>
                  <a:lnTo>
                    <a:pt x="155634" y="28754"/>
                  </a:lnTo>
                  <a:lnTo>
                    <a:pt x="146134" y="45799"/>
                  </a:lnTo>
                  <a:lnTo>
                    <a:pt x="133255" y="93051"/>
                  </a:lnTo>
                  <a:lnTo>
                    <a:pt x="123730" y="135910"/>
                  </a:lnTo>
                  <a:lnTo>
                    <a:pt x="116473" y="164623"/>
                  </a:lnTo>
                  <a:lnTo>
                    <a:pt x="112119" y="188474"/>
                  </a:lnTo>
                  <a:lnTo>
                    <a:pt x="106948" y="208947"/>
                  </a:lnTo>
                  <a:lnTo>
                    <a:pt x="102594" y="228418"/>
                  </a:lnTo>
                  <a:lnTo>
                    <a:pt x="97423" y="247593"/>
                  </a:lnTo>
                  <a:lnTo>
                    <a:pt x="93069" y="266680"/>
                  </a:lnTo>
                  <a:lnTo>
                    <a:pt x="87898" y="285741"/>
                  </a:lnTo>
                  <a:lnTo>
                    <a:pt x="85778" y="332535"/>
                  </a:lnTo>
                  <a:lnTo>
                    <a:pt x="85722" y="366038"/>
                  </a:lnTo>
                  <a:lnTo>
                    <a:pt x="82899" y="371878"/>
                  </a:lnTo>
                  <a:lnTo>
                    <a:pt x="80665" y="374918"/>
                  </a:lnTo>
                  <a:lnTo>
                    <a:pt x="80233" y="376944"/>
                  </a:lnTo>
                  <a:lnTo>
                    <a:pt x="81004" y="378294"/>
                  </a:lnTo>
                  <a:lnTo>
                    <a:pt x="85639" y="380949"/>
                  </a:lnTo>
                  <a:lnTo>
                    <a:pt x="76196" y="38099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88" name="SMARTInkShape-171"/>
            <p:cNvSpPr/>
            <p:nvPr>
              <p:custDataLst>
                <p:tags r:id="rId3"/>
              </p:custDataLst>
            </p:nvPr>
          </p:nvSpPr>
          <p:spPr>
            <a:xfrm>
              <a:off x="7419985" y="3590925"/>
              <a:ext cx="190491" cy="57151"/>
            </a:xfrm>
            <a:custGeom>
              <a:avLst/>
              <a:gdLst/>
              <a:ahLst/>
              <a:cxnLst/>
              <a:rect l="0" t="0" r="0" b="0"/>
              <a:pathLst>
                <a:path w="190491" h="57151">
                  <a:moveTo>
                    <a:pt x="9515" y="57150"/>
                  </a:moveTo>
                  <a:lnTo>
                    <a:pt x="9515" y="57150"/>
                  </a:lnTo>
                  <a:lnTo>
                    <a:pt x="0" y="57150"/>
                  </a:lnTo>
                  <a:lnTo>
                    <a:pt x="5049" y="52093"/>
                  </a:lnTo>
                  <a:lnTo>
                    <a:pt x="10353" y="49611"/>
                  </a:lnTo>
                  <a:lnTo>
                    <a:pt x="25500" y="46828"/>
                  </a:lnTo>
                  <a:lnTo>
                    <a:pt x="38112" y="40137"/>
                  </a:lnTo>
                  <a:lnTo>
                    <a:pt x="74205" y="35331"/>
                  </a:lnTo>
                  <a:lnTo>
                    <a:pt x="82716" y="31578"/>
                  </a:lnTo>
                  <a:lnTo>
                    <a:pt x="126447" y="25805"/>
                  </a:lnTo>
                  <a:lnTo>
                    <a:pt x="151785" y="16821"/>
                  </a:lnTo>
                  <a:lnTo>
                    <a:pt x="155162" y="14389"/>
                  </a:lnTo>
                  <a:lnTo>
                    <a:pt x="164559" y="11686"/>
                  </a:lnTo>
                  <a:lnTo>
                    <a:pt x="174732" y="9427"/>
                  </a:lnTo>
                  <a:lnTo>
                    <a:pt x="19049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89" name="SMARTInkShape-172"/>
            <p:cNvSpPr/>
            <p:nvPr>
              <p:custDataLst>
                <p:tags r:id="rId4"/>
              </p:custDataLst>
            </p:nvPr>
          </p:nvSpPr>
          <p:spPr>
            <a:xfrm>
              <a:off x="7715250" y="3381501"/>
              <a:ext cx="123814" cy="314162"/>
            </a:xfrm>
            <a:custGeom>
              <a:avLst/>
              <a:gdLst/>
              <a:ahLst/>
              <a:cxnLst/>
              <a:rect l="0" t="0" r="0" b="0"/>
              <a:pathLst>
                <a:path w="123814" h="314162">
                  <a:moveTo>
                    <a:pt x="38100" y="18924"/>
                  </a:moveTo>
                  <a:lnTo>
                    <a:pt x="38100" y="18924"/>
                  </a:lnTo>
                  <a:lnTo>
                    <a:pt x="46301" y="10723"/>
                  </a:lnTo>
                  <a:lnTo>
                    <a:pt x="45685" y="9223"/>
                  </a:lnTo>
                  <a:lnTo>
                    <a:pt x="38206" y="0"/>
                  </a:lnTo>
                  <a:lnTo>
                    <a:pt x="38103" y="9010"/>
                  </a:lnTo>
                  <a:lnTo>
                    <a:pt x="29900" y="17566"/>
                  </a:lnTo>
                  <a:lnTo>
                    <a:pt x="28690" y="27006"/>
                  </a:lnTo>
                  <a:lnTo>
                    <a:pt x="28576" y="52036"/>
                  </a:lnTo>
                  <a:lnTo>
                    <a:pt x="25753" y="57629"/>
                  </a:lnTo>
                  <a:lnTo>
                    <a:pt x="20374" y="64787"/>
                  </a:lnTo>
                  <a:lnTo>
                    <a:pt x="19311" y="73805"/>
                  </a:lnTo>
                  <a:lnTo>
                    <a:pt x="19051" y="117352"/>
                  </a:lnTo>
                  <a:lnTo>
                    <a:pt x="17992" y="119468"/>
                  </a:lnTo>
                  <a:lnTo>
                    <a:pt x="16228" y="120878"/>
                  </a:lnTo>
                  <a:lnTo>
                    <a:pt x="13994" y="121818"/>
                  </a:lnTo>
                  <a:lnTo>
                    <a:pt x="12503" y="123504"/>
                  </a:lnTo>
                  <a:lnTo>
                    <a:pt x="10849" y="128198"/>
                  </a:lnTo>
                  <a:lnTo>
                    <a:pt x="9559" y="155483"/>
                  </a:lnTo>
                  <a:lnTo>
                    <a:pt x="8489" y="157588"/>
                  </a:lnTo>
                  <a:lnTo>
                    <a:pt x="6718" y="158992"/>
                  </a:lnTo>
                  <a:lnTo>
                    <a:pt x="4479" y="159927"/>
                  </a:lnTo>
                  <a:lnTo>
                    <a:pt x="2986" y="161610"/>
                  </a:lnTo>
                  <a:lnTo>
                    <a:pt x="0" y="171323"/>
                  </a:lnTo>
                  <a:lnTo>
                    <a:pt x="0" y="147644"/>
                  </a:lnTo>
                  <a:lnTo>
                    <a:pt x="2822" y="142102"/>
                  </a:lnTo>
                  <a:lnTo>
                    <a:pt x="14190" y="128687"/>
                  </a:lnTo>
                  <a:lnTo>
                    <a:pt x="19713" y="125916"/>
                  </a:lnTo>
                  <a:lnTo>
                    <a:pt x="26824" y="124137"/>
                  </a:lnTo>
                  <a:lnTo>
                    <a:pt x="35834" y="117240"/>
                  </a:lnTo>
                  <a:lnTo>
                    <a:pt x="44719" y="115082"/>
                  </a:lnTo>
                  <a:lnTo>
                    <a:pt x="55304" y="114294"/>
                  </a:lnTo>
                  <a:lnTo>
                    <a:pt x="67268" y="121729"/>
                  </a:lnTo>
                  <a:lnTo>
                    <a:pt x="70246" y="122386"/>
                  </a:lnTo>
                  <a:lnTo>
                    <a:pt x="85777" y="131065"/>
                  </a:lnTo>
                  <a:lnTo>
                    <a:pt x="88935" y="131785"/>
                  </a:lnTo>
                  <a:lnTo>
                    <a:pt x="91040" y="133323"/>
                  </a:lnTo>
                  <a:lnTo>
                    <a:pt x="92443" y="135406"/>
                  </a:lnTo>
                  <a:lnTo>
                    <a:pt x="95060" y="140544"/>
                  </a:lnTo>
                  <a:lnTo>
                    <a:pt x="101426" y="149387"/>
                  </a:lnTo>
                  <a:lnTo>
                    <a:pt x="104841" y="158709"/>
                  </a:lnTo>
                  <a:lnTo>
                    <a:pt x="111027" y="168174"/>
                  </a:lnTo>
                  <a:lnTo>
                    <a:pt x="114388" y="177681"/>
                  </a:lnTo>
                  <a:lnTo>
                    <a:pt x="120559" y="187201"/>
                  </a:lnTo>
                  <a:lnTo>
                    <a:pt x="122857" y="196725"/>
                  </a:lnTo>
                  <a:lnTo>
                    <a:pt x="123813" y="231649"/>
                  </a:lnTo>
                  <a:lnTo>
                    <a:pt x="114124" y="262516"/>
                  </a:lnTo>
                  <a:lnTo>
                    <a:pt x="97876" y="285572"/>
                  </a:lnTo>
                  <a:lnTo>
                    <a:pt x="97001" y="288765"/>
                  </a:lnTo>
                  <a:lnTo>
                    <a:pt x="95358" y="290893"/>
                  </a:lnTo>
                  <a:lnTo>
                    <a:pt x="79106" y="301321"/>
                  </a:lnTo>
                  <a:lnTo>
                    <a:pt x="69770" y="304739"/>
                  </a:lnTo>
                  <a:lnTo>
                    <a:pt x="60301" y="310926"/>
                  </a:lnTo>
                  <a:lnTo>
                    <a:pt x="49503" y="313768"/>
                  </a:lnTo>
                  <a:lnTo>
                    <a:pt x="34532" y="314161"/>
                  </a:lnTo>
                  <a:lnTo>
                    <a:pt x="28401" y="311360"/>
                  </a:lnTo>
                  <a:lnTo>
                    <a:pt x="14540" y="300009"/>
                  </a:lnTo>
                  <a:lnTo>
                    <a:pt x="11754" y="291664"/>
                  </a:lnTo>
                  <a:lnTo>
                    <a:pt x="9457" y="281959"/>
                  </a:lnTo>
                  <a:lnTo>
                    <a:pt x="3273" y="269486"/>
                  </a:lnTo>
                  <a:lnTo>
                    <a:pt x="0" y="2475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90" name="SMARTInkShape-173"/>
            <p:cNvSpPr/>
            <p:nvPr>
              <p:custDataLst>
                <p:tags r:id="rId5"/>
              </p:custDataLst>
            </p:nvPr>
          </p:nvSpPr>
          <p:spPr>
            <a:xfrm>
              <a:off x="7724775" y="3324628"/>
              <a:ext cx="152401" cy="75798"/>
            </a:xfrm>
            <a:custGeom>
              <a:avLst/>
              <a:gdLst/>
              <a:ahLst/>
              <a:cxnLst/>
              <a:rect l="0" t="0" r="0" b="0"/>
              <a:pathLst>
                <a:path w="152401" h="75798">
                  <a:moveTo>
                    <a:pt x="0" y="75797"/>
                  </a:moveTo>
                  <a:lnTo>
                    <a:pt x="0" y="75797"/>
                  </a:lnTo>
                  <a:lnTo>
                    <a:pt x="0" y="52117"/>
                  </a:lnTo>
                  <a:lnTo>
                    <a:pt x="1058" y="50485"/>
                  </a:lnTo>
                  <a:lnTo>
                    <a:pt x="2822" y="49397"/>
                  </a:lnTo>
                  <a:lnTo>
                    <a:pt x="5056" y="48673"/>
                  </a:lnTo>
                  <a:lnTo>
                    <a:pt x="6547" y="47131"/>
                  </a:lnTo>
                  <a:lnTo>
                    <a:pt x="8201" y="42595"/>
                  </a:lnTo>
                  <a:lnTo>
                    <a:pt x="9701" y="40962"/>
                  </a:lnTo>
                  <a:lnTo>
                    <a:pt x="26824" y="29623"/>
                  </a:lnTo>
                  <a:lnTo>
                    <a:pt x="35834" y="21912"/>
                  </a:lnTo>
                  <a:lnTo>
                    <a:pt x="44719" y="18556"/>
                  </a:lnTo>
                  <a:lnTo>
                    <a:pt x="55114" y="12387"/>
                  </a:lnTo>
                  <a:lnTo>
                    <a:pt x="81675" y="8350"/>
                  </a:lnTo>
                  <a:lnTo>
                    <a:pt x="95077" y="1640"/>
                  </a:lnTo>
                  <a:lnTo>
                    <a:pt x="107915" y="0"/>
                  </a:lnTo>
                  <a:lnTo>
                    <a:pt x="114284" y="2599"/>
                  </a:lnTo>
                  <a:lnTo>
                    <a:pt x="120643" y="6223"/>
                  </a:lnTo>
                  <a:lnTo>
                    <a:pt x="133349" y="8550"/>
                  </a:lnTo>
                  <a:lnTo>
                    <a:pt x="152400" y="91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91" name="SMARTInkShape-174"/>
            <p:cNvSpPr/>
            <p:nvPr>
              <p:custDataLst>
                <p:tags r:id="rId6"/>
              </p:custDataLst>
            </p:nvPr>
          </p:nvSpPr>
          <p:spPr>
            <a:xfrm>
              <a:off x="7943908" y="3333784"/>
              <a:ext cx="122313" cy="304326"/>
            </a:xfrm>
            <a:custGeom>
              <a:avLst/>
              <a:gdLst/>
              <a:ahLst/>
              <a:cxnLst/>
              <a:rect l="0" t="0" r="0" b="0"/>
              <a:pathLst>
                <a:path w="122313" h="304326">
                  <a:moveTo>
                    <a:pt x="95192" y="28541"/>
                  </a:moveTo>
                  <a:lnTo>
                    <a:pt x="95192" y="28541"/>
                  </a:lnTo>
                  <a:lnTo>
                    <a:pt x="95192" y="20340"/>
                  </a:lnTo>
                  <a:lnTo>
                    <a:pt x="85782" y="9617"/>
                  </a:lnTo>
                  <a:lnTo>
                    <a:pt x="85701" y="4472"/>
                  </a:lnTo>
                  <a:lnTo>
                    <a:pt x="84631" y="2970"/>
                  </a:lnTo>
                  <a:lnTo>
                    <a:pt x="82860" y="1969"/>
                  </a:lnTo>
                  <a:lnTo>
                    <a:pt x="75968" y="230"/>
                  </a:lnTo>
                  <a:lnTo>
                    <a:pt x="68058" y="0"/>
                  </a:lnTo>
                  <a:lnTo>
                    <a:pt x="34739" y="31847"/>
                  </a:lnTo>
                  <a:lnTo>
                    <a:pt x="31283" y="38124"/>
                  </a:lnTo>
                  <a:lnTo>
                    <a:pt x="15421" y="78608"/>
                  </a:lnTo>
                  <a:lnTo>
                    <a:pt x="4933" y="120273"/>
                  </a:lnTo>
                  <a:lnTo>
                    <a:pt x="599" y="155143"/>
                  </a:lnTo>
                  <a:lnTo>
                    <a:pt x="0" y="199399"/>
                  </a:lnTo>
                  <a:lnTo>
                    <a:pt x="1026" y="212428"/>
                  </a:lnTo>
                  <a:lnTo>
                    <a:pt x="11703" y="254304"/>
                  </a:lnTo>
                  <a:lnTo>
                    <a:pt x="15753" y="262230"/>
                  </a:lnTo>
                  <a:lnTo>
                    <a:pt x="19091" y="272642"/>
                  </a:lnTo>
                  <a:lnTo>
                    <a:pt x="42579" y="299736"/>
                  </a:lnTo>
                  <a:lnTo>
                    <a:pt x="48172" y="302530"/>
                  </a:lnTo>
                  <a:lnTo>
                    <a:pt x="55329" y="304325"/>
                  </a:lnTo>
                  <a:lnTo>
                    <a:pt x="67221" y="297169"/>
                  </a:lnTo>
                  <a:lnTo>
                    <a:pt x="70194" y="296527"/>
                  </a:lnTo>
                  <a:lnTo>
                    <a:pt x="79436" y="290565"/>
                  </a:lnTo>
                  <a:lnTo>
                    <a:pt x="98377" y="272885"/>
                  </a:lnTo>
                  <a:lnTo>
                    <a:pt x="101899" y="266607"/>
                  </a:lnTo>
                  <a:lnTo>
                    <a:pt x="104523" y="260290"/>
                  </a:lnTo>
                  <a:lnTo>
                    <a:pt x="110893" y="250784"/>
                  </a:lnTo>
                  <a:lnTo>
                    <a:pt x="112753" y="244438"/>
                  </a:lnTo>
                  <a:lnTo>
                    <a:pt x="114308" y="242322"/>
                  </a:lnTo>
                  <a:lnTo>
                    <a:pt x="116403" y="240912"/>
                  </a:lnTo>
                  <a:lnTo>
                    <a:pt x="118858" y="239972"/>
                  </a:lnTo>
                  <a:lnTo>
                    <a:pt x="120494" y="238286"/>
                  </a:lnTo>
                  <a:lnTo>
                    <a:pt x="122312" y="233592"/>
                  </a:lnTo>
                  <a:lnTo>
                    <a:pt x="121738" y="230858"/>
                  </a:lnTo>
                  <a:lnTo>
                    <a:pt x="116036" y="218866"/>
                  </a:lnTo>
                  <a:lnTo>
                    <a:pt x="115438" y="215750"/>
                  </a:lnTo>
                  <a:lnTo>
                    <a:pt x="113981" y="213672"/>
                  </a:lnTo>
                  <a:lnTo>
                    <a:pt x="111951" y="212286"/>
                  </a:lnTo>
                  <a:lnTo>
                    <a:pt x="106146" y="210063"/>
                  </a:lnTo>
                  <a:lnTo>
                    <a:pt x="77307" y="209530"/>
                  </a:lnTo>
                  <a:lnTo>
                    <a:pt x="68546" y="212345"/>
                  </a:lnTo>
                  <a:lnTo>
                    <a:pt x="64728" y="214577"/>
                  </a:lnTo>
                  <a:lnTo>
                    <a:pt x="62184" y="217123"/>
                  </a:lnTo>
                  <a:lnTo>
                    <a:pt x="37883" y="247638"/>
                  </a:lnTo>
                  <a:lnTo>
                    <a:pt x="34761" y="250805"/>
                  </a:lnTo>
                  <a:lnTo>
                    <a:pt x="31292" y="259970"/>
                  </a:lnTo>
                  <a:lnTo>
                    <a:pt x="28691" y="270040"/>
                  </a:lnTo>
                  <a:lnTo>
                    <a:pt x="21221" y="285128"/>
                  </a:lnTo>
                  <a:lnTo>
                    <a:pt x="18992" y="29524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92" name="SMARTInkShape-175"/>
            <p:cNvSpPr/>
            <p:nvPr>
              <p:custDataLst>
                <p:tags r:id="rId7"/>
              </p:custDataLst>
            </p:nvPr>
          </p:nvSpPr>
          <p:spPr>
            <a:xfrm>
              <a:off x="8181975" y="3457614"/>
              <a:ext cx="138751" cy="152323"/>
            </a:xfrm>
            <a:custGeom>
              <a:avLst/>
              <a:gdLst/>
              <a:ahLst/>
              <a:cxnLst/>
              <a:rect l="0" t="0" r="0" b="0"/>
              <a:pathLst>
                <a:path w="138751" h="152323">
                  <a:moveTo>
                    <a:pt x="0" y="28536"/>
                  </a:moveTo>
                  <a:lnTo>
                    <a:pt x="0" y="28536"/>
                  </a:lnTo>
                  <a:lnTo>
                    <a:pt x="28446" y="91"/>
                  </a:lnTo>
                  <a:lnTo>
                    <a:pt x="33593" y="0"/>
                  </a:lnTo>
                  <a:lnTo>
                    <a:pt x="35096" y="1045"/>
                  </a:lnTo>
                  <a:lnTo>
                    <a:pt x="36097" y="2800"/>
                  </a:lnTo>
                  <a:lnTo>
                    <a:pt x="37836" y="9664"/>
                  </a:lnTo>
                  <a:lnTo>
                    <a:pt x="38099" y="55829"/>
                  </a:lnTo>
                  <a:lnTo>
                    <a:pt x="38100" y="102699"/>
                  </a:lnTo>
                  <a:lnTo>
                    <a:pt x="38100" y="150126"/>
                  </a:lnTo>
                  <a:lnTo>
                    <a:pt x="38100" y="152322"/>
                  </a:lnTo>
                  <a:lnTo>
                    <a:pt x="43156" y="147293"/>
                  </a:lnTo>
                  <a:lnTo>
                    <a:pt x="45640" y="141995"/>
                  </a:lnTo>
                  <a:lnTo>
                    <a:pt x="50272" y="128429"/>
                  </a:lnTo>
                  <a:lnTo>
                    <a:pt x="55112" y="115636"/>
                  </a:lnTo>
                  <a:lnTo>
                    <a:pt x="55791" y="112003"/>
                  </a:lnTo>
                  <a:lnTo>
                    <a:pt x="59368" y="105143"/>
                  </a:lnTo>
                  <a:lnTo>
                    <a:pt x="92101" y="59494"/>
                  </a:lnTo>
                  <a:lnTo>
                    <a:pt x="100548" y="44294"/>
                  </a:lnTo>
                  <a:lnTo>
                    <a:pt x="104580" y="32617"/>
                  </a:lnTo>
                  <a:lnTo>
                    <a:pt x="132912" y="403"/>
                  </a:lnTo>
                  <a:lnTo>
                    <a:pt x="138276" y="92"/>
                  </a:lnTo>
                  <a:lnTo>
                    <a:pt x="138750" y="1107"/>
                  </a:lnTo>
                  <a:lnTo>
                    <a:pt x="134731" y="10339"/>
                  </a:lnTo>
                  <a:lnTo>
                    <a:pt x="133624" y="17298"/>
                  </a:lnTo>
                  <a:lnTo>
                    <a:pt x="123825" y="3806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93" name="SMARTInkShape-176"/>
            <p:cNvSpPr/>
            <p:nvPr>
              <p:custDataLst>
                <p:tags r:id="rId8"/>
              </p:custDataLst>
            </p:nvPr>
          </p:nvSpPr>
          <p:spPr>
            <a:xfrm>
              <a:off x="8267700" y="3562350"/>
              <a:ext cx="114301" cy="28576"/>
            </a:xfrm>
            <a:custGeom>
              <a:avLst/>
              <a:gdLst/>
              <a:ahLst/>
              <a:cxnLst/>
              <a:rect l="0" t="0" r="0" b="0"/>
              <a:pathLst>
                <a:path w="114301" h="28576">
                  <a:moveTo>
                    <a:pt x="0" y="0"/>
                  </a:moveTo>
                  <a:lnTo>
                    <a:pt x="0" y="0"/>
                  </a:lnTo>
                  <a:lnTo>
                    <a:pt x="0" y="28439"/>
                  </a:lnTo>
                  <a:lnTo>
                    <a:pt x="44534" y="28575"/>
                  </a:lnTo>
                  <a:lnTo>
                    <a:pt x="88934" y="28575"/>
                  </a:lnTo>
                  <a:lnTo>
                    <a:pt x="95265" y="25753"/>
                  </a:lnTo>
                  <a:lnTo>
                    <a:pt x="11430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94" name="SMARTInkShape-177"/>
            <p:cNvSpPr/>
            <p:nvPr>
              <p:custDataLst>
                <p:tags r:id="rId9"/>
              </p:custDataLst>
            </p:nvPr>
          </p:nvSpPr>
          <p:spPr>
            <a:xfrm>
              <a:off x="8439555" y="3190875"/>
              <a:ext cx="237705" cy="447627"/>
            </a:xfrm>
            <a:custGeom>
              <a:avLst/>
              <a:gdLst/>
              <a:ahLst/>
              <a:cxnLst/>
              <a:rect l="0" t="0" r="0" b="0"/>
              <a:pathLst>
                <a:path w="237705" h="447627">
                  <a:moveTo>
                    <a:pt x="171045" y="0"/>
                  </a:moveTo>
                  <a:lnTo>
                    <a:pt x="171045" y="0"/>
                  </a:lnTo>
                  <a:lnTo>
                    <a:pt x="162843" y="0"/>
                  </a:lnTo>
                  <a:lnTo>
                    <a:pt x="156855" y="5056"/>
                  </a:lnTo>
                  <a:lnTo>
                    <a:pt x="154155" y="10361"/>
                  </a:lnTo>
                  <a:lnTo>
                    <a:pt x="151222" y="25510"/>
                  </a:lnTo>
                  <a:lnTo>
                    <a:pt x="145533" y="36016"/>
                  </a:lnTo>
                  <a:lnTo>
                    <a:pt x="139826" y="79272"/>
                  </a:lnTo>
                  <a:lnTo>
                    <a:pt x="133851" y="117684"/>
                  </a:lnTo>
                  <a:lnTo>
                    <a:pt x="131966" y="165201"/>
                  </a:lnTo>
                  <a:lnTo>
                    <a:pt x="124755" y="209981"/>
                  </a:lnTo>
                  <a:lnTo>
                    <a:pt x="113235" y="249693"/>
                  </a:lnTo>
                  <a:lnTo>
                    <a:pt x="97608" y="294618"/>
                  </a:lnTo>
                  <a:lnTo>
                    <a:pt x="92841" y="314130"/>
                  </a:lnTo>
                  <a:lnTo>
                    <a:pt x="88663" y="327997"/>
                  </a:lnTo>
                  <a:lnTo>
                    <a:pt x="80704" y="366965"/>
                  </a:lnTo>
                  <a:lnTo>
                    <a:pt x="66079" y="397052"/>
                  </a:lnTo>
                  <a:lnTo>
                    <a:pt x="30991" y="438127"/>
                  </a:lnTo>
                  <a:lnTo>
                    <a:pt x="30050" y="441309"/>
                  </a:lnTo>
                  <a:lnTo>
                    <a:pt x="28365" y="443431"/>
                  </a:lnTo>
                  <a:lnTo>
                    <a:pt x="23670" y="445789"/>
                  </a:lnTo>
                  <a:lnTo>
                    <a:pt x="9643" y="447626"/>
                  </a:lnTo>
                  <a:lnTo>
                    <a:pt x="4219" y="442604"/>
                  </a:lnTo>
                  <a:lnTo>
                    <a:pt x="1651" y="437307"/>
                  </a:lnTo>
                  <a:lnTo>
                    <a:pt x="0" y="425283"/>
                  </a:lnTo>
                  <a:lnTo>
                    <a:pt x="2597" y="419026"/>
                  </a:lnTo>
                  <a:lnTo>
                    <a:pt x="6220" y="412717"/>
                  </a:lnTo>
                  <a:lnTo>
                    <a:pt x="9319" y="403215"/>
                  </a:lnTo>
                  <a:lnTo>
                    <a:pt x="15412" y="393697"/>
                  </a:lnTo>
                  <a:lnTo>
                    <a:pt x="17208" y="387349"/>
                  </a:lnTo>
                  <a:lnTo>
                    <a:pt x="18745" y="385232"/>
                  </a:lnTo>
                  <a:lnTo>
                    <a:pt x="20829" y="383822"/>
                  </a:lnTo>
                  <a:lnTo>
                    <a:pt x="25965" y="381196"/>
                  </a:lnTo>
                  <a:lnTo>
                    <a:pt x="35942" y="372964"/>
                  </a:lnTo>
                  <a:lnTo>
                    <a:pt x="78889" y="371486"/>
                  </a:lnTo>
                  <a:lnTo>
                    <a:pt x="85285" y="374302"/>
                  </a:lnTo>
                  <a:lnTo>
                    <a:pt x="88473" y="376535"/>
                  </a:lnTo>
                  <a:lnTo>
                    <a:pt x="111905" y="383234"/>
                  </a:lnTo>
                  <a:lnTo>
                    <a:pt x="119361" y="387285"/>
                  </a:lnTo>
                  <a:lnTo>
                    <a:pt x="157439" y="400141"/>
                  </a:lnTo>
                  <a:lnTo>
                    <a:pt x="170866" y="407398"/>
                  </a:lnTo>
                  <a:lnTo>
                    <a:pt x="183709" y="409145"/>
                  </a:lnTo>
                  <a:lnTo>
                    <a:pt x="185839" y="410347"/>
                  </a:lnTo>
                  <a:lnTo>
                    <a:pt x="187257" y="412206"/>
                  </a:lnTo>
                  <a:lnTo>
                    <a:pt x="188203" y="414505"/>
                  </a:lnTo>
                  <a:lnTo>
                    <a:pt x="189891" y="416036"/>
                  </a:lnTo>
                  <a:lnTo>
                    <a:pt x="194592" y="417738"/>
                  </a:lnTo>
                  <a:lnTo>
                    <a:pt x="203186" y="418697"/>
                  </a:lnTo>
                  <a:lnTo>
                    <a:pt x="205173" y="417773"/>
                  </a:lnTo>
                  <a:lnTo>
                    <a:pt x="206498" y="416098"/>
                  </a:lnTo>
                  <a:lnTo>
                    <a:pt x="207380" y="413924"/>
                  </a:lnTo>
                  <a:lnTo>
                    <a:pt x="209026" y="412474"/>
                  </a:lnTo>
                  <a:lnTo>
                    <a:pt x="213679" y="410864"/>
                  </a:lnTo>
                  <a:lnTo>
                    <a:pt x="215342" y="409375"/>
                  </a:lnTo>
                  <a:lnTo>
                    <a:pt x="217191" y="404900"/>
                  </a:lnTo>
                  <a:lnTo>
                    <a:pt x="218742" y="403284"/>
                  </a:lnTo>
                  <a:lnTo>
                    <a:pt x="223288" y="401488"/>
                  </a:lnTo>
                  <a:lnTo>
                    <a:pt x="224925" y="399950"/>
                  </a:lnTo>
                  <a:lnTo>
                    <a:pt x="226742" y="395420"/>
                  </a:lnTo>
                  <a:lnTo>
                    <a:pt x="228967" y="383887"/>
                  </a:lnTo>
                  <a:lnTo>
                    <a:pt x="234657" y="374565"/>
                  </a:lnTo>
                  <a:lnTo>
                    <a:pt x="236812" y="364041"/>
                  </a:lnTo>
                  <a:lnTo>
                    <a:pt x="237704" y="321202"/>
                  </a:lnTo>
                  <a:lnTo>
                    <a:pt x="236653" y="311032"/>
                  </a:lnTo>
                  <a:lnTo>
                    <a:pt x="230113" y="299356"/>
                  </a:lnTo>
                  <a:lnTo>
                    <a:pt x="205921" y="264884"/>
                  </a:lnTo>
                  <a:lnTo>
                    <a:pt x="196776" y="260602"/>
                  </a:lnTo>
                  <a:lnTo>
                    <a:pt x="186714" y="257640"/>
                  </a:lnTo>
                  <a:lnTo>
                    <a:pt x="174041" y="251080"/>
                  </a:lnTo>
                  <a:lnTo>
                    <a:pt x="126464" y="247784"/>
                  </a:lnTo>
                  <a:lnTo>
                    <a:pt x="107505" y="252746"/>
                  </a:lnTo>
                  <a:lnTo>
                    <a:pt x="83329" y="264131"/>
                  </a:lnTo>
                  <a:lnTo>
                    <a:pt x="65679" y="268761"/>
                  </a:lnTo>
                  <a:lnTo>
                    <a:pt x="49866" y="276835"/>
                  </a:lnTo>
                  <a:lnTo>
                    <a:pt x="45810" y="279807"/>
                  </a:lnTo>
                  <a:lnTo>
                    <a:pt x="43104" y="283905"/>
                  </a:lnTo>
                  <a:lnTo>
                    <a:pt x="35942" y="302868"/>
                  </a:lnTo>
                  <a:lnTo>
                    <a:pt x="31625" y="310291"/>
                  </a:lnTo>
                  <a:lnTo>
                    <a:pt x="22985" y="336671"/>
                  </a:lnTo>
                  <a:lnTo>
                    <a:pt x="28170" y="3619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95" name="SMARTInkShape-178"/>
            <p:cNvSpPr/>
            <p:nvPr>
              <p:custDataLst>
                <p:tags r:id="rId10"/>
              </p:custDataLst>
            </p:nvPr>
          </p:nvSpPr>
          <p:spPr>
            <a:xfrm>
              <a:off x="8724900" y="3495709"/>
              <a:ext cx="266701" cy="95214"/>
            </a:xfrm>
            <a:custGeom>
              <a:avLst/>
              <a:gdLst/>
              <a:ahLst/>
              <a:cxnLst/>
              <a:rect l="0" t="0" r="0" b="0"/>
              <a:pathLst>
                <a:path w="266701" h="95214">
                  <a:moveTo>
                    <a:pt x="0" y="19016"/>
                  </a:moveTo>
                  <a:lnTo>
                    <a:pt x="0" y="19016"/>
                  </a:lnTo>
                  <a:lnTo>
                    <a:pt x="5057" y="19016"/>
                  </a:lnTo>
                  <a:lnTo>
                    <a:pt x="6546" y="17958"/>
                  </a:lnTo>
                  <a:lnTo>
                    <a:pt x="7538" y="16194"/>
                  </a:lnTo>
                  <a:lnTo>
                    <a:pt x="9134" y="10815"/>
                  </a:lnTo>
                  <a:lnTo>
                    <a:pt x="12173" y="10080"/>
                  </a:lnTo>
                  <a:lnTo>
                    <a:pt x="17691" y="9608"/>
                  </a:lnTo>
                  <a:lnTo>
                    <a:pt x="18145" y="8510"/>
                  </a:lnTo>
                  <a:lnTo>
                    <a:pt x="19015" y="362"/>
                  </a:lnTo>
                  <a:lnTo>
                    <a:pt x="27248" y="0"/>
                  </a:lnTo>
                  <a:lnTo>
                    <a:pt x="27691" y="1047"/>
                  </a:lnTo>
                  <a:lnTo>
                    <a:pt x="28182" y="5033"/>
                  </a:lnTo>
                  <a:lnTo>
                    <a:pt x="29371" y="6519"/>
                  </a:lnTo>
                  <a:lnTo>
                    <a:pt x="36741" y="9100"/>
                  </a:lnTo>
                  <a:lnTo>
                    <a:pt x="37496" y="12139"/>
                  </a:lnTo>
                  <a:lnTo>
                    <a:pt x="37698" y="14431"/>
                  </a:lnTo>
                  <a:lnTo>
                    <a:pt x="38891" y="15960"/>
                  </a:lnTo>
                  <a:lnTo>
                    <a:pt x="46266" y="18614"/>
                  </a:lnTo>
                  <a:lnTo>
                    <a:pt x="47021" y="21660"/>
                  </a:lnTo>
                  <a:lnTo>
                    <a:pt x="47223" y="23953"/>
                  </a:lnTo>
                  <a:lnTo>
                    <a:pt x="48416" y="25483"/>
                  </a:lnTo>
                  <a:lnTo>
                    <a:pt x="52563" y="27181"/>
                  </a:lnTo>
                  <a:lnTo>
                    <a:pt x="54092" y="28693"/>
                  </a:lnTo>
                  <a:lnTo>
                    <a:pt x="57941" y="38162"/>
                  </a:lnTo>
                  <a:lnTo>
                    <a:pt x="65316" y="46140"/>
                  </a:lnTo>
                  <a:lnTo>
                    <a:pt x="66555" y="55665"/>
                  </a:lnTo>
                  <a:lnTo>
                    <a:pt x="66665" y="65190"/>
                  </a:lnTo>
                  <a:lnTo>
                    <a:pt x="47660" y="85656"/>
                  </a:lnTo>
                  <a:lnTo>
                    <a:pt x="47628" y="77487"/>
                  </a:lnTo>
                  <a:lnTo>
                    <a:pt x="54171" y="68823"/>
                  </a:lnTo>
                  <a:lnTo>
                    <a:pt x="55827" y="63025"/>
                  </a:lnTo>
                  <a:lnTo>
                    <a:pt x="57327" y="61055"/>
                  </a:lnTo>
                  <a:lnTo>
                    <a:pt x="61816" y="58867"/>
                  </a:lnTo>
                  <a:lnTo>
                    <a:pt x="63435" y="57225"/>
                  </a:lnTo>
                  <a:lnTo>
                    <a:pt x="68855" y="46985"/>
                  </a:lnTo>
                  <a:lnTo>
                    <a:pt x="72936" y="40972"/>
                  </a:lnTo>
                  <a:lnTo>
                    <a:pt x="76292" y="31636"/>
                  </a:lnTo>
                  <a:lnTo>
                    <a:pt x="93799" y="10979"/>
                  </a:lnTo>
                  <a:lnTo>
                    <a:pt x="104346" y="9530"/>
                  </a:lnTo>
                  <a:lnTo>
                    <a:pt x="109704" y="9502"/>
                  </a:lnTo>
                  <a:lnTo>
                    <a:pt x="111237" y="10557"/>
                  </a:lnTo>
                  <a:lnTo>
                    <a:pt x="112257" y="12318"/>
                  </a:lnTo>
                  <a:lnTo>
                    <a:pt x="114031" y="19192"/>
                  </a:lnTo>
                  <a:lnTo>
                    <a:pt x="114299" y="50894"/>
                  </a:lnTo>
                  <a:lnTo>
                    <a:pt x="113242" y="52968"/>
                  </a:lnTo>
                  <a:lnTo>
                    <a:pt x="111476" y="54351"/>
                  </a:lnTo>
                  <a:lnTo>
                    <a:pt x="109243" y="55272"/>
                  </a:lnTo>
                  <a:lnTo>
                    <a:pt x="107754" y="56945"/>
                  </a:lnTo>
                  <a:lnTo>
                    <a:pt x="106098" y="61626"/>
                  </a:lnTo>
                  <a:lnTo>
                    <a:pt x="104775" y="95171"/>
                  </a:lnTo>
                  <a:lnTo>
                    <a:pt x="112977" y="95212"/>
                  </a:lnTo>
                  <a:lnTo>
                    <a:pt x="113417" y="94155"/>
                  </a:lnTo>
                  <a:lnTo>
                    <a:pt x="113909" y="90158"/>
                  </a:lnTo>
                  <a:lnTo>
                    <a:pt x="115098" y="88670"/>
                  </a:lnTo>
                  <a:lnTo>
                    <a:pt x="131624" y="77606"/>
                  </a:lnTo>
                  <a:lnTo>
                    <a:pt x="137895" y="71536"/>
                  </a:lnTo>
                  <a:lnTo>
                    <a:pt x="140661" y="65994"/>
                  </a:lnTo>
                  <a:lnTo>
                    <a:pt x="142438" y="58870"/>
                  </a:lnTo>
                  <a:lnTo>
                    <a:pt x="149334" y="49858"/>
                  </a:lnTo>
                  <a:lnTo>
                    <a:pt x="151997" y="39828"/>
                  </a:lnTo>
                  <a:lnTo>
                    <a:pt x="152399" y="28580"/>
                  </a:lnTo>
                  <a:lnTo>
                    <a:pt x="134791" y="46151"/>
                  </a:lnTo>
                  <a:lnTo>
                    <a:pt x="132577" y="54911"/>
                  </a:lnTo>
                  <a:lnTo>
                    <a:pt x="125186" y="64887"/>
                  </a:lnTo>
                  <a:lnTo>
                    <a:pt x="124228" y="71178"/>
                  </a:lnTo>
                  <a:lnTo>
                    <a:pt x="126826" y="76771"/>
                  </a:lnTo>
                  <a:lnTo>
                    <a:pt x="132062" y="83929"/>
                  </a:lnTo>
                  <a:lnTo>
                    <a:pt x="132968" y="90225"/>
                  </a:lnTo>
                  <a:lnTo>
                    <a:pt x="134153" y="91889"/>
                  </a:lnTo>
                  <a:lnTo>
                    <a:pt x="136002" y="92998"/>
                  </a:lnTo>
                  <a:lnTo>
                    <a:pt x="143660" y="94559"/>
                  </a:lnTo>
                  <a:lnTo>
                    <a:pt x="184154" y="95213"/>
                  </a:lnTo>
                  <a:lnTo>
                    <a:pt x="215019" y="85515"/>
                  </a:lnTo>
                  <a:lnTo>
                    <a:pt x="228426" y="78326"/>
                  </a:lnTo>
                  <a:lnTo>
                    <a:pt x="246322" y="71536"/>
                  </a:lnTo>
                  <a:lnTo>
                    <a:pt x="266700" y="5711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96" name="SMARTInkShape-179"/>
            <p:cNvSpPr/>
            <p:nvPr>
              <p:custDataLst>
                <p:tags r:id="rId11"/>
              </p:custDataLst>
            </p:nvPr>
          </p:nvSpPr>
          <p:spPr>
            <a:xfrm>
              <a:off x="8072376" y="3181350"/>
              <a:ext cx="281050" cy="600076"/>
            </a:xfrm>
            <a:custGeom>
              <a:avLst/>
              <a:gdLst/>
              <a:ahLst/>
              <a:cxnLst/>
              <a:rect l="0" t="0" r="0" b="0"/>
              <a:pathLst>
                <a:path w="281050" h="600076">
                  <a:moveTo>
                    <a:pt x="281049" y="0"/>
                  </a:moveTo>
                  <a:lnTo>
                    <a:pt x="281049" y="0"/>
                  </a:lnTo>
                  <a:lnTo>
                    <a:pt x="267792" y="0"/>
                  </a:lnTo>
                  <a:lnTo>
                    <a:pt x="261753" y="2822"/>
                  </a:lnTo>
                  <a:lnTo>
                    <a:pt x="255539" y="6546"/>
                  </a:lnTo>
                  <a:lnTo>
                    <a:pt x="212138" y="21232"/>
                  </a:lnTo>
                  <a:lnTo>
                    <a:pt x="200679" y="27428"/>
                  </a:lnTo>
                  <a:lnTo>
                    <a:pt x="157166" y="59441"/>
                  </a:lnTo>
                  <a:lnTo>
                    <a:pt x="112770" y="101734"/>
                  </a:lnTo>
                  <a:lnTo>
                    <a:pt x="79730" y="147913"/>
                  </a:lnTo>
                  <a:lnTo>
                    <a:pt x="51861" y="191163"/>
                  </a:lnTo>
                  <a:lnTo>
                    <a:pt x="31989" y="228731"/>
                  </a:lnTo>
                  <a:lnTo>
                    <a:pt x="12385" y="274330"/>
                  </a:lnTo>
                  <a:lnTo>
                    <a:pt x="6005" y="311529"/>
                  </a:lnTo>
                  <a:lnTo>
                    <a:pt x="0" y="349362"/>
                  </a:lnTo>
                  <a:lnTo>
                    <a:pt x="2924" y="387383"/>
                  </a:lnTo>
                  <a:lnTo>
                    <a:pt x="5320" y="424402"/>
                  </a:lnTo>
                  <a:lnTo>
                    <a:pt x="15075" y="468713"/>
                  </a:lnTo>
                  <a:lnTo>
                    <a:pt x="26912" y="505414"/>
                  </a:lnTo>
                  <a:lnTo>
                    <a:pt x="49874" y="550685"/>
                  </a:lnTo>
                  <a:lnTo>
                    <a:pt x="90549" y="6000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97" name="SMARTInkShape-180"/>
            <p:cNvSpPr/>
            <p:nvPr>
              <p:custDataLst>
                <p:tags r:id="rId12"/>
              </p:custDataLst>
            </p:nvPr>
          </p:nvSpPr>
          <p:spPr>
            <a:xfrm>
              <a:off x="8877300" y="3086103"/>
              <a:ext cx="171286" cy="752473"/>
            </a:xfrm>
            <a:custGeom>
              <a:avLst/>
              <a:gdLst/>
              <a:ahLst/>
              <a:cxnLst/>
              <a:rect l="0" t="0" r="0" b="0"/>
              <a:pathLst>
                <a:path w="171286" h="752473">
                  <a:moveTo>
                    <a:pt x="0" y="9522"/>
                  </a:moveTo>
                  <a:lnTo>
                    <a:pt x="0" y="9522"/>
                  </a:lnTo>
                  <a:lnTo>
                    <a:pt x="0" y="4466"/>
                  </a:lnTo>
                  <a:lnTo>
                    <a:pt x="1058" y="2976"/>
                  </a:lnTo>
                  <a:lnTo>
                    <a:pt x="2824" y="1983"/>
                  </a:lnTo>
                  <a:lnTo>
                    <a:pt x="9702" y="258"/>
                  </a:lnTo>
                  <a:lnTo>
                    <a:pt x="32182" y="0"/>
                  </a:lnTo>
                  <a:lnTo>
                    <a:pt x="38290" y="2820"/>
                  </a:lnTo>
                  <a:lnTo>
                    <a:pt x="41402" y="5055"/>
                  </a:lnTo>
                  <a:lnTo>
                    <a:pt x="74220" y="47943"/>
                  </a:lnTo>
                  <a:lnTo>
                    <a:pt x="97898" y="88572"/>
                  </a:lnTo>
                  <a:lnTo>
                    <a:pt x="116116" y="124385"/>
                  </a:lnTo>
                  <a:lnTo>
                    <a:pt x="129908" y="169637"/>
                  </a:lnTo>
                  <a:lnTo>
                    <a:pt x="139620" y="206777"/>
                  </a:lnTo>
                  <a:lnTo>
                    <a:pt x="149201" y="243534"/>
                  </a:lnTo>
                  <a:lnTo>
                    <a:pt x="161921" y="287757"/>
                  </a:lnTo>
                  <a:lnTo>
                    <a:pt x="168626" y="324442"/>
                  </a:lnTo>
                  <a:lnTo>
                    <a:pt x="170614" y="362123"/>
                  </a:lnTo>
                  <a:lnTo>
                    <a:pt x="171285" y="407725"/>
                  </a:lnTo>
                  <a:lnTo>
                    <a:pt x="163813" y="447307"/>
                  </a:lnTo>
                  <a:lnTo>
                    <a:pt x="154967" y="485700"/>
                  </a:lnTo>
                  <a:lnTo>
                    <a:pt x="147851" y="523858"/>
                  </a:lnTo>
                  <a:lnTo>
                    <a:pt x="133168" y="568673"/>
                  </a:lnTo>
                  <a:lnTo>
                    <a:pt x="125861" y="582942"/>
                  </a:lnTo>
                  <a:lnTo>
                    <a:pt x="99302" y="623245"/>
                  </a:lnTo>
                  <a:lnTo>
                    <a:pt x="78394" y="669030"/>
                  </a:lnTo>
                  <a:lnTo>
                    <a:pt x="37857" y="714320"/>
                  </a:lnTo>
                  <a:lnTo>
                    <a:pt x="0" y="7524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977539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357298"/>
          </a:xfrm>
          <a:prstGeom prst="rect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458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458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-17458"/>
            <a:ext cx="9144000" cy="2606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Задача №2</a:t>
            </a:r>
            <a:endParaRPr lang="ru-RU" sz="2800" b="1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31"/>
          <a:srcRect/>
          <a:stretch>
            <a:fillRect/>
          </a:stretch>
        </p:blipFill>
        <p:spPr bwMode="auto">
          <a:xfrm>
            <a:off x="0" y="333966"/>
            <a:ext cx="9144000" cy="880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8" name="SMARTInkShape-Group27"/>
          <p:cNvGrpSpPr/>
          <p:nvPr/>
        </p:nvGrpSpPr>
        <p:grpSpPr>
          <a:xfrm>
            <a:off x="114303" y="1543061"/>
            <a:ext cx="1200148" cy="285701"/>
            <a:chOff x="114303" y="1543061"/>
            <a:chExt cx="1200148" cy="285701"/>
          </a:xfrm>
        </p:grpSpPr>
        <p:sp>
          <p:nvSpPr>
            <p:cNvPr id="3" name="SMARTInkShape-181"/>
            <p:cNvSpPr/>
            <p:nvPr>
              <p:custDataLst>
                <p:tags r:id="rId224"/>
              </p:custDataLst>
            </p:nvPr>
          </p:nvSpPr>
          <p:spPr>
            <a:xfrm>
              <a:off x="1200151" y="1619297"/>
              <a:ext cx="114300" cy="161879"/>
            </a:xfrm>
            <a:custGeom>
              <a:avLst/>
              <a:gdLst/>
              <a:ahLst/>
              <a:cxnLst/>
              <a:rect l="0" t="0" r="0" b="0"/>
              <a:pathLst>
                <a:path w="114300" h="161879">
                  <a:moveTo>
                    <a:pt x="19049" y="133303"/>
                  </a:moveTo>
                  <a:lnTo>
                    <a:pt x="19049" y="133303"/>
                  </a:lnTo>
                  <a:lnTo>
                    <a:pt x="19049" y="115693"/>
                  </a:lnTo>
                  <a:lnTo>
                    <a:pt x="17991" y="115213"/>
                  </a:lnTo>
                  <a:lnTo>
                    <a:pt x="1439" y="114264"/>
                  </a:lnTo>
                  <a:lnTo>
                    <a:pt x="959" y="115319"/>
                  </a:lnTo>
                  <a:lnTo>
                    <a:pt x="0" y="141378"/>
                  </a:lnTo>
                  <a:lnTo>
                    <a:pt x="1058" y="141861"/>
                  </a:lnTo>
                  <a:lnTo>
                    <a:pt x="5056" y="142398"/>
                  </a:lnTo>
                  <a:lnTo>
                    <a:pt x="6545" y="143600"/>
                  </a:lnTo>
                  <a:lnTo>
                    <a:pt x="9407" y="151950"/>
                  </a:lnTo>
                  <a:lnTo>
                    <a:pt x="17715" y="152318"/>
                  </a:lnTo>
                  <a:lnTo>
                    <a:pt x="27133" y="144149"/>
                  </a:lnTo>
                  <a:lnTo>
                    <a:pt x="33203" y="143219"/>
                  </a:lnTo>
                  <a:lnTo>
                    <a:pt x="34835" y="142031"/>
                  </a:lnTo>
                  <a:lnTo>
                    <a:pt x="35923" y="140180"/>
                  </a:lnTo>
                  <a:lnTo>
                    <a:pt x="36648" y="137887"/>
                  </a:lnTo>
                  <a:lnTo>
                    <a:pt x="48269" y="123546"/>
                  </a:lnTo>
                  <a:lnTo>
                    <a:pt x="53202" y="117325"/>
                  </a:lnTo>
                  <a:lnTo>
                    <a:pt x="59192" y="104708"/>
                  </a:lnTo>
                  <a:lnTo>
                    <a:pt x="63348" y="98369"/>
                  </a:lnTo>
                  <a:lnTo>
                    <a:pt x="66747" y="88850"/>
                  </a:lnTo>
                  <a:lnTo>
                    <a:pt x="72928" y="78269"/>
                  </a:lnTo>
                  <a:lnTo>
                    <a:pt x="76288" y="63257"/>
                  </a:lnTo>
                  <a:lnTo>
                    <a:pt x="83547" y="48167"/>
                  </a:lnTo>
                  <a:lnTo>
                    <a:pt x="85723" y="753"/>
                  </a:lnTo>
                  <a:lnTo>
                    <a:pt x="85724" y="0"/>
                  </a:lnTo>
                  <a:lnTo>
                    <a:pt x="85724" y="13215"/>
                  </a:lnTo>
                  <a:lnTo>
                    <a:pt x="82902" y="19253"/>
                  </a:lnTo>
                  <a:lnTo>
                    <a:pt x="79178" y="25464"/>
                  </a:lnTo>
                  <a:lnTo>
                    <a:pt x="76788" y="38075"/>
                  </a:lnTo>
                  <a:lnTo>
                    <a:pt x="76204" y="85504"/>
                  </a:lnTo>
                  <a:lnTo>
                    <a:pt x="76202" y="88737"/>
                  </a:lnTo>
                  <a:lnTo>
                    <a:pt x="79022" y="95151"/>
                  </a:lnTo>
                  <a:lnTo>
                    <a:pt x="84400" y="102836"/>
                  </a:lnTo>
                  <a:lnTo>
                    <a:pt x="85463" y="111959"/>
                  </a:lnTo>
                  <a:lnTo>
                    <a:pt x="85690" y="122012"/>
                  </a:lnTo>
                  <a:lnTo>
                    <a:pt x="93922" y="131824"/>
                  </a:lnTo>
                  <a:lnTo>
                    <a:pt x="95132" y="141374"/>
                  </a:lnTo>
                  <a:lnTo>
                    <a:pt x="96230" y="141859"/>
                  </a:lnTo>
                  <a:lnTo>
                    <a:pt x="100271" y="142397"/>
                  </a:lnTo>
                  <a:lnTo>
                    <a:pt x="101772" y="143599"/>
                  </a:lnTo>
                  <a:lnTo>
                    <a:pt x="105569" y="152503"/>
                  </a:lnTo>
                  <a:lnTo>
                    <a:pt x="114299" y="16187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SMARTInkShape-182"/>
            <p:cNvSpPr/>
            <p:nvPr>
              <p:custDataLst>
                <p:tags r:id="rId225"/>
              </p:custDataLst>
            </p:nvPr>
          </p:nvSpPr>
          <p:spPr>
            <a:xfrm>
              <a:off x="704850" y="1543061"/>
              <a:ext cx="409539" cy="285701"/>
            </a:xfrm>
            <a:custGeom>
              <a:avLst/>
              <a:gdLst/>
              <a:ahLst/>
              <a:cxnLst/>
              <a:rect l="0" t="0" r="0" b="0"/>
              <a:pathLst>
                <a:path w="409539" h="285701">
                  <a:moveTo>
                    <a:pt x="0" y="28564"/>
                  </a:moveTo>
                  <a:lnTo>
                    <a:pt x="0" y="28564"/>
                  </a:lnTo>
                  <a:lnTo>
                    <a:pt x="9133" y="37696"/>
                  </a:lnTo>
                  <a:lnTo>
                    <a:pt x="9525" y="57136"/>
                  </a:lnTo>
                  <a:lnTo>
                    <a:pt x="17726" y="57139"/>
                  </a:lnTo>
                  <a:lnTo>
                    <a:pt x="18167" y="56081"/>
                  </a:lnTo>
                  <a:lnTo>
                    <a:pt x="19040" y="34473"/>
                  </a:lnTo>
                  <a:lnTo>
                    <a:pt x="20101" y="32503"/>
                  </a:lnTo>
                  <a:lnTo>
                    <a:pt x="21868" y="31190"/>
                  </a:lnTo>
                  <a:lnTo>
                    <a:pt x="24103" y="30315"/>
                  </a:lnTo>
                  <a:lnTo>
                    <a:pt x="25594" y="28673"/>
                  </a:lnTo>
                  <a:lnTo>
                    <a:pt x="27250" y="24026"/>
                  </a:lnTo>
                  <a:lnTo>
                    <a:pt x="28182" y="15460"/>
                  </a:lnTo>
                  <a:lnTo>
                    <a:pt x="29371" y="13478"/>
                  </a:lnTo>
                  <a:lnTo>
                    <a:pt x="31223" y="12157"/>
                  </a:lnTo>
                  <a:lnTo>
                    <a:pt x="33515" y="11276"/>
                  </a:lnTo>
                  <a:lnTo>
                    <a:pt x="35043" y="9630"/>
                  </a:lnTo>
                  <a:lnTo>
                    <a:pt x="37697" y="1468"/>
                  </a:lnTo>
                  <a:lnTo>
                    <a:pt x="40743" y="646"/>
                  </a:lnTo>
                  <a:lnTo>
                    <a:pt x="52562" y="0"/>
                  </a:lnTo>
                  <a:lnTo>
                    <a:pt x="54091" y="1055"/>
                  </a:lnTo>
                  <a:lnTo>
                    <a:pt x="55111" y="2816"/>
                  </a:lnTo>
                  <a:lnTo>
                    <a:pt x="56546" y="10352"/>
                  </a:lnTo>
                  <a:lnTo>
                    <a:pt x="56747" y="13247"/>
                  </a:lnTo>
                  <a:lnTo>
                    <a:pt x="59793" y="19287"/>
                  </a:lnTo>
                  <a:lnTo>
                    <a:pt x="63616" y="25499"/>
                  </a:lnTo>
                  <a:lnTo>
                    <a:pt x="65769" y="36005"/>
                  </a:lnTo>
                  <a:lnTo>
                    <a:pt x="67465" y="50995"/>
                  </a:lnTo>
                  <a:lnTo>
                    <a:pt x="73141" y="63668"/>
                  </a:lnTo>
                  <a:lnTo>
                    <a:pt x="76081" y="111245"/>
                  </a:lnTo>
                  <a:lnTo>
                    <a:pt x="84835" y="155572"/>
                  </a:lnTo>
                  <a:lnTo>
                    <a:pt x="84403" y="173558"/>
                  </a:lnTo>
                  <a:lnTo>
                    <a:pt x="78134" y="192476"/>
                  </a:lnTo>
                  <a:lnTo>
                    <a:pt x="75217" y="225120"/>
                  </a:lnTo>
                  <a:lnTo>
                    <a:pt x="68676" y="238056"/>
                  </a:lnTo>
                  <a:lnTo>
                    <a:pt x="68009" y="241250"/>
                  </a:lnTo>
                  <a:lnTo>
                    <a:pt x="56377" y="266492"/>
                  </a:lnTo>
                  <a:lnTo>
                    <a:pt x="48987" y="274725"/>
                  </a:lnTo>
                  <a:lnTo>
                    <a:pt x="45408" y="275552"/>
                  </a:lnTo>
                  <a:lnTo>
                    <a:pt x="33471" y="276175"/>
                  </a:lnTo>
                  <a:lnTo>
                    <a:pt x="31839" y="275130"/>
                  </a:lnTo>
                  <a:lnTo>
                    <a:pt x="30751" y="273375"/>
                  </a:lnTo>
                  <a:lnTo>
                    <a:pt x="30026" y="271146"/>
                  </a:lnTo>
                  <a:lnTo>
                    <a:pt x="28484" y="269660"/>
                  </a:lnTo>
                  <a:lnTo>
                    <a:pt x="18405" y="264454"/>
                  </a:lnTo>
                  <a:lnTo>
                    <a:pt x="15445" y="262024"/>
                  </a:lnTo>
                  <a:lnTo>
                    <a:pt x="12156" y="256502"/>
                  </a:lnTo>
                  <a:lnTo>
                    <a:pt x="9871" y="247748"/>
                  </a:lnTo>
                  <a:lnTo>
                    <a:pt x="9525" y="238125"/>
                  </a:lnTo>
                  <a:lnTo>
                    <a:pt x="22783" y="238115"/>
                  </a:lnTo>
                  <a:lnTo>
                    <a:pt x="24713" y="239173"/>
                  </a:lnTo>
                  <a:lnTo>
                    <a:pt x="26000" y="240937"/>
                  </a:lnTo>
                  <a:lnTo>
                    <a:pt x="28489" y="245718"/>
                  </a:lnTo>
                  <a:lnTo>
                    <a:pt x="33123" y="251372"/>
                  </a:lnTo>
                  <a:lnTo>
                    <a:pt x="38710" y="254590"/>
                  </a:lnTo>
                  <a:lnTo>
                    <a:pt x="44721" y="257078"/>
                  </a:lnTo>
                  <a:lnTo>
                    <a:pt x="66691" y="273572"/>
                  </a:lnTo>
                  <a:lnTo>
                    <a:pt x="73032" y="276098"/>
                  </a:lnTo>
                  <a:lnTo>
                    <a:pt x="82552" y="282412"/>
                  </a:lnTo>
                  <a:lnTo>
                    <a:pt x="92076" y="284753"/>
                  </a:lnTo>
                  <a:lnTo>
                    <a:pt x="117475" y="285700"/>
                  </a:lnTo>
                  <a:lnTo>
                    <a:pt x="123825" y="282900"/>
                  </a:lnTo>
                  <a:lnTo>
                    <a:pt x="130175" y="279185"/>
                  </a:lnTo>
                  <a:lnTo>
                    <a:pt x="139700" y="276036"/>
                  </a:lnTo>
                  <a:lnTo>
                    <a:pt x="165100" y="253858"/>
                  </a:lnTo>
                  <a:lnTo>
                    <a:pt x="168628" y="247581"/>
                  </a:lnTo>
                  <a:lnTo>
                    <a:pt x="171254" y="241263"/>
                  </a:lnTo>
                  <a:lnTo>
                    <a:pt x="177624" y="231756"/>
                  </a:lnTo>
                  <a:lnTo>
                    <a:pt x="189530" y="194547"/>
                  </a:lnTo>
                  <a:lnTo>
                    <a:pt x="190497" y="148285"/>
                  </a:lnTo>
                  <a:lnTo>
                    <a:pt x="190500" y="142906"/>
                  </a:lnTo>
                  <a:lnTo>
                    <a:pt x="185443" y="147933"/>
                  </a:lnTo>
                  <a:lnTo>
                    <a:pt x="182961" y="153231"/>
                  </a:lnTo>
                  <a:lnTo>
                    <a:pt x="181009" y="189210"/>
                  </a:lnTo>
                  <a:lnTo>
                    <a:pt x="183813" y="198034"/>
                  </a:lnTo>
                  <a:lnTo>
                    <a:pt x="187528" y="205484"/>
                  </a:lnTo>
                  <a:lnTo>
                    <a:pt x="191298" y="225337"/>
                  </a:lnTo>
                  <a:lnTo>
                    <a:pt x="197987" y="238099"/>
                  </a:lnTo>
                  <a:lnTo>
                    <a:pt x="199622" y="245754"/>
                  </a:lnTo>
                  <a:lnTo>
                    <a:pt x="200815" y="246383"/>
                  </a:lnTo>
                  <a:lnTo>
                    <a:pt x="223704" y="247635"/>
                  </a:lnTo>
                  <a:lnTo>
                    <a:pt x="225336" y="246578"/>
                  </a:lnTo>
                  <a:lnTo>
                    <a:pt x="226424" y="244815"/>
                  </a:lnTo>
                  <a:lnTo>
                    <a:pt x="227149" y="242581"/>
                  </a:lnTo>
                  <a:lnTo>
                    <a:pt x="228691" y="241092"/>
                  </a:lnTo>
                  <a:lnTo>
                    <a:pt x="238770" y="235880"/>
                  </a:lnTo>
                  <a:lnTo>
                    <a:pt x="241730" y="233450"/>
                  </a:lnTo>
                  <a:lnTo>
                    <a:pt x="245019" y="227927"/>
                  </a:lnTo>
                  <a:lnTo>
                    <a:pt x="247539" y="221945"/>
                  </a:lnTo>
                  <a:lnTo>
                    <a:pt x="252187" y="215758"/>
                  </a:lnTo>
                  <a:lnTo>
                    <a:pt x="254958" y="206659"/>
                  </a:lnTo>
                  <a:lnTo>
                    <a:pt x="257248" y="196617"/>
                  </a:lnTo>
                  <a:lnTo>
                    <a:pt x="263429" y="183956"/>
                  </a:lnTo>
                  <a:lnTo>
                    <a:pt x="266789" y="168327"/>
                  </a:lnTo>
                  <a:lnTo>
                    <a:pt x="272959" y="155465"/>
                  </a:lnTo>
                  <a:lnTo>
                    <a:pt x="276140" y="108050"/>
                  </a:lnTo>
                  <a:lnTo>
                    <a:pt x="275141" y="92215"/>
                  </a:lnTo>
                  <a:lnTo>
                    <a:pt x="264465" y="66859"/>
                  </a:lnTo>
                  <a:lnTo>
                    <a:pt x="262035" y="63619"/>
                  </a:lnTo>
                  <a:lnTo>
                    <a:pt x="256513" y="60019"/>
                  </a:lnTo>
                  <a:lnTo>
                    <a:pt x="244344" y="57708"/>
                  </a:lnTo>
                  <a:lnTo>
                    <a:pt x="225414" y="57189"/>
                  </a:lnTo>
                  <a:lnTo>
                    <a:pt x="219070" y="59983"/>
                  </a:lnTo>
                  <a:lnTo>
                    <a:pt x="196850" y="79530"/>
                  </a:lnTo>
                  <a:lnTo>
                    <a:pt x="193322" y="85788"/>
                  </a:lnTo>
                  <a:lnTo>
                    <a:pt x="186001" y="103485"/>
                  </a:lnTo>
                  <a:lnTo>
                    <a:pt x="175422" y="120817"/>
                  </a:lnTo>
                  <a:lnTo>
                    <a:pt x="171683" y="159288"/>
                  </a:lnTo>
                  <a:lnTo>
                    <a:pt x="171496" y="174095"/>
                  </a:lnTo>
                  <a:lnTo>
                    <a:pt x="174293" y="180733"/>
                  </a:lnTo>
                  <a:lnTo>
                    <a:pt x="178005" y="187211"/>
                  </a:lnTo>
                  <a:lnTo>
                    <a:pt x="181153" y="196809"/>
                  </a:lnTo>
                  <a:lnTo>
                    <a:pt x="185640" y="203176"/>
                  </a:lnTo>
                  <a:lnTo>
                    <a:pt x="191162" y="206711"/>
                  </a:lnTo>
                  <a:lnTo>
                    <a:pt x="198274" y="208980"/>
                  </a:lnTo>
                  <a:lnTo>
                    <a:pt x="207284" y="215975"/>
                  </a:lnTo>
                  <a:lnTo>
                    <a:pt x="213129" y="217691"/>
                  </a:lnTo>
                  <a:lnTo>
                    <a:pt x="216169" y="217090"/>
                  </a:lnTo>
                  <a:lnTo>
                    <a:pt x="228653" y="211344"/>
                  </a:lnTo>
                  <a:lnTo>
                    <a:pt x="241311" y="209896"/>
                  </a:lnTo>
                  <a:lnTo>
                    <a:pt x="243424" y="208718"/>
                  </a:lnTo>
                  <a:lnTo>
                    <a:pt x="244832" y="206875"/>
                  </a:lnTo>
                  <a:lnTo>
                    <a:pt x="247456" y="202005"/>
                  </a:lnTo>
                  <a:lnTo>
                    <a:pt x="252150" y="196313"/>
                  </a:lnTo>
                  <a:lnTo>
                    <a:pt x="257764" y="193077"/>
                  </a:lnTo>
                  <a:lnTo>
                    <a:pt x="263787" y="190581"/>
                  </a:lnTo>
                  <a:lnTo>
                    <a:pt x="288935" y="168144"/>
                  </a:lnTo>
                  <a:lnTo>
                    <a:pt x="292457" y="159038"/>
                  </a:lnTo>
                  <a:lnTo>
                    <a:pt x="295081" y="148994"/>
                  </a:lnTo>
                  <a:lnTo>
                    <a:pt x="302566" y="133923"/>
                  </a:lnTo>
                  <a:lnTo>
                    <a:pt x="303311" y="130553"/>
                  </a:lnTo>
                  <a:lnTo>
                    <a:pt x="304866" y="128307"/>
                  </a:lnTo>
                  <a:lnTo>
                    <a:pt x="306960" y="126809"/>
                  </a:lnTo>
                  <a:lnTo>
                    <a:pt x="309415" y="125811"/>
                  </a:lnTo>
                  <a:lnTo>
                    <a:pt x="311052" y="124087"/>
                  </a:lnTo>
                  <a:lnTo>
                    <a:pt x="312870" y="119349"/>
                  </a:lnTo>
                  <a:lnTo>
                    <a:pt x="314197" y="106532"/>
                  </a:lnTo>
                  <a:lnTo>
                    <a:pt x="315298" y="107001"/>
                  </a:lnTo>
                  <a:lnTo>
                    <a:pt x="322515" y="113120"/>
                  </a:lnTo>
                  <a:lnTo>
                    <a:pt x="323733" y="122387"/>
                  </a:lnTo>
                  <a:lnTo>
                    <a:pt x="323849" y="164619"/>
                  </a:lnTo>
                  <a:lnTo>
                    <a:pt x="324908" y="174758"/>
                  </a:lnTo>
                  <a:lnTo>
                    <a:pt x="332051" y="193265"/>
                  </a:lnTo>
                  <a:lnTo>
                    <a:pt x="334172" y="206285"/>
                  </a:lnTo>
                  <a:lnTo>
                    <a:pt x="341542" y="217172"/>
                  </a:lnTo>
                  <a:lnTo>
                    <a:pt x="342497" y="223560"/>
                  </a:lnTo>
                  <a:lnTo>
                    <a:pt x="343690" y="225236"/>
                  </a:lnTo>
                  <a:lnTo>
                    <a:pt x="345543" y="226354"/>
                  </a:lnTo>
                  <a:lnTo>
                    <a:pt x="352577" y="228295"/>
                  </a:lnTo>
                  <a:lnTo>
                    <a:pt x="366880" y="228586"/>
                  </a:lnTo>
                  <a:lnTo>
                    <a:pt x="372255" y="225765"/>
                  </a:lnTo>
                  <a:lnTo>
                    <a:pt x="375170" y="223532"/>
                  </a:lnTo>
                  <a:lnTo>
                    <a:pt x="378409" y="218227"/>
                  </a:lnTo>
                  <a:lnTo>
                    <a:pt x="379272" y="215331"/>
                  </a:lnTo>
                  <a:lnTo>
                    <a:pt x="380907" y="213401"/>
                  </a:lnTo>
                  <a:lnTo>
                    <a:pt x="385544" y="211255"/>
                  </a:lnTo>
                  <a:lnTo>
                    <a:pt x="387205" y="209625"/>
                  </a:lnTo>
                  <a:lnTo>
                    <a:pt x="389049" y="204991"/>
                  </a:lnTo>
                  <a:lnTo>
                    <a:pt x="391292" y="186847"/>
                  </a:lnTo>
                  <a:lnTo>
                    <a:pt x="398006" y="171974"/>
                  </a:lnTo>
                  <a:lnTo>
                    <a:pt x="409147" y="125509"/>
                  </a:lnTo>
                  <a:lnTo>
                    <a:pt x="409538" y="102016"/>
                  </a:lnTo>
                  <a:lnTo>
                    <a:pt x="406736" y="95429"/>
                  </a:lnTo>
                  <a:lnTo>
                    <a:pt x="403022" y="88973"/>
                  </a:lnTo>
                  <a:lnTo>
                    <a:pt x="399872" y="79389"/>
                  </a:lnTo>
                  <a:lnTo>
                    <a:pt x="393765" y="69846"/>
                  </a:lnTo>
                  <a:lnTo>
                    <a:pt x="391965" y="63492"/>
                  </a:lnTo>
                  <a:lnTo>
                    <a:pt x="390427" y="61374"/>
                  </a:lnTo>
                  <a:lnTo>
                    <a:pt x="388343" y="59963"/>
                  </a:lnTo>
                  <a:lnTo>
                    <a:pt x="380353" y="57976"/>
                  </a:lnTo>
                  <a:lnTo>
                    <a:pt x="368172" y="57304"/>
                  </a:lnTo>
                  <a:lnTo>
                    <a:pt x="361893" y="60035"/>
                  </a:lnTo>
                  <a:lnTo>
                    <a:pt x="355575" y="63718"/>
                  </a:lnTo>
                  <a:lnTo>
                    <a:pt x="346068" y="66849"/>
                  </a:lnTo>
                  <a:lnTo>
                    <a:pt x="339722" y="71332"/>
                  </a:lnTo>
                  <a:lnTo>
                    <a:pt x="336196" y="76853"/>
                  </a:lnTo>
                  <a:lnTo>
                    <a:pt x="333570" y="82834"/>
                  </a:lnTo>
                  <a:lnTo>
                    <a:pt x="304748" y="126053"/>
                  </a:lnTo>
                  <a:lnTo>
                    <a:pt x="299485" y="137509"/>
                  </a:lnTo>
                  <a:lnTo>
                    <a:pt x="295275" y="16191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SMARTInkShape-183"/>
            <p:cNvSpPr/>
            <p:nvPr>
              <p:custDataLst>
                <p:tags r:id="rId226"/>
              </p:custDataLst>
            </p:nvPr>
          </p:nvSpPr>
          <p:spPr>
            <a:xfrm>
              <a:off x="447675" y="1762125"/>
              <a:ext cx="133351" cy="38100"/>
            </a:xfrm>
            <a:custGeom>
              <a:avLst/>
              <a:gdLst/>
              <a:ahLst/>
              <a:cxnLst/>
              <a:rect l="0" t="0" r="0" b="0"/>
              <a:pathLst>
                <a:path w="133351" h="38100">
                  <a:moveTo>
                    <a:pt x="9525" y="28575"/>
                  </a:moveTo>
                  <a:lnTo>
                    <a:pt x="9525" y="28575"/>
                  </a:lnTo>
                  <a:lnTo>
                    <a:pt x="4469" y="28575"/>
                  </a:lnTo>
                  <a:lnTo>
                    <a:pt x="2979" y="29633"/>
                  </a:lnTo>
                  <a:lnTo>
                    <a:pt x="1986" y="31397"/>
                  </a:lnTo>
                  <a:lnTo>
                    <a:pt x="0" y="38099"/>
                  </a:lnTo>
                  <a:lnTo>
                    <a:pt x="8201" y="29899"/>
                  </a:lnTo>
                  <a:lnTo>
                    <a:pt x="14189" y="28967"/>
                  </a:lnTo>
                  <a:lnTo>
                    <a:pt x="22666" y="28691"/>
                  </a:lnTo>
                  <a:lnTo>
                    <a:pt x="24636" y="27594"/>
                  </a:lnTo>
                  <a:lnTo>
                    <a:pt x="25949" y="25804"/>
                  </a:lnTo>
                  <a:lnTo>
                    <a:pt x="26824" y="23553"/>
                  </a:lnTo>
                  <a:lnTo>
                    <a:pt x="28466" y="22052"/>
                  </a:lnTo>
                  <a:lnTo>
                    <a:pt x="33113" y="20384"/>
                  </a:lnTo>
                  <a:lnTo>
                    <a:pt x="63524" y="18015"/>
                  </a:lnTo>
                  <a:lnTo>
                    <a:pt x="76205" y="11515"/>
                  </a:lnTo>
                  <a:lnTo>
                    <a:pt x="123237" y="604"/>
                  </a:lnTo>
                  <a:lnTo>
                    <a:pt x="1333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SMARTInkShape-184"/>
            <p:cNvSpPr/>
            <p:nvPr>
              <p:custDataLst>
                <p:tags r:id="rId227"/>
              </p:custDataLst>
            </p:nvPr>
          </p:nvSpPr>
          <p:spPr>
            <a:xfrm>
              <a:off x="419100" y="1714500"/>
              <a:ext cx="62613" cy="38101"/>
            </a:xfrm>
            <a:custGeom>
              <a:avLst/>
              <a:gdLst/>
              <a:ahLst/>
              <a:cxnLst/>
              <a:rect l="0" t="0" r="0" b="0"/>
              <a:pathLst>
                <a:path w="62613" h="38101">
                  <a:moveTo>
                    <a:pt x="0" y="9525"/>
                  </a:moveTo>
                  <a:lnTo>
                    <a:pt x="0" y="9525"/>
                  </a:lnTo>
                  <a:lnTo>
                    <a:pt x="9133" y="9525"/>
                  </a:lnTo>
                  <a:lnTo>
                    <a:pt x="9409" y="4469"/>
                  </a:lnTo>
                  <a:lnTo>
                    <a:pt x="10506" y="2979"/>
                  </a:lnTo>
                  <a:lnTo>
                    <a:pt x="17716" y="392"/>
                  </a:lnTo>
                  <a:lnTo>
                    <a:pt x="52162" y="0"/>
                  </a:lnTo>
                  <a:lnTo>
                    <a:pt x="53825" y="1058"/>
                  </a:lnTo>
                  <a:lnTo>
                    <a:pt x="54933" y="2823"/>
                  </a:lnTo>
                  <a:lnTo>
                    <a:pt x="56858" y="9701"/>
                  </a:lnTo>
                  <a:lnTo>
                    <a:pt x="57020" y="14189"/>
                  </a:lnTo>
                  <a:lnTo>
                    <a:pt x="58122" y="15810"/>
                  </a:lnTo>
                  <a:lnTo>
                    <a:pt x="59915" y="16890"/>
                  </a:lnTo>
                  <a:lnTo>
                    <a:pt x="62168" y="17610"/>
                  </a:lnTo>
                  <a:lnTo>
                    <a:pt x="62612" y="19148"/>
                  </a:lnTo>
                  <a:lnTo>
                    <a:pt x="57150" y="381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SMARTInkShape-185"/>
            <p:cNvSpPr/>
            <p:nvPr>
              <p:custDataLst>
                <p:tags r:id="rId228"/>
              </p:custDataLst>
            </p:nvPr>
          </p:nvSpPr>
          <p:spPr>
            <a:xfrm>
              <a:off x="114303" y="1571751"/>
              <a:ext cx="266698" cy="246152"/>
            </a:xfrm>
            <a:custGeom>
              <a:avLst/>
              <a:gdLst/>
              <a:ahLst/>
              <a:cxnLst/>
              <a:rect l="0" t="0" r="0" b="0"/>
              <a:pathLst>
                <a:path w="266698" h="246152">
                  <a:moveTo>
                    <a:pt x="28572" y="18924"/>
                  </a:moveTo>
                  <a:lnTo>
                    <a:pt x="28572" y="18924"/>
                  </a:lnTo>
                  <a:lnTo>
                    <a:pt x="10962" y="1314"/>
                  </a:lnTo>
                  <a:lnTo>
                    <a:pt x="1447" y="0"/>
                  </a:lnTo>
                  <a:lnTo>
                    <a:pt x="964" y="1017"/>
                  </a:lnTo>
                  <a:lnTo>
                    <a:pt x="0" y="31755"/>
                  </a:lnTo>
                  <a:lnTo>
                    <a:pt x="14186" y="74392"/>
                  </a:lnTo>
                  <a:lnTo>
                    <a:pt x="26367" y="117436"/>
                  </a:lnTo>
                  <a:lnTo>
                    <a:pt x="38289" y="139944"/>
                  </a:lnTo>
                  <a:lnTo>
                    <a:pt x="50835" y="159951"/>
                  </a:lnTo>
                  <a:lnTo>
                    <a:pt x="61649" y="191784"/>
                  </a:lnTo>
                  <a:lnTo>
                    <a:pt x="92440" y="228454"/>
                  </a:lnTo>
                  <a:lnTo>
                    <a:pt x="93376" y="231635"/>
                  </a:lnTo>
                  <a:lnTo>
                    <a:pt x="95058" y="233756"/>
                  </a:lnTo>
                  <a:lnTo>
                    <a:pt x="99749" y="236113"/>
                  </a:lnTo>
                  <a:lnTo>
                    <a:pt x="108340" y="237440"/>
                  </a:lnTo>
                  <a:lnTo>
                    <a:pt x="110326" y="238685"/>
                  </a:lnTo>
                  <a:lnTo>
                    <a:pt x="111649" y="240573"/>
                  </a:lnTo>
                  <a:lnTo>
                    <a:pt x="112532" y="242890"/>
                  </a:lnTo>
                  <a:lnTo>
                    <a:pt x="114179" y="244435"/>
                  </a:lnTo>
                  <a:lnTo>
                    <a:pt x="118831" y="246151"/>
                  </a:lnTo>
                  <a:lnTo>
                    <a:pt x="120494" y="245550"/>
                  </a:lnTo>
                  <a:lnTo>
                    <a:pt x="121604" y="244091"/>
                  </a:lnTo>
                  <a:lnTo>
                    <a:pt x="123384" y="239202"/>
                  </a:lnTo>
                  <a:lnTo>
                    <a:pt x="126449" y="238534"/>
                  </a:lnTo>
                  <a:lnTo>
                    <a:pt x="128749" y="238356"/>
                  </a:lnTo>
                  <a:lnTo>
                    <a:pt x="130281" y="237178"/>
                  </a:lnTo>
                  <a:lnTo>
                    <a:pt x="140707" y="218715"/>
                  </a:lnTo>
                  <a:lnTo>
                    <a:pt x="143645" y="203043"/>
                  </a:lnTo>
                  <a:lnTo>
                    <a:pt x="149333" y="192481"/>
                  </a:lnTo>
                  <a:lnTo>
                    <a:pt x="152548" y="177475"/>
                  </a:lnTo>
                  <a:lnTo>
                    <a:pt x="159732" y="165856"/>
                  </a:lnTo>
                  <a:lnTo>
                    <a:pt x="165535" y="159016"/>
                  </a:lnTo>
                  <a:lnTo>
                    <a:pt x="168819" y="149626"/>
                  </a:lnTo>
                  <a:lnTo>
                    <a:pt x="171337" y="139455"/>
                  </a:lnTo>
                  <a:lnTo>
                    <a:pt x="178755" y="124303"/>
                  </a:lnTo>
                  <a:lnTo>
                    <a:pt x="185590" y="106062"/>
                  </a:lnTo>
                  <a:lnTo>
                    <a:pt x="200212" y="86203"/>
                  </a:lnTo>
                  <a:lnTo>
                    <a:pt x="205398" y="79518"/>
                  </a:lnTo>
                  <a:lnTo>
                    <a:pt x="211550" y="66602"/>
                  </a:lnTo>
                  <a:lnTo>
                    <a:pt x="223688" y="52528"/>
                  </a:lnTo>
                  <a:lnTo>
                    <a:pt x="229238" y="49734"/>
                  </a:lnTo>
                  <a:lnTo>
                    <a:pt x="232199" y="48989"/>
                  </a:lnTo>
                  <a:lnTo>
                    <a:pt x="234173" y="47434"/>
                  </a:lnTo>
                  <a:lnTo>
                    <a:pt x="236367" y="42884"/>
                  </a:lnTo>
                  <a:lnTo>
                    <a:pt x="238010" y="41247"/>
                  </a:lnTo>
                  <a:lnTo>
                    <a:pt x="242658" y="39429"/>
                  </a:lnTo>
                  <a:lnTo>
                    <a:pt x="251225" y="38405"/>
                  </a:lnTo>
                  <a:lnTo>
                    <a:pt x="253208" y="39320"/>
                  </a:lnTo>
                  <a:lnTo>
                    <a:pt x="254529" y="40988"/>
                  </a:lnTo>
                  <a:lnTo>
                    <a:pt x="256650" y="46213"/>
                  </a:lnTo>
                  <a:lnTo>
                    <a:pt x="266697" y="5702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9" name="SMARTInkShape-Group28"/>
          <p:cNvGrpSpPr/>
          <p:nvPr/>
        </p:nvGrpSpPr>
        <p:grpSpPr>
          <a:xfrm>
            <a:off x="28575" y="1553012"/>
            <a:ext cx="1876426" cy="2295089"/>
            <a:chOff x="28575" y="1553012"/>
            <a:chExt cx="1876426" cy="2295089"/>
          </a:xfrm>
        </p:grpSpPr>
        <p:sp>
          <p:nvSpPr>
            <p:cNvPr id="9" name="SMARTInkShape-186"/>
            <p:cNvSpPr/>
            <p:nvPr>
              <p:custDataLst>
                <p:tags r:id="rId195"/>
              </p:custDataLst>
            </p:nvPr>
          </p:nvSpPr>
          <p:spPr>
            <a:xfrm>
              <a:off x="28575" y="3562350"/>
              <a:ext cx="1695451" cy="142862"/>
            </a:xfrm>
            <a:custGeom>
              <a:avLst/>
              <a:gdLst/>
              <a:ahLst/>
              <a:cxnLst/>
              <a:rect l="0" t="0" r="0" b="0"/>
              <a:pathLst>
                <a:path w="1695451" h="142862">
                  <a:moveTo>
                    <a:pt x="0" y="133350"/>
                  </a:moveTo>
                  <a:lnTo>
                    <a:pt x="0" y="133350"/>
                  </a:lnTo>
                  <a:lnTo>
                    <a:pt x="10113" y="133350"/>
                  </a:lnTo>
                  <a:lnTo>
                    <a:pt x="13092" y="134408"/>
                  </a:lnTo>
                  <a:lnTo>
                    <a:pt x="15078" y="136172"/>
                  </a:lnTo>
                  <a:lnTo>
                    <a:pt x="16402" y="138407"/>
                  </a:lnTo>
                  <a:lnTo>
                    <a:pt x="19401" y="138838"/>
                  </a:lnTo>
                  <a:lnTo>
                    <a:pt x="40276" y="134282"/>
                  </a:lnTo>
                  <a:lnTo>
                    <a:pt x="80747" y="142047"/>
                  </a:lnTo>
                  <a:lnTo>
                    <a:pt x="124424" y="142766"/>
                  </a:lnTo>
                  <a:lnTo>
                    <a:pt x="171529" y="142861"/>
                  </a:lnTo>
                  <a:lnTo>
                    <a:pt x="214622" y="137815"/>
                  </a:lnTo>
                  <a:lnTo>
                    <a:pt x="251387" y="134673"/>
                  </a:lnTo>
                  <a:lnTo>
                    <a:pt x="289092" y="133742"/>
                  </a:lnTo>
                  <a:lnTo>
                    <a:pt x="332131" y="133466"/>
                  </a:lnTo>
                  <a:lnTo>
                    <a:pt x="378397" y="133384"/>
                  </a:lnTo>
                  <a:lnTo>
                    <a:pt x="425620" y="128303"/>
                  </a:lnTo>
                  <a:lnTo>
                    <a:pt x="460097" y="125816"/>
                  </a:lnTo>
                  <a:lnTo>
                    <a:pt x="495529" y="124710"/>
                  </a:lnTo>
                  <a:lnTo>
                    <a:pt x="528916" y="124218"/>
                  </a:lnTo>
                  <a:lnTo>
                    <a:pt x="564215" y="124000"/>
                  </a:lnTo>
                  <a:lnTo>
                    <a:pt x="601071" y="122844"/>
                  </a:lnTo>
                  <a:lnTo>
                    <a:pt x="638618" y="118803"/>
                  </a:lnTo>
                  <a:lnTo>
                    <a:pt x="676472" y="116301"/>
                  </a:lnTo>
                  <a:lnTo>
                    <a:pt x="714462" y="115189"/>
                  </a:lnTo>
                  <a:lnTo>
                    <a:pt x="752514" y="114696"/>
                  </a:lnTo>
                  <a:lnTo>
                    <a:pt x="793414" y="111654"/>
                  </a:lnTo>
                  <a:lnTo>
                    <a:pt x="836287" y="106774"/>
                  </a:lnTo>
                  <a:lnTo>
                    <a:pt x="880036" y="101077"/>
                  </a:lnTo>
                  <a:lnTo>
                    <a:pt x="921352" y="97840"/>
                  </a:lnTo>
                  <a:lnTo>
                    <a:pt x="961940" y="95343"/>
                  </a:lnTo>
                  <a:lnTo>
                    <a:pt x="1004673" y="90705"/>
                  </a:lnTo>
                  <a:lnTo>
                    <a:pt x="1048360" y="85116"/>
                  </a:lnTo>
                  <a:lnTo>
                    <a:pt x="1092471" y="79104"/>
                  </a:lnTo>
                  <a:lnTo>
                    <a:pt x="1136770" y="72905"/>
                  </a:lnTo>
                  <a:lnTo>
                    <a:pt x="1181153" y="66622"/>
                  </a:lnTo>
                  <a:lnTo>
                    <a:pt x="1225574" y="60301"/>
                  </a:lnTo>
                  <a:lnTo>
                    <a:pt x="1270011" y="53965"/>
                  </a:lnTo>
                  <a:lnTo>
                    <a:pt x="1317277" y="47620"/>
                  </a:lnTo>
                  <a:lnTo>
                    <a:pt x="1341735" y="44447"/>
                  </a:lnTo>
                  <a:lnTo>
                    <a:pt x="1388666" y="38098"/>
                  </a:lnTo>
                  <a:lnTo>
                    <a:pt x="1434218" y="31749"/>
                  </a:lnTo>
                  <a:lnTo>
                    <a:pt x="1479158" y="25400"/>
                  </a:lnTo>
                  <a:lnTo>
                    <a:pt x="1521004" y="19050"/>
                  </a:lnTo>
                  <a:lnTo>
                    <a:pt x="1560768" y="13758"/>
                  </a:lnTo>
                  <a:lnTo>
                    <a:pt x="1599608" y="11407"/>
                  </a:lnTo>
                  <a:lnTo>
                    <a:pt x="1638037" y="7539"/>
                  </a:lnTo>
                  <a:lnTo>
                    <a:pt x="16954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SMARTInkShape-187"/>
            <p:cNvSpPr/>
            <p:nvPr>
              <p:custDataLst>
                <p:tags r:id="rId196"/>
              </p:custDataLst>
            </p:nvPr>
          </p:nvSpPr>
          <p:spPr>
            <a:xfrm>
              <a:off x="1753205" y="1553012"/>
              <a:ext cx="151796" cy="2295089"/>
            </a:xfrm>
            <a:custGeom>
              <a:avLst/>
              <a:gdLst/>
              <a:ahLst/>
              <a:cxnLst/>
              <a:rect l="0" t="0" r="0" b="0"/>
              <a:pathLst>
                <a:path w="151796" h="2295089">
                  <a:moveTo>
                    <a:pt x="47020" y="28138"/>
                  </a:moveTo>
                  <a:lnTo>
                    <a:pt x="47020" y="28138"/>
                  </a:lnTo>
                  <a:lnTo>
                    <a:pt x="47020" y="0"/>
                  </a:lnTo>
                  <a:lnTo>
                    <a:pt x="32831" y="13763"/>
                  </a:lnTo>
                  <a:lnTo>
                    <a:pt x="30130" y="19280"/>
                  </a:lnTo>
                  <a:lnTo>
                    <a:pt x="18354" y="61344"/>
                  </a:lnTo>
                  <a:lnTo>
                    <a:pt x="10371" y="104948"/>
                  </a:lnTo>
                  <a:lnTo>
                    <a:pt x="8148" y="143617"/>
                  </a:lnTo>
                  <a:lnTo>
                    <a:pt x="1438" y="190923"/>
                  </a:lnTo>
                  <a:lnTo>
                    <a:pt x="0" y="231240"/>
                  </a:lnTo>
                  <a:lnTo>
                    <a:pt x="2397" y="276700"/>
                  </a:lnTo>
                  <a:lnTo>
                    <a:pt x="6020" y="309001"/>
                  </a:lnTo>
                  <a:lnTo>
                    <a:pt x="7632" y="344525"/>
                  </a:lnTo>
                  <a:lnTo>
                    <a:pt x="8347" y="378657"/>
                  </a:lnTo>
                  <a:lnTo>
                    <a:pt x="9724" y="412524"/>
                  </a:lnTo>
                  <a:lnTo>
                    <a:pt x="13863" y="448743"/>
                  </a:lnTo>
                  <a:lnTo>
                    <a:pt x="16409" y="486007"/>
                  </a:lnTo>
                  <a:lnTo>
                    <a:pt x="18598" y="523735"/>
                  </a:lnTo>
                  <a:lnTo>
                    <a:pt x="23099" y="561670"/>
                  </a:lnTo>
                  <a:lnTo>
                    <a:pt x="28628" y="599697"/>
                  </a:lnTo>
                  <a:lnTo>
                    <a:pt x="34612" y="638822"/>
                  </a:lnTo>
                  <a:lnTo>
                    <a:pt x="40800" y="680906"/>
                  </a:lnTo>
                  <a:lnTo>
                    <a:pt x="44255" y="724304"/>
                  </a:lnTo>
                  <a:lnTo>
                    <a:pt x="46850" y="767229"/>
                  </a:lnTo>
                  <a:lnTo>
                    <a:pt x="51530" y="807473"/>
                  </a:lnTo>
                  <a:lnTo>
                    <a:pt x="57139" y="849348"/>
                  </a:lnTo>
                  <a:lnTo>
                    <a:pt x="62100" y="892653"/>
                  </a:lnTo>
                  <a:lnTo>
                    <a:pt x="64306" y="936595"/>
                  </a:lnTo>
                  <a:lnTo>
                    <a:pt x="68108" y="980819"/>
                  </a:lnTo>
                  <a:lnTo>
                    <a:pt x="73326" y="1025168"/>
                  </a:lnTo>
                  <a:lnTo>
                    <a:pt x="79172" y="1069574"/>
                  </a:lnTo>
                  <a:lnTo>
                    <a:pt x="82477" y="1114004"/>
                  </a:lnTo>
                  <a:lnTo>
                    <a:pt x="85004" y="1159504"/>
                  </a:lnTo>
                  <a:lnTo>
                    <a:pt x="87159" y="1183490"/>
                  </a:lnTo>
                  <a:lnTo>
                    <a:pt x="89654" y="1207948"/>
                  </a:lnTo>
                  <a:lnTo>
                    <a:pt x="92427" y="1254879"/>
                  </a:lnTo>
                  <a:lnTo>
                    <a:pt x="94718" y="1300431"/>
                  </a:lnTo>
                  <a:lnTo>
                    <a:pt x="99264" y="1345371"/>
                  </a:lnTo>
                  <a:lnTo>
                    <a:pt x="101989" y="1392861"/>
                  </a:lnTo>
                  <a:lnTo>
                    <a:pt x="102716" y="1417378"/>
                  </a:lnTo>
                  <a:lnTo>
                    <a:pt x="103524" y="1464375"/>
                  </a:lnTo>
                  <a:lnTo>
                    <a:pt x="104941" y="1509957"/>
                  </a:lnTo>
                  <a:lnTo>
                    <a:pt x="109099" y="1554911"/>
                  </a:lnTo>
                  <a:lnTo>
                    <a:pt x="111652" y="1599584"/>
                  </a:lnTo>
                  <a:lnTo>
                    <a:pt x="113846" y="1644133"/>
                  </a:lnTo>
                  <a:lnTo>
                    <a:pt x="118348" y="1688628"/>
                  </a:lnTo>
                  <a:lnTo>
                    <a:pt x="121055" y="1733097"/>
                  </a:lnTo>
                  <a:lnTo>
                    <a:pt x="122257" y="1777556"/>
                  </a:lnTo>
                  <a:lnTo>
                    <a:pt x="122792" y="1822010"/>
                  </a:lnTo>
                  <a:lnTo>
                    <a:pt x="125852" y="1863640"/>
                  </a:lnTo>
                  <a:lnTo>
                    <a:pt x="129681" y="1903308"/>
                  </a:lnTo>
                  <a:lnTo>
                    <a:pt x="131383" y="1942105"/>
                  </a:lnTo>
                  <a:lnTo>
                    <a:pt x="132140" y="1980515"/>
                  </a:lnTo>
                  <a:lnTo>
                    <a:pt x="133534" y="2018753"/>
                  </a:lnTo>
                  <a:lnTo>
                    <a:pt x="137682" y="2056914"/>
                  </a:lnTo>
                  <a:lnTo>
                    <a:pt x="140911" y="2103986"/>
                  </a:lnTo>
                  <a:lnTo>
                    <a:pt x="141868" y="2149800"/>
                  </a:lnTo>
                  <a:lnTo>
                    <a:pt x="147207" y="2196889"/>
                  </a:lnTo>
                  <a:lnTo>
                    <a:pt x="150436" y="2239298"/>
                  </a:lnTo>
                  <a:lnTo>
                    <a:pt x="151795" y="229508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SMARTInkShape-188"/>
            <p:cNvSpPr/>
            <p:nvPr>
              <p:custDataLst>
                <p:tags r:id="rId197"/>
              </p:custDataLst>
            </p:nvPr>
          </p:nvSpPr>
          <p:spPr>
            <a:xfrm>
              <a:off x="1352561" y="3009900"/>
              <a:ext cx="171440" cy="228472"/>
            </a:xfrm>
            <a:custGeom>
              <a:avLst/>
              <a:gdLst/>
              <a:ahLst/>
              <a:cxnLst/>
              <a:rect l="0" t="0" r="0" b="0"/>
              <a:pathLst>
                <a:path w="171440" h="228472">
                  <a:moveTo>
                    <a:pt x="38089" y="0"/>
                  </a:moveTo>
                  <a:lnTo>
                    <a:pt x="38089" y="0"/>
                  </a:lnTo>
                  <a:lnTo>
                    <a:pt x="43146" y="5056"/>
                  </a:lnTo>
                  <a:lnTo>
                    <a:pt x="45628" y="10361"/>
                  </a:lnTo>
                  <a:lnTo>
                    <a:pt x="47579" y="32156"/>
                  </a:lnTo>
                  <a:lnTo>
                    <a:pt x="48649" y="34138"/>
                  </a:lnTo>
                  <a:lnTo>
                    <a:pt x="50421" y="35458"/>
                  </a:lnTo>
                  <a:lnTo>
                    <a:pt x="52660" y="36339"/>
                  </a:lnTo>
                  <a:lnTo>
                    <a:pt x="54153" y="37984"/>
                  </a:lnTo>
                  <a:lnTo>
                    <a:pt x="55812" y="42634"/>
                  </a:lnTo>
                  <a:lnTo>
                    <a:pt x="57313" y="44298"/>
                  </a:lnTo>
                  <a:lnTo>
                    <a:pt x="61802" y="46146"/>
                  </a:lnTo>
                  <a:lnTo>
                    <a:pt x="63423" y="47698"/>
                  </a:lnTo>
                  <a:lnTo>
                    <a:pt x="66237" y="55696"/>
                  </a:lnTo>
                  <a:lnTo>
                    <a:pt x="69296" y="56504"/>
                  </a:lnTo>
                  <a:lnTo>
                    <a:pt x="90651" y="57150"/>
                  </a:lnTo>
                  <a:lnTo>
                    <a:pt x="92181" y="56091"/>
                  </a:lnTo>
                  <a:lnTo>
                    <a:pt x="93200" y="54328"/>
                  </a:lnTo>
                  <a:lnTo>
                    <a:pt x="94970" y="47449"/>
                  </a:lnTo>
                  <a:lnTo>
                    <a:pt x="95239" y="20501"/>
                  </a:lnTo>
                  <a:lnTo>
                    <a:pt x="90182" y="14423"/>
                  </a:lnTo>
                  <a:lnTo>
                    <a:pt x="84878" y="11702"/>
                  </a:lnTo>
                  <a:lnTo>
                    <a:pt x="71641" y="9653"/>
                  </a:lnTo>
                  <a:lnTo>
                    <a:pt x="66054" y="12404"/>
                  </a:lnTo>
                  <a:lnTo>
                    <a:pt x="34903" y="41325"/>
                  </a:lnTo>
                  <a:lnTo>
                    <a:pt x="31381" y="47647"/>
                  </a:lnTo>
                  <a:lnTo>
                    <a:pt x="13486" y="89273"/>
                  </a:lnTo>
                  <a:lnTo>
                    <a:pt x="1468" y="134658"/>
                  </a:lnTo>
                  <a:lnTo>
                    <a:pt x="47" y="178328"/>
                  </a:lnTo>
                  <a:lnTo>
                    <a:pt x="0" y="198209"/>
                  </a:lnTo>
                  <a:lnTo>
                    <a:pt x="1055" y="201989"/>
                  </a:lnTo>
                  <a:lnTo>
                    <a:pt x="2816" y="204509"/>
                  </a:lnTo>
                  <a:lnTo>
                    <a:pt x="27089" y="227134"/>
                  </a:lnTo>
                  <a:lnTo>
                    <a:pt x="33183" y="228165"/>
                  </a:lnTo>
                  <a:lnTo>
                    <a:pt x="41692" y="228471"/>
                  </a:lnTo>
                  <a:lnTo>
                    <a:pt x="47804" y="225721"/>
                  </a:lnTo>
                  <a:lnTo>
                    <a:pt x="54048" y="222029"/>
                  </a:lnTo>
                  <a:lnTo>
                    <a:pt x="63514" y="218891"/>
                  </a:lnTo>
                  <a:lnTo>
                    <a:pt x="73021" y="212789"/>
                  </a:lnTo>
                  <a:lnTo>
                    <a:pt x="98611" y="202230"/>
                  </a:lnTo>
                  <a:lnTo>
                    <a:pt x="143649" y="163894"/>
                  </a:lnTo>
                  <a:lnTo>
                    <a:pt x="154854" y="155391"/>
                  </a:lnTo>
                  <a:lnTo>
                    <a:pt x="171439" y="1333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SMARTInkShape-189"/>
            <p:cNvSpPr/>
            <p:nvPr>
              <p:custDataLst>
                <p:tags r:id="rId198"/>
              </p:custDataLst>
            </p:nvPr>
          </p:nvSpPr>
          <p:spPr>
            <a:xfrm>
              <a:off x="1181100" y="2991256"/>
              <a:ext cx="66675" cy="75791"/>
            </a:xfrm>
            <a:custGeom>
              <a:avLst/>
              <a:gdLst/>
              <a:ahLst/>
              <a:cxnLst/>
              <a:rect l="0" t="0" r="0" b="0"/>
              <a:pathLst>
                <a:path w="66675" h="75791">
                  <a:moveTo>
                    <a:pt x="0" y="37694"/>
                  </a:moveTo>
                  <a:lnTo>
                    <a:pt x="0" y="37694"/>
                  </a:lnTo>
                  <a:lnTo>
                    <a:pt x="9408" y="37694"/>
                  </a:lnTo>
                  <a:lnTo>
                    <a:pt x="9525" y="69882"/>
                  </a:lnTo>
                  <a:lnTo>
                    <a:pt x="10583" y="71853"/>
                  </a:lnTo>
                  <a:lnTo>
                    <a:pt x="12347" y="73166"/>
                  </a:lnTo>
                  <a:lnTo>
                    <a:pt x="17726" y="75275"/>
                  </a:lnTo>
                  <a:lnTo>
                    <a:pt x="36649" y="75790"/>
                  </a:lnTo>
                  <a:lnTo>
                    <a:pt x="52251" y="61605"/>
                  </a:lnTo>
                  <a:lnTo>
                    <a:pt x="54973" y="56082"/>
                  </a:lnTo>
                  <a:lnTo>
                    <a:pt x="56720" y="48970"/>
                  </a:lnTo>
                  <a:lnTo>
                    <a:pt x="63611" y="39961"/>
                  </a:lnTo>
                  <a:lnTo>
                    <a:pt x="66272" y="29931"/>
                  </a:lnTo>
                  <a:lnTo>
                    <a:pt x="66674" y="4217"/>
                  </a:lnTo>
                  <a:lnTo>
                    <a:pt x="65616" y="2676"/>
                  </a:lnTo>
                  <a:lnTo>
                    <a:pt x="63852" y="1649"/>
                  </a:lnTo>
                  <a:lnTo>
                    <a:pt x="58474" y="0"/>
                  </a:lnTo>
                  <a:lnTo>
                    <a:pt x="58033" y="923"/>
                  </a:lnTo>
                  <a:lnTo>
                    <a:pt x="57543" y="4771"/>
                  </a:lnTo>
                  <a:lnTo>
                    <a:pt x="56353" y="6220"/>
                  </a:lnTo>
                  <a:lnTo>
                    <a:pt x="48983" y="8737"/>
                  </a:lnTo>
                  <a:lnTo>
                    <a:pt x="48229" y="11772"/>
                  </a:lnTo>
                  <a:lnTo>
                    <a:pt x="48028" y="14062"/>
                  </a:lnTo>
                  <a:lnTo>
                    <a:pt x="44981" y="19430"/>
                  </a:lnTo>
                  <a:lnTo>
                    <a:pt x="41158" y="25343"/>
                  </a:lnTo>
                  <a:lnTo>
                    <a:pt x="39006" y="34622"/>
                  </a:lnTo>
                  <a:lnTo>
                    <a:pt x="38100" y="5674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SMARTInkShape-190"/>
            <p:cNvSpPr/>
            <p:nvPr>
              <p:custDataLst>
                <p:tags r:id="rId199"/>
              </p:custDataLst>
            </p:nvPr>
          </p:nvSpPr>
          <p:spPr>
            <a:xfrm>
              <a:off x="1038225" y="3096077"/>
              <a:ext cx="91127" cy="170952"/>
            </a:xfrm>
            <a:custGeom>
              <a:avLst/>
              <a:gdLst/>
              <a:ahLst/>
              <a:cxnLst/>
              <a:rect l="0" t="0" r="0" b="0"/>
              <a:pathLst>
                <a:path w="91127" h="170952">
                  <a:moveTo>
                    <a:pt x="0" y="56698"/>
                  </a:moveTo>
                  <a:lnTo>
                    <a:pt x="0" y="56698"/>
                  </a:lnTo>
                  <a:lnTo>
                    <a:pt x="0" y="103068"/>
                  </a:lnTo>
                  <a:lnTo>
                    <a:pt x="2822" y="111879"/>
                  </a:lnTo>
                  <a:lnTo>
                    <a:pt x="6546" y="119323"/>
                  </a:lnTo>
                  <a:lnTo>
                    <a:pt x="8936" y="135547"/>
                  </a:lnTo>
                  <a:lnTo>
                    <a:pt x="9133" y="141014"/>
                  </a:lnTo>
                  <a:lnTo>
                    <a:pt x="10322" y="144659"/>
                  </a:lnTo>
                  <a:lnTo>
                    <a:pt x="12173" y="147089"/>
                  </a:lnTo>
                  <a:lnTo>
                    <a:pt x="14465" y="148708"/>
                  </a:lnTo>
                  <a:lnTo>
                    <a:pt x="15994" y="150847"/>
                  </a:lnTo>
                  <a:lnTo>
                    <a:pt x="21268" y="161883"/>
                  </a:lnTo>
                  <a:lnTo>
                    <a:pt x="27132" y="169198"/>
                  </a:lnTo>
                  <a:lnTo>
                    <a:pt x="30756" y="170198"/>
                  </a:lnTo>
                  <a:lnTo>
                    <a:pt x="42726" y="170951"/>
                  </a:lnTo>
                  <a:lnTo>
                    <a:pt x="44360" y="169909"/>
                  </a:lnTo>
                  <a:lnTo>
                    <a:pt x="45448" y="168155"/>
                  </a:lnTo>
                  <a:lnTo>
                    <a:pt x="46174" y="165927"/>
                  </a:lnTo>
                  <a:lnTo>
                    <a:pt x="54973" y="151698"/>
                  </a:lnTo>
                  <a:lnTo>
                    <a:pt x="55699" y="148607"/>
                  </a:lnTo>
                  <a:lnTo>
                    <a:pt x="61776" y="139198"/>
                  </a:lnTo>
                  <a:lnTo>
                    <a:pt x="70280" y="129708"/>
                  </a:lnTo>
                  <a:lnTo>
                    <a:pt x="73569" y="120544"/>
                  </a:lnTo>
                  <a:lnTo>
                    <a:pt x="76089" y="110474"/>
                  </a:lnTo>
                  <a:lnTo>
                    <a:pt x="82399" y="97797"/>
                  </a:lnTo>
                  <a:lnTo>
                    <a:pt x="91126" y="53612"/>
                  </a:lnTo>
                  <a:lnTo>
                    <a:pt x="85998" y="16874"/>
                  </a:lnTo>
                  <a:lnTo>
                    <a:pt x="84849" y="14274"/>
                  </a:lnTo>
                  <a:lnTo>
                    <a:pt x="83024" y="12540"/>
                  </a:lnTo>
                  <a:lnTo>
                    <a:pt x="80749" y="11385"/>
                  </a:lnTo>
                  <a:lnTo>
                    <a:pt x="79233" y="9556"/>
                  </a:lnTo>
                  <a:lnTo>
                    <a:pt x="77548" y="4701"/>
                  </a:lnTo>
                  <a:lnTo>
                    <a:pt x="76040" y="2983"/>
                  </a:lnTo>
                  <a:lnTo>
                    <a:pt x="71543" y="1075"/>
                  </a:lnTo>
                  <a:lnTo>
                    <a:pt x="63061" y="0"/>
                  </a:lnTo>
                  <a:lnTo>
                    <a:pt x="61091" y="908"/>
                  </a:lnTo>
                  <a:lnTo>
                    <a:pt x="59777" y="2571"/>
                  </a:lnTo>
                  <a:lnTo>
                    <a:pt x="58901" y="4738"/>
                  </a:lnTo>
                  <a:lnTo>
                    <a:pt x="57259" y="6183"/>
                  </a:lnTo>
                  <a:lnTo>
                    <a:pt x="47019" y="11324"/>
                  </a:lnTo>
                  <a:lnTo>
                    <a:pt x="44046" y="13749"/>
                  </a:lnTo>
                  <a:lnTo>
                    <a:pt x="40743" y="19265"/>
                  </a:lnTo>
                  <a:lnTo>
                    <a:pt x="38216" y="25244"/>
                  </a:lnTo>
                  <a:lnTo>
                    <a:pt x="31902" y="34561"/>
                  </a:lnTo>
                  <a:lnTo>
                    <a:pt x="29561" y="44024"/>
                  </a:lnTo>
                  <a:lnTo>
                    <a:pt x="28705" y="54820"/>
                  </a:lnTo>
                  <a:lnTo>
                    <a:pt x="23557" y="61198"/>
                  </a:lnTo>
                  <a:lnTo>
                    <a:pt x="23113" y="62873"/>
                  </a:lnTo>
                  <a:lnTo>
                    <a:pt x="23875" y="63990"/>
                  </a:lnTo>
                  <a:lnTo>
                    <a:pt x="28300" y="66092"/>
                  </a:lnTo>
                  <a:lnTo>
                    <a:pt x="38100" y="66223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SMARTInkShape-191"/>
            <p:cNvSpPr/>
            <p:nvPr>
              <p:custDataLst>
                <p:tags r:id="rId200"/>
              </p:custDataLst>
            </p:nvPr>
          </p:nvSpPr>
          <p:spPr>
            <a:xfrm>
              <a:off x="809625" y="3067085"/>
              <a:ext cx="190501" cy="219025"/>
            </a:xfrm>
            <a:custGeom>
              <a:avLst/>
              <a:gdLst/>
              <a:ahLst/>
              <a:cxnLst/>
              <a:rect l="0" t="0" r="0" b="0"/>
              <a:pathLst>
                <a:path w="190501" h="219025">
                  <a:moveTo>
                    <a:pt x="0" y="9490"/>
                  </a:moveTo>
                  <a:lnTo>
                    <a:pt x="0" y="9490"/>
                  </a:lnTo>
                  <a:lnTo>
                    <a:pt x="0" y="0"/>
                  </a:lnTo>
                  <a:lnTo>
                    <a:pt x="16402" y="8169"/>
                  </a:lnTo>
                  <a:lnTo>
                    <a:pt x="17285" y="9668"/>
                  </a:lnTo>
                  <a:lnTo>
                    <a:pt x="18527" y="17892"/>
                  </a:lnTo>
                  <a:lnTo>
                    <a:pt x="19953" y="32205"/>
                  </a:lnTo>
                  <a:lnTo>
                    <a:pt x="38759" y="74133"/>
                  </a:lnTo>
                  <a:lnTo>
                    <a:pt x="41714" y="77985"/>
                  </a:lnTo>
                  <a:lnTo>
                    <a:pt x="44998" y="87910"/>
                  </a:lnTo>
                  <a:lnTo>
                    <a:pt x="47516" y="98318"/>
                  </a:lnTo>
                  <a:lnTo>
                    <a:pt x="54933" y="113624"/>
                  </a:lnTo>
                  <a:lnTo>
                    <a:pt x="57223" y="120330"/>
                  </a:lnTo>
                  <a:lnTo>
                    <a:pt x="61768" y="126838"/>
                  </a:lnTo>
                  <a:lnTo>
                    <a:pt x="67317" y="130436"/>
                  </a:lnTo>
                  <a:lnTo>
                    <a:pt x="70278" y="131396"/>
                  </a:lnTo>
                  <a:lnTo>
                    <a:pt x="72252" y="133094"/>
                  </a:lnTo>
                  <a:lnTo>
                    <a:pt x="74445" y="137803"/>
                  </a:lnTo>
                  <a:lnTo>
                    <a:pt x="76088" y="139482"/>
                  </a:lnTo>
                  <a:lnTo>
                    <a:pt x="84247" y="142398"/>
                  </a:lnTo>
                  <a:lnTo>
                    <a:pt x="93796" y="134600"/>
                  </a:lnTo>
                  <a:lnTo>
                    <a:pt x="99876" y="133696"/>
                  </a:lnTo>
                  <a:lnTo>
                    <a:pt x="101509" y="132510"/>
                  </a:lnTo>
                  <a:lnTo>
                    <a:pt x="102598" y="130662"/>
                  </a:lnTo>
                  <a:lnTo>
                    <a:pt x="103323" y="128371"/>
                  </a:lnTo>
                  <a:lnTo>
                    <a:pt x="112123" y="114032"/>
                  </a:lnTo>
                  <a:lnTo>
                    <a:pt x="115072" y="98359"/>
                  </a:lnTo>
                  <a:lnTo>
                    <a:pt x="121782" y="85684"/>
                  </a:lnTo>
                  <a:lnTo>
                    <a:pt x="124804" y="60290"/>
                  </a:lnTo>
                  <a:lnTo>
                    <a:pt x="132015" y="49471"/>
                  </a:lnTo>
                  <a:lnTo>
                    <a:pt x="133233" y="39554"/>
                  </a:lnTo>
                  <a:lnTo>
                    <a:pt x="133315" y="43563"/>
                  </a:lnTo>
                  <a:lnTo>
                    <a:pt x="132269" y="44905"/>
                  </a:lnTo>
                  <a:lnTo>
                    <a:pt x="128283" y="46397"/>
                  </a:lnTo>
                  <a:lnTo>
                    <a:pt x="126797" y="47853"/>
                  </a:lnTo>
                  <a:lnTo>
                    <a:pt x="125146" y="52293"/>
                  </a:lnTo>
                  <a:lnTo>
                    <a:pt x="123840" y="97466"/>
                  </a:lnTo>
                  <a:lnTo>
                    <a:pt x="123826" y="139797"/>
                  </a:lnTo>
                  <a:lnTo>
                    <a:pt x="135584" y="182931"/>
                  </a:lnTo>
                  <a:lnTo>
                    <a:pt x="141435" y="201677"/>
                  </a:lnTo>
                  <a:lnTo>
                    <a:pt x="142448" y="212249"/>
                  </a:lnTo>
                  <a:lnTo>
                    <a:pt x="143649" y="214513"/>
                  </a:lnTo>
                  <a:lnTo>
                    <a:pt x="145508" y="216022"/>
                  </a:lnTo>
                  <a:lnTo>
                    <a:pt x="150395" y="217699"/>
                  </a:lnTo>
                  <a:lnTo>
                    <a:pt x="169974" y="219024"/>
                  </a:lnTo>
                  <a:lnTo>
                    <a:pt x="184578" y="205781"/>
                  </a:lnTo>
                  <a:lnTo>
                    <a:pt x="187868" y="199742"/>
                  </a:lnTo>
                  <a:lnTo>
                    <a:pt x="190500" y="19046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SMARTInkShape-192"/>
            <p:cNvSpPr/>
            <p:nvPr>
              <p:custDataLst>
                <p:tags r:id="rId201"/>
              </p:custDataLst>
            </p:nvPr>
          </p:nvSpPr>
          <p:spPr>
            <a:xfrm>
              <a:off x="190501" y="3248025"/>
              <a:ext cx="190500" cy="57151"/>
            </a:xfrm>
            <a:custGeom>
              <a:avLst/>
              <a:gdLst/>
              <a:ahLst/>
              <a:cxnLst/>
              <a:rect l="0" t="0" r="0" b="0"/>
              <a:pathLst>
                <a:path w="190500" h="57151">
                  <a:moveTo>
                    <a:pt x="19049" y="47625"/>
                  </a:moveTo>
                  <a:lnTo>
                    <a:pt x="19049" y="47625"/>
                  </a:lnTo>
                  <a:lnTo>
                    <a:pt x="10848" y="55826"/>
                  </a:lnTo>
                  <a:lnTo>
                    <a:pt x="10" y="57150"/>
                  </a:lnTo>
                  <a:lnTo>
                    <a:pt x="0" y="48949"/>
                  </a:lnTo>
                  <a:lnTo>
                    <a:pt x="1058" y="48508"/>
                  </a:lnTo>
                  <a:lnTo>
                    <a:pt x="5056" y="48018"/>
                  </a:lnTo>
                  <a:lnTo>
                    <a:pt x="10360" y="44977"/>
                  </a:lnTo>
                  <a:lnTo>
                    <a:pt x="16246" y="41156"/>
                  </a:lnTo>
                  <a:lnTo>
                    <a:pt x="56567" y="26394"/>
                  </a:lnTo>
                  <a:lnTo>
                    <a:pt x="59936" y="23946"/>
                  </a:lnTo>
                  <a:lnTo>
                    <a:pt x="69324" y="21226"/>
                  </a:lnTo>
                  <a:lnTo>
                    <a:pt x="86509" y="16873"/>
                  </a:lnTo>
                  <a:lnTo>
                    <a:pt x="105007" y="11702"/>
                  </a:lnTo>
                  <a:lnTo>
                    <a:pt x="149238" y="9653"/>
                  </a:lnTo>
                  <a:lnTo>
                    <a:pt x="190499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SMARTInkShape-193"/>
            <p:cNvSpPr/>
            <p:nvPr>
              <p:custDataLst>
                <p:tags r:id="rId202"/>
              </p:custDataLst>
            </p:nvPr>
          </p:nvSpPr>
          <p:spPr>
            <a:xfrm>
              <a:off x="571500" y="3219450"/>
              <a:ext cx="104776" cy="59881"/>
            </a:xfrm>
            <a:custGeom>
              <a:avLst/>
              <a:gdLst/>
              <a:ahLst/>
              <a:cxnLst/>
              <a:rect l="0" t="0" r="0" b="0"/>
              <a:pathLst>
                <a:path w="104776" h="59881">
                  <a:moveTo>
                    <a:pt x="0" y="47625"/>
                  </a:moveTo>
                  <a:lnTo>
                    <a:pt x="0" y="47625"/>
                  </a:lnTo>
                  <a:lnTo>
                    <a:pt x="0" y="59880"/>
                  </a:lnTo>
                  <a:lnTo>
                    <a:pt x="0" y="57690"/>
                  </a:lnTo>
                  <a:lnTo>
                    <a:pt x="5056" y="57310"/>
                  </a:lnTo>
                  <a:lnTo>
                    <a:pt x="10361" y="54399"/>
                  </a:lnTo>
                  <a:lnTo>
                    <a:pt x="16247" y="50636"/>
                  </a:lnTo>
                  <a:lnTo>
                    <a:pt x="25510" y="47459"/>
                  </a:lnTo>
                  <a:lnTo>
                    <a:pt x="34958" y="41344"/>
                  </a:lnTo>
                  <a:lnTo>
                    <a:pt x="41289" y="39541"/>
                  </a:lnTo>
                  <a:lnTo>
                    <a:pt x="43401" y="38003"/>
                  </a:lnTo>
                  <a:lnTo>
                    <a:pt x="44809" y="35918"/>
                  </a:lnTo>
                  <a:lnTo>
                    <a:pt x="45748" y="33470"/>
                  </a:lnTo>
                  <a:lnTo>
                    <a:pt x="47432" y="31839"/>
                  </a:lnTo>
                  <a:lnTo>
                    <a:pt x="57739" y="26397"/>
                  </a:lnTo>
                  <a:lnTo>
                    <a:pt x="63762" y="22315"/>
                  </a:lnTo>
                  <a:lnTo>
                    <a:pt x="73103" y="18959"/>
                  </a:lnTo>
                  <a:lnTo>
                    <a:pt x="82573" y="12790"/>
                  </a:lnTo>
                  <a:lnTo>
                    <a:pt x="93372" y="9955"/>
                  </a:lnTo>
                  <a:lnTo>
                    <a:pt x="10477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SMARTInkShape-194"/>
            <p:cNvSpPr/>
            <p:nvPr>
              <p:custDataLst>
                <p:tags r:id="rId203"/>
              </p:custDataLst>
            </p:nvPr>
          </p:nvSpPr>
          <p:spPr>
            <a:xfrm>
              <a:off x="523875" y="3171825"/>
              <a:ext cx="161926" cy="38066"/>
            </a:xfrm>
            <a:custGeom>
              <a:avLst/>
              <a:gdLst/>
              <a:ahLst/>
              <a:cxnLst/>
              <a:rect l="0" t="0" r="0" b="0"/>
              <a:pathLst>
                <a:path w="161926" h="38066">
                  <a:moveTo>
                    <a:pt x="0" y="28575"/>
                  </a:moveTo>
                  <a:lnTo>
                    <a:pt x="0" y="28575"/>
                  </a:lnTo>
                  <a:lnTo>
                    <a:pt x="0" y="33631"/>
                  </a:lnTo>
                  <a:lnTo>
                    <a:pt x="1058" y="35121"/>
                  </a:lnTo>
                  <a:lnTo>
                    <a:pt x="2822" y="36114"/>
                  </a:lnTo>
                  <a:lnTo>
                    <a:pt x="17334" y="37984"/>
                  </a:lnTo>
                  <a:lnTo>
                    <a:pt x="23598" y="38065"/>
                  </a:lnTo>
                  <a:lnTo>
                    <a:pt x="29185" y="35262"/>
                  </a:lnTo>
                  <a:lnTo>
                    <a:pt x="35196" y="31547"/>
                  </a:lnTo>
                  <a:lnTo>
                    <a:pt x="47679" y="29162"/>
                  </a:lnTo>
                  <a:lnTo>
                    <a:pt x="50836" y="28966"/>
                  </a:lnTo>
                  <a:lnTo>
                    <a:pt x="57166" y="25927"/>
                  </a:lnTo>
                  <a:lnTo>
                    <a:pt x="60336" y="23635"/>
                  </a:lnTo>
                  <a:lnTo>
                    <a:pt x="74910" y="20408"/>
                  </a:lnTo>
                  <a:lnTo>
                    <a:pt x="91193" y="18260"/>
                  </a:lnTo>
                  <a:lnTo>
                    <a:pt x="104601" y="11564"/>
                  </a:lnTo>
                  <a:lnTo>
                    <a:pt x="120627" y="8735"/>
                  </a:lnTo>
                  <a:lnTo>
                    <a:pt x="133345" y="2039"/>
                  </a:lnTo>
                  <a:lnTo>
                    <a:pt x="16192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SMARTInkShape-195"/>
            <p:cNvSpPr/>
            <p:nvPr>
              <p:custDataLst>
                <p:tags r:id="rId204"/>
              </p:custDataLst>
            </p:nvPr>
          </p:nvSpPr>
          <p:spPr>
            <a:xfrm>
              <a:off x="247650" y="3105161"/>
              <a:ext cx="171451" cy="371465"/>
            </a:xfrm>
            <a:custGeom>
              <a:avLst/>
              <a:gdLst/>
              <a:ahLst/>
              <a:cxnLst/>
              <a:rect l="0" t="0" r="0" b="0"/>
              <a:pathLst>
                <a:path w="171451" h="371465">
                  <a:moveTo>
                    <a:pt x="47625" y="19039"/>
                  </a:moveTo>
                  <a:lnTo>
                    <a:pt x="47625" y="19039"/>
                  </a:lnTo>
                  <a:lnTo>
                    <a:pt x="47625" y="4850"/>
                  </a:lnTo>
                  <a:lnTo>
                    <a:pt x="46567" y="3230"/>
                  </a:lnTo>
                  <a:lnTo>
                    <a:pt x="44803" y="2149"/>
                  </a:lnTo>
                  <a:lnTo>
                    <a:pt x="37924" y="273"/>
                  </a:lnTo>
                  <a:lnTo>
                    <a:pt x="29002" y="0"/>
                  </a:lnTo>
                  <a:lnTo>
                    <a:pt x="28701" y="5049"/>
                  </a:lnTo>
                  <a:lnTo>
                    <a:pt x="25809" y="10352"/>
                  </a:lnTo>
                  <a:lnTo>
                    <a:pt x="22054" y="16237"/>
                  </a:lnTo>
                  <a:lnTo>
                    <a:pt x="19644" y="28637"/>
                  </a:lnTo>
                  <a:lnTo>
                    <a:pt x="19073" y="70213"/>
                  </a:lnTo>
                  <a:lnTo>
                    <a:pt x="19051" y="117133"/>
                  </a:lnTo>
                  <a:lnTo>
                    <a:pt x="19050" y="161328"/>
                  </a:lnTo>
                  <a:lnTo>
                    <a:pt x="19050" y="202785"/>
                  </a:lnTo>
                  <a:lnTo>
                    <a:pt x="19050" y="247046"/>
                  </a:lnTo>
                  <a:lnTo>
                    <a:pt x="17992" y="272765"/>
                  </a:lnTo>
                  <a:lnTo>
                    <a:pt x="10408" y="301673"/>
                  </a:lnTo>
                  <a:lnTo>
                    <a:pt x="8728" y="317389"/>
                  </a:lnTo>
                  <a:lnTo>
                    <a:pt x="1358" y="336108"/>
                  </a:lnTo>
                  <a:lnTo>
                    <a:pt x="0" y="371464"/>
                  </a:lnTo>
                  <a:lnTo>
                    <a:pt x="8201" y="371464"/>
                  </a:lnTo>
                  <a:lnTo>
                    <a:pt x="16868" y="364918"/>
                  </a:lnTo>
                  <a:lnTo>
                    <a:pt x="22666" y="363263"/>
                  </a:lnTo>
                  <a:lnTo>
                    <a:pt x="24636" y="361763"/>
                  </a:lnTo>
                  <a:lnTo>
                    <a:pt x="26824" y="357275"/>
                  </a:lnTo>
                  <a:lnTo>
                    <a:pt x="28466" y="355655"/>
                  </a:lnTo>
                  <a:lnTo>
                    <a:pt x="47805" y="345064"/>
                  </a:lnTo>
                  <a:lnTo>
                    <a:pt x="50920" y="344340"/>
                  </a:lnTo>
                  <a:lnTo>
                    <a:pt x="66691" y="335541"/>
                  </a:lnTo>
                  <a:lnTo>
                    <a:pt x="69861" y="334815"/>
                  </a:lnTo>
                  <a:lnTo>
                    <a:pt x="85530" y="324806"/>
                  </a:lnTo>
                  <a:lnTo>
                    <a:pt x="90224" y="324269"/>
                  </a:lnTo>
                  <a:lnTo>
                    <a:pt x="95839" y="321208"/>
                  </a:lnTo>
                  <a:lnTo>
                    <a:pt x="101862" y="317378"/>
                  </a:lnTo>
                  <a:lnTo>
                    <a:pt x="112261" y="315222"/>
                  </a:lnTo>
                  <a:lnTo>
                    <a:pt x="130155" y="314434"/>
                  </a:lnTo>
                  <a:lnTo>
                    <a:pt x="143290" y="306791"/>
                  </a:lnTo>
                  <a:lnTo>
                    <a:pt x="159649" y="303809"/>
                  </a:lnTo>
                  <a:lnTo>
                    <a:pt x="171450" y="29526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SMARTInkShape-196"/>
            <p:cNvSpPr/>
            <p:nvPr>
              <p:custDataLst>
                <p:tags r:id="rId205"/>
              </p:custDataLst>
            </p:nvPr>
          </p:nvSpPr>
          <p:spPr>
            <a:xfrm>
              <a:off x="1381125" y="2495678"/>
              <a:ext cx="180976" cy="190362"/>
            </a:xfrm>
            <a:custGeom>
              <a:avLst/>
              <a:gdLst/>
              <a:ahLst/>
              <a:cxnLst/>
              <a:rect l="0" t="0" r="0" b="0"/>
              <a:pathLst>
                <a:path w="180976" h="190362">
                  <a:moveTo>
                    <a:pt x="47625" y="47497"/>
                  </a:moveTo>
                  <a:lnTo>
                    <a:pt x="47625" y="47497"/>
                  </a:lnTo>
                  <a:lnTo>
                    <a:pt x="57115" y="56987"/>
                  </a:lnTo>
                  <a:lnTo>
                    <a:pt x="74842" y="57022"/>
                  </a:lnTo>
                  <a:lnTo>
                    <a:pt x="75295" y="55964"/>
                  </a:lnTo>
                  <a:lnTo>
                    <a:pt x="75798" y="51966"/>
                  </a:lnTo>
                  <a:lnTo>
                    <a:pt x="76990" y="50476"/>
                  </a:lnTo>
                  <a:lnTo>
                    <a:pt x="81137" y="48821"/>
                  </a:lnTo>
                  <a:lnTo>
                    <a:pt x="82667" y="47321"/>
                  </a:lnTo>
                  <a:lnTo>
                    <a:pt x="86515" y="37874"/>
                  </a:lnTo>
                  <a:lnTo>
                    <a:pt x="92192" y="30652"/>
                  </a:lnTo>
                  <a:lnTo>
                    <a:pt x="94847" y="20676"/>
                  </a:lnTo>
                  <a:lnTo>
                    <a:pt x="95131" y="14385"/>
                  </a:lnTo>
                  <a:lnTo>
                    <a:pt x="94112" y="12722"/>
                  </a:lnTo>
                  <a:lnTo>
                    <a:pt x="92375" y="11614"/>
                  </a:lnTo>
                  <a:lnTo>
                    <a:pt x="90158" y="10875"/>
                  </a:lnTo>
                  <a:lnTo>
                    <a:pt x="88680" y="9324"/>
                  </a:lnTo>
                  <a:lnTo>
                    <a:pt x="87038" y="4778"/>
                  </a:lnTo>
                  <a:lnTo>
                    <a:pt x="85542" y="3143"/>
                  </a:lnTo>
                  <a:lnTo>
                    <a:pt x="81058" y="1326"/>
                  </a:lnTo>
                  <a:lnTo>
                    <a:pt x="68426" y="0"/>
                  </a:lnTo>
                  <a:lnTo>
                    <a:pt x="56544" y="7428"/>
                  </a:lnTo>
                  <a:lnTo>
                    <a:pt x="53571" y="8084"/>
                  </a:lnTo>
                  <a:lnTo>
                    <a:pt x="44330" y="14064"/>
                  </a:lnTo>
                  <a:lnTo>
                    <a:pt x="15871" y="41186"/>
                  </a:lnTo>
                  <a:lnTo>
                    <a:pt x="12346" y="50336"/>
                  </a:lnTo>
                  <a:lnTo>
                    <a:pt x="9720" y="60401"/>
                  </a:lnTo>
                  <a:lnTo>
                    <a:pt x="3350" y="73075"/>
                  </a:lnTo>
                  <a:lnTo>
                    <a:pt x="87" y="117258"/>
                  </a:lnTo>
                  <a:lnTo>
                    <a:pt x="0" y="164085"/>
                  </a:lnTo>
                  <a:lnTo>
                    <a:pt x="0" y="168105"/>
                  </a:lnTo>
                  <a:lnTo>
                    <a:pt x="2822" y="172715"/>
                  </a:lnTo>
                  <a:lnTo>
                    <a:pt x="5057" y="175426"/>
                  </a:lnTo>
                  <a:lnTo>
                    <a:pt x="10361" y="178438"/>
                  </a:lnTo>
                  <a:lnTo>
                    <a:pt x="13257" y="179241"/>
                  </a:lnTo>
                  <a:lnTo>
                    <a:pt x="15188" y="180835"/>
                  </a:lnTo>
                  <a:lnTo>
                    <a:pt x="17334" y="185428"/>
                  </a:lnTo>
                  <a:lnTo>
                    <a:pt x="18964" y="187075"/>
                  </a:lnTo>
                  <a:lnTo>
                    <a:pt x="23598" y="188907"/>
                  </a:lnTo>
                  <a:lnTo>
                    <a:pt x="60336" y="190361"/>
                  </a:lnTo>
                  <a:lnTo>
                    <a:pt x="66680" y="187545"/>
                  </a:lnTo>
                  <a:lnTo>
                    <a:pt x="73027" y="183824"/>
                  </a:lnTo>
                  <a:lnTo>
                    <a:pt x="85725" y="181435"/>
                  </a:lnTo>
                  <a:lnTo>
                    <a:pt x="93134" y="180050"/>
                  </a:lnTo>
                  <a:lnTo>
                    <a:pt x="108146" y="173320"/>
                  </a:lnTo>
                  <a:lnTo>
                    <a:pt x="120826" y="165681"/>
                  </a:lnTo>
                  <a:lnTo>
                    <a:pt x="136459" y="161890"/>
                  </a:lnTo>
                  <a:lnTo>
                    <a:pt x="151760" y="151663"/>
                  </a:lnTo>
                  <a:lnTo>
                    <a:pt x="180975" y="13322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SMARTInkShape-197"/>
            <p:cNvSpPr/>
            <p:nvPr>
              <p:custDataLst>
                <p:tags r:id="rId206"/>
              </p:custDataLst>
            </p:nvPr>
          </p:nvSpPr>
          <p:spPr>
            <a:xfrm>
              <a:off x="1201477" y="2467103"/>
              <a:ext cx="46264" cy="84263"/>
            </a:xfrm>
            <a:custGeom>
              <a:avLst/>
              <a:gdLst/>
              <a:ahLst/>
              <a:cxnLst/>
              <a:rect l="0" t="0" r="0" b="0"/>
              <a:pathLst>
                <a:path w="46264" h="84263">
                  <a:moveTo>
                    <a:pt x="17723" y="47497"/>
                  </a:moveTo>
                  <a:lnTo>
                    <a:pt x="17723" y="47497"/>
                  </a:lnTo>
                  <a:lnTo>
                    <a:pt x="8591" y="56630"/>
                  </a:lnTo>
                  <a:lnTo>
                    <a:pt x="8233" y="65189"/>
                  </a:lnTo>
                  <a:lnTo>
                    <a:pt x="7163" y="65642"/>
                  </a:lnTo>
                  <a:lnTo>
                    <a:pt x="3152" y="66145"/>
                  </a:lnTo>
                  <a:lnTo>
                    <a:pt x="1659" y="67337"/>
                  </a:lnTo>
                  <a:lnTo>
                    <a:pt x="0" y="71484"/>
                  </a:lnTo>
                  <a:lnTo>
                    <a:pt x="616" y="73014"/>
                  </a:lnTo>
                  <a:lnTo>
                    <a:pt x="2085" y="74033"/>
                  </a:lnTo>
                  <a:lnTo>
                    <a:pt x="7840" y="75953"/>
                  </a:lnTo>
                  <a:lnTo>
                    <a:pt x="8092" y="81093"/>
                  </a:lnTo>
                  <a:lnTo>
                    <a:pt x="9186" y="82595"/>
                  </a:lnTo>
                  <a:lnTo>
                    <a:pt x="13223" y="84262"/>
                  </a:lnTo>
                  <a:lnTo>
                    <a:pt x="14723" y="83649"/>
                  </a:lnTo>
                  <a:lnTo>
                    <a:pt x="15723" y="82182"/>
                  </a:lnTo>
                  <a:lnTo>
                    <a:pt x="17328" y="77279"/>
                  </a:lnTo>
                  <a:lnTo>
                    <a:pt x="20370" y="76608"/>
                  </a:lnTo>
                  <a:lnTo>
                    <a:pt x="25889" y="76178"/>
                  </a:lnTo>
                  <a:lnTo>
                    <a:pt x="31902" y="71047"/>
                  </a:lnTo>
                  <a:lnTo>
                    <a:pt x="34608" y="65725"/>
                  </a:lnTo>
                  <a:lnTo>
                    <a:pt x="36646" y="52475"/>
                  </a:lnTo>
                  <a:lnTo>
                    <a:pt x="37747" y="50815"/>
                  </a:lnTo>
                  <a:lnTo>
                    <a:pt x="39539" y="49709"/>
                  </a:lnTo>
                  <a:lnTo>
                    <a:pt x="41792" y="48972"/>
                  </a:lnTo>
                  <a:lnTo>
                    <a:pt x="43294" y="47422"/>
                  </a:lnTo>
                  <a:lnTo>
                    <a:pt x="44963" y="42878"/>
                  </a:lnTo>
                  <a:lnTo>
                    <a:pt x="46263" y="20766"/>
                  </a:lnTo>
                  <a:lnTo>
                    <a:pt x="38094" y="10883"/>
                  </a:lnTo>
                  <a:lnTo>
                    <a:pt x="36889" y="1326"/>
                  </a:lnTo>
                  <a:lnTo>
                    <a:pt x="35792" y="842"/>
                  </a:lnTo>
                  <a:lnTo>
                    <a:pt x="28582" y="0"/>
                  </a:lnTo>
                  <a:lnTo>
                    <a:pt x="28137" y="1015"/>
                  </a:lnTo>
                  <a:lnTo>
                    <a:pt x="27643" y="4966"/>
                  </a:lnTo>
                  <a:lnTo>
                    <a:pt x="26453" y="6443"/>
                  </a:lnTo>
                  <a:lnTo>
                    <a:pt x="22309" y="8084"/>
                  </a:lnTo>
                  <a:lnTo>
                    <a:pt x="20780" y="9581"/>
                  </a:lnTo>
                  <a:lnTo>
                    <a:pt x="19082" y="14064"/>
                  </a:lnTo>
                  <a:lnTo>
                    <a:pt x="17570" y="15683"/>
                  </a:lnTo>
                  <a:lnTo>
                    <a:pt x="13069" y="17483"/>
                  </a:lnTo>
                  <a:lnTo>
                    <a:pt x="11445" y="19021"/>
                  </a:lnTo>
                  <a:lnTo>
                    <a:pt x="9641" y="23552"/>
                  </a:lnTo>
                  <a:lnTo>
                    <a:pt x="10219" y="26242"/>
                  </a:lnTo>
                  <a:lnTo>
                    <a:pt x="15927" y="38164"/>
                  </a:lnTo>
                  <a:lnTo>
                    <a:pt x="17723" y="5702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SMARTInkShape-198"/>
            <p:cNvSpPr/>
            <p:nvPr>
              <p:custDataLst>
                <p:tags r:id="rId207"/>
              </p:custDataLst>
            </p:nvPr>
          </p:nvSpPr>
          <p:spPr>
            <a:xfrm>
              <a:off x="839545" y="2562228"/>
              <a:ext cx="303328" cy="285307"/>
            </a:xfrm>
            <a:custGeom>
              <a:avLst/>
              <a:gdLst/>
              <a:ahLst/>
              <a:cxnLst/>
              <a:rect l="0" t="0" r="0" b="0"/>
              <a:pathLst>
                <a:path w="303328" h="285307">
                  <a:moveTo>
                    <a:pt x="74855" y="28572"/>
                  </a:moveTo>
                  <a:lnTo>
                    <a:pt x="74855" y="28572"/>
                  </a:lnTo>
                  <a:lnTo>
                    <a:pt x="74855" y="14383"/>
                  </a:lnTo>
                  <a:lnTo>
                    <a:pt x="73797" y="12763"/>
                  </a:lnTo>
                  <a:lnTo>
                    <a:pt x="72033" y="11682"/>
                  </a:lnTo>
                  <a:lnTo>
                    <a:pt x="69798" y="10962"/>
                  </a:lnTo>
                  <a:lnTo>
                    <a:pt x="68309" y="9424"/>
                  </a:lnTo>
                  <a:lnTo>
                    <a:pt x="65446" y="427"/>
                  </a:lnTo>
                  <a:lnTo>
                    <a:pt x="50866" y="0"/>
                  </a:lnTo>
                  <a:lnTo>
                    <a:pt x="49337" y="1058"/>
                  </a:lnTo>
                  <a:lnTo>
                    <a:pt x="48318" y="2821"/>
                  </a:lnTo>
                  <a:lnTo>
                    <a:pt x="47639" y="5055"/>
                  </a:lnTo>
                  <a:lnTo>
                    <a:pt x="46128" y="6544"/>
                  </a:lnTo>
                  <a:lnTo>
                    <a:pt x="36098" y="11756"/>
                  </a:lnTo>
                  <a:lnTo>
                    <a:pt x="22692" y="23677"/>
                  </a:lnTo>
                  <a:lnTo>
                    <a:pt x="19922" y="32041"/>
                  </a:lnTo>
                  <a:lnTo>
                    <a:pt x="17632" y="41755"/>
                  </a:lnTo>
                  <a:lnTo>
                    <a:pt x="11451" y="54233"/>
                  </a:lnTo>
                  <a:lnTo>
                    <a:pt x="107" y="101731"/>
                  </a:lnTo>
                  <a:lnTo>
                    <a:pt x="0" y="128082"/>
                  </a:lnTo>
                  <a:lnTo>
                    <a:pt x="7322" y="173742"/>
                  </a:lnTo>
                  <a:lnTo>
                    <a:pt x="8984" y="193411"/>
                  </a:lnTo>
                  <a:lnTo>
                    <a:pt x="19924" y="235284"/>
                  </a:lnTo>
                  <a:lnTo>
                    <a:pt x="36950" y="256923"/>
                  </a:lnTo>
                  <a:lnTo>
                    <a:pt x="53935" y="274326"/>
                  </a:lnTo>
                  <a:lnTo>
                    <a:pt x="57796" y="275379"/>
                  </a:lnTo>
                  <a:lnTo>
                    <a:pt x="68898" y="276055"/>
                  </a:lnTo>
                  <a:lnTo>
                    <a:pt x="70884" y="275052"/>
                  </a:lnTo>
                  <a:lnTo>
                    <a:pt x="72208" y="273325"/>
                  </a:lnTo>
                  <a:lnTo>
                    <a:pt x="73090" y="271116"/>
                  </a:lnTo>
                  <a:lnTo>
                    <a:pt x="74737" y="269643"/>
                  </a:lnTo>
                  <a:lnTo>
                    <a:pt x="79388" y="268006"/>
                  </a:lnTo>
                  <a:lnTo>
                    <a:pt x="81053" y="266512"/>
                  </a:lnTo>
                  <a:lnTo>
                    <a:pt x="82901" y="262028"/>
                  </a:lnTo>
                  <a:lnTo>
                    <a:pt x="84453" y="260410"/>
                  </a:lnTo>
                  <a:lnTo>
                    <a:pt x="88998" y="258611"/>
                  </a:lnTo>
                  <a:lnTo>
                    <a:pt x="90634" y="257073"/>
                  </a:lnTo>
                  <a:lnTo>
                    <a:pt x="101253" y="237930"/>
                  </a:lnTo>
                  <a:lnTo>
                    <a:pt x="103302" y="215886"/>
                  </a:lnTo>
                  <a:lnTo>
                    <a:pt x="100551" y="209542"/>
                  </a:lnTo>
                  <a:lnTo>
                    <a:pt x="96859" y="203195"/>
                  </a:lnTo>
                  <a:lnTo>
                    <a:pt x="95218" y="196846"/>
                  </a:lnTo>
                  <a:lnTo>
                    <a:pt x="93722" y="194729"/>
                  </a:lnTo>
                  <a:lnTo>
                    <a:pt x="91666" y="193319"/>
                  </a:lnTo>
                  <a:lnTo>
                    <a:pt x="89238" y="192378"/>
                  </a:lnTo>
                  <a:lnTo>
                    <a:pt x="87618" y="190693"/>
                  </a:lnTo>
                  <a:lnTo>
                    <a:pt x="85819" y="185998"/>
                  </a:lnTo>
                  <a:lnTo>
                    <a:pt x="84281" y="184322"/>
                  </a:lnTo>
                  <a:lnTo>
                    <a:pt x="79750" y="182461"/>
                  </a:lnTo>
                  <a:lnTo>
                    <a:pt x="60793" y="181011"/>
                  </a:lnTo>
                  <a:lnTo>
                    <a:pt x="55200" y="183811"/>
                  </a:lnTo>
                  <a:lnTo>
                    <a:pt x="52226" y="186040"/>
                  </a:lnTo>
                  <a:lnTo>
                    <a:pt x="48923" y="191338"/>
                  </a:lnTo>
                  <a:lnTo>
                    <a:pt x="48042" y="194233"/>
                  </a:lnTo>
                  <a:lnTo>
                    <a:pt x="46396" y="196163"/>
                  </a:lnTo>
                  <a:lnTo>
                    <a:pt x="41745" y="198307"/>
                  </a:lnTo>
                  <a:lnTo>
                    <a:pt x="40082" y="199937"/>
                  </a:lnTo>
                  <a:lnTo>
                    <a:pt x="38234" y="204570"/>
                  </a:lnTo>
                  <a:lnTo>
                    <a:pt x="35989" y="222714"/>
                  </a:lnTo>
                  <a:lnTo>
                    <a:pt x="31828" y="230568"/>
                  </a:lnTo>
                  <a:lnTo>
                    <a:pt x="31354" y="234145"/>
                  </a:lnTo>
                  <a:lnTo>
                    <a:pt x="37631" y="263501"/>
                  </a:lnTo>
                  <a:lnTo>
                    <a:pt x="46440" y="276024"/>
                  </a:lnTo>
                  <a:lnTo>
                    <a:pt x="50937" y="280720"/>
                  </a:lnTo>
                  <a:lnTo>
                    <a:pt x="56464" y="283513"/>
                  </a:lnTo>
                  <a:lnTo>
                    <a:pt x="68635" y="285306"/>
                  </a:lnTo>
                  <a:lnTo>
                    <a:pt x="74913" y="282729"/>
                  </a:lnTo>
                  <a:lnTo>
                    <a:pt x="81231" y="279114"/>
                  </a:lnTo>
                  <a:lnTo>
                    <a:pt x="90737" y="276020"/>
                  </a:lnTo>
                  <a:lnTo>
                    <a:pt x="134827" y="238105"/>
                  </a:lnTo>
                  <a:lnTo>
                    <a:pt x="144901" y="230706"/>
                  </a:lnTo>
                  <a:lnTo>
                    <a:pt x="175319" y="193933"/>
                  </a:lnTo>
                  <a:lnTo>
                    <a:pt x="181601" y="181023"/>
                  </a:lnTo>
                  <a:lnTo>
                    <a:pt x="198642" y="161961"/>
                  </a:lnTo>
                  <a:lnTo>
                    <a:pt x="198680" y="203236"/>
                  </a:lnTo>
                  <a:lnTo>
                    <a:pt x="209002" y="244211"/>
                  </a:lnTo>
                  <a:lnTo>
                    <a:pt x="216372" y="255256"/>
                  </a:lnTo>
                  <a:lnTo>
                    <a:pt x="219948" y="256321"/>
                  </a:lnTo>
                  <a:lnTo>
                    <a:pt x="222384" y="256604"/>
                  </a:lnTo>
                  <a:lnTo>
                    <a:pt x="224008" y="257852"/>
                  </a:lnTo>
                  <a:lnTo>
                    <a:pt x="225812" y="262060"/>
                  </a:lnTo>
                  <a:lnTo>
                    <a:pt x="227351" y="262548"/>
                  </a:lnTo>
                  <a:lnTo>
                    <a:pt x="229436" y="261814"/>
                  </a:lnTo>
                  <a:lnTo>
                    <a:pt x="235329" y="258089"/>
                  </a:lnTo>
                  <a:lnTo>
                    <a:pt x="244098" y="256295"/>
                  </a:lnTo>
                  <a:lnTo>
                    <a:pt x="249910" y="252196"/>
                  </a:lnTo>
                  <a:lnTo>
                    <a:pt x="253199" y="246846"/>
                  </a:lnTo>
                  <a:lnTo>
                    <a:pt x="255719" y="240941"/>
                  </a:lnTo>
                  <a:lnTo>
                    <a:pt x="280251" y="203012"/>
                  </a:lnTo>
                  <a:lnTo>
                    <a:pt x="286407" y="183131"/>
                  </a:lnTo>
                  <a:lnTo>
                    <a:pt x="288915" y="179236"/>
                  </a:lnTo>
                  <a:lnTo>
                    <a:pt x="302001" y="140127"/>
                  </a:lnTo>
                  <a:lnTo>
                    <a:pt x="303327" y="112484"/>
                  </a:lnTo>
                  <a:lnTo>
                    <a:pt x="295243" y="89047"/>
                  </a:lnTo>
                  <a:lnTo>
                    <a:pt x="280788" y="72756"/>
                  </a:lnTo>
                  <a:lnTo>
                    <a:pt x="274684" y="69376"/>
                  </a:lnTo>
                  <a:lnTo>
                    <a:pt x="262141" y="67206"/>
                  </a:lnTo>
                  <a:lnTo>
                    <a:pt x="252644" y="66830"/>
                  </a:lnTo>
                  <a:lnTo>
                    <a:pt x="246300" y="69565"/>
                  </a:lnTo>
                  <a:lnTo>
                    <a:pt x="239953" y="73249"/>
                  </a:lnTo>
                  <a:lnTo>
                    <a:pt x="230429" y="76382"/>
                  </a:lnTo>
                  <a:lnTo>
                    <a:pt x="214555" y="89340"/>
                  </a:lnTo>
                  <a:lnTo>
                    <a:pt x="211027" y="95443"/>
                  </a:lnTo>
                  <a:lnTo>
                    <a:pt x="208401" y="101684"/>
                  </a:lnTo>
                  <a:lnTo>
                    <a:pt x="191803" y="123827"/>
                  </a:lnTo>
                  <a:lnTo>
                    <a:pt x="189155" y="13334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SMARTInkShape-199"/>
            <p:cNvSpPr/>
            <p:nvPr>
              <p:custDataLst>
                <p:tags r:id="rId208"/>
              </p:custDataLst>
            </p:nvPr>
          </p:nvSpPr>
          <p:spPr>
            <a:xfrm>
              <a:off x="647734" y="2762250"/>
              <a:ext cx="66642" cy="28541"/>
            </a:xfrm>
            <a:custGeom>
              <a:avLst/>
              <a:gdLst/>
              <a:ahLst/>
              <a:cxnLst/>
              <a:rect l="0" t="0" r="0" b="0"/>
              <a:pathLst>
                <a:path w="66642" h="28541">
                  <a:moveTo>
                    <a:pt x="9491" y="19050"/>
                  </a:moveTo>
                  <a:lnTo>
                    <a:pt x="9491" y="19050"/>
                  </a:lnTo>
                  <a:lnTo>
                    <a:pt x="0" y="28540"/>
                  </a:lnTo>
                  <a:lnTo>
                    <a:pt x="8170" y="20371"/>
                  </a:lnTo>
                  <a:lnTo>
                    <a:pt x="17576" y="19166"/>
                  </a:lnTo>
                  <a:lnTo>
                    <a:pt x="18056" y="18069"/>
                  </a:lnTo>
                  <a:lnTo>
                    <a:pt x="18589" y="14028"/>
                  </a:lnTo>
                  <a:lnTo>
                    <a:pt x="19790" y="12527"/>
                  </a:lnTo>
                  <a:lnTo>
                    <a:pt x="23946" y="10859"/>
                  </a:lnTo>
                  <a:lnTo>
                    <a:pt x="45329" y="8490"/>
                  </a:lnTo>
                  <a:lnTo>
                    <a:pt x="55355" y="1327"/>
                  </a:lnTo>
                  <a:lnTo>
                    <a:pt x="66641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SMARTInkShape-200"/>
            <p:cNvSpPr/>
            <p:nvPr>
              <p:custDataLst>
                <p:tags r:id="rId209"/>
              </p:custDataLst>
            </p:nvPr>
          </p:nvSpPr>
          <p:spPr>
            <a:xfrm>
              <a:off x="638175" y="2695575"/>
              <a:ext cx="66676" cy="9526"/>
            </a:xfrm>
            <a:custGeom>
              <a:avLst/>
              <a:gdLst/>
              <a:ahLst/>
              <a:cxnLst/>
              <a:rect l="0" t="0" r="0" b="0"/>
              <a:pathLst>
                <a:path w="66676" h="9526">
                  <a:moveTo>
                    <a:pt x="0" y="9525"/>
                  </a:moveTo>
                  <a:lnTo>
                    <a:pt x="0" y="9525"/>
                  </a:lnTo>
                  <a:lnTo>
                    <a:pt x="23704" y="9525"/>
                  </a:lnTo>
                  <a:lnTo>
                    <a:pt x="25328" y="8467"/>
                  </a:lnTo>
                  <a:lnTo>
                    <a:pt x="26410" y="6703"/>
                  </a:lnTo>
                  <a:lnTo>
                    <a:pt x="28147" y="1324"/>
                  </a:lnTo>
                  <a:lnTo>
                    <a:pt x="31207" y="589"/>
                  </a:lnTo>
                  <a:lnTo>
                    <a:pt x="6667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SMARTInkShape-201"/>
            <p:cNvSpPr/>
            <p:nvPr>
              <p:custDataLst>
                <p:tags r:id="rId210"/>
              </p:custDataLst>
            </p:nvPr>
          </p:nvSpPr>
          <p:spPr>
            <a:xfrm>
              <a:off x="371485" y="2828925"/>
              <a:ext cx="104766" cy="19051"/>
            </a:xfrm>
            <a:custGeom>
              <a:avLst/>
              <a:gdLst/>
              <a:ahLst/>
              <a:cxnLst/>
              <a:rect l="0" t="0" r="0" b="0"/>
              <a:pathLst>
                <a:path w="104766" h="19051">
                  <a:moveTo>
                    <a:pt x="9515" y="19050"/>
                  </a:moveTo>
                  <a:lnTo>
                    <a:pt x="9515" y="19050"/>
                  </a:lnTo>
                  <a:lnTo>
                    <a:pt x="0" y="19050"/>
                  </a:lnTo>
                  <a:lnTo>
                    <a:pt x="47496" y="19050"/>
                  </a:lnTo>
                  <a:lnTo>
                    <a:pt x="94812" y="19050"/>
                  </a:lnTo>
                  <a:lnTo>
                    <a:pt x="104765" y="19050"/>
                  </a:lnTo>
                  <a:lnTo>
                    <a:pt x="104765" y="9525"/>
                  </a:lnTo>
                  <a:lnTo>
                    <a:pt x="95240" y="9525"/>
                  </a:lnTo>
                  <a:lnTo>
                    <a:pt x="9524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SMARTInkShape-202"/>
            <p:cNvSpPr/>
            <p:nvPr>
              <p:custDataLst>
                <p:tags r:id="rId211"/>
              </p:custDataLst>
            </p:nvPr>
          </p:nvSpPr>
          <p:spPr>
            <a:xfrm>
              <a:off x="371475" y="2819400"/>
              <a:ext cx="57151" cy="170079"/>
            </a:xfrm>
            <a:custGeom>
              <a:avLst/>
              <a:gdLst/>
              <a:ahLst/>
              <a:cxnLst/>
              <a:rect l="0" t="0" r="0" b="0"/>
              <a:pathLst>
                <a:path w="57151" h="170079">
                  <a:moveTo>
                    <a:pt x="57150" y="9525"/>
                  </a:moveTo>
                  <a:lnTo>
                    <a:pt x="57150" y="9525"/>
                  </a:lnTo>
                  <a:lnTo>
                    <a:pt x="57150" y="392"/>
                  </a:lnTo>
                  <a:lnTo>
                    <a:pt x="19050" y="0"/>
                  </a:lnTo>
                  <a:lnTo>
                    <a:pt x="19050" y="5056"/>
                  </a:lnTo>
                  <a:lnTo>
                    <a:pt x="17992" y="6546"/>
                  </a:lnTo>
                  <a:lnTo>
                    <a:pt x="16228" y="7539"/>
                  </a:lnTo>
                  <a:lnTo>
                    <a:pt x="9535" y="9522"/>
                  </a:lnTo>
                  <a:lnTo>
                    <a:pt x="393" y="9525"/>
                  </a:lnTo>
                  <a:lnTo>
                    <a:pt x="0" y="51231"/>
                  </a:lnTo>
                  <a:lnTo>
                    <a:pt x="2822" y="57342"/>
                  </a:lnTo>
                  <a:lnTo>
                    <a:pt x="6546" y="63585"/>
                  </a:lnTo>
                  <a:lnTo>
                    <a:pt x="9133" y="74330"/>
                  </a:lnTo>
                  <a:lnTo>
                    <a:pt x="9491" y="97494"/>
                  </a:lnTo>
                  <a:lnTo>
                    <a:pt x="12332" y="104361"/>
                  </a:lnTo>
                  <a:lnTo>
                    <a:pt x="16064" y="110941"/>
                  </a:lnTo>
                  <a:lnTo>
                    <a:pt x="18460" y="123789"/>
                  </a:lnTo>
                  <a:lnTo>
                    <a:pt x="18934" y="131462"/>
                  </a:lnTo>
                  <a:lnTo>
                    <a:pt x="25573" y="140581"/>
                  </a:lnTo>
                  <a:lnTo>
                    <a:pt x="27686" y="149486"/>
                  </a:lnTo>
                  <a:lnTo>
                    <a:pt x="28572" y="170078"/>
                  </a:lnTo>
                  <a:lnTo>
                    <a:pt x="38100" y="1619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SMARTInkShape-203"/>
            <p:cNvSpPr/>
            <p:nvPr>
              <p:custDataLst>
                <p:tags r:id="rId212"/>
              </p:custDataLst>
            </p:nvPr>
          </p:nvSpPr>
          <p:spPr>
            <a:xfrm>
              <a:off x="47662" y="2833397"/>
              <a:ext cx="180939" cy="24069"/>
            </a:xfrm>
            <a:custGeom>
              <a:avLst/>
              <a:gdLst/>
              <a:ahLst/>
              <a:cxnLst/>
              <a:rect l="0" t="0" r="0" b="0"/>
              <a:pathLst>
                <a:path w="180939" h="24069">
                  <a:moveTo>
                    <a:pt x="19013" y="14578"/>
                  </a:moveTo>
                  <a:lnTo>
                    <a:pt x="19013" y="14578"/>
                  </a:lnTo>
                  <a:lnTo>
                    <a:pt x="10812" y="22779"/>
                  </a:lnTo>
                  <a:lnTo>
                    <a:pt x="390" y="24068"/>
                  </a:lnTo>
                  <a:lnTo>
                    <a:pt x="0" y="15899"/>
                  </a:lnTo>
                  <a:lnTo>
                    <a:pt x="1046" y="15459"/>
                  </a:lnTo>
                  <a:lnTo>
                    <a:pt x="23377" y="13543"/>
                  </a:lnTo>
                  <a:lnTo>
                    <a:pt x="37671" y="7044"/>
                  </a:lnTo>
                  <a:lnTo>
                    <a:pt x="83699" y="5068"/>
                  </a:lnTo>
                  <a:lnTo>
                    <a:pt x="92212" y="4002"/>
                  </a:lnTo>
                  <a:lnTo>
                    <a:pt x="103052" y="0"/>
                  </a:lnTo>
                  <a:lnTo>
                    <a:pt x="114925" y="338"/>
                  </a:lnTo>
                  <a:lnTo>
                    <a:pt x="144882" y="4639"/>
                  </a:lnTo>
                  <a:lnTo>
                    <a:pt x="156446" y="5927"/>
                  </a:lnTo>
                  <a:lnTo>
                    <a:pt x="180938" y="1457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SMARTInkShape-204"/>
            <p:cNvSpPr/>
            <p:nvPr>
              <p:custDataLst>
                <p:tags r:id="rId213"/>
              </p:custDataLst>
            </p:nvPr>
          </p:nvSpPr>
          <p:spPr>
            <a:xfrm>
              <a:off x="95366" y="2657476"/>
              <a:ext cx="180860" cy="285749"/>
            </a:xfrm>
            <a:custGeom>
              <a:avLst/>
              <a:gdLst/>
              <a:ahLst/>
              <a:cxnLst/>
              <a:rect l="0" t="0" r="0" b="0"/>
              <a:pathLst>
                <a:path w="180860" h="285749">
                  <a:moveTo>
                    <a:pt x="28459" y="9524"/>
                  </a:moveTo>
                  <a:lnTo>
                    <a:pt x="28459" y="9524"/>
                  </a:lnTo>
                  <a:lnTo>
                    <a:pt x="23403" y="9524"/>
                  </a:lnTo>
                  <a:lnTo>
                    <a:pt x="21913" y="8466"/>
                  </a:lnTo>
                  <a:lnTo>
                    <a:pt x="20920" y="6702"/>
                  </a:lnTo>
                  <a:lnTo>
                    <a:pt x="19326" y="1323"/>
                  </a:lnTo>
                  <a:lnTo>
                    <a:pt x="16286" y="588"/>
                  </a:lnTo>
                  <a:lnTo>
                    <a:pt x="9419" y="0"/>
                  </a:lnTo>
                  <a:lnTo>
                    <a:pt x="9410" y="8200"/>
                  </a:lnTo>
                  <a:lnTo>
                    <a:pt x="15955" y="16867"/>
                  </a:lnTo>
                  <a:lnTo>
                    <a:pt x="17610" y="22665"/>
                  </a:lnTo>
                  <a:lnTo>
                    <a:pt x="19969" y="69791"/>
                  </a:lnTo>
                  <a:lnTo>
                    <a:pt x="26469" y="87908"/>
                  </a:lnTo>
                  <a:lnTo>
                    <a:pt x="27132" y="93530"/>
                  </a:lnTo>
                  <a:lnTo>
                    <a:pt x="25047" y="102599"/>
                  </a:lnTo>
                  <a:lnTo>
                    <a:pt x="21651" y="111216"/>
                  </a:lnTo>
                  <a:lnTo>
                    <a:pt x="19005" y="158638"/>
                  </a:lnTo>
                  <a:lnTo>
                    <a:pt x="17897" y="174473"/>
                  </a:lnTo>
                  <a:lnTo>
                    <a:pt x="10736" y="193236"/>
                  </a:lnTo>
                  <a:lnTo>
                    <a:pt x="8374" y="234680"/>
                  </a:lnTo>
                  <a:lnTo>
                    <a:pt x="1874" y="247596"/>
                  </a:lnTo>
                  <a:lnTo>
                    <a:pt x="0" y="261670"/>
                  </a:lnTo>
                  <a:lnTo>
                    <a:pt x="1020" y="263346"/>
                  </a:lnTo>
                  <a:lnTo>
                    <a:pt x="2758" y="264464"/>
                  </a:lnTo>
                  <a:lnTo>
                    <a:pt x="4975" y="265209"/>
                  </a:lnTo>
                  <a:lnTo>
                    <a:pt x="6453" y="266764"/>
                  </a:lnTo>
                  <a:lnTo>
                    <a:pt x="9294" y="275792"/>
                  </a:lnTo>
                  <a:lnTo>
                    <a:pt x="18539" y="285345"/>
                  </a:lnTo>
                  <a:lnTo>
                    <a:pt x="52022" y="285748"/>
                  </a:lnTo>
                  <a:lnTo>
                    <a:pt x="57629" y="282926"/>
                  </a:lnTo>
                  <a:lnTo>
                    <a:pt x="63648" y="279203"/>
                  </a:lnTo>
                  <a:lnTo>
                    <a:pt x="76136" y="276813"/>
                  </a:lnTo>
                  <a:lnTo>
                    <a:pt x="79294" y="276616"/>
                  </a:lnTo>
                  <a:lnTo>
                    <a:pt x="85625" y="273577"/>
                  </a:lnTo>
                  <a:lnTo>
                    <a:pt x="91966" y="269755"/>
                  </a:lnTo>
                  <a:lnTo>
                    <a:pt x="104660" y="267303"/>
                  </a:lnTo>
                  <a:lnTo>
                    <a:pt x="107835" y="267101"/>
                  </a:lnTo>
                  <a:lnTo>
                    <a:pt x="114185" y="264056"/>
                  </a:lnTo>
                  <a:lnTo>
                    <a:pt x="120534" y="260232"/>
                  </a:lnTo>
                  <a:lnTo>
                    <a:pt x="133234" y="257778"/>
                  </a:lnTo>
                  <a:lnTo>
                    <a:pt x="136409" y="257576"/>
                  </a:lnTo>
                  <a:lnTo>
                    <a:pt x="142759" y="254531"/>
                  </a:lnTo>
                  <a:lnTo>
                    <a:pt x="149109" y="250707"/>
                  </a:lnTo>
                  <a:lnTo>
                    <a:pt x="158634" y="247497"/>
                  </a:lnTo>
                  <a:lnTo>
                    <a:pt x="179370" y="230050"/>
                  </a:lnTo>
                  <a:lnTo>
                    <a:pt x="180859" y="21907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SMARTInkShape-205"/>
            <p:cNvSpPr/>
            <p:nvPr>
              <p:custDataLst>
                <p:tags r:id="rId214"/>
              </p:custDataLst>
            </p:nvPr>
          </p:nvSpPr>
          <p:spPr>
            <a:xfrm>
              <a:off x="1333504" y="1992060"/>
              <a:ext cx="123822" cy="217741"/>
            </a:xfrm>
            <a:custGeom>
              <a:avLst/>
              <a:gdLst/>
              <a:ahLst/>
              <a:cxnLst/>
              <a:rect l="0" t="0" r="0" b="0"/>
              <a:pathLst>
                <a:path w="123822" h="217741">
                  <a:moveTo>
                    <a:pt x="76196" y="17715"/>
                  </a:moveTo>
                  <a:lnTo>
                    <a:pt x="76196" y="17715"/>
                  </a:lnTo>
                  <a:lnTo>
                    <a:pt x="81253" y="17715"/>
                  </a:lnTo>
                  <a:lnTo>
                    <a:pt x="82742" y="18773"/>
                  </a:lnTo>
                  <a:lnTo>
                    <a:pt x="83735" y="20537"/>
                  </a:lnTo>
                  <a:lnTo>
                    <a:pt x="84397" y="22771"/>
                  </a:lnTo>
                  <a:lnTo>
                    <a:pt x="85897" y="24261"/>
                  </a:lnTo>
                  <a:lnTo>
                    <a:pt x="95243" y="27239"/>
                  </a:lnTo>
                  <a:lnTo>
                    <a:pt x="104378" y="27240"/>
                  </a:lnTo>
                  <a:lnTo>
                    <a:pt x="104771" y="8309"/>
                  </a:lnTo>
                  <a:lnTo>
                    <a:pt x="96570" y="0"/>
                  </a:lnTo>
                  <a:lnTo>
                    <a:pt x="95070" y="613"/>
                  </a:lnTo>
                  <a:lnTo>
                    <a:pt x="78401" y="14498"/>
                  </a:lnTo>
                  <a:lnTo>
                    <a:pt x="69558" y="17820"/>
                  </a:lnTo>
                  <a:lnTo>
                    <a:pt x="63368" y="22348"/>
                  </a:lnTo>
                  <a:lnTo>
                    <a:pt x="31744" y="68474"/>
                  </a:lnTo>
                  <a:lnTo>
                    <a:pt x="23279" y="81321"/>
                  </a:lnTo>
                  <a:lnTo>
                    <a:pt x="17060" y="101266"/>
                  </a:lnTo>
                  <a:lnTo>
                    <a:pt x="5953" y="120767"/>
                  </a:lnTo>
                  <a:lnTo>
                    <a:pt x="1173" y="143943"/>
                  </a:lnTo>
                  <a:lnTo>
                    <a:pt x="2" y="189145"/>
                  </a:lnTo>
                  <a:lnTo>
                    <a:pt x="0" y="192327"/>
                  </a:lnTo>
                  <a:lnTo>
                    <a:pt x="2820" y="198684"/>
                  </a:lnTo>
                  <a:lnTo>
                    <a:pt x="17606" y="216251"/>
                  </a:lnTo>
                  <a:lnTo>
                    <a:pt x="23676" y="217299"/>
                  </a:lnTo>
                  <a:lnTo>
                    <a:pt x="70239" y="217740"/>
                  </a:lnTo>
                  <a:lnTo>
                    <a:pt x="102224" y="207418"/>
                  </a:lnTo>
                  <a:lnTo>
                    <a:pt x="123821" y="18916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SMARTInkShape-206"/>
            <p:cNvSpPr/>
            <p:nvPr>
              <p:custDataLst>
                <p:tags r:id="rId215"/>
              </p:custDataLst>
            </p:nvPr>
          </p:nvSpPr>
          <p:spPr>
            <a:xfrm>
              <a:off x="1238285" y="1963513"/>
              <a:ext cx="56720" cy="74835"/>
            </a:xfrm>
            <a:custGeom>
              <a:avLst/>
              <a:gdLst/>
              <a:ahLst/>
              <a:cxnLst/>
              <a:rect l="0" t="0" r="0" b="0"/>
              <a:pathLst>
                <a:path w="56720" h="74835">
                  <a:moveTo>
                    <a:pt x="19015" y="8162"/>
                  </a:moveTo>
                  <a:lnTo>
                    <a:pt x="19015" y="8162"/>
                  </a:lnTo>
                  <a:lnTo>
                    <a:pt x="19015" y="16363"/>
                  </a:lnTo>
                  <a:lnTo>
                    <a:pt x="12469" y="25030"/>
                  </a:lnTo>
                  <a:lnTo>
                    <a:pt x="9883" y="34986"/>
                  </a:lnTo>
                  <a:lnTo>
                    <a:pt x="3021" y="43996"/>
                  </a:lnTo>
                  <a:lnTo>
                    <a:pt x="870" y="52881"/>
                  </a:lnTo>
                  <a:lnTo>
                    <a:pt x="0" y="69822"/>
                  </a:lnTo>
                  <a:lnTo>
                    <a:pt x="1047" y="71493"/>
                  </a:lnTo>
                  <a:lnTo>
                    <a:pt x="2803" y="72608"/>
                  </a:lnTo>
                  <a:lnTo>
                    <a:pt x="8169" y="74397"/>
                  </a:lnTo>
                  <a:lnTo>
                    <a:pt x="23945" y="74834"/>
                  </a:lnTo>
                  <a:lnTo>
                    <a:pt x="25477" y="73776"/>
                  </a:lnTo>
                  <a:lnTo>
                    <a:pt x="26498" y="72013"/>
                  </a:lnTo>
                  <a:lnTo>
                    <a:pt x="27178" y="69780"/>
                  </a:lnTo>
                  <a:lnTo>
                    <a:pt x="28691" y="68291"/>
                  </a:lnTo>
                  <a:lnTo>
                    <a:pt x="33193" y="66636"/>
                  </a:lnTo>
                  <a:lnTo>
                    <a:pt x="34817" y="65136"/>
                  </a:lnTo>
                  <a:lnTo>
                    <a:pt x="45414" y="46066"/>
                  </a:lnTo>
                  <a:lnTo>
                    <a:pt x="48563" y="29497"/>
                  </a:lnTo>
                  <a:lnTo>
                    <a:pt x="55780" y="19451"/>
                  </a:lnTo>
                  <a:lnTo>
                    <a:pt x="56719" y="13153"/>
                  </a:lnTo>
                  <a:lnTo>
                    <a:pt x="55793" y="11490"/>
                  </a:lnTo>
                  <a:lnTo>
                    <a:pt x="54117" y="10380"/>
                  </a:lnTo>
                  <a:lnTo>
                    <a:pt x="48879" y="8600"/>
                  </a:lnTo>
                  <a:lnTo>
                    <a:pt x="48163" y="5534"/>
                  </a:lnTo>
                  <a:lnTo>
                    <a:pt x="47703" y="0"/>
                  </a:lnTo>
                  <a:lnTo>
                    <a:pt x="47623" y="4097"/>
                  </a:lnTo>
                  <a:lnTo>
                    <a:pt x="46554" y="5452"/>
                  </a:lnTo>
                  <a:lnTo>
                    <a:pt x="42543" y="6958"/>
                  </a:lnTo>
                  <a:lnTo>
                    <a:pt x="41051" y="8417"/>
                  </a:lnTo>
                  <a:lnTo>
                    <a:pt x="38458" y="16257"/>
                  </a:lnTo>
                  <a:lnTo>
                    <a:pt x="38182" y="22320"/>
                  </a:lnTo>
                  <a:lnTo>
                    <a:pt x="37084" y="23951"/>
                  </a:lnTo>
                  <a:lnTo>
                    <a:pt x="35295" y="25038"/>
                  </a:lnTo>
                  <a:lnTo>
                    <a:pt x="33043" y="25762"/>
                  </a:lnTo>
                  <a:lnTo>
                    <a:pt x="31542" y="27304"/>
                  </a:lnTo>
                  <a:lnTo>
                    <a:pt x="28540" y="3673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SMARTInkShape-207"/>
            <p:cNvSpPr/>
            <p:nvPr>
              <p:custDataLst>
                <p:tags r:id="rId216"/>
              </p:custDataLst>
            </p:nvPr>
          </p:nvSpPr>
          <p:spPr>
            <a:xfrm>
              <a:off x="1085967" y="2057404"/>
              <a:ext cx="95130" cy="199856"/>
            </a:xfrm>
            <a:custGeom>
              <a:avLst/>
              <a:gdLst/>
              <a:ahLst/>
              <a:cxnLst/>
              <a:rect l="0" t="0" r="0" b="0"/>
              <a:pathLst>
                <a:path w="95130" h="199856">
                  <a:moveTo>
                    <a:pt x="9408" y="57146"/>
                  </a:moveTo>
                  <a:lnTo>
                    <a:pt x="9408" y="57146"/>
                  </a:lnTo>
                  <a:lnTo>
                    <a:pt x="9408" y="98077"/>
                  </a:lnTo>
                  <a:lnTo>
                    <a:pt x="276" y="141176"/>
                  </a:lnTo>
                  <a:lnTo>
                    <a:pt x="0" y="154128"/>
                  </a:lnTo>
                  <a:lnTo>
                    <a:pt x="2757" y="161280"/>
                  </a:lnTo>
                  <a:lnTo>
                    <a:pt x="6452" y="167986"/>
                  </a:lnTo>
                  <a:lnTo>
                    <a:pt x="8824" y="180915"/>
                  </a:lnTo>
                  <a:lnTo>
                    <a:pt x="9293" y="193660"/>
                  </a:lnTo>
                  <a:lnTo>
                    <a:pt x="10389" y="195780"/>
                  </a:lnTo>
                  <a:lnTo>
                    <a:pt x="12179" y="197194"/>
                  </a:lnTo>
                  <a:lnTo>
                    <a:pt x="18538" y="199855"/>
                  </a:lnTo>
                  <a:lnTo>
                    <a:pt x="26459" y="193442"/>
                  </a:lnTo>
                  <a:lnTo>
                    <a:pt x="32156" y="191805"/>
                  </a:lnTo>
                  <a:lnTo>
                    <a:pt x="34098" y="190311"/>
                  </a:lnTo>
                  <a:lnTo>
                    <a:pt x="60328" y="144518"/>
                  </a:lnTo>
                  <a:lnTo>
                    <a:pt x="71873" y="126890"/>
                  </a:lnTo>
                  <a:lnTo>
                    <a:pt x="86198" y="85529"/>
                  </a:lnTo>
                  <a:lnTo>
                    <a:pt x="92485" y="69436"/>
                  </a:lnTo>
                  <a:lnTo>
                    <a:pt x="95102" y="22515"/>
                  </a:lnTo>
                  <a:lnTo>
                    <a:pt x="95129" y="6385"/>
                  </a:lnTo>
                  <a:lnTo>
                    <a:pt x="94072" y="4255"/>
                  </a:lnTo>
                  <a:lnTo>
                    <a:pt x="92309" y="2835"/>
                  </a:lnTo>
                  <a:lnTo>
                    <a:pt x="87528" y="1258"/>
                  </a:lnTo>
                  <a:lnTo>
                    <a:pt x="52530" y="0"/>
                  </a:lnTo>
                  <a:lnTo>
                    <a:pt x="46918" y="2820"/>
                  </a:lnTo>
                  <a:lnTo>
                    <a:pt x="43939" y="5054"/>
                  </a:lnTo>
                  <a:lnTo>
                    <a:pt x="40631" y="10358"/>
                  </a:lnTo>
                  <a:lnTo>
                    <a:pt x="39748" y="13254"/>
                  </a:lnTo>
                  <a:lnTo>
                    <a:pt x="38101" y="15184"/>
                  </a:lnTo>
                  <a:lnTo>
                    <a:pt x="33450" y="17330"/>
                  </a:lnTo>
                  <a:lnTo>
                    <a:pt x="31786" y="18960"/>
                  </a:lnTo>
                  <a:lnTo>
                    <a:pt x="19902" y="37980"/>
                  </a:lnTo>
                  <a:lnTo>
                    <a:pt x="18933" y="4762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SMARTInkShape-208"/>
            <p:cNvSpPr/>
            <p:nvPr>
              <p:custDataLst>
                <p:tags r:id="rId217"/>
              </p:custDataLst>
            </p:nvPr>
          </p:nvSpPr>
          <p:spPr>
            <a:xfrm>
              <a:off x="952500" y="2009814"/>
              <a:ext cx="85726" cy="265172"/>
            </a:xfrm>
            <a:custGeom>
              <a:avLst/>
              <a:gdLst/>
              <a:ahLst/>
              <a:cxnLst/>
              <a:rect l="0" t="0" r="0" b="0"/>
              <a:pathLst>
                <a:path w="85726" h="265172">
                  <a:moveTo>
                    <a:pt x="0" y="180936"/>
                  </a:moveTo>
                  <a:lnTo>
                    <a:pt x="0" y="180936"/>
                  </a:lnTo>
                  <a:lnTo>
                    <a:pt x="5057" y="180936"/>
                  </a:lnTo>
                  <a:lnTo>
                    <a:pt x="6546" y="179878"/>
                  </a:lnTo>
                  <a:lnTo>
                    <a:pt x="7539" y="178114"/>
                  </a:lnTo>
                  <a:lnTo>
                    <a:pt x="8201" y="175880"/>
                  </a:lnTo>
                  <a:lnTo>
                    <a:pt x="16890" y="161638"/>
                  </a:lnTo>
                  <a:lnTo>
                    <a:pt x="19824" y="145978"/>
                  </a:lnTo>
                  <a:lnTo>
                    <a:pt x="35509" y="123784"/>
                  </a:lnTo>
                  <a:lnTo>
                    <a:pt x="47699" y="89744"/>
                  </a:lnTo>
                  <a:lnTo>
                    <a:pt x="54970" y="76335"/>
                  </a:lnTo>
                  <a:lnTo>
                    <a:pt x="66765" y="42126"/>
                  </a:lnTo>
                  <a:lnTo>
                    <a:pt x="74023" y="28712"/>
                  </a:lnTo>
                  <a:lnTo>
                    <a:pt x="76200" y="0"/>
                  </a:lnTo>
                  <a:lnTo>
                    <a:pt x="71143" y="5029"/>
                  </a:lnTo>
                  <a:lnTo>
                    <a:pt x="68661" y="10327"/>
                  </a:lnTo>
                  <a:lnTo>
                    <a:pt x="58508" y="54508"/>
                  </a:lnTo>
                  <a:lnTo>
                    <a:pt x="54507" y="85761"/>
                  </a:lnTo>
                  <a:lnTo>
                    <a:pt x="49664" y="107581"/>
                  </a:lnTo>
                  <a:lnTo>
                    <a:pt x="47804" y="151775"/>
                  </a:lnTo>
                  <a:lnTo>
                    <a:pt x="48707" y="182976"/>
                  </a:lnTo>
                  <a:lnTo>
                    <a:pt x="55169" y="201957"/>
                  </a:lnTo>
                  <a:lnTo>
                    <a:pt x="57947" y="224391"/>
                  </a:lnTo>
                  <a:lnTo>
                    <a:pt x="64637" y="237889"/>
                  </a:lnTo>
                  <a:lnTo>
                    <a:pt x="66556" y="255243"/>
                  </a:lnTo>
                  <a:lnTo>
                    <a:pt x="74865" y="265171"/>
                  </a:lnTo>
                  <a:lnTo>
                    <a:pt x="76369" y="264609"/>
                  </a:lnTo>
                  <a:lnTo>
                    <a:pt x="80861" y="261163"/>
                  </a:lnTo>
                  <a:lnTo>
                    <a:pt x="83564" y="256104"/>
                  </a:lnTo>
                  <a:lnTo>
                    <a:pt x="85725" y="24761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SMARTInkShape-209"/>
            <p:cNvSpPr/>
            <p:nvPr>
              <p:custDataLst>
                <p:tags r:id="rId218"/>
              </p:custDataLst>
            </p:nvPr>
          </p:nvSpPr>
          <p:spPr>
            <a:xfrm>
              <a:off x="666750" y="2219325"/>
              <a:ext cx="85726" cy="38100"/>
            </a:xfrm>
            <a:custGeom>
              <a:avLst/>
              <a:gdLst/>
              <a:ahLst/>
              <a:cxnLst/>
              <a:rect l="0" t="0" r="0" b="0"/>
              <a:pathLst>
                <a:path w="85726" h="38100">
                  <a:moveTo>
                    <a:pt x="0" y="28575"/>
                  </a:moveTo>
                  <a:lnTo>
                    <a:pt x="0" y="28575"/>
                  </a:lnTo>
                  <a:lnTo>
                    <a:pt x="0" y="38099"/>
                  </a:lnTo>
                  <a:lnTo>
                    <a:pt x="9133" y="28967"/>
                  </a:lnTo>
                  <a:lnTo>
                    <a:pt x="26849" y="28585"/>
                  </a:lnTo>
                  <a:lnTo>
                    <a:pt x="35838" y="22031"/>
                  </a:lnTo>
                  <a:lnTo>
                    <a:pt x="45864" y="19442"/>
                  </a:lnTo>
                  <a:lnTo>
                    <a:pt x="52160" y="19166"/>
                  </a:lnTo>
                  <a:lnTo>
                    <a:pt x="57754" y="16280"/>
                  </a:lnTo>
                  <a:lnTo>
                    <a:pt x="63768" y="12527"/>
                  </a:lnTo>
                  <a:lnTo>
                    <a:pt x="69969" y="10859"/>
                  </a:lnTo>
                  <a:lnTo>
                    <a:pt x="72046" y="9356"/>
                  </a:lnTo>
                  <a:lnTo>
                    <a:pt x="73431" y="7296"/>
                  </a:lnTo>
                  <a:lnTo>
                    <a:pt x="74354" y="4864"/>
                  </a:lnTo>
                  <a:lnTo>
                    <a:pt x="76027" y="3242"/>
                  </a:lnTo>
                  <a:lnTo>
                    <a:pt x="8572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SMARTInkShape-210"/>
            <p:cNvSpPr/>
            <p:nvPr>
              <p:custDataLst>
                <p:tags r:id="rId219"/>
              </p:custDataLst>
            </p:nvPr>
          </p:nvSpPr>
          <p:spPr>
            <a:xfrm>
              <a:off x="628650" y="2152650"/>
              <a:ext cx="85726" cy="9526"/>
            </a:xfrm>
            <a:custGeom>
              <a:avLst/>
              <a:gdLst/>
              <a:ahLst/>
              <a:cxnLst/>
              <a:rect l="0" t="0" r="0" b="0"/>
              <a:pathLst>
                <a:path w="85726" h="9526">
                  <a:moveTo>
                    <a:pt x="0" y="9525"/>
                  </a:moveTo>
                  <a:lnTo>
                    <a:pt x="0" y="9525"/>
                  </a:lnTo>
                  <a:lnTo>
                    <a:pt x="14189" y="9525"/>
                  </a:lnTo>
                  <a:lnTo>
                    <a:pt x="15810" y="8467"/>
                  </a:lnTo>
                  <a:lnTo>
                    <a:pt x="16890" y="6703"/>
                  </a:lnTo>
                  <a:lnTo>
                    <a:pt x="18623" y="1324"/>
                  </a:lnTo>
                  <a:lnTo>
                    <a:pt x="21683" y="589"/>
                  </a:lnTo>
                  <a:lnTo>
                    <a:pt x="68678" y="0"/>
                  </a:lnTo>
                  <a:lnTo>
                    <a:pt x="80816" y="0"/>
                  </a:lnTo>
                  <a:lnTo>
                    <a:pt x="82453" y="1058"/>
                  </a:lnTo>
                  <a:lnTo>
                    <a:pt x="83543" y="2822"/>
                  </a:lnTo>
                  <a:lnTo>
                    <a:pt x="85725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SMARTInkShape-211"/>
            <p:cNvSpPr/>
            <p:nvPr>
              <p:custDataLst>
                <p:tags r:id="rId220"/>
              </p:custDataLst>
            </p:nvPr>
          </p:nvSpPr>
          <p:spPr>
            <a:xfrm>
              <a:off x="495300" y="2286000"/>
              <a:ext cx="57151" cy="200026"/>
            </a:xfrm>
            <a:custGeom>
              <a:avLst/>
              <a:gdLst/>
              <a:ahLst/>
              <a:cxnLst/>
              <a:rect l="0" t="0" r="0" b="0"/>
              <a:pathLst>
                <a:path w="57151" h="200026">
                  <a:moveTo>
                    <a:pt x="57150" y="0"/>
                  </a:moveTo>
                  <a:lnTo>
                    <a:pt x="57150" y="0"/>
                  </a:lnTo>
                  <a:lnTo>
                    <a:pt x="57150" y="8201"/>
                  </a:lnTo>
                  <a:lnTo>
                    <a:pt x="41340" y="27428"/>
                  </a:lnTo>
                  <a:lnTo>
                    <a:pt x="38002" y="41758"/>
                  </a:lnTo>
                  <a:lnTo>
                    <a:pt x="31838" y="54236"/>
                  </a:lnTo>
                  <a:lnTo>
                    <a:pt x="28484" y="69809"/>
                  </a:lnTo>
                  <a:lnTo>
                    <a:pt x="22315" y="82656"/>
                  </a:lnTo>
                  <a:lnTo>
                    <a:pt x="9434" y="130064"/>
                  </a:lnTo>
                  <a:lnTo>
                    <a:pt x="1451" y="154097"/>
                  </a:lnTo>
                  <a:lnTo>
                    <a:pt x="0" y="2000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SMARTInkShape-212"/>
            <p:cNvSpPr/>
            <p:nvPr>
              <p:custDataLst>
                <p:tags r:id="rId221"/>
              </p:custDataLst>
            </p:nvPr>
          </p:nvSpPr>
          <p:spPr>
            <a:xfrm>
              <a:off x="447675" y="2276475"/>
              <a:ext cx="76201" cy="152401"/>
            </a:xfrm>
            <a:custGeom>
              <a:avLst/>
              <a:gdLst/>
              <a:ahLst/>
              <a:cxnLst/>
              <a:rect l="0" t="0" r="0" b="0"/>
              <a:pathLst>
                <a:path w="76201" h="152401">
                  <a:moveTo>
                    <a:pt x="0" y="0"/>
                  </a:moveTo>
                  <a:lnTo>
                    <a:pt x="0" y="0"/>
                  </a:lnTo>
                  <a:lnTo>
                    <a:pt x="0" y="41403"/>
                  </a:lnTo>
                  <a:lnTo>
                    <a:pt x="2822" y="47682"/>
                  </a:lnTo>
                  <a:lnTo>
                    <a:pt x="6546" y="54000"/>
                  </a:lnTo>
                  <a:lnTo>
                    <a:pt x="9701" y="63507"/>
                  </a:lnTo>
                  <a:lnTo>
                    <a:pt x="25949" y="85726"/>
                  </a:lnTo>
                  <a:lnTo>
                    <a:pt x="33113" y="103481"/>
                  </a:lnTo>
                  <a:lnTo>
                    <a:pt x="35834" y="107088"/>
                  </a:lnTo>
                  <a:lnTo>
                    <a:pt x="50920" y="118407"/>
                  </a:lnTo>
                  <a:lnTo>
                    <a:pt x="54381" y="124239"/>
                  </a:lnTo>
                  <a:lnTo>
                    <a:pt x="56978" y="130359"/>
                  </a:lnTo>
                  <a:lnTo>
                    <a:pt x="61660" y="136607"/>
                  </a:lnTo>
                  <a:lnTo>
                    <a:pt x="67268" y="140089"/>
                  </a:lnTo>
                  <a:lnTo>
                    <a:pt x="70246" y="141018"/>
                  </a:lnTo>
                  <a:lnTo>
                    <a:pt x="72230" y="142695"/>
                  </a:lnTo>
                  <a:lnTo>
                    <a:pt x="76200" y="1524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SMARTInkShape-213"/>
            <p:cNvSpPr/>
            <p:nvPr>
              <p:custDataLst>
                <p:tags r:id="rId222"/>
              </p:custDataLst>
            </p:nvPr>
          </p:nvSpPr>
          <p:spPr>
            <a:xfrm>
              <a:off x="95377" y="2248019"/>
              <a:ext cx="180849" cy="37982"/>
            </a:xfrm>
            <a:custGeom>
              <a:avLst/>
              <a:gdLst/>
              <a:ahLst/>
              <a:cxnLst/>
              <a:rect l="0" t="0" r="0" b="0"/>
              <a:pathLst>
                <a:path w="180849" h="37982">
                  <a:moveTo>
                    <a:pt x="28448" y="18931"/>
                  </a:moveTo>
                  <a:lnTo>
                    <a:pt x="28448" y="18931"/>
                  </a:lnTo>
                  <a:lnTo>
                    <a:pt x="20247" y="27132"/>
                  </a:lnTo>
                  <a:lnTo>
                    <a:pt x="10838" y="28340"/>
                  </a:lnTo>
                  <a:lnTo>
                    <a:pt x="303" y="19320"/>
                  </a:lnTo>
                  <a:lnTo>
                    <a:pt x="0" y="13990"/>
                  </a:lnTo>
                  <a:lnTo>
                    <a:pt x="1016" y="12462"/>
                  </a:lnTo>
                  <a:lnTo>
                    <a:pt x="2752" y="11443"/>
                  </a:lnTo>
                  <a:lnTo>
                    <a:pt x="10251" y="10010"/>
                  </a:lnTo>
                  <a:lnTo>
                    <a:pt x="13142" y="9808"/>
                  </a:lnTo>
                  <a:lnTo>
                    <a:pt x="19176" y="6763"/>
                  </a:lnTo>
                  <a:lnTo>
                    <a:pt x="25385" y="2940"/>
                  </a:lnTo>
                  <a:lnTo>
                    <a:pt x="37995" y="485"/>
                  </a:lnTo>
                  <a:lnTo>
                    <a:pt x="50677" y="0"/>
                  </a:lnTo>
                  <a:lnTo>
                    <a:pt x="95371" y="8822"/>
                  </a:lnTo>
                  <a:lnTo>
                    <a:pt x="107933" y="10205"/>
                  </a:lnTo>
                  <a:lnTo>
                    <a:pt x="125847" y="16933"/>
                  </a:lnTo>
                  <a:lnTo>
                    <a:pt x="156334" y="33851"/>
                  </a:lnTo>
                  <a:lnTo>
                    <a:pt x="180848" y="3798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SMARTInkShape-214"/>
            <p:cNvSpPr/>
            <p:nvPr>
              <p:custDataLst>
                <p:tags r:id="rId223"/>
              </p:custDataLst>
            </p:nvPr>
          </p:nvSpPr>
          <p:spPr>
            <a:xfrm>
              <a:off x="152400" y="2086494"/>
              <a:ext cx="180976" cy="304282"/>
            </a:xfrm>
            <a:custGeom>
              <a:avLst/>
              <a:gdLst/>
              <a:ahLst/>
              <a:cxnLst/>
              <a:rect l="0" t="0" r="0" b="0"/>
              <a:pathLst>
                <a:path w="180976" h="304282">
                  <a:moveTo>
                    <a:pt x="0" y="28056"/>
                  </a:moveTo>
                  <a:lnTo>
                    <a:pt x="0" y="28056"/>
                  </a:lnTo>
                  <a:lnTo>
                    <a:pt x="8201" y="19855"/>
                  </a:lnTo>
                  <a:lnTo>
                    <a:pt x="9133" y="13867"/>
                  </a:lnTo>
                  <a:lnTo>
                    <a:pt x="9491" y="1232"/>
                  </a:lnTo>
                  <a:lnTo>
                    <a:pt x="10560" y="648"/>
                  </a:lnTo>
                  <a:lnTo>
                    <a:pt x="14571" y="0"/>
                  </a:lnTo>
                  <a:lnTo>
                    <a:pt x="16064" y="885"/>
                  </a:lnTo>
                  <a:lnTo>
                    <a:pt x="17060" y="2534"/>
                  </a:lnTo>
                  <a:lnTo>
                    <a:pt x="17723" y="4691"/>
                  </a:lnTo>
                  <a:lnTo>
                    <a:pt x="19224" y="6130"/>
                  </a:lnTo>
                  <a:lnTo>
                    <a:pt x="23713" y="7728"/>
                  </a:lnTo>
                  <a:lnTo>
                    <a:pt x="25334" y="9212"/>
                  </a:lnTo>
                  <a:lnTo>
                    <a:pt x="29349" y="18632"/>
                  </a:lnTo>
                  <a:lnTo>
                    <a:pt x="35037" y="25852"/>
                  </a:lnTo>
                  <a:lnTo>
                    <a:pt x="37192" y="34694"/>
                  </a:lnTo>
                  <a:lnTo>
                    <a:pt x="39079" y="60027"/>
                  </a:lnTo>
                  <a:lnTo>
                    <a:pt x="45623" y="77920"/>
                  </a:lnTo>
                  <a:lnTo>
                    <a:pt x="47573" y="123953"/>
                  </a:lnTo>
                  <a:lnTo>
                    <a:pt x="47622" y="167794"/>
                  </a:lnTo>
                  <a:lnTo>
                    <a:pt x="46566" y="193163"/>
                  </a:lnTo>
                  <a:lnTo>
                    <a:pt x="38688" y="230068"/>
                  </a:lnTo>
                  <a:lnTo>
                    <a:pt x="37119" y="253547"/>
                  </a:lnTo>
                  <a:lnTo>
                    <a:pt x="28970" y="282919"/>
                  </a:lnTo>
                  <a:lnTo>
                    <a:pt x="22107" y="292378"/>
                  </a:lnTo>
                  <a:lnTo>
                    <a:pt x="19053" y="304267"/>
                  </a:lnTo>
                  <a:lnTo>
                    <a:pt x="33239" y="304281"/>
                  </a:lnTo>
                  <a:lnTo>
                    <a:pt x="34860" y="303222"/>
                  </a:lnTo>
                  <a:lnTo>
                    <a:pt x="35940" y="301459"/>
                  </a:lnTo>
                  <a:lnTo>
                    <a:pt x="36660" y="299225"/>
                  </a:lnTo>
                  <a:lnTo>
                    <a:pt x="38198" y="297735"/>
                  </a:lnTo>
                  <a:lnTo>
                    <a:pt x="42730" y="296080"/>
                  </a:lnTo>
                  <a:lnTo>
                    <a:pt x="44362" y="294580"/>
                  </a:lnTo>
                  <a:lnTo>
                    <a:pt x="46175" y="290092"/>
                  </a:lnTo>
                  <a:lnTo>
                    <a:pt x="47716" y="288472"/>
                  </a:lnTo>
                  <a:lnTo>
                    <a:pt x="66866" y="277882"/>
                  </a:lnTo>
                  <a:lnTo>
                    <a:pt x="69977" y="277156"/>
                  </a:lnTo>
                  <a:lnTo>
                    <a:pt x="85742" y="268358"/>
                  </a:lnTo>
                  <a:lnTo>
                    <a:pt x="88911" y="267632"/>
                  </a:lnTo>
                  <a:lnTo>
                    <a:pt x="104777" y="258833"/>
                  </a:lnTo>
                  <a:lnTo>
                    <a:pt x="130175" y="255683"/>
                  </a:lnTo>
                  <a:lnTo>
                    <a:pt x="142875" y="249134"/>
                  </a:lnTo>
                  <a:lnTo>
                    <a:pt x="169569" y="247166"/>
                  </a:lnTo>
                  <a:lnTo>
                    <a:pt x="180534" y="237999"/>
                  </a:lnTo>
                  <a:lnTo>
                    <a:pt x="180975" y="22808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7" name="SMARTInkShape-Group29"/>
          <p:cNvGrpSpPr/>
          <p:nvPr/>
        </p:nvGrpSpPr>
        <p:grpSpPr>
          <a:xfrm>
            <a:off x="209667" y="3819526"/>
            <a:ext cx="751963" cy="428625"/>
            <a:chOff x="209667" y="3819526"/>
            <a:chExt cx="751963" cy="428625"/>
          </a:xfrm>
        </p:grpSpPr>
        <p:sp>
          <p:nvSpPr>
            <p:cNvPr id="40" name="SMARTInkShape-215"/>
            <p:cNvSpPr/>
            <p:nvPr>
              <p:custDataLst>
                <p:tags r:id="rId188"/>
              </p:custDataLst>
            </p:nvPr>
          </p:nvSpPr>
          <p:spPr>
            <a:xfrm>
              <a:off x="942975" y="4181475"/>
              <a:ext cx="9526" cy="57151"/>
            </a:xfrm>
            <a:custGeom>
              <a:avLst/>
              <a:gdLst/>
              <a:ahLst/>
              <a:cxnLst/>
              <a:rect l="0" t="0" r="0" b="0"/>
              <a:pathLst>
                <a:path w="9526" h="57151">
                  <a:moveTo>
                    <a:pt x="9525" y="0"/>
                  </a:moveTo>
                  <a:lnTo>
                    <a:pt x="9525" y="0"/>
                  </a:lnTo>
                  <a:lnTo>
                    <a:pt x="9525" y="33239"/>
                  </a:lnTo>
                  <a:lnTo>
                    <a:pt x="6703" y="38762"/>
                  </a:lnTo>
                  <a:lnTo>
                    <a:pt x="2979" y="44744"/>
                  </a:lnTo>
                  <a:lnTo>
                    <a:pt x="0" y="571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SMARTInkShape-216"/>
            <p:cNvSpPr/>
            <p:nvPr>
              <p:custDataLst>
                <p:tags r:id="rId189"/>
              </p:custDataLst>
            </p:nvPr>
          </p:nvSpPr>
          <p:spPr>
            <a:xfrm>
              <a:off x="866775" y="3819526"/>
              <a:ext cx="94855" cy="200025"/>
            </a:xfrm>
            <a:custGeom>
              <a:avLst/>
              <a:gdLst/>
              <a:ahLst/>
              <a:cxnLst/>
              <a:rect l="0" t="0" r="0" b="0"/>
              <a:pathLst>
                <a:path w="94855" h="200025">
                  <a:moveTo>
                    <a:pt x="0" y="47624"/>
                  </a:moveTo>
                  <a:lnTo>
                    <a:pt x="0" y="47624"/>
                  </a:lnTo>
                  <a:lnTo>
                    <a:pt x="0" y="10975"/>
                  </a:lnTo>
                  <a:lnTo>
                    <a:pt x="1058" y="10491"/>
                  </a:lnTo>
                  <a:lnTo>
                    <a:pt x="5057" y="9954"/>
                  </a:lnTo>
                  <a:lnTo>
                    <a:pt x="6546" y="8752"/>
                  </a:lnTo>
                  <a:lnTo>
                    <a:pt x="8201" y="4594"/>
                  </a:lnTo>
                  <a:lnTo>
                    <a:pt x="9701" y="3063"/>
                  </a:lnTo>
                  <a:lnTo>
                    <a:pt x="17610" y="402"/>
                  </a:lnTo>
                  <a:lnTo>
                    <a:pt x="42727" y="0"/>
                  </a:lnTo>
                  <a:lnTo>
                    <a:pt x="44360" y="1058"/>
                  </a:lnTo>
                  <a:lnTo>
                    <a:pt x="45448" y="2822"/>
                  </a:lnTo>
                  <a:lnTo>
                    <a:pt x="46174" y="5056"/>
                  </a:lnTo>
                  <a:lnTo>
                    <a:pt x="47716" y="6545"/>
                  </a:lnTo>
                  <a:lnTo>
                    <a:pt x="57241" y="10321"/>
                  </a:lnTo>
                  <a:lnTo>
                    <a:pt x="64468" y="15993"/>
                  </a:lnTo>
                  <a:lnTo>
                    <a:pt x="70280" y="17691"/>
                  </a:lnTo>
                  <a:lnTo>
                    <a:pt x="72253" y="19202"/>
                  </a:lnTo>
                  <a:lnTo>
                    <a:pt x="83508" y="38294"/>
                  </a:lnTo>
                  <a:lnTo>
                    <a:pt x="86697" y="54864"/>
                  </a:lnTo>
                  <a:lnTo>
                    <a:pt x="92246" y="63763"/>
                  </a:lnTo>
                  <a:lnTo>
                    <a:pt x="94656" y="76251"/>
                  </a:lnTo>
                  <a:lnTo>
                    <a:pt x="94854" y="79408"/>
                  </a:lnTo>
                  <a:lnTo>
                    <a:pt x="92252" y="85739"/>
                  </a:lnTo>
                  <a:lnTo>
                    <a:pt x="88626" y="92081"/>
                  </a:lnTo>
                  <a:lnTo>
                    <a:pt x="85979" y="104578"/>
                  </a:lnTo>
                  <a:lnTo>
                    <a:pt x="84689" y="127457"/>
                  </a:lnTo>
                  <a:lnTo>
                    <a:pt x="77527" y="145691"/>
                  </a:lnTo>
                  <a:lnTo>
                    <a:pt x="75404" y="165224"/>
                  </a:lnTo>
                  <a:lnTo>
                    <a:pt x="68034" y="183747"/>
                  </a:lnTo>
                  <a:lnTo>
                    <a:pt x="66675" y="20002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SMARTInkShape-217"/>
            <p:cNvSpPr/>
            <p:nvPr>
              <p:custDataLst>
                <p:tags r:id="rId190"/>
              </p:custDataLst>
            </p:nvPr>
          </p:nvSpPr>
          <p:spPr>
            <a:xfrm>
              <a:off x="762000" y="4029075"/>
              <a:ext cx="66676" cy="47626"/>
            </a:xfrm>
            <a:custGeom>
              <a:avLst/>
              <a:gdLst/>
              <a:ahLst/>
              <a:cxnLst/>
              <a:rect l="0" t="0" r="0" b="0"/>
              <a:pathLst>
                <a:path w="66676" h="47626">
                  <a:moveTo>
                    <a:pt x="0" y="47625"/>
                  </a:moveTo>
                  <a:lnTo>
                    <a:pt x="0" y="47625"/>
                  </a:lnTo>
                  <a:lnTo>
                    <a:pt x="14189" y="33436"/>
                  </a:lnTo>
                  <a:lnTo>
                    <a:pt x="19712" y="30735"/>
                  </a:lnTo>
                  <a:lnTo>
                    <a:pt x="22666" y="30015"/>
                  </a:lnTo>
                  <a:lnTo>
                    <a:pt x="38158" y="21225"/>
                  </a:lnTo>
                  <a:lnTo>
                    <a:pt x="41314" y="20501"/>
                  </a:lnTo>
                  <a:lnTo>
                    <a:pt x="50811" y="14423"/>
                  </a:lnTo>
                  <a:lnTo>
                    <a:pt x="6667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SMARTInkShape-218"/>
            <p:cNvSpPr/>
            <p:nvPr>
              <p:custDataLst>
                <p:tags r:id="rId191"/>
              </p:custDataLst>
            </p:nvPr>
          </p:nvSpPr>
          <p:spPr>
            <a:xfrm>
              <a:off x="676275" y="3990975"/>
              <a:ext cx="123826" cy="28576"/>
            </a:xfrm>
            <a:custGeom>
              <a:avLst/>
              <a:gdLst/>
              <a:ahLst/>
              <a:cxnLst/>
              <a:rect l="0" t="0" r="0" b="0"/>
              <a:pathLst>
                <a:path w="123826" h="28576">
                  <a:moveTo>
                    <a:pt x="0" y="28575"/>
                  </a:moveTo>
                  <a:lnTo>
                    <a:pt x="0" y="28575"/>
                  </a:lnTo>
                  <a:lnTo>
                    <a:pt x="16247" y="13387"/>
                  </a:lnTo>
                  <a:lnTo>
                    <a:pt x="22390" y="11242"/>
                  </a:lnTo>
                  <a:lnTo>
                    <a:pt x="24452" y="9611"/>
                  </a:lnTo>
                  <a:lnTo>
                    <a:pt x="28032" y="1475"/>
                  </a:lnTo>
                  <a:lnTo>
                    <a:pt x="31156" y="655"/>
                  </a:lnTo>
                  <a:lnTo>
                    <a:pt x="76380" y="0"/>
                  </a:lnTo>
                  <a:lnTo>
                    <a:pt x="83879" y="0"/>
                  </a:lnTo>
                  <a:lnTo>
                    <a:pt x="92965" y="6546"/>
                  </a:lnTo>
                  <a:lnTo>
                    <a:pt x="101864" y="9701"/>
                  </a:lnTo>
                  <a:lnTo>
                    <a:pt x="111203" y="15809"/>
                  </a:lnTo>
                  <a:lnTo>
                    <a:pt x="117510" y="17610"/>
                  </a:lnTo>
                  <a:lnTo>
                    <a:pt x="119615" y="19148"/>
                  </a:lnTo>
                  <a:lnTo>
                    <a:pt x="121018" y="21232"/>
                  </a:lnTo>
                  <a:lnTo>
                    <a:pt x="123825" y="285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SMARTInkShape-219"/>
            <p:cNvSpPr/>
            <p:nvPr>
              <p:custDataLst>
                <p:tags r:id="rId192"/>
              </p:custDataLst>
            </p:nvPr>
          </p:nvSpPr>
          <p:spPr>
            <a:xfrm>
              <a:off x="561975" y="4057767"/>
              <a:ext cx="47626" cy="190384"/>
            </a:xfrm>
            <a:custGeom>
              <a:avLst/>
              <a:gdLst/>
              <a:ahLst/>
              <a:cxnLst/>
              <a:rect l="0" t="0" r="0" b="0"/>
              <a:pathLst>
                <a:path w="47626" h="190384">
                  <a:moveTo>
                    <a:pt x="47625" y="9408"/>
                  </a:moveTo>
                  <a:lnTo>
                    <a:pt x="47625" y="9408"/>
                  </a:lnTo>
                  <a:lnTo>
                    <a:pt x="47625" y="0"/>
                  </a:lnTo>
                  <a:lnTo>
                    <a:pt x="39424" y="16296"/>
                  </a:lnTo>
                  <a:lnTo>
                    <a:pt x="37303" y="26016"/>
                  </a:lnTo>
                  <a:lnTo>
                    <a:pt x="31632" y="35025"/>
                  </a:lnTo>
                  <a:lnTo>
                    <a:pt x="28422" y="44397"/>
                  </a:lnTo>
                  <a:lnTo>
                    <a:pt x="22297" y="54936"/>
                  </a:lnTo>
                  <a:lnTo>
                    <a:pt x="18954" y="69935"/>
                  </a:lnTo>
                  <a:lnTo>
                    <a:pt x="12789" y="82610"/>
                  </a:lnTo>
                  <a:lnTo>
                    <a:pt x="6894" y="121082"/>
                  </a:lnTo>
                  <a:lnTo>
                    <a:pt x="3064" y="129949"/>
                  </a:lnTo>
                  <a:lnTo>
                    <a:pt x="35" y="174379"/>
                  </a:lnTo>
                  <a:lnTo>
                    <a:pt x="0" y="190383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SMARTInkShape-220"/>
            <p:cNvSpPr/>
            <p:nvPr>
              <p:custDataLst>
                <p:tags r:id="rId193"/>
              </p:custDataLst>
            </p:nvPr>
          </p:nvSpPr>
          <p:spPr>
            <a:xfrm>
              <a:off x="514350" y="4067175"/>
              <a:ext cx="85726" cy="114301"/>
            </a:xfrm>
            <a:custGeom>
              <a:avLst/>
              <a:gdLst/>
              <a:ahLst/>
              <a:cxnLst/>
              <a:rect l="0" t="0" r="0" b="0"/>
              <a:pathLst>
                <a:path w="85726" h="114301">
                  <a:moveTo>
                    <a:pt x="0" y="0"/>
                  </a:moveTo>
                  <a:lnTo>
                    <a:pt x="0" y="0"/>
                  </a:lnTo>
                  <a:lnTo>
                    <a:pt x="9491" y="9491"/>
                  </a:lnTo>
                  <a:lnTo>
                    <a:pt x="9524" y="18657"/>
                  </a:lnTo>
                  <a:lnTo>
                    <a:pt x="14581" y="18933"/>
                  </a:lnTo>
                  <a:lnTo>
                    <a:pt x="16071" y="20031"/>
                  </a:lnTo>
                  <a:lnTo>
                    <a:pt x="17726" y="24072"/>
                  </a:lnTo>
                  <a:lnTo>
                    <a:pt x="19847" y="35290"/>
                  </a:lnTo>
                  <a:lnTo>
                    <a:pt x="30793" y="49632"/>
                  </a:lnTo>
                  <a:lnTo>
                    <a:pt x="33229" y="52138"/>
                  </a:lnTo>
                  <a:lnTo>
                    <a:pt x="35935" y="57745"/>
                  </a:lnTo>
                  <a:lnTo>
                    <a:pt x="36657" y="60721"/>
                  </a:lnTo>
                  <a:lnTo>
                    <a:pt x="42729" y="69968"/>
                  </a:lnTo>
                  <a:lnTo>
                    <a:pt x="53204" y="82574"/>
                  </a:lnTo>
                  <a:lnTo>
                    <a:pt x="55396" y="88910"/>
                  </a:lnTo>
                  <a:lnTo>
                    <a:pt x="57039" y="91024"/>
                  </a:lnTo>
                  <a:lnTo>
                    <a:pt x="63350" y="95056"/>
                  </a:lnTo>
                  <a:lnTo>
                    <a:pt x="65197" y="99750"/>
                  </a:lnTo>
                  <a:lnTo>
                    <a:pt x="66748" y="101425"/>
                  </a:lnTo>
                  <a:lnTo>
                    <a:pt x="71293" y="103286"/>
                  </a:lnTo>
                  <a:lnTo>
                    <a:pt x="72929" y="104840"/>
                  </a:lnTo>
                  <a:lnTo>
                    <a:pt x="75769" y="112845"/>
                  </a:lnTo>
                  <a:lnTo>
                    <a:pt x="78831" y="113653"/>
                  </a:lnTo>
                  <a:lnTo>
                    <a:pt x="85725" y="1143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SMARTInkShape-221"/>
            <p:cNvSpPr/>
            <p:nvPr>
              <p:custDataLst>
                <p:tags r:id="rId194"/>
              </p:custDataLst>
            </p:nvPr>
          </p:nvSpPr>
          <p:spPr>
            <a:xfrm>
              <a:off x="209667" y="3876714"/>
              <a:ext cx="247534" cy="257087"/>
            </a:xfrm>
            <a:custGeom>
              <a:avLst/>
              <a:gdLst/>
              <a:ahLst/>
              <a:cxnLst/>
              <a:rect l="0" t="0" r="0" b="0"/>
              <a:pathLst>
                <a:path w="247534" h="257087">
                  <a:moveTo>
                    <a:pt x="47508" y="85686"/>
                  </a:moveTo>
                  <a:lnTo>
                    <a:pt x="47508" y="85686"/>
                  </a:lnTo>
                  <a:lnTo>
                    <a:pt x="47508" y="80629"/>
                  </a:lnTo>
                  <a:lnTo>
                    <a:pt x="44686" y="75325"/>
                  </a:lnTo>
                  <a:lnTo>
                    <a:pt x="32320" y="60176"/>
                  </a:lnTo>
                  <a:lnTo>
                    <a:pt x="26399" y="47564"/>
                  </a:lnTo>
                  <a:lnTo>
                    <a:pt x="13370" y="31708"/>
                  </a:lnTo>
                  <a:lnTo>
                    <a:pt x="10582" y="22185"/>
                  </a:lnTo>
                  <a:lnTo>
                    <a:pt x="9563" y="11368"/>
                  </a:lnTo>
                  <a:lnTo>
                    <a:pt x="0" y="92"/>
                  </a:lnTo>
                  <a:lnTo>
                    <a:pt x="4974" y="0"/>
                  </a:lnTo>
                  <a:lnTo>
                    <a:pt x="6452" y="1045"/>
                  </a:lnTo>
                  <a:lnTo>
                    <a:pt x="7437" y="2800"/>
                  </a:lnTo>
                  <a:lnTo>
                    <a:pt x="8094" y="5029"/>
                  </a:lnTo>
                  <a:lnTo>
                    <a:pt x="9591" y="6514"/>
                  </a:lnTo>
                  <a:lnTo>
                    <a:pt x="14075" y="8165"/>
                  </a:lnTo>
                  <a:lnTo>
                    <a:pt x="15695" y="9664"/>
                  </a:lnTo>
                  <a:lnTo>
                    <a:pt x="41286" y="55464"/>
                  </a:lnTo>
                  <a:lnTo>
                    <a:pt x="60219" y="97226"/>
                  </a:lnTo>
                  <a:lnTo>
                    <a:pt x="79259" y="144337"/>
                  </a:lnTo>
                  <a:lnTo>
                    <a:pt x="98308" y="186860"/>
                  </a:lnTo>
                  <a:lnTo>
                    <a:pt x="117358" y="220292"/>
                  </a:lnTo>
                  <a:lnTo>
                    <a:pt x="129000" y="234532"/>
                  </a:lnTo>
                  <a:lnTo>
                    <a:pt x="135219" y="247536"/>
                  </a:lnTo>
                  <a:lnTo>
                    <a:pt x="137732" y="250736"/>
                  </a:lnTo>
                  <a:lnTo>
                    <a:pt x="143346" y="254292"/>
                  </a:lnTo>
                  <a:lnTo>
                    <a:pt x="151760" y="256969"/>
                  </a:lnTo>
                  <a:lnTo>
                    <a:pt x="157184" y="257086"/>
                  </a:lnTo>
                  <a:lnTo>
                    <a:pt x="158726" y="256045"/>
                  </a:lnTo>
                  <a:lnTo>
                    <a:pt x="159753" y="254292"/>
                  </a:lnTo>
                  <a:lnTo>
                    <a:pt x="161402" y="248930"/>
                  </a:lnTo>
                  <a:lnTo>
                    <a:pt x="168274" y="240268"/>
                  </a:lnTo>
                  <a:lnTo>
                    <a:pt x="169973" y="234470"/>
                  </a:lnTo>
                  <a:lnTo>
                    <a:pt x="172123" y="215578"/>
                  </a:lnTo>
                  <a:lnTo>
                    <a:pt x="177799" y="202960"/>
                  </a:lnTo>
                  <a:lnTo>
                    <a:pt x="181010" y="187344"/>
                  </a:lnTo>
                  <a:lnTo>
                    <a:pt x="187135" y="174486"/>
                  </a:lnTo>
                  <a:lnTo>
                    <a:pt x="190479" y="158799"/>
                  </a:lnTo>
                  <a:lnTo>
                    <a:pt x="196644" y="145919"/>
                  </a:lnTo>
                  <a:lnTo>
                    <a:pt x="199999" y="130227"/>
                  </a:lnTo>
                  <a:lnTo>
                    <a:pt x="207256" y="114906"/>
                  </a:lnTo>
                  <a:lnTo>
                    <a:pt x="210205" y="98471"/>
                  </a:lnTo>
                  <a:lnTo>
                    <a:pt x="216916" y="85703"/>
                  </a:lnTo>
                  <a:lnTo>
                    <a:pt x="218555" y="78046"/>
                  </a:lnTo>
                  <a:lnTo>
                    <a:pt x="219747" y="77418"/>
                  </a:lnTo>
                  <a:lnTo>
                    <a:pt x="236564" y="76175"/>
                  </a:lnTo>
                  <a:lnTo>
                    <a:pt x="247533" y="8568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1" name="SMARTInkShape-Group30"/>
          <p:cNvGrpSpPr/>
          <p:nvPr/>
        </p:nvGrpSpPr>
        <p:grpSpPr>
          <a:xfrm>
            <a:off x="2514635" y="1590675"/>
            <a:ext cx="476216" cy="237564"/>
            <a:chOff x="2514635" y="1590675"/>
            <a:chExt cx="476216" cy="237564"/>
          </a:xfrm>
        </p:grpSpPr>
        <p:sp>
          <p:nvSpPr>
            <p:cNvPr id="48" name="SMARTInkShape-222"/>
            <p:cNvSpPr/>
            <p:nvPr>
              <p:custDataLst>
                <p:tags r:id="rId185"/>
              </p:custDataLst>
            </p:nvPr>
          </p:nvSpPr>
          <p:spPr>
            <a:xfrm>
              <a:off x="2895610" y="1752600"/>
              <a:ext cx="95241" cy="57114"/>
            </a:xfrm>
            <a:custGeom>
              <a:avLst/>
              <a:gdLst/>
              <a:ahLst/>
              <a:cxnLst/>
              <a:rect l="0" t="0" r="0" b="0"/>
              <a:pathLst>
                <a:path w="95241" h="57114">
                  <a:moveTo>
                    <a:pt x="9515" y="38100"/>
                  </a:moveTo>
                  <a:lnTo>
                    <a:pt x="9515" y="38100"/>
                  </a:lnTo>
                  <a:lnTo>
                    <a:pt x="1315" y="46301"/>
                  </a:lnTo>
                  <a:lnTo>
                    <a:pt x="0" y="57023"/>
                  </a:lnTo>
                  <a:lnTo>
                    <a:pt x="5050" y="57113"/>
                  </a:lnTo>
                  <a:lnTo>
                    <a:pt x="6538" y="56067"/>
                  </a:lnTo>
                  <a:lnTo>
                    <a:pt x="7530" y="54311"/>
                  </a:lnTo>
                  <a:lnTo>
                    <a:pt x="8192" y="52082"/>
                  </a:lnTo>
                  <a:lnTo>
                    <a:pt x="9692" y="50597"/>
                  </a:lnTo>
                  <a:lnTo>
                    <a:pt x="14180" y="48946"/>
                  </a:lnTo>
                  <a:lnTo>
                    <a:pt x="15800" y="47447"/>
                  </a:lnTo>
                  <a:lnTo>
                    <a:pt x="17600" y="42960"/>
                  </a:lnTo>
                  <a:lnTo>
                    <a:pt x="19138" y="41340"/>
                  </a:lnTo>
                  <a:lnTo>
                    <a:pt x="64312" y="19161"/>
                  </a:lnTo>
                  <a:lnTo>
                    <a:pt x="83682" y="8920"/>
                  </a:lnTo>
                  <a:lnTo>
                    <a:pt x="9524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SMARTInkShape-223"/>
            <p:cNvSpPr/>
            <p:nvPr>
              <p:custDataLst>
                <p:tags r:id="rId186"/>
              </p:custDataLst>
            </p:nvPr>
          </p:nvSpPr>
          <p:spPr>
            <a:xfrm>
              <a:off x="2867025" y="1696774"/>
              <a:ext cx="66676" cy="36777"/>
            </a:xfrm>
            <a:custGeom>
              <a:avLst/>
              <a:gdLst/>
              <a:ahLst/>
              <a:cxnLst/>
              <a:rect l="0" t="0" r="0" b="0"/>
              <a:pathLst>
                <a:path w="66676" h="36777">
                  <a:moveTo>
                    <a:pt x="0" y="8201"/>
                  </a:moveTo>
                  <a:lnTo>
                    <a:pt x="0" y="8201"/>
                  </a:lnTo>
                  <a:lnTo>
                    <a:pt x="8200" y="8201"/>
                  </a:lnTo>
                  <a:lnTo>
                    <a:pt x="17610" y="0"/>
                  </a:lnTo>
                  <a:lnTo>
                    <a:pt x="25312" y="10971"/>
                  </a:lnTo>
                  <a:lnTo>
                    <a:pt x="26399" y="11106"/>
                  </a:lnTo>
                  <a:lnTo>
                    <a:pt x="27125" y="10138"/>
                  </a:lnTo>
                  <a:lnTo>
                    <a:pt x="30753" y="9062"/>
                  </a:lnTo>
                  <a:lnTo>
                    <a:pt x="56638" y="8201"/>
                  </a:lnTo>
                  <a:lnTo>
                    <a:pt x="65306" y="16402"/>
                  </a:lnTo>
                  <a:lnTo>
                    <a:pt x="66270" y="22390"/>
                  </a:lnTo>
                  <a:lnTo>
                    <a:pt x="66675" y="3677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SMARTInkShape-224"/>
            <p:cNvSpPr/>
            <p:nvPr>
              <p:custDataLst>
                <p:tags r:id="rId187"/>
              </p:custDataLst>
            </p:nvPr>
          </p:nvSpPr>
          <p:spPr>
            <a:xfrm>
              <a:off x="2514635" y="1590675"/>
              <a:ext cx="247616" cy="237564"/>
            </a:xfrm>
            <a:custGeom>
              <a:avLst/>
              <a:gdLst/>
              <a:ahLst/>
              <a:cxnLst/>
              <a:rect l="0" t="0" r="0" b="0"/>
              <a:pathLst>
                <a:path w="247616" h="237564">
                  <a:moveTo>
                    <a:pt x="9490" y="0"/>
                  </a:moveTo>
                  <a:lnTo>
                    <a:pt x="9490" y="0"/>
                  </a:lnTo>
                  <a:lnTo>
                    <a:pt x="357" y="0"/>
                  </a:lnTo>
                  <a:lnTo>
                    <a:pt x="0" y="13257"/>
                  </a:lnTo>
                  <a:lnTo>
                    <a:pt x="2803" y="19298"/>
                  </a:lnTo>
                  <a:lnTo>
                    <a:pt x="6518" y="25510"/>
                  </a:lnTo>
                  <a:lnTo>
                    <a:pt x="8609" y="36016"/>
                  </a:lnTo>
                  <a:lnTo>
                    <a:pt x="10287" y="52064"/>
                  </a:lnTo>
                  <a:lnTo>
                    <a:pt x="28773" y="95324"/>
                  </a:lnTo>
                  <a:lnTo>
                    <a:pt x="47610" y="136179"/>
                  </a:lnTo>
                  <a:lnTo>
                    <a:pt x="66642" y="180387"/>
                  </a:lnTo>
                  <a:lnTo>
                    <a:pt x="79341" y="201202"/>
                  </a:lnTo>
                  <a:lnTo>
                    <a:pt x="107915" y="231723"/>
                  </a:lnTo>
                  <a:lnTo>
                    <a:pt x="114265" y="235280"/>
                  </a:lnTo>
                  <a:lnTo>
                    <a:pt x="126965" y="237563"/>
                  </a:lnTo>
                  <a:lnTo>
                    <a:pt x="133315" y="235053"/>
                  </a:lnTo>
                  <a:lnTo>
                    <a:pt x="147339" y="223921"/>
                  </a:lnTo>
                  <a:lnTo>
                    <a:pt x="150132" y="218407"/>
                  </a:lnTo>
                  <a:lnTo>
                    <a:pt x="150876" y="215454"/>
                  </a:lnTo>
                  <a:lnTo>
                    <a:pt x="158617" y="202054"/>
                  </a:lnTo>
                  <a:lnTo>
                    <a:pt x="161978" y="187103"/>
                  </a:lnTo>
                  <a:lnTo>
                    <a:pt x="168149" y="174442"/>
                  </a:lnTo>
                  <a:lnTo>
                    <a:pt x="179488" y="126869"/>
                  </a:lnTo>
                  <a:lnTo>
                    <a:pt x="183117" y="117064"/>
                  </a:lnTo>
                  <a:lnTo>
                    <a:pt x="187199" y="108120"/>
                  </a:lnTo>
                  <a:lnTo>
                    <a:pt x="190555" y="92243"/>
                  </a:lnTo>
                  <a:lnTo>
                    <a:pt x="196724" y="79307"/>
                  </a:lnTo>
                  <a:lnTo>
                    <a:pt x="200762" y="51770"/>
                  </a:lnTo>
                  <a:lnTo>
                    <a:pt x="208153" y="40109"/>
                  </a:lnTo>
                  <a:lnTo>
                    <a:pt x="209111" y="33639"/>
                  </a:lnTo>
                  <a:lnTo>
                    <a:pt x="210304" y="31951"/>
                  </a:lnTo>
                  <a:lnTo>
                    <a:pt x="212158" y="30826"/>
                  </a:lnTo>
                  <a:lnTo>
                    <a:pt x="219192" y="28871"/>
                  </a:lnTo>
                  <a:lnTo>
                    <a:pt x="233194" y="28587"/>
                  </a:lnTo>
                  <a:lnTo>
                    <a:pt x="234826" y="29641"/>
                  </a:lnTo>
                  <a:lnTo>
                    <a:pt x="235914" y="31402"/>
                  </a:lnTo>
                  <a:lnTo>
                    <a:pt x="236639" y="33635"/>
                  </a:lnTo>
                  <a:lnTo>
                    <a:pt x="238181" y="35123"/>
                  </a:lnTo>
                  <a:lnTo>
                    <a:pt x="247615" y="381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1" name="SMARTInkShape-Group31"/>
          <p:cNvGrpSpPr/>
          <p:nvPr/>
        </p:nvGrpSpPr>
        <p:grpSpPr>
          <a:xfrm>
            <a:off x="3252062" y="1495517"/>
            <a:ext cx="1443764" cy="361859"/>
            <a:chOff x="3252062" y="1495517"/>
            <a:chExt cx="1443764" cy="361859"/>
          </a:xfrm>
        </p:grpSpPr>
        <p:sp>
          <p:nvSpPr>
            <p:cNvPr id="52" name="SMARTInkShape-225"/>
            <p:cNvSpPr/>
            <p:nvPr>
              <p:custDataLst>
                <p:tags r:id="rId176"/>
              </p:custDataLst>
            </p:nvPr>
          </p:nvSpPr>
          <p:spPr>
            <a:xfrm>
              <a:off x="4686300" y="1638300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9525" y="0"/>
                  </a:moveTo>
                  <a:lnTo>
                    <a:pt x="9525" y="0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SMARTInkShape-226"/>
            <p:cNvSpPr/>
            <p:nvPr>
              <p:custDataLst>
                <p:tags r:id="rId177"/>
              </p:custDataLst>
            </p:nvPr>
          </p:nvSpPr>
          <p:spPr>
            <a:xfrm>
              <a:off x="4486275" y="1647825"/>
              <a:ext cx="142876" cy="47626"/>
            </a:xfrm>
            <a:custGeom>
              <a:avLst/>
              <a:gdLst/>
              <a:ahLst/>
              <a:cxnLst/>
              <a:rect l="0" t="0" r="0" b="0"/>
              <a:pathLst>
                <a:path w="142876" h="47626">
                  <a:moveTo>
                    <a:pt x="0" y="47625"/>
                  </a:moveTo>
                  <a:lnTo>
                    <a:pt x="0" y="47625"/>
                  </a:lnTo>
                  <a:lnTo>
                    <a:pt x="17610" y="30015"/>
                  </a:lnTo>
                  <a:lnTo>
                    <a:pt x="18623" y="23945"/>
                  </a:lnTo>
                  <a:lnTo>
                    <a:pt x="20882" y="22314"/>
                  </a:lnTo>
                  <a:lnTo>
                    <a:pt x="32058" y="18959"/>
                  </a:lnTo>
                  <a:lnTo>
                    <a:pt x="34072" y="16872"/>
                  </a:lnTo>
                  <a:lnTo>
                    <a:pt x="37304" y="10976"/>
                  </a:lnTo>
                  <a:lnTo>
                    <a:pt x="40568" y="10170"/>
                  </a:lnTo>
                  <a:lnTo>
                    <a:pt x="46231" y="9653"/>
                  </a:lnTo>
                  <a:lnTo>
                    <a:pt x="55704" y="1335"/>
                  </a:lnTo>
                  <a:lnTo>
                    <a:pt x="61778" y="396"/>
                  </a:lnTo>
                  <a:lnTo>
                    <a:pt x="98853" y="0"/>
                  </a:lnTo>
                  <a:lnTo>
                    <a:pt x="104965" y="2823"/>
                  </a:lnTo>
                  <a:lnTo>
                    <a:pt x="111210" y="6546"/>
                  </a:lnTo>
                  <a:lnTo>
                    <a:pt x="123842" y="8936"/>
                  </a:lnTo>
                  <a:lnTo>
                    <a:pt x="142875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SMARTInkShape-227"/>
            <p:cNvSpPr/>
            <p:nvPr>
              <p:custDataLst>
                <p:tags r:id="rId178"/>
              </p:custDataLst>
            </p:nvPr>
          </p:nvSpPr>
          <p:spPr>
            <a:xfrm>
              <a:off x="4467225" y="1695450"/>
              <a:ext cx="34064" cy="123826"/>
            </a:xfrm>
            <a:custGeom>
              <a:avLst/>
              <a:gdLst/>
              <a:ahLst/>
              <a:cxnLst/>
              <a:rect l="0" t="0" r="0" b="0"/>
              <a:pathLst>
                <a:path w="34064" h="123826">
                  <a:moveTo>
                    <a:pt x="0" y="0"/>
                  </a:moveTo>
                  <a:lnTo>
                    <a:pt x="0" y="0"/>
                  </a:lnTo>
                  <a:lnTo>
                    <a:pt x="0" y="8201"/>
                  </a:lnTo>
                  <a:lnTo>
                    <a:pt x="1058" y="8642"/>
                  </a:lnTo>
                  <a:lnTo>
                    <a:pt x="9132" y="9491"/>
                  </a:lnTo>
                  <a:lnTo>
                    <a:pt x="9515" y="23713"/>
                  </a:lnTo>
                  <a:lnTo>
                    <a:pt x="10576" y="25334"/>
                  </a:lnTo>
                  <a:lnTo>
                    <a:pt x="12342" y="26414"/>
                  </a:lnTo>
                  <a:lnTo>
                    <a:pt x="14578" y="27135"/>
                  </a:lnTo>
                  <a:lnTo>
                    <a:pt x="16069" y="28673"/>
                  </a:lnTo>
                  <a:lnTo>
                    <a:pt x="18657" y="36650"/>
                  </a:lnTo>
                  <a:lnTo>
                    <a:pt x="18934" y="42727"/>
                  </a:lnTo>
                  <a:lnTo>
                    <a:pt x="21821" y="48270"/>
                  </a:lnTo>
                  <a:lnTo>
                    <a:pt x="25574" y="54262"/>
                  </a:lnTo>
                  <a:lnTo>
                    <a:pt x="27982" y="66732"/>
                  </a:lnTo>
                  <a:lnTo>
                    <a:pt x="28572" y="99749"/>
                  </a:lnTo>
                  <a:lnTo>
                    <a:pt x="31395" y="105364"/>
                  </a:lnTo>
                  <a:lnTo>
                    <a:pt x="33631" y="108342"/>
                  </a:lnTo>
                  <a:lnTo>
                    <a:pt x="34063" y="111387"/>
                  </a:lnTo>
                  <a:lnTo>
                    <a:pt x="28697" y="123582"/>
                  </a:lnTo>
                  <a:lnTo>
                    <a:pt x="28599" y="123777"/>
                  </a:lnTo>
                  <a:lnTo>
                    <a:pt x="19050" y="1238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SMARTInkShape-228"/>
            <p:cNvSpPr/>
            <p:nvPr>
              <p:custDataLst>
                <p:tags r:id="rId179"/>
              </p:custDataLst>
            </p:nvPr>
          </p:nvSpPr>
          <p:spPr>
            <a:xfrm>
              <a:off x="4229100" y="1495517"/>
              <a:ext cx="237998" cy="247556"/>
            </a:xfrm>
            <a:custGeom>
              <a:avLst/>
              <a:gdLst/>
              <a:ahLst/>
              <a:cxnLst/>
              <a:rect l="0" t="0" r="0" b="0"/>
              <a:pathLst>
                <a:path w="237998" h="247556">
                  <a:moveTo>
                    <a:pt x="0" y="18958"/>
                  </a:moveTo>
                  <a:lnTo>
                    <a:pt x="0" y="18958"/>
                  </a:lnTo>
                  <a:lnTo>
                    <a:pt x="5056" y="18958"/>
                  </a:lnTo>
                  <a:lnTo>
                    <a:pt x="6546" y="17900"/>
                  </a:lnTo>
                  <a:lnTo>
                    <a:pt x="7539" y="16136"/>
                  </a:lnTo>
                  <a:lnTo>
                    <a:pt x="9409" y="9826"/>
                  </a:lnTo>
                  <a:lnTo>
                    <a:pt x="9502" y="4023"/>
                  </a:lnTo>
                  <a:lnTo>
                    <a:pt x="9515" y="6323"/>
                  </a:lnTo>
                  <a:lnTo>
                    <a:pt x="9525" y="0"/>
                  </a:lnTo>
                  <a:lnTo>
                    <a:pt x="393" y="9043"/>
                  </a:lnTo>
                  <a:lnTo>
                    <a:pt x="0" y="55607"/>
                  </a:lnTo>
                  <a:lnTo>
                    <a:pt x="0" y="102416"/>
                  </a:lnTo>
                  <a:lnTo>
                    <a:pt x="0" y="117503"/>
                  </a:lnTo>
                  <a:lnTo>
                    <a:pt x="2822" y="123786"/>
                  </a:lnTo>
                  <a:lnTo>
                    <a:pt x="6546" y="130107"/>
                  </a:lnTo>
                  <a:lnTo>
                    <a:pt x="8937" y="142788"/>
                  </a:lnTo>
                  <a:lnTo>
                    <a:pt x="10560" y="169242"/>
                  </a:lnTo>
                  <a:lnTo>
                    <a:pt x="21282" y="199344"/>
                  </a:lnTo>
                  <a:lnTo>
                    <a:pt x="25334" y="206021"/>
                  </a:lnTo>
                  <a:lnTo>
                    <a:pt x="27935" y="218931"/>
                  </a:lnTo>
                  <a:lnTo>
                    <a:pt x="28448" y="226616"/>
                  </a:lnTo>
                  <a:lnTo>
                    <a:pt x="36765" y="236543"/>
                  </a:lnTo>
                  <a:lnTo>
                    <a:pt x="37983" y="246103"/>
                  </a:lnTo>
                  <a:lnTo>
                    <a:pt x="39080" y="246588"/>
                  </a:lnTo>
                  <a:lnTo>
                    <a:pt x="47591" y="247555"/>
                  </a:lnTo>
                  <a:lnTo>
                    <a:pt x="55823" y="239357"/>
                  </a:lnTo>
                  <a:lnTo>
                    <a:pt x="57946" y="230690"/>
                  </a:lnTo>
                  <a:lnTo>
                    <a:pt x="72315" y="211488"/>
                  </a:lnTo>
                  <a:lnTo>
                    <a:pt x="78255" y="192377"/>
                  </a:lnTo>
                  <a:lnTo>
                    <a:pt x="104828" y="150125"/>
                  </a:lnTo>
                  <a:lnTo>
                    <a:pt x="133351" y="102640"/>
                  </a:lnTo>
                  <a:lnTo>
                    <a:pt x="165100" y="55337"/>
                  </a:lnTo>
                  <a:lnTo>
                    <a:pt x="185691" y="38199"/>
                  </a:lnTo>
                  <a:lnTo>
                    <a:pt x="191897" y="28540"/>
                  </a:lnTo>
                  <a:lnTo>
                    <a:pt x="194607" y="25346"/>
                  </a:lnTo>
                  <a:lnTo>
                    <a:pt x="200439" y="21797"/>
                  </a:lnTo>
                  <a:lnTo>
                    <a:pt x="206559" y="19161"/>
                  </a:lnTo>
                  <a:lnTo>
                    <a:pt x="217218" y="10923"/>
                  </a:lnTo>
                  <a:lnTo>
                    <a:pt x="227113" y="9564"/>
                  </a:lnTo>
                  <a:lnTo>
                    <a:pt x="236670" y="9444"/>
                  </a:lnTo>
                  <a:lnTo>
                    <a:pt x="237156" y="10499"/>
                  </a:lnTo>
                  <a:lnTo>
                    <a:pt x="237997" y="22691"/>
                  </a:lnTo>
                  <a:lnTo>
                    <a:pt x="235246" y="28731"/>
                  </a:lnTo>
                  <a:lnTo>
                    <a:pt x="228600" y="3800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SMARTInkShape-229"/>
            <p:cNvSpPr/>
            <p:nvPr>
              <p:custDataLst>
                <p:tags r:id="rId180"/>
              </p:custDataLst>
            </p:nvPr>
          </p:nvSpPr>
          <p:spPr>
            <a:xfrm>
              <a:off x="3943350" y="1571625"/>
              <a:ext cx="28576" cy="161926"/>
            </a:xfrm>
            <a:custGeom>
              <a:avLst/>
              <a:gdLst/>
              <a:ahLst/>
              <a:cxnLst/>
              <a:rect l="0" t="0" r="0" b="0"/>
              <a:pathLst>
                <a:path w="28576" h="161926">
                  <a:moveTo>
                    <a:pt x="28575" y="0"/>
                  </a:moveTo>
                  <a:lnTo>
                    <a:pt x="28575" y="0"/>
                  </a:lnTo>
                  <a:lnTo>
                    <a:pt x="28575" y="5056"/>
                  </a:lnTo>
                  <a:lnTo>
                    <a:pt x="27517" y="6546"/>
                  </a:lnTo>
                  <a:lnTo>
                    <a:pt x="25753" y="7539"/>
                  </a:lnTo>
                  <a:lnTo>
                    <a:pt x="23519" y="8201"/>
                  </a:lnTo>
                  <a:lnTo>
                    <a:pt x="22029" y="9701"/>
                  </a:lnTo>
                  <a:lnTo>
                    <a:pt x="20374" y="14189"/>
                  </a:lnTo>
                  <a:lnTo>
                    <a:pt x="18254" y="25694"/>
                  </a:lnTo>
                  <a:lnTo>
                    <a:pt x="12581" y="35012"/>
                  </a:lnTo>
                  <a:lnTo>
                    <a:pt x="10129" y="47642"/>
                  </a:lnTo>
                  <a:lnTo>
                    <a:pt x="9532" y="92251"/>
                  </a:lnTo>
                  <a:lnTo>
                    <a:pt x="8469" y="108943"/>
                  </a:lnTo>
                  <a:lnTo>
                    <a:pt x="588" y="149636"/>
                  </a:lnTo>
                  <a:lnTo>
                    <a:pt x="0" y="1619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" name="SMARTInkShape-230"/>
            <p:cNvSpPr/>
            <p:nvPr>
              <p:custDataLst>
                <p:tags r:id="rId181"/>
              </p:custDataLst>
            </p:nvPr>
          </p:nvSpPr>
          <p:spPr>
            <a:xfrm>
              <a:off x="3895725" y="1628775"/>
              <a:ext cx="133351" cy="19050"/>
            </a:xfrm>
            <a:custGeom>
              <a:avLst/>
              <a:gdLst/>
              <a:ahLst/>
              <a:cxnLst/>
              <a:rect l="0" t="0" r="0" b="0"/>
              <a:pathLst>
                <a:path w="133351" h="19050">
                  <a:moveTo>
                    <a:pt x="0" y="0"/>
                  </a:moveTo>
                  <a:lnTo>
                    <a:pt x="0" y="0"/>
                  </a:lnTo>
                  <a:lnTo>
                    <a:pt x="0" y="5056"/>
                  </a:lnTo>
                  <a:lnTo>
                    <a:pt x="1058" y="6546"/>
                  </a:lnTo>
                  <a:lnTo>
                    <a:pt x="2822" y="7539"/>
                  </a:lnTo>
                  <a:lnTo>
                    <a:pt x="9409" y="9491"/>
                  </a:lnTo>
                  <a:lnTo>
                    <a:pt x="31912" y="9524"/>
                  </a:lnTo>
                  <a:lnTo>
                    <a:pt x="38172" y="12347"/>
                  </a:lnTo>
                  <a:lnTo>
                    <a:pt x="44482" y="16071"/>
                  </a:lnTo>
                  <a:lnTo>
                    <a:pt x="57157" y="18461"/>
                  </a:lnTo>
                  <a:lnTo>
                    <a:pt x="102501" y="19047"/>
                  </a:lnTo>
                  <a:lnTo>
                    <a:pt x="114214" y="19049"/>
                  </a:lnTo>
                  <a:lnTo>
                    <a:pt x="117418" y="17991"/>
                  </a:lnTo>
                  <a:lnTo>
                    <a:pt x="119554" y="16227"/>
                  </a:lnTo>
                  <a:lnTo>
                    <a:pt x="120977" y="13993"/>
                  </a:lnTo>
                  <a:lnTo>
                    <a:pt x="122986" y="12504"/>
                  </a:lnTo>
                  <a:lnTo>
                    <a:pt x="133350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8" name="SMARTInkShape-231"/>
            <p:cNvSpPr/>
            <p:nvPr>
              <p:custDataLst>
                <p:tags r:id="rId182"/>
              </p:custDataLst>
            </p:nvPr>
          </p:nvSpPr>
          <p:spPr>
            <a:xfrm>
              <a:off x="3676650" y="1657350"/>
              <a:ext cx="76201" cy="200026"/>
            </a:xfrm>
            <a:custGeom>
              <a:avLst/>
              <a:gdLst/>
              <a:ahLst/>
              <a:cxnLst/>
              <a:rect l="0" t="0" r="0" b="0"/>
              <a:pathLst>
                <a:path w="76201" h="200026">
                  <a:moveTo>
                    <a:pt x="76200" y="0"/>
                  </a:moveTo>
                  <a:lnTo>
                    <a:pt x="76200" y="0"/>
                  </a:lnTo>
                  <a:lnTo>
                    <a:pt x="76200" y="8201"/>
                  </a:lnTo>
                  <a:lnTo>
                    <a:pt x="53534" y="37237"/>
                  </a:lnTo>
                  <a:lnTo>
                    <a:pt x="50506" y="39642"/>
                  </a:lnTo>
                  <a:lnTo>
                    <a:pt x="47429" y="40186"/>
                  </a:lnTo>
                  <a:lnTo>
                    <a:pt x="44319" y="39491"/>
                  </a:lnTo>
                  <a:lnTo>
                    <a:pt x="42246" y="41144"/>
                  </a:lnTo>
                  <a:lnTo>
                    <a:pt x="23959" y="84375"/>
                  </a:lnTo>
                  <a:lnTo>
                    <a:pt x="13474" y="101765"/>
                  </a:lnTo>
                  <a:lnTo>
                    <a:pt x="7483" y="121662"/>
                  </a:lnTo>
                  <a:lnTo>
                    <a:pt x="4988" y="125558"/>
                  </a:lnTo>
                  <a:lnTo>
                    <a:pt x="1478" y="141154"/>
                  </a:lnTo>
                  <a:lnTo>
                    <a:pt x="12" y="188188"/>
                  </a:lnTo>
                  <a:lnTo>
                    <a:pt x="0" y="2000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SMARTInkShape-232"/>
            <p:cNvSpPr/>
            <p:nvPr>
              <p:custDataLst>
                <p:tags r:id="rId183"/>
              </p:custDataLst>
            </p:nvPr>
          </p:nvSpPr>
          <p:spPr>
            <a:xfrm>
              <a:off x="3629025" y="1666875"/>
              <a:ext cx="104776" cy="123826"/>
            </a:xfrm>
            <a:custGeom>
              <a:avLst/>
              <a:gdLst/>
              <a:ahLst/>
              <a:cxnLst/>
              <a:rect l="0" t="0" r="0" b="0"/>
              <a:pathLst>
                <a:path w="104776" h="123826">
                  <a:moveTo>
                    <a:pt x="0" y="0"/>
                  </a:moveTo>
                  <a:lnTo>
                    <a:pt x="0" y="0"/>
                  </a:lnTo>
                  <a:lnTo>
                    <a:pt x="33205" y="33205"/>
                  </a:lnTo>
                  <a:lnTo>
                    <a:pt x="35925" y="38746"/>
                  </a:lnTo>
                  <a:lnTo>
                    <a:pt x="36649" y="41706"/>
                  </a:lnTo>
                  <a:lnTo>
                    <a:pt x="42727" y="50928"/>
                  </a:lnTo>
                  <a:lnTo>
                    <a:pt x="81499" y="92076"/>
                  </a:lnTo>
                  <a:lnTo>
                    <a:pt x="87713" y="104775"/>
                  </a:lnTo>
                  <a:lnTo>
                    <a:pt x="104775" y="1238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SMARTInkShape-233"/>
            <p:cNvSpPr/>
            <p:nvPr>
              <p:custDataLst>
                <p:tags r:id="rId184"/>
              </p:custDataLst>
            </p:nvPr>
          </p:nvSpPr>
          <p:spPr>
            <a:xfrm>
              <a:off x="3252062" y="1504960"/>
              <a:ext cx="300764" cy="238077"/>
            </a:xfrm>
            <a:custGeom>
              <a:avLst/>
              <a:gdLst/>
              <a:ahLst/>
              <a:cxnLst/>
              <a:rect l="0" t="0" r="0" b="0"/>
              <a:pathLst>
                <a:path w="300764" h="238077">
                  <a:moveTo>
                    <a:pt x="5488" y="9515"/>
                  </a:moveTo>
                  <a:lnTo>
                    <a:pt x="5488" y="9515"/>
                  </a:lnTo>
                  <a:lnTo>
                    <a:pt x="5488" y="106"/>
                  </a:lnTo>
                  <a:lnTo>
                    <a:pt x="0" y="13"/>
                  </a:lnTo>
                  <a:lnTo>
                    <a:pt x="2344" y="0"/>
                  </a:lnTo>
                  <a:lnTo>
                    <a:pt x="3392" y="1055"/>
                  </a:lnTo>
                  <a:lnTo>
                    <a:pt x="5925" y="7596"/>
                  </a:lnTo>
                  <a:lnTo>
                    <a:pt x="29923" y="36006"/>
                  </a:lnTo>
                  <a:lnTo>
                    <a:pt x="36068" y="55161"/>
                  </a:lnTo>
                  <a:lnTo>
                    <a:pt x="38574" y="58995"/>
                  </a:lnTo>
                  <a:lnTo>
                    <a:pt x="64606" y="84306"/>
                  </a:lnTo>
                  <a:lnTo>
                    <a:pt x="87967" y="127093"/>
                  </a:lnTo>
                  <a:lnTo>
                    <a:pt x="113435" y="172738"/>
                  </a:lnTo>
                  <a:lnTo>
                    <a:pt x="125079" y="193490"/>
                  </a:lnTo>
                  <a:lnTo>
                    <a:pt x="129117" y="205372"/>
                  </a:lnTo>
                  <a:lnTo>
                    <a:pt x="135487" y="215596"/>
                  </a:lnTo>
                  <a:lnTo>
                    <a:pt x="137349" y="222109"/>
                  </a:lnTo>
                  <a:lnTo>
                    <a:pt x="138903" y="224270"/>
                  </a:lnTo>
                  <a:lnTo>
                    <a:pt x="140998" y="225710"/>
                  </a:lnTo>
                  <a:lnTo>
                    <a:pt x="143454" y="226670"/>
                  </a:lnTo>
                  <a:lnTo>
                    <a:pt x="145090" y="228368"/>
                  </a:lnTo>
                  <a:lnTo>
                    <a:pt x="146908" y="233078"/>
                  </a:lnTo>
                  <a:lnTo>
                    <a:pt x="148451" y="234757"/>
                  </a:lnTo>
                  <a:lnTo>
                    <a:pt x="157458" y="237984"/>
                  </a:lnTo>
                  <a:lnTo>
                    <a:pt x="162818" y="238076"/>
                  </a:lnTo>
                  <a:lnTo>
                    <a:pt x="164349" y="237031"/>
                  </a:lnTo>
                  <a:lnTo>
                    <a:pt x="165370" y="235276"/>
                  </a:lnTo>
                  <a:lnTo>
                    <a:pt x="166051" y="233047"/>
                  </a:lnTo>
                  <a:lnTo>
                    <a:pt x="167564" y="231561"/>
                  </a:lnTo>
                  <a:lnTo>
                    <a:pt x="172066" y="229911"/>
                  </a:lnTo>
                  <a:lnTo>
                    <a:pt x="173690" y="228412"/>
                  </a:lnTo>
                  <a:lnTo>
                    <a:pt x="181567" y="215449"/>
                  </a:lnTo>
                  <a:lnTo>
                    <a:pt x="199291" y="191745"/>
                  </a:lnTo>
                  <a:lnTo>
                    <a:pt x="227741" y="144666"/>
                  </a:lnTo>
                  <a:lnTo>
                    <a:pt x="256313" y="97055"/>
                  </a:lnTo>
                  <a:lnTo>
                    <a:pt x="269366" y="76847"/>
                  </a:lnTo>
                  <a:lnTo>
                    <a:pt x="271992" y="70132"/>
                  </a:lnTo>
                  <a:lnTo>
                    <a:pt x="278362" y="60402"/>
                  </a:lnTo>
                  <a:lnTo>
                    <a:pt x="280720" y="50816"/>
                  </a:lnTo>
                  <a:lnTo>
                    <a:pt x="281272" y="44451"/>
                  </a:lnTo>
                  <a:lnTo>
                    <a:pt x="282478" y="42331"/>
                  </a:lnTo>
                  <a:lnTo>
                    <a:pt x="284339" y="40917"/>
                  </a:lnTo>
                  <a:lnTo>
                    <a:pt x="289875" y="38648"/>
                  </a:lnTo>
                  <a:lnTo>
                    <a:pt x="290632" y="35516"/>
                  </a:lnTo>
                  <a:lnTo>
                    <a:pt x="290834" y="33199"/>
                  </a:lnTo>
                  <a:lnTo>
                    <a:pt x="292027" y="31654"/>
                  </a:lnTo>
                  <a:lnTo>
                    <a:pt x="299404" y="28972"/>
                  </a:lnTo>
                  <a:lnTo>
                    <a:pt x="299856" y="29895"/>
                  </a:lnTo>
                  <a:lnTo>
                    <a:pt x="300763" y="3809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385" name="SMARTInkShape-Group32"/>
          <p:cNvGrpSpPr/>
          <p:nvPr/>
        </p:nvGrpSpPr>
        <p:grpSpPr>
          <a:xfrm>
            <a:off x="5029200" y="1543050"/>
            <a:ext cx="419087" cy="142876"/>
            <a:chOff x="5029200" y="1543050"/>
            <a:chExt cx="419087" cy="142876"/>
          </a:xfrm>
        </p:grpSpPr>
        <p:sp>
          <p:nvSpPr>
            <p:cNvPr id="62" name="SMARTInkShape-234"/>
            <p:cNvSpPr/>
            <p:nvPr>
              <p:custDataLst>
                <p:tags r:id="rId173"/>
              </p:custDataLst>
            </p:nvPr>
          </p:nvSpPr>
          <p:spPr>
            <a:xfrm>
              <a:off x="5286375" y="1543050"/>
              <a:ext cx="161912" cy="142876"/>
            </a:xfrm>
            <a:custGeom>
              <a:avLst/>
              <a:gdLst/>
              <a:ahLst/>
              <a:cxnLst/>
              <a:rect l="0" t="0" r="0" b="0"/>
              <a:pathLst>
                <a:path w="161912" h="142876">
                  <a:moveTo>
                    <a:pt x="0" y="9525"/>
                  </a:moveTo>
                  <a:lnTo>
                    <a:pt x="0" y="9525"/>
                  </a:lnTo>
                  <a:lnTo>
                    <a:pt x="0" y="1324"/>
                  </a:lnTo>
                  <a:lnTo>
                    <a:pt x="1058" y="883"/>
                  </a:lnTo>
                  <a:lnTo>
                    <a:pt x="48218" y="0"/>
                  </a:lnTo>
                  <a:lnTo>
                    <a:pt x="69884" y="0"/>
                  </a:lnTo>
                  <a:lnTo>
                    <a:pt x="112728" y="12173"/>
                  </a:lnTo>
                  <a:lnTo>
                    <a:pt x="119952" y="15994"/>
                  </a:lnTo>
                  <a:lnTo>
                    <a:pt x="129968" y="19203"/>
                  </a:lnTo>
                  <a:lnTo>
                    <a:pt x="140967" y="27132"/>
                  </a:lnTo>
                  <a:lnTo>
                    <a:pt x="150102" y="29348"/>
                  </a:lnTo>
                  <a:lnTo>
                    <a:pt x="160159" y="36738"/>
                  </a:lnTo>
                  <a:lnTo>
                    <a:pt x="161140" y="40317"/>
                  </a:lnTo>
                  <a:lnTo>
                    <a:pt x="161911" y="64832"/>
                  </a:lnTo>
                  <a:lnTo>
                    <a:pt x="155377" y="73915"/>
                  </a:lnTo>
                  <a:lnTo>
                    <a:pt x="152224" y="82814"/>
                  </a:lnTo>
                  <a:lnTo>
                    <a:pt x="146115" y="92153"/>
                  </a:lnTo>
                  <a:lnTo>
                    <a:pt x="142777" y="101623"/>
                  </a:lnTo>
                  <a:lnTo>
                    <a:pt x="136613" y="111132"/>
                  </a:lnTo>
                  <a:lnTo>
                    <a:pt x="133259" y="120652"/>
                  </a:lnTo>
                  <a:lnTo>
                    <a:pt x="125276" y="131469"/>
                  </a:lnTo>
                  <a:lnTo>
                    <a:pt x="123825" y="1428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" name="SMARTInkShape-235"/>
            <p:cNvSpPr/>
            <p:nvPr>
              <p:custDataLst>
                <p:tags r:id="rId174"/>
              </p:custDataLst>
            </p:nvPr>
          </p:nvSpPr>
          <p:spPr>
            <a:xfrm>
              <a:off x="5124484" y="1628775"/>
              <a:ext cx="123792" cy="47626"/>
            </a:xfrm>
            <a:custGeom>
              <a:avLst/>
              <a:gdLst/>
              <a:ahLst/>
              <a:cxnLst/>
              <a:rect l="0" t="0" r="0" b="0"/>
              <a:pathLst>
                <a:path w="123792" h="47626">
                  <a:moveTo>
                    <a:pt x="9491" y="47625"/>
                  </a:moveTo>
                  <a:lnTo>
                    <a:pt x="9491" y="47625"/>
                  </a:lnTo>
                  <a:lnTo>
                    <a:pt x="0" y="47625"/>
                  </a:lnTo>
                  <a:lnTo>
                    <a:pt x="5034" y="47625"/>
                  </a:lnTo>
                  <a:lnTo>
                    <a:pt x="6519" y="46567"/>
                  </a:lnTo>
                  <a:lnTo>
                    <a:pt x="7510" y="44803"/>
                  </a:lnTo>
                  <a:lnTo>
                    <a:pt x="8170" y="42569"/>
                  </a:lnTo>
                  <a:lnTo>
                    <a:pt x="9669" y="41079"/>
                  </a:lnTo>
                  <a:lnTo>
                    <a:pt x="19114" y="37303"/>
                  </a:lnTo>
                  <a:lnTo>
                    <a:pt x="26336" y="31632"/>
                  </a:lnTo>
                  <a:lnTo>
                    <a:pt x="35178" y="29481"/>
                  </a:lnTo>
                  <a:lnTo>
                    <a:pt x="45560" y="27785"/>
                  </a:lnTo>
                  <a:lnTo>
                    <a:pt x="87819" y="10969"/>
                  </a:lnTo>
                  <a:lnTo>
                    <a:pt x="111029" y="8551"/>
                  </a:lnTo>
                  <a:lnTo>
                    <a:pt x="123791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84" name="SMARTInkShape-236"/>
            <p:cNvSpPr/>
            <p:nvPr>
              <p:custDataLst>
                <p:tags r:id="rId175"/>
              </p:custDataLst>
            </p:nvPr>
          </p:nvSpPr>
          <p:spPr>
            <a:xfrm>
              <a:off x="5029200" y="1590675"/>
              <a:ext cx="190501" cy="28576"/>
            </a:xfrm>
            <a:custGeom>
              <a:avLst/>
              <a:gdLst/>
              <a:ahLst/>
              <a:cxnLst/>
              <a:rect l="0" t="0" r="0" b="0"/>
              <a:pathLst>
                <a:path w="190501" h="28576">
                  <a:moveTo>
                    <a:pt x="9525" y="0"/>
                  </a:moveTo>
                  <a:lnTo>
                    <a:pt x="9525" y="0"/>
                  </a:lnTo>
                  <a:lnTo>
                    <a:pt x="0" y="9525"/>
                  </a:lnTo>
                  <a:lnTo>
                    <a:pt x="46459" y="9525"/>
                  </a:lnTo>
                  <a:lnTo>
                    <a:pt x="93214" y="9525"/>
                  </a:lnTo>
                  <a:lnTo>
                    <a:pt x="117403" y="8467"/>
                  </a:lnTo>
                  <a:lnTo>
                    <a:pt x="136098" y="1324"/>
                  </a:lnTo>
                  <a:lnTo>
                    <a:pt x="150980" y="393"/>
                  </a:lnTo>
                  <a:lnTo>
                    <a:pt x="154628" y="1320"/>
                  </a:lnTo>
                  <a:lnTo>
                    <a:pt x="157061" y="2997"/>
                  </a:lnTo>
                  <a:lnTo>
                    <a:pt x="158683" y="5173"/>
                  </a:lnTo>
                  <a:lnTo>
                    <a:pt x="160822" y="6624"/>
                  </a:lnTo>
                  <a:lnTo>
                    <a:pt x="168889" y="8665"/>
                  </a:lnTo>
                  <a:lnTo>
                    <a:pt x="184231" y="9412"/>
                  </a:lnTo>
                  <a:lnTo>
                    <a:pt x="186320" y="10508"/>
                  </a:lnTo>
                  <a:lnTo>
                    <a:pt x="187714" y="12297"/>
                  </a:lnTo>
                  <a:lnTo>
                    <a:pt x="189950" y="17716"/>
                  </a:lnTo>
                  <a:lnTo>
                    <a:pt x="190500" y="285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392" name="SMARTInkShape-Group33"/>
          <p:cNvGrpSpPr/>
          <p:nvPr/>
        </p:nvGrpSpPr>
        <p:grpSpPr>
          <a:xfrm>
            <a:off x="5895975" y="1447839"/>
            <a:ext cx="666751" cy="256741"/>
            <a:chOff x="5895975" y="1447839"/>
            <a:chExt cx="666751" cy="256741"/>
          </a:xfrm>
        </p:grpSpPr>
        <p:sp>
          <p:nvSpPr>
            <p:cNvPr id="16386" name="SMARTInkShape-237"/>
            <p:cNvSpPr/>
            <p:nvPr>
              <p:custDataLst>
                <p:tags r:id="rId168"/>
              </p:custDataLst>
            </p:nvPr>
          </p:nvSpPr>
          <p:spPr>
            <a:xfrm>
              <a:off x="6496050" y="1638300"/>
              <a:ext cx="66676" cy="15014"/>
            </a:xfrm>
            <a:custGeom>
              <a:avLst/>
              <a:gdLst/>
              <a:ahLst/>
              <a:cxnLst/>
              <a:rect l="0" t="0" r="0" b="0"/>
              <a:pathLst>
                <a:path w="66676" h="15014">
                  <a:moveTo>
                    <a:pt x="0" y="0"/>
                  </a:moveTo>
                  <a:lnTo>
                    <a:pt x="0" y="0"/>
                  </a:lnTo>
                  <a:lnTo>
                    <a:pt x="0" y="9522"/>
                  </a:lnTo>
                  <a:lnTo>
                    <a:pt x="8200" y="9525"/>
                  </a:lnTo>
                  <a:lnTo>
                    <a:pt x="14189" y="14581"/>
                  </a:lnTo>
                  <a:lnTo>
                    <a:pt x="15809" y="15013"/>
                  </a:lnTo>
                  <a:lnTo>
                    <a:pt x="16890" y="14242"/>
                  </a:lnTo>
                  <a:lnTo>
                    <a:pt x="17610" y="12670"/>
                  </a:lnTo>
                  <a:lnTo>
                    <a:pt x="19148" y="11621"/>
                  </a:lnTo>
                  <a:lnTo>
                    <a:pt x="28145" y="9607"/>
                  </a:lnTo>
                  <a:lnTo>
                    <a:pt x="41794" y="9532"/>
                  </a:lnTo>
                  <a:lnTo>
                    <a:pt x="47856" y="6706"/>
                  </a:lnTo>
                  <a:lnTo>
                    <a:pt x="54078" y="2980"/>
                  </a:lnTo>
                  <a:lnTo>
                    <a:pt x="6667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88" name="SMARTInkShape-238"/>
            <p:cNvSpPr/>
            <p:nvPr>
              <p:custDataLst>
                <p:tags r:id="rId169"/>
              </p:custDataLst>
            </p:nvPr>
          </p:nvSpPr>
          <p:spPr>
            <a:xfrm>
              <a:off x="6477000" y="1556612"/>
              <a:ext cx="66676" cy="5489"/>
            </a:xfrm>
            <a:custGeom>
              <a:avLst/>
              <a:gdLst/>
              <a:ahLst/>
              <a:cxnLst/>
              <a:rect l="0" t="0" r="0" b="0"/>
              <a:pathLst>
                <a:path w="66676" h="5489">
                  <a:moveTo>
                    <a:pt x="0" y="5488"/>
                  </a:moveTo>
                  <a:lnTo>
                    <a:pt x="0" y="5488"/>
                  </a:lnTo>
                  <a:lnTo>
                    <a:pt x="47105" y="5488"/>
                  </a:lnTo>
                  <a:lnTo>
                    <a:pt x="55780" y="5488"/>
                  </a:lnTo>
                  <a:lnTo>
                    <a:pt x="61801" y="432"/>
                  </a:lnTo>
                  <a:lnTo>
                    <a:pt x="63426" y="0"/>
                  </a:lnTo>
                  <a:lnTo>
                    <a:pt x="64508" y="771"/>
                  </a:lnTo>
                  <a:lnTo>
                    <a:pt x="66675" y="548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89" name="SMARTInkShape-239"/>
            <p:cNvSpPr/>
            <p:nvPr>
              <p:custDataLst>
                <p:tags r:id="rId170"/>
              </p:custDataLst>
            </p:nvPr>
          </p:nvSpPr>
          <p:spPr>
            <a:xfrm>
              <a:off x="6238875" y="1552575"/>
              <a:ext cx="104776" cy="19051"/>
            </a:xfrm>
            <a:custGeom>
              <a:avLst/>
              <a:gdLst/>
              <a:ahLst/>
              <a:cxnLst/>
              <a:rect l="0" t="0" r="0" b="0"/>
              <a:pathLst>
                <a:path w="104776" h="19051">
                  <a:moveTo>
                    <a:pt x="9525" y="19050"/>
                  </a:moveTo>
                  <a:lnTo>
                    <a:pt x="9525" y="19050"/>
                  </a:lnTo>
                  <a:lnTo>
                    <a:pt x="1324" y="19050"/>
                  </a:lnTo>
                  <a:lnTo>
                    <a:pt x="883" y="17992"/>
                  </a:lnTo>
                  <a:lnTo>
                    <a:pt x="0" y="9525"/>
                  </a:lnTo>
                  <a:lnTo>
                    <a:pt x="9132" y="18657"/>
                  </a:lnTo>
                  <a:lnTo>
                    <a:pt x="22748" y="19016"/>
                  </a:lnTo>
                  <a:lnTo>
                    <a:pt x="24691" y="17969"/>
                  </a:lnTo>
                  <a:lnTo>
                    <a:pt x="25986" y="16212"/>
                  </a:lnTo>
                  <a:lnTo>
                    <a:pt x="26848" y="13983"/>
                  </a:lnTo>
                  <a:lnTo>
                    <a:pt x="28482" y="12497"/>
                  </a:lnTo>
                  <a:lnTo>
                    <a:pt x="33119" y="10846"/>
                  </a:lnTo>
                  <a:lnTo>
                    <a:pt x="80709" y="9525"/>
                  </a:lnTo>
                  <a:lnTo>
                    <a:pt x="86318" y="6703"/>
                  </a:lnTo>
                  <a:lnTo>
                    <a:pt x="92339" y="2979"/>
                  </a:lnTo>
                  <a:lnTo>
                    <a:pt x="10477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90" name="SMARTInkShape-240"/>
            <p:cNvSpPr/>
            <p:nvPr>
              <p:custDataLst>
                <p:tags r:id="rId171"/>
              </p:custDataLst>
            </p:nvPr>
          </p:nvSpPr>
          <p:spPr>
            <a:xfrm>
              <a:off x="6200775" y="1590675"/>
              <a:ext cx="47626" cy="113905"/>
            </a:xfrm>
            <a:custGeom>
              <a:avLst/>
              <a:gdLst/>
              <a:ahLst/>
              <a:cxnLst/>
              <a:rect l="0" t="0" r="0" b="0"/>
              <a:pathLst>
                <a:path w="47626" h="113905">
                  <a:moveTo>
                    <a:pt x="0" y="0"/>
                  </a:moveTo>
                  <a:lnTo>
                    <a:pt x="0" y="0"/>
                  </a:lnTo>
                  <a:lnTo>
                    <a:pt x="0" y="5056"/>
                  </a:lnTo>
                  <a:lnTo>
                    <a:pt x="1058" y="6546"/>
                  </a:lnTo>
                  <a:lnTo>
                    <a:pt x="2822" y="7539"/>
                  </a:lnTo>
                  <a:lnTo>
                    <a:pt x="8201" y="9132"/>
                  </a:lnTo>
                  <a:lnTo>
                    <a:pt x="8937" y="12173"/>
                  </a:lnTo>
                  <a:lnTo>
                    <a:pt x="9409" y="17692"/>
                  </a:lnTo>
                  <a:lnTo>
                    <a:pt x="10506" y="18144"/>
                  </a:lnTo>
                  <a:lnTo>
                    <a:pt x="17716" y="18931"/>
                  </a:lnTo>
                  <a:lnTo>
                    <a:pt x="20086" y="45179"/>
                  </a:lnTo>
                  <a:lnTo>
                    <a:pt x="25589" y="54191"/>
                  </a:lnTo>
                  <a:lnTo>
                    <a:pt x="27986" y="66718"/>
                  </a:lnTo>
                  <a:lnTo>
                    <a:pt x="28182" y="69878"/>
                  </a:lnTo>
                  <a:lnTo>
                    <a:pt x="31223" y="76213"/>
                  </a:lnTo>
                  <a:lnTo>
                    <a:pt x="35044" y="82556"/>
                  </a:lnTo>
                  <a:lnTo>
                    <a:pt x="37698" y="93369"/>
                  </a:lnTo>
                  <a:lnTo>
                    <a:pt x="38097" y="104645"/>
                  </a:lnTo>
                  <a:lnTo>
                    <a:pt x="47232" y="113904"/>
                  </a:lnTo>
                  <a:lnTo>
                    <a:pt x="47625" y="1047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91" name="SMARTInkShape-241"/>
            <p:cNvSpPr/>
            <p:nvPr>
              <p:custDataLst>
                <p:tags r:id="rId172"/>
              </p:custDataLst>
            </p:nvPr>
          </p:nvSpPr>
          <p:spPr>
            <a:xfrm>
              <a:off x="5895975" y="1447839"/>
              <a:ext cx="228601" cy="190423"/>
            </a:xfrm>
            <a:custGeom>
              <a:avLst/>
              <a:gdLst/>
              <a:ahLst/>
              <a:cxnLst/>
              <a:rect l="0" t="0" r="0" b="0"/>
              <a:pathLst>
                <a:path w="228601" h="190423">
                  <a:moveTo>
                    <a:pt x="0" y="66636"/>
                  </a:moveTo>
                  <a:lnTo>
                    <a:pt x="0" y="66636"/>
                  </a:lnTo>
                  <a:lnTo>
                    <a:pt x="0" y="61580"/>
                  </a:lnTo>
                  <a:lnTo>
                    <a:pt x="1058" y="60090"/>
                  </a:lnTo>
                  <a:lnTo>
                    <a:pt x="2822" y="59097"/>
                  </a:lnTo>
                  <a:lnTo>
                    <a:pt x="5056" y="58435"/>
                  </a:lnTo>
                  <a:lnTo>
                    <a:pt x="6545" y="56935"/>
                  </a:lnTo>
                  <a:lnTo>
                    <a:pt x="8201" y="52447"/>
                  </a:lnTo>
                  <a:lnTo>
                    <a:pt x="9525" y="28666"/>
                  </a:lnTo>
                  <a:lnTo>
                    <a:pt x="9525" y="41805"/>
                  </a:lnTo>
                  <a:lnTo>
                    <a:pt x="12347" y="47839"/>
                  </a:lnTo>
                  <a:lnTo>
                    <a:pt x="16070" y="54048"/>
                  </a:lnTo>
                  <a:lnTo>
                    <a:pt x="19226" y="63494"/>
                  </a:lnTo>
                  <a:lnTo>
                    <a:pt x="34161" y="89060"/>
                  </a:lnTo>
                  <a:lnTo>
                    <a:pt x="45359" y="117371"/>
                  </a:lnTo>
                  <a:lnTo>
                    <a:pt x="79386" y="164631"/>
                  </a:lnTo>
                  <a:lnTo>
                    <a:pt x="104334" y="190019"/>
                  </a:lnTo>
                  <a:lnTo>
                    <a:pt x="112937" y="190422"/>
                  </a:lnTo>
                  <a:lnTo>
                    <a:pt x="118952" y="185393"/>
                  </a:lnTo>
                  <a:lnTo>
                    <a:pt x="121659" y="180095"/>
                  </a:lnTo>
                  <a:lnTo>
                    <a:pt x="124598" y="164950"/>
                  </a:lnTo>
                  <a:lnTo>
                    <a:pt x="131308" y="152339"/>
                  </a:lnTo>
                  <a:lnTo>
                    <a:pt x="131988" y="149172"/>
                  </a:lnTo>
                  <a:lnTo>
                    <a:pt x="139627" y="135425"/>
                  </a:lnTo>
                  <a:lnTo>
                    <a:pt x="142970" y="120414"/>
                  </a:lnTo>
                  <a:lnTo>
                    <a:pt x="157979" y="91043"/>
                  </a:lnTo>
                  <a:lnTo>
                    <a:pt x="161814" y="73750"/>
                  </a:lnTo>
                  <a:lnTo>
                    <a:pt x="169182" y="61453"/>
                  </a:lnTo>
                  <a:lnTo>
                    <a:pt x="175029" y="54455"/>
                  </a:lnTo>
                  <a:lnTo>
                    <a:pt x="178332" y="44994"/>
                  </a:lnTo>
                  <a:lnTo>
                    <a:pt x="180859" y="34793"/>
                  </a:lnTo>
                  <a:lnTo>
                    <a:pt x="191105" y="19620"/>
                  </a:lnTo>
                  <a:lnTo>
                    <a:pt x="198262" y="11488"/>
                  </a:lnTo>
                  <a:lnTo>
                    <a:pt x="199242" y="7553"/>
                  </a:lnTo>
                  <a:lnTo>
                    <a:pt x="199503" y="5022"/>
                  </a:lnTo>
                  <a:lnTo>
                    <a:pt x="200735" y="3335"/>
                  </a:lnTo>
                  <a:lnTo>
                    <a:pt x="202615" y="2211"/>
                  </a:lnTo>
                  <a:lnTo>
                    <a:pt x="209695" y="257"/>
                  </a:lnTo>
                  <a:lnTo>
                    <a:pt x="217631" y="0"/>
                  </a:lnTo>
                  <a:lnTo>
                    <a:pt x="228600" y="948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395" name="SMARTInkShape-Group34"/>
          <p:cNvGrpSpPr/>
          <p:nvPr/>
        </p:nvGrpSpPr>
        <p:grpSpPr>
          <a:xfrm>
            <a:off x="6848475" y="1390766"/>
            <a:ext cx="390526" cy="208064"/>
            <a:chOff x="6848475" y="1390766"/>
            <a:chExt cx="390526" cy="208064"/>
          </a:xfrm>
        </p:grpSpPr>
        <p:sp>
          <p:nvSpPr>
            <p:cNvPr id="16393" name="SMARTInkShape-242"/>
            <p:cNvSpPr/>
            <p:nvPr>
              <p:custDataLst>
                <p:tags r:id="rId166"/>
              </p:custDataLst>
            </p:nvPr>
          </p:nvSpPr>
          <p:spPr>
            <a:xfrm>
              <a:off x="7077075" y="1514475"/>
              <a:ext cx="161926" cy="38101"/>
            </a:xfrm>
            <a:custGeom>
              <a:avLst/>
              <a:gdLst/>
              <a:ahLst/>
              <a:cxnLst/>
              <a:rect l="0" t="0" r="0" b="0"/>
              <a:pathLst>
                <a:path w="161926" h="38101">
                  <a:moveTo>
                    <a:pt x="0" y="38100"/>
                  </a:moveTo>
                  <a:lnTo>
                    <a:pt x="0" y="38100"/>
                  </a:lnTo>
                  <a:lnTo>
                    <a:pt x="9132" y="38100"/>
                  </a:lnTo>
                  <a:lnTo>
                    <a:pt x="17691" y="29899"/>
                  </a:lnTo>
                  <a:lnTo>
                    <a:pt x="35333" y="28691"/>
                  </a:lnTo>
                  <a:lnTo>
                    <a:pt x="48097" y="21051"/>
                  </a:lnTo>
                  <a:lnTo>
                    <a:pt x="60418" y="19445"/>
                  </a:lnTo>
                  <a:lnTo>
                    <a:pt x="62504" y="18255"/>
                  </a:lnTo>
                  <a:lnTo>
                    <a:pt x="63895" y="16404"/>
                  </a:lnTo>
                  <a:lnTo>
                    <a:pt x="64822" y="14111"/>
                  </a:lnTo>
                  <a:lnTo>
                    <a:pt x="66497" y="12582"/>
                  </a:lnTo>
                  <a:lnTo>
                    <a:pt x="71182" y="10884"/>
                  </a:lnTo>
                  <a:lnTo>
                    <a:pt x="98699" y="8546"/>
                  </a:lnTo>
                  <a:lnTo>
                    <a:pt x="117093" y="1335"/>
                  </a:lnTo>
                  <a:lnTo>
                    <a:pt x="16192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94" name="SMARTInkShape-243"/>
            <p:cNvSpPr/>
            <p:nvPr>
              <p:custDataLst>
                <p:tags r:id="rId167"/>
              </p:custDataLst>
            </p:nvPr>
          </p:nvSpPr>
          <p:spPr>
            <a:xfrm>
              <a:off x="6848475" y="1390766"/>
              <a:ext cx="152401" cy="208064"/>
            </a:xfrm>
            <a:custGeom>
              <a:avLst/>
              <a:gdLst/>
              <a:ahLst/>
              <a:cxnLst/>
              <a:rect l="0" t="0" r="0" b="0"/>
              <a:pathLst>
                <a:path w="152401" h="208064">
                  <a:moveTo>
                    <a:pt x="0" y="9409"/>
                  </a:moveTo>
                  <a:lnTo>
                    <a:pt x="0" y="9409"/>
                  </a:lnTo>
                  <a:lnTo>
                    <a:pt x="0" y="0"/>
                  </a:lnTo>
                  <a:lnTo>
                    <a:pt x="0" y="45402"/>
                  </a:lnTo>
                  <a:lnTo>
                    <a:pt x="1058" y="61466"/>
                  </a:lnTo>
                  <a:lnTo>
                    <a:pt x="8642" y="98419"/>
                  </a:lnTo>
                  <a:lnTo>
                    <a:pt x="10321" y="117392"/>
                  </a:lnTo>
                  <a:lnTo>
                    <a:pt x="17052" y="135360"/>
                  </a:lnTo>
                  <a:lnTo>
                    <a:pt x="25985" y="151450"/>
                  </a:lnTo>
                  <a:lnTo>
                    <a:pt x="36624" y="177605"/>
                  </a:lnTo>
                  <a:lnTo>
                    <a:pt x="44355" y="187820"/>
                  </a:lnTo>
                  <a:lnTo>
                    <a:pt x="47194" y="198108"/>
                  </a:lnTo>
                  <a:lnTo>
                    <a:pt x="48396" y="198708"/>
                  </a:lnTo>
                  <a:lnTo>
                    <a:pt x="52554" y="199375"/>
                  </a:lnTo>
                  <a:lnTo>
                    <a:pt x="54086" y="200612"/>
                  </a:lnTo>
                  <a:lnTo>
                    <a:pt x="56746" y="208063"/>
                  </a:lnTo>
                  <a:lnTo>
                    <a:pt x="57030" y="203971"/>
                  </a:lnTo>
                  <a:lnTo>
                    <a:pt x="58128" y="202617"/>
                  </a:lnTo>
                  <a:lnTo>
                    <a:pt x="65341" y="200266"/>
                  </a:lnTo>
                  <a:lnTo>
                    <a:pt x="66082" y="197245"/>
                  </a:lnTo>
                  <a:lnTo>
                    <a:pt x="66280" y="194958"/>
                  </a:lnTo>
                  <a:lnTo>
                    <a:pt x="67470" y="193433"/>
                  </a:lnTo>
                  <a:lnTo>
                    <a:pt x="71613" y="191739"/>
                  </a:lnTo>
                  <a:lnTo>
                    <a:pt x="73143" y="190229"/>
                  </a:lnTo>
                  <a:lnTo>
                    <a:pt x="74841" y="185729"/>
                  </a:lnTo>
                  <a:lnTo>
                    <a:pt x="76353" y="184106"/>
                  </a:lnTo>
                  <a:lnTo>
                    <a:pt x="80854" y="182302"/>
                  </a:lnTo>
                  <a:lnTo>
                    <a:pt x="82478" y="180763"/>
                  </a:lnTo>
                  <a:lnTo>
                    <a:pt x="93074" y="161618"/>
                  </a:lnTo>
                  <a:lnTo>
                    <a:pt x="93799" y="158507"/>
                  </a:lnTo>
                  <a:lnTo>
                    <a:pt x="101509" y="144850"/>
                  </a:lnTo>
                  <a:lnTo>
                    <a:pt x="105546" y="118239"/>
                  </a:lnTo>
                  <a:lnTo>
                    <a:pt x="112257" y="104833"/>
                  </a:lnTo>
                  <a:lnTo>
                    <a:pt x="112938" y="101600"/>
                  </a:lnTo>
                  <a:lnTo>
                    <a:pt x="132383" y="66756"/>
                  </a:lnTo>
                  <a:lnTo>
                    <a:pt x="132920" y="62060"/>
                  </a:lnTo>
                  <a:lnTo>
                    <a:pt x="134121" y="60385"/>
                  </a:lnTo>
                  <a:lnTo>
                    <a:pt x="135982" y="59268"/>
                  </a:lnTo>
                  <a:lnTo>
                    <a:pt x="143025" y="57328"/>
                  </a:lnTo>
                  <a:lnTo>
                    <a:pt x="151972" y="57045"/>
                  </a:lnTo>
                  <a:lnTo>
                    <a:pt x="152400" y="6655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401" name="SMARTInkShape-Group35"/>
          <p:cNvGrpSpPr/>
          <p:nvPr/>
        </p:nvGrpSpPr>
        <p:grpSpPr>
          <a:xfrm>
            <a:off x="7467600" y="1400303"/>
            <a:ext cx="466726" cy="276098"/>
            <a:chOff x="7467600" y="1400303"/>
            <a:chExt cx="466726" cy="276098"/>
          </a:xfrm>
        </p:grpSpPr>
        <p:sp>
          <p:nvSpPr>
            <p:cNvPr id="16396" name="SMARTInkShape-244"/>
            <p:cNvSpPr/>
            <p:nvPr>
              <p:custDataLst>
                <p:tags r:id="rId161"/>
              </p:custDataLst>
            </p:nvPr>
          </p:nvSpPr>
          <p:spPr>
            <a:xfrm>
              <a:off x="7467600" y="1430190"/>
              <a:ext cx="76201" cy="208111"/>
            </a:xfrm>
            <a:custGeom>
              <a:avLst/>
              <a:gdLst/>
              <a:ahLst/>
              <a:cxnLst/>
              <a:rect l="0" t="0" r="0" b="0"/>
              <a:pathLst>
                <a:path w="76201" h="208111">
                  <a:moveTo>
                    <a:pt x="0" y="17610"/>
                  </a:moveTo>
                  <a:lnTo>
                    <a:pt x="0" y="17610"/>
                  </a:lnTo>
                  <a:lnTo>
                    <a:pt x="0" y="0"/>
                  </a:lnTo>
                  <a:lnTo>
                    <a:pt x="0" y="6887"/>
                  </a:lnTo>
                  <a:lnTo>
                    <a:pt x="2822" y="7553"/>
                  </a:lnTo>
                  <a:lnTo>
                    <a:pt x="5056" y="7730"/>
                  </a:lnTo>
                  <a:lnTo>
                    <a:pt x="6547" y="8907"/>
                  </a:lnTo>
                  <a:lnTo>
                    <a:pt x="8201" y="13036"/>
                  </a:lnTo>
                  <a:lnTo>
                    <a:pt x="10506" y="33589"/>
                  </a:lnTo>
                  <a:lnTo>
                    <a:pt x="25996" y="63255"/>
                  </a:lnTo>
                  <a:lnTo>
                    <a:pt x="35840" y="88453"/>
                  </a:lnTo>
                  <a:lnTo>
                    <a:pt x="52998" y="125647"/>
                  </a:lnTo>
                  <a:lnTo>
                    <a:pt x="64446" y="170015"/>
                  </a:lnTo>
                  <a:lnTo>
                    <a:pt x="68837" y="189062"/>
                  </a:lnTo>
                  <a:lnTo>
                    <a:pt x="76200" y="20811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97" name="SMARTInkShape-245"/>
            <p:cNvSpPr/>
            <p:nvPr>
              <p:custDataLst>
                <p:tags r:id="rId162"/>
              </p:custDataLst>
            </p:nvPr>
          </p:nvSpPr>
          <p:spPr>
            <a:xfrm>
              <a:off x="7810500" y="1533918"/>
              <a:ext cx="114301" cy="142483"/>
            </a:xfrm>
            <a:custGeom>
              <a:avLst/>
              <a:gdLst/>
              <a:ahLst/>
              <a:cxnLst/>
              <a:rect l="0" t="0" r="0" b="0"/>
              <a:pathLst>
                <a:path w="114301" h="142483">
                  <a:moveTo>
                    <a:pt x="114300" y="9132"/>
                  </a:moveTo>
                  <a:lnTo>
                    <a:pt x="114300" y="9132"/>
                  </a:lnTo>
                  <a:lnTo>
                    <a:pt x="114300" y="931"/>
                  </a:lnTo>
                  <a:lnTo>
                    <a:pt x="113242" y="490"/>
                  </a:lnTo>
                  <a:lnTo>
                    <a:pt x="109244" y="0"/>
                  </a:lnTo>
                  <a:lnTo>
                    <a:pt x="107753" y="927"/>
                  </a:lnTo>
                  <a:lnTo>
                    <a:pt x="106760" y="2604"/>
                  </a:lnTo>
                  <a:lnTo>
                    <a:pt x="106099" y="4780"/>
                  </a:lnTo>
                  <a:lnTo>
                    <a:pt x="104599" y="6231"/>
                  </a:lnTo>
                  <a:lnTo>
                    <a:pt x="100110" y="7843"/>
                  </a:lnTo>
                  <a:lnTo>
                    <a:pt x="98491" y="9331"/>
                  </a:lnTo>
                  <a:lnTo>
                    <a:pt x="96690" y="13806"/>
                  </a:lnTo>
                  <a:lnTo>
                    <a:pt x="95152" y="15423"/>
                  </a:lnTo>
                  <a:lnTo>
                    <a:pt x="82119" y="23287"/>
                  </a:lnTo>
                  <a:lnTo>
                    <a:pt x="72897" y="31788"/>
                  </a:lnTo>
                  <a:lnTo>
                    <a:pt x="69441" y="37899"/>
                  </a:lnTo>
                  <a:lnTo>
                    <a:pt x="66846" y="44142"/>
                  </a:lnTo>
                  <a:lnTo>
                    <a:pt x="50272" y="66287"/>
                  </a:lnTo>
                  <a:lnTo>
                    <a:pt x="43091" y="84039"/>
                  </a:lnTo>
                  <a:lnTo>
                    <a:pt x="25281" y="107165"/>
                  </a:lnTo>
                  <a:lnTo>
                    <a:pt x="4226" y="129759"/>
                  </a:lnTo>
                  <a:lnTo>
                    <a:pt x="0" y="14248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98" name="SMARTInkShape-246"/>
            <p:cNvSpPr/>
            <p:nvPr>
              <p:custDataLst>
                <p:tags r:id="rId163"/>
              </p:custDataLst>
            </p:nvPr>
          </p:nvSpPr>
          <p:spPr>
            <a:xfrm>
              <a:off x="7772400" y="1543050"/>
              <a:ext cx="161926" cy="114298"/>
            </a:xfrm>
            <a:custGeom>
              <a:avLst/>
              <a:gdLst/>
              <a:ahLst/>
              <a:cxnLst/>
              <a:rect l="0" t="0" r="0" b="0"/>
              <a:pathLst>
                <a:path w="161926" h="114298">
                  <a:moveTo>
                    <a:pt x="0" y="0"/>
                  </a:moveTo>
                  <a:lnTo>
                    <a:pt x="0" y="0"/>
                  </a:lnTo>
                  <a:lnTo>
                    <a:pt x="19012" y="0"/>
                  </a:lnTo>
                  <a:lnTo>
                    <a:pt x="19038" y="5056"/>
                  </a:lnTo>
                  <a:lnTo>
                    <a:pt x="21868" y="10361"/>
                  </a:lnTo>
                  <a:lnTo>
                    <a:pt x="27250" y="17334"/>
                  </a:lnTo>
                  <a:lnTo>
                    <a:pt x="28182" y="23598"/>
                  </a:lnTo>
                  <a:lnTo>
                    <a:pt x="29371" y="25257"/>
                  </a:lnTo>
                  <a:lnTo>
                    <a:pt x="31223" y="26363"/>
                  </a:lnTo>
                  <a:lnTo>
                    <a:pt x="33515" y="27100"/>
                  </a:lnTo>
                  <a:lnTo>
                    <a:pt x="35044" y="28650"/>
                  </a:lnTo>
                  <a:lnTo>
                    <a:pt x="40318" y="38742"/>
                  </a:lnTo>
                  <a:lnTo>
                    <a:pt x="52253" y="52162"/>
                  </a:lnTo>
                  <a:lnTo>
                    <a:pt x="57796" y="54933"/>
                  </a:lnTo>
                  <a:lnTo>
                    <a:pt x="60755" y="55672"/>
                  </a:lnTo>
                  <a:lnTo>
                    <a:pt x="62728" y="57223"/>
                  </a:lnTo>
                  <a:lnTo>
                    <a:pt x="79778" y="79502"/>
                  </a:lnTo>
                  <a:lnTo>
                    <a:pt x="85904" y="82959"/>
                  </a:lnTo>
                  <a:lnTo>
                    <a:pt x="89019" y="83881"/>
                  </a:lnTo>
                  <a:lnTo>
                    <a:pt x="91096" y="85554"/>
                  </a:lnTo>
                  <a:lnTo>
                    <a:pt x="95077" y="91907"/>
                  </a:lnTo>
                  <a:lnTo>
                    <a:pt x="99760" y="93764"/>
                  </a:lnTo>
                  <a:lnTo>
                    <a:pt x="111389" y="96015"/>
                  </a:lnTo>
                  <a:lnTo>
                    <a:pt x="120728" y="101709"/>
                  </a:lnTo>
                  <a:lnTo>
                    <a:pt x="127035" y="103412"/>
                  </a:lnTo>
                  <a:lnTo>
                    <a:pt x="129140" y="104925"/>
                  </a:lnTo>
                  <a:lnTo>
                    <a:pt x="130543" y="106992"/>
                  </a:lnTo>
                  <a:lnTo>
                    <a:pt x="131479" y="109428"/>
                  </a:lnTo>
                  <a:lnTo>
                    <a:pt x="133160" y="111052"/>
                  </a:lnTo>
                  <a:lnTo>
                    <a:pt x="142434" y="114173"/>
                  </a:lnTo>
                  <a:lnTo>
                    <a:pt x="157053" y="114297"/>
                  </a:lnTo>
                  <a:lnTo>
                    <a:pt x="158676" y="113239"/>
                  </a:lnTo>
                  <a:lnTo>
                    <a:pt x="159760" y="111476"/>
                  </a:lnTo>
                  <a:lnTo>
                    <a:pt x="161925" y="1047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99" name="SMARTInkShape-247"/>
            <p:cNvSpPr/>
            <p:nvPr>
              <p:custDataLst>
                <p:tags r:id="rId164"/>
              </p:custDataLst>
            </p:nvPr>
          </p:nvSpPr>
          <p:spPr>
            <a:xfrm>
              <a:off x="7543800" y="1400303"/>
              <a:ext cx="180976" cy="218542"/>
            </a:xfrm>
            <a:custGeom>
              <a:avLst/>
              <a:gdLst/>
              <a:ahLst/>
              <a:cxnLst/>
              <a:rect l="0" t="0" r="0" b="0"/>
              <a:pathLst>
                <a:path w="180976" h="218542">
                  <a:moveTo>
                    <a:pt x="0" y="171322"/>
                  </a:moveTo>
                  <a:lnTo>
                    <a:pt x="0" y="171322"/>
                  </a:lnTo>
                  <a:lnTo>
                    <a:pt x="5056" y="171322"/>
                  </a:lnTo>
                  <a:lnTo>
                    <a:pt x="6547" y="172380"/>
                  </a:lnTo>
                  <a:lnTo>
                    <a:pt x="7540" y="174144"/>
                  </a:lnTo>
                  <a:lnTo>
                    <a:pt x="8201" y="176378"/>
                  </a:lnTo>
                  <a:lnTo>
                    <a:pt x="9701" y="177868"/>
                  </a:lnTo>
                  <a:lnTo>
                    <a:pt x="14190" y="179523"/>
                  </a:lnTo>
                  <a:lnTo>
                    <a:pt x="15809" y="181023"/>
                  </a:lnTo>
                  <a:lnTo>
                    <a:pt x="17610" y="185511"/>
                  </a:lnTo>
                  <a:lnTo>
                    <a:pt x="19148" y="187132"/>
                  </a:lnTo>
                  <a:lnTo>
                    <a:pt x="23679" y="188932"/>
                  </a:lnTo>
                  <a:lnTo>
                    <a:pt x="25312" y="190470"/>
                  </a:lnTo>
                  <a:lnTo>
                    <a:pt x="33202" y="203503"/>
                  </a:lnTo>
                  <a:lnTo>
                    <a:pt x="38746" y="206791"/>
                  </a:lnTo>
                  <a:lnTo>
                    <a:pt x="45871" y="208902"/>
                  </a:lnTo>
                  <a:lnTo>
                    <a:pt x="56712" y="218541"/>
                  </a:lnTo>
                  <a:lnTo>
                    <a:pt x="74757" y="201334"/>
                  </a:lnTo>
                  <a:lnTo>
                    <a:pt x="82461" y="186031"/>
                  </a:lnTo>
                  <a:lnTo>
                    <a:pt x="85817" y="175092"/>
                  </a:lnTo>
                  <a:lnTo>
                    <a:pt x="100828" y="148953"/>
                  </a:lnTo>
                  <a:lnTo>
                    <a:pt x="119860" y="102238"/>
                  </a:lnTo>
                  <a:lnTo>
                    <a:pt x="128360" y="77885"/>
                  </a:lnTo>
                  <a:lnTo>
                    <a:pt x="138910" y="60124"/>
                  </a:lnTo>
                  <a:lnTo>
                    <a:pt x="144914" y="40153"/>
                  </a:lnTo>
                  <a:lnTo>
                    <a:pt x="169972" y="10897"/>
                  </a:lnTo>
                  <a:lnTo>
                    <a:pt x="171321" y="1328"/>
                  </a:lnTo>
                  <a:lnTo>
                    <a:pt x="172422" y="842"/>
                  </a:lnTo>
                  <a:lnTo>
                    <a:pt x="179639" y="0"/>
                  </a:lnTo>
                  <a:lnTo>
                    <a:pt x="180085" y="1016"/>
                  </a:lnTo>
                  <a:lnTo>
                    <a:pt x="180975" y="939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00" name="SMARTInkShape-248"/>
            <p:cNvSpPr/>
            <p:nvPr>
              <p:custDataLst>
                <p:tags r:id="rId165"/>
              </p:custDataLst>
            </p:nvPr>
          </p:nvSpPr>
          <p:spPr>
            <a:xfrm>
              <a:off x="7477125" y="1409700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416" name="SMARTInkShape-Group36"/>
          <p:cNvGrpSpPr/>
          <p:nvPr/>
        </p:nvGrpSpPr>
        <p:grpSpPr>
          <a:xfrm>
            <a:off x="2971801" y="2095941"/>
            <a:ext cx="1961989" cy="456319"/>
            <a:chOff x="2971801" y="2095941"/>
            <a:chExt cx="1961989" cy="456319"/>
          </a:xfrm>
        </p:grpSpPr>
        <p:sp>
          <p:nvSpPr>
            <p:cNvPr id="16402" name="SMARTInkShape-249"/>
            <p:cNvSpPr/>
            <p:nvPr>
              <p:custDataLst>
                <p:tags r:id="rId147"/>
              </p:custDataLst>
            </p:nvPr>
          </p:nvSpPr>
          <p:spPr>
            <a:xfrm>
              <a:off x="4905375" y="2219441"/>
              <a:ext cx="28415" cy="28460"/>
            </a:xfrm>
            <a:custGeom>
              <a:avLst/>
              <a:gdLst/>
              <a:ahLst/>
              <a:cxnLst/>
              <a:rect l="0" t="0" r="0" b="0"/>
              <a:pathLst>
                <a:path w="28415" h="28460">
                  <a:moveTo>
                    <a:pt x="0" y="9409"/>
                  </a:moveTo>
                  <a:lnTo>
                    <a:pt x="0" y="9409"/>
                  </a:lnTo>
                  <a:lnTo>
                    <a:pt x="22390" y="9409"/>
                  </a:lnTo>
                  <a:lnTo>
                    <a:pt x="24452" y="8351"/>
                  </a:lnTo>
                  <a:lnTo>
                    <a:pt x="25826" y="6587"/>
                  </a:lnTo>
                  <a:lnTo>
                    <a:pt x="28414" y="276"/>
                  </a:lnTo>
                  <a:lnTo>
                    <a:pt x="23470" y="0"/>
                  </a:lnTo>
                  <a:lnTo>
                    <a:pt x="23056" y="1020"/>
                  </a:lnTo>
                  <a:lnTo>
                    <a:pt x="27951" y="9591"/>
                  </a:lnTo>
                  <a:lnTo>
                    <a:pt x="28298" y="14076"/>
                  </a:lnTo>
                  <a:lnTo>
                    <a:pt x="27332" y="15696"/>
                  </a:lnTo>
                  <a:lnTo>
                    <a:pt x="25629" y="16775"/>
                  </a:lnTo>
                  <a:lnTo>
                    <a:pt x="20349" y="18507"/>
                  </a:lnTo>
                  <a:lnTo>
                    <a:pt x="19628" y="21567"/>
                  </a:lnTo>
                  <a:lnTo>
                    <a:pt x="19050" y="2845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03" name="SMARTInkShape-250"/>
            <p:cNvSpPr/>
            <p:nvPr>
              <p:custDataLst>
                <p:tags r:id="rId148"/>
              </p:custDataLst>
            </p:nvPr>
          </p:nvSpPr>
          <p:spPr>
            <a:xfrm>
              <a:off x="4610110" y="2095941"/>
              <a:ext cx="141412" cy="218194"/>
            </a:xfrm>
            <a:custGeom>
              <a:avLst/>
              <a:gdLst/>
              <a:ahLst/>
              <a:cxnLst/>
              <a:rect l="0" t="0" r="0" b="0"/>
              <a:pathLst>
                <a:path w="141412" h="218194">
                  <a:moveTo>
                    <a:pt x="9515" y="85284"/>
                  </a:moveTo>
                  <a:lnTo>
                    <a:pt x="9515" y="85284"/>
                  </a:lnTo>
                  <a:lnTo>
                    <a:pt x="9515" y="108964"/>
                  </a:lnTo>
                  <a:lnTo>
                    <a:pt x="6693" y="114506"/>
                  </a:lnTo>
                  <a:lnTo>
                    <a:pt x="1314" y="121630"/>
                  </a:lnTo>
                  <a:lnTo>
                    <a:pt x="383" y="127921"/>
                  </a:lnTo>
                  <a:lnTo>
                    <a:pt x="0" y="164302"/>
                  </a:lnTo>
                  <a:lnTo>
                    <a:pt x="2817" y="170850"/>
                  </a:lnTo>
                  <a:lnTo>
                    <a:pt x="6538" y="177288"/>
                  </a:lnTo>
                  <a:lnTo>
                    <a:pt x="8927" y="190045"/>
                  </a:lnTo>
                  <a:lnTo>
                    <a:pt x="9123" y="193225"/>
                  </a:lnTo>
                  <a:lnTo>
                    <a:pt x="12164" y="199580"/>
                  </a:lnTo>
                  <a:lnTo>
                    <a:pt x="27122" y="217145"/>
                  </a:lnTo>
                  <a:lnTo>
                    <a:pt x="33194" y="218193"/>
                  </a:lnTo>
                  <a:lnTo>
                    <a:pt x="38736" y="215616"/>
                  </a:lnTo>
                  <a:lnTo>
                    <a:pt x="44727" y="212001"/>
                  </a:lnTo>
                  <a:lnTo>
                    <a:pt x="55296" y="209490"/>
                  </a:lnTo>
                  <a:lnTo>
                    <a:pt x="98425" y="167820"/>
                  </a:lnTo>
                  <a:lnTo>
                    <a:pt x="101948" y="161478"/>
                  </a:lnTo>
                  <a:lnTo>
                    <a:pt x="104571" y="155131"/>
                  </a:lnTo>
                  <a:lnTo>
                    <a:pt x="117858" y="134202"/>
                  </a:lnTo>
                  <a:lnTo>
                    <a:pt x="131861" y="87086"/>
                  </a:lnTo>
                  <a:lnTo>
                    <a:pt x="141411" y="55295"/>
                  </a:lnTo>
                  <a:lnTo>
                    <a:pt x="140837" y="51533"/>
                  </a:lnTo>
                  <a:lnTo>
                    <a:pt x="131050" y="28203"/>
                  </a:lnTo>
                  <a:lnTo>
                    <a:pt x="120188" y="15448"/>
                  </a:lnTo>
                  <a:lnTo>
                    <a:pt x="114089" y="11912"/>
                  </a:lnTo>
                  <a:lnTo>
                    <a:pt x="110982" y="10970"/>
                  </a:lnTo>
                  <a:lnTo>
                    <a:pt x="108909" y="9283"/>
                  </a:lnTo>
                  <a:lnTo>
                    <a:pt x="106607" y="4586"/>
                  </a:lnTo>
                  <a:lnTo>
                    <a:pt x="103876" y="2910"/>
                  </a:lnTo>
                  <a:lnTo>
                    <a:pt x="83468" y="0"/>
                  </a:lnTo>
                  <a:lnTo>
                    <a:pt x="76603" y="2577"/>
                  </a:lnTo>
                  <a:lnTo>
                    <a:pt x="70023" y="6192"/>
                  </a:lnTo>
                  <a:lnTo>
                    <a:pt x="60369" y="9285"/>
                  </a:lnTo>
                  <a:lnTo>
                    <a:pt x="34917" y="31441"/>
                  </a:lnTo>
                  <a:lnTo>
                    <a:pt x="23274" y="50581"/>
                  </a:lnTo>
                  <a:lnTo>
                    <a:pt x="20294" y="63242"/>
                  </a:lnTo>
                  <a:lnTo>
                    <a:pt x="18353" y="79929"/>
                  </a:lnTo>
                  <a:lnTo>
                    <a:pt x="10887" y="105759"/>
                  </a:lnTo>
                  <a:lnTo>
                    <a:pt x="19040" y="13290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04" name="SMARTInkShape-251"/>
            <p:cNvSpPr/>
            <p:nvPr>
              <p:custDataLst>
                <p:tags r:id="rId149"/>
              </p:custDataLst>
            </p:nvPr>
          </p:nvSpPr>
          <p:spPr>
            <a:xfrm>
              <a:off x="4324360" y="2276475"/>
              <a:ext cx="123816" cy="28565"/>
            </a:xfrm>
            <a:custGeom>
              <a:avLst/>
              <a:gdLst/>
              <a:ahLst/>
              <a:cxnLst/>
              <a:rect l="0" t="0" r="0" b="0"/>
              <a:pathLst>
                <a:path w="123816" h="28565">
                  <a:moveTo>
                    <a:pt x="9515" y="9525"/>
                  </a:moveTo>
                  <a:lnTo>
                    <a:pt x="9515" y="9525"/>
                  </a:lnTo>
                  <a:lnTo>
                    <a:pt x="1314" y="17726"/>
                  </a:lnTo>
                  <a:lnTo>
                    <a:pt x="0" y="28449"/>
                  </a:lnTo>
                  <a:lnTo>
                    <a:pt x="8192" y="28564"/>
                  </a:lnTo>
                  <a:lnTo>
                    <a:pt x="16858" y="22027"/>
                  </a:lnTo>
                  <a:lnTo>
                    <a:pt x="22656" y="20373"/>
                  </a:lnTo>
                  <a:lnTo>
                    <a:pt x="59391" y="16279"/>
                  </a:lnTo>
                  <a:lnTo>
                    <a:pt x="105412" y="2162"/>
                  </a:lnTo>
                  <a:lnTo>
                    <a:pt x="12381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05" name="SMARTInkShape-252"/>
            <p:cNvSpPr/>
            <p:nvPr>
              <p:custDataLst>
                <p:tags r:id="rId150"/>
              </p:custDataLst>
            </p:nvPr>
          </p:nvSpPr>
          <p:spPr>
            <a:xfrm>
              <a:off x="4276725" y="2228850"/>
              <a:ext cx="85726" cy="9526"/>
            </a:xfrm>
            <a:custGeom>
              <a:avLst/>
              <a:gdLst/>
              <a:ahLst/>
              <a:cxnLst/>
              <a:rect l="0" t="0" r="0" b="0"/>
              <a:pathLst>
                <a:path w="85726" h="9526">
                  <a:moveTo>
                    <a:pt x="0" y="9525"/>
                  </a:moveTo>
                  <a:lnTo>
                    <a:pt x="0" y="9525"/>
                  </a:lnTo>
                  <a:lnTo>
                    <a:pt x="9409" y="9525"/>
                  </a:lnTo>
                  <a:lnTo>
                    <a:pt x="17716" y="1324"/>
                  </a:lnTo>
                  <a:lnTo>
                    <a:pt x="23711" y="392"/>
                  </a:lnTo>
                  <a:lnTo>
                    <a:pt x="69967" y="0"/>
                  </a:lnTo>
                  <a:lnTo>
                    <a:pt x="83854" y="0"/>
                  </a:lnTo>
                  <a:lnTo>
                    <a:pt x="84477" y="1058"/>
                  </a:lnTo>
                  <a:lnTo>
                    <a:pt x="85725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06" name="SMARTInkShape-253"/>
            <p:cNvSpPr/>
            <p:nvPr>
              <p:custDataLst>
                <p:tags r:id="rId151"/>
              </p:custDataLst>
            </p:nvPr>
          </p:nvSpPr>
          <p:spPr>
            <a:xfrm>
              <a:off x="4067175" y="2314575"/>
              <a:ext cx="85726" cy="19051"/>
            </a:xfrm>
            <a:custGeom>
              <a:avLst/>
              <a:gdLst/>
              <a:ahLst/>
              <a:cxnLst/>
              <a:rect l="0" t="0" r="0" b="0"/>
              <a:pathLst>
                <a:path w="85726" h="19051">
                  <a:moveTo>
                    <a:pt x="0" y="19050"/>
                  </a:moveTo>
                  <a:lnTo>
                    <a:pt x="0" y="19050"/>
                  </a:lnTo>
                  <a:lnTo>
                    <a:pt x="0" y="9535"/>
                  </a:lnTo>
                  <a:lnTo>
                    <a:pt x="44721" y="9525"/>
                  </a:lnTo>
                  <a:lnTo>
                    <a:pt x="60360" y="9525"/>
                  </a:lnTo>
                  <a:lnTo>
                    <a:pt x="66691" y="6703"/>
                  </a:lnTo>
                  <a:lnTo>
                    <a:pt x="73032" y="2979"/>
                  </a:lnTo>
                  <a:lnTo>
                    <a:pt x="8572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07" name="SMARTInkShape-254"/>
            <p:cNvSpPr/>
            <p:nvPr>
              <p:custDataLst>
                <p:tags r:id="rId152"/>
              </p:custDataLst>
            </p:nvPr>
          </p:nvSpPr>
          <p:spPr>
            <a:xfrm>
              <a:off x="4048125" y="2324100"/>
              <a:ext cx="38101" cy="133351"/>
            </a:xfrm>
            <a:custGeom>
              <a:avLst/>
              <a:gdLst/>
              <a:ahLst/>
              <a:cxnLst/>
              <a:rect l="0" t="0" r="0" b="0"/>
              <a:pathLst>
                <a:path w="38101" h="133351">
                  <a:moveTo>
                    <a:pt x="9525" y="0"/>
                  </a:moveTo>
                  <a:lnTo>
                    <a:pt x="9525" y="0"/>
                  </a:lnTo>
                  <a:lnTo>
                    <a:pt x="4469" y="0"/>
                  </a:lnTo>
                  <a:lnTo>
                    <a:pt x="2979" y="1058"/>
                  </a:lnTo>
                  <a:lnTo>
                    <a:pt x="1986" y="2822"/>
                  </a:lnTo>
                  <a:lnTo>
                    <a:pt x="116" y="9133"/>
                  </a:lnTo>
                  <a:lnTo>
                    <a:pt x="0" y="50814"/>
                  </a:lnTo>
                  <a:lnTo>
                    <a:pt x="2822" y="57156"/>
                  </a:lnTo>
                  <a:lnTo>
                    <a:pt x="6546" y="63503"/>
                  </a:lnTo>
                  <a:lnTo>
                    <a:pt x="8937" y="76201"/>
                  </a:lnTo>
                  <a:lnTo>
                    <a:pt x="9132" y="79376"/>
                  </a:lnTo>
                  <a:lnTo>
                    <a:pt x="12173" y="85725"/>
                  </a:lnTo>
                  <a:lnTo>
                    <a:pt x="15994" y="92075"/>
                  </a:lnTo>
                  <a:lnTo>
                    <a:pt x="19202" y="101600"/>
                  </a:lnTo>
                  <a:lnTo>
                    <a:pt x="25328" y="111125"/>
                  </a:lnTo>
                  <a:lnTo>
                    <a:pt x="28147" y="121944"/>
                  </a:lnTo>
                  <a:lnTo>
                    <a:pt x="28537" y="131861"/>
                  </a:lnTo>
                  <a:lnTo>
                    <a:pt x="29609" y="132357"/>
                  </a:lnTo>
                  <a:lnTo>
                    <a:pt x="38100" y="1333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08" name="SMARTInkShape-255"/>
            <p:cNvSpPr/>
            <p:nvPr>
              <p:custDataLst>
                <p:tags r:id="rId153"/>
              </p:custDataLst>
            </p:nvPr>
          </p:nvSpPr>
          <p:spPr>
            <a:xfrm>
              <a:off x="3886200" y="2295560"/>
              <a:ext cx="95251" cy="114266"/>
            </a:xfrm>
            <a:custGeom>
              <a:avLst/>
              <a:gdLst/>
              <a:ahLst/>
              <a:cxnLst/>
              <a:rect l="0" t="0" r="0" b="0"/>
              <a:pathLst>
                <a:path w="95251" h="114266">
                  <a:moveTo>
                    <a:pt x="0" y="38065"/>
                  </a:moveTo>
                  <a:lnTo>
                    <a:pt x="0" y="38065"/>
                  </a:lnTo>
                  <a:lnTo>
                    <a:pt x="0" y="0"/>
                  </a:lnTo>
                  <a:lnTo>
                    <a:pt x="0" y="17575"/>
                  </a:lnTo>
                  <a:lnTo>
                    <a:pt x="6546" y="26335"/>
                  </a:lnTo>
                  <a:lnTo>
                    <a:pt x="9701" y="35178"/>
                  </a:lnTo>
                  <a:lnTo>
                    <a:pt x="25312" y="54830"/>
                  </a:lnTo>
                  <a:lnTo>
                    <a:pt x="28666" y="63729"/>
                  </a:lnTo>
                  <a:lnTo>
                    <a:pt x="61660" y="99715"/>
                  </a:lnTo>
                  <a:lnTo>
                    <a:pt x="67268" y="102507"/>
                  </a:lnTo>
                  <a:lnTo>
                    <a:pt x="70246" y="103251"/>
                  </a:lnTo>
                  <a:lnTo>
                    <a:pt x="85777" y="112083"/>
                  </a:lnTo>
                  <a:lnTo>
                    <a:pt x="95250" y="11426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09" name="SMARTInkShape-256"/>
            <p:cNvSpPr/>
            <p:nvPr>
              <p:custDataLst>
                <p:tags r:id="rId154"/>
              </p:custDataLst>
            </p:nvPr>
          </p:nvSpPr>
          <p:spPr>
            <a:xfrm>
              <a:off x="3819525" y="2115003"/>
              <a:ext cx="142827" cy="266090"/>
            </a:xfrm>
            <a:custGeom>
              <a:avLst/>
              <a:gdLst/>
              <a:ahLst/>
              <a:cxnLst/>
              <a:rect l="0" t="0" r="0" b="0"/>
              <a:pathLst>
                <a:path w="142827" h="266090">
                  <a:moveTo>
                    <a:pt x="28575" y="18597"/>
                  </a:moveTo>
                  <a:lnTo>
                    <a:pt x="28575" y="18597"/>
                  </a:lnTo>
                  <a:lnTo>
                    <a:pt x="28575" y="31855"/>
                  </a:lnTo>
                  <a:lnTo>
                    <a:pt x="25753" y="37895"/>
                  </a:lnTo>
                  <a:lnTo>
                    <a:pt x="22029" y="44107"/>
                  </a:lnTo>
                  <a:lnTo>
                    <a:pt x="19638" y="56719"/>
                  </a:lnTo>
                  <a:lnTo>
                    <a:pt x="18254" y="64115"/>
                  </a:lnTo>
                  <a:lnTo>
                    <a:pt x="11562" y="86110"/>
                  </a:lnTo>
                  <a:lnTo>
                    <a:pt x="6881" y="123445"/>
                  </a:lnTo>
                  <a:lnTo>
                    <a:pt x="2039" y="142444"/>
                  </a:lnTo>
                  <a:lnTo>
                    <a:pt x="119" y="186873"/>
                  </a:lnTo>
                  <a:lnTo>
                    <a:pt x="8941" y="230133"/>
                  </a:lnTo>
                  <a:lnTo>
                    <a:pt x="9136" y="235821"/>
                  </a:lnTo>
                  <a:lnTo>
                    <a:pt x="10325" y="239613"/>
                  </a:lnTo>
                  <a:lnTo>
                    <a:pt x="12174" y="242141"/>
                  </a:lnTo>
                  <a:lnTo>
                    <a:pt x="14467" y="243826"/>
                  </a:lnTo>
                  <a:lnTo>
                    <a:pt x="15994" y="246008"/>
                  </a:lnTo>
                  <a:lnTo>
                    <a:pt x="21268" y="257114"/>
                  </a:lnTo>
                  <a:lnTo>
                    <a:pt x="23704" y="260158"/>
                  </a:lnTo>
                  <a:lnTo>
                    <a:pt x="29233" y="263541"/>
                  </a:lnTo>
                  <a:lnTo>
                    <a:pt x="37991" y="265890"/>
                  </a:lnTo>
                  <a:lnTo>
                    <a:pt x="42637" y="266089"/>
                  </a:lnTo>
                  <a:lnTo>
                    <a:pt x="44300" y="265083"/>
                  </a:lnTo>
                  <a:lnTo>
                    <a:pt x="45409" y="263354"/>
                  </a:lnTo>
                  <a:lnTo>
                    <a:pt x="46147" y="261144"/>
                  </a:lnTo>
                  <a:lnTo>
                    <a:pt x="47698" y="259670"/>
                  </a:lnTo>
                  <a:lnTo>
                    <a:pt x="57792" y="254482"/>
                  </a:lnTo>
                  <a:lnTo>
                    <a:pt x="69977" y="243579"/>
                  </a:lnTo>
                  <a:lnTo>
                    <a:pt x="98428" y="201246"/>
                  </a:lnTo>
                  <a:lnTo>
                    <a:pt x="120650" y="157151"/>
                  </a:lnTo>
                  <a:lnTo>
                    <a:pt x="138642" y="111547"/>
                  </a:lnTo>
                  <a:lnTo>
                    <a:pt x="142627" y="66273"/>
                  </a:lnTo>
                  <a:lnTo>
                    <a:pt x="142826" y="45889"/>
                  </a:lnTo>
                  <a:lnTo>
                    <a:pt x="134670" y="16912"/>
                  </a:lnTo>
                  <a:lnTo>
                    <a:pt x="133171" y="14299"/>
                  </a:lnTo>
                  <a:lnTo>
                    <a:pt x="131115" y="12556"/>
                  </a:lnTo>
                  <a:lnTo>
                    <a:pt x="106564" y="1839"/>
                  </a:lnTo>
                  <a:lnTo>
                    <a:pt x="92429" y="0"/>
                  </a:lnTo>
                  <a:lnTo>
                    <a:pt x="49320" y="13748"/>
                  </a:lnTo>
                  <a:lnTo>
                    <a:pt x="36368" y="22217"/>
                  </a:lnTo>
                  <a:lnTo>
                    <a:pt x="6388" y="59491"/>
                  </a:lnTo>
                  <a:lnTo>
                    <a:pt x="2839" y="68875"/>
                  </a:lnTo>
                  <a:lnTo>
                    <a:pt x="0" y="9479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10" name="SMARTInkShape-257"/>
            <p:cNvSpPr/>
            <p:nvPr>
              <p:custDataLst>
                <p:tags r:id="rId155"/>
              </p:custDataLst>
            </p:nvPr>
          </p:nvSpPr>
          <p:spPr>
            <a:xfrm>
              <a:off x="3572278" y="2266950"/>
              <a:ext cx="47223" cy="152401"/>
            </a:xfrm>
            <a:custGeom>
              <a:avLst/>
              <a:gdLst/>
              <a:ahLst/>
              <a:cxnLst/>
              <a:rect l="0" t="0" r="0" b="0"/>
              <a:pathLst>
                <a:path w="47223" h="152401">
                  <a:moveTo>
                    <a:pt x="18647" y="0"/>
                  </a:moveTo>
                  <a:lnTo>
                    <a:pt x="18647" y="0"/>
                  </a:lnTo>
                  <a:lnTo>
                    <a:pt x="18647" y="13258"/>
                  </a:lnTo>
                  <a:lnTo>
                    <a:pt x="15825" y="19298"/>
                  </a:lnTo>
                  <a:lnTo>
                    <a:pt x="12101" y="25510"/>
                  </a:lnTo>
                  <a:lnTo>
                    <a:pt x="9515" y="36233"/>
                  </a:lnTo>
                  <a:lnTo>
                    <a:pt x="4182" y="42603"/>
                  </a:lnTo>
                  <a:lnTo>
                    <a:pt x="1634" y="51038"/>
                  </a:lnTo>
                  <a:lnTo>
                    <a:pt x="0" y="68643"/>
                  </a:lnTo>
                  <a:lnTo>
                    <a:pt x="2598" y="75664"/>
                  </a:lnTo>
                  <a:lnTo>
                    <a:pt x="6223" y="82311"/>
                  </a:lnTo>
                  <a:lnTo>
                    <a:pt x="8263" y="93063"/>
                  </a:lnTo>
                  <a:lnTo>
                    <a:pt x="9926" y="108125"/>
                  </a:lnTo>
                  <a:lnTo>
                    <a:pt x="20866" y="133175"/>
                  </a:lnTo>
                  <a:lnTo>
                    <a:pt x="31785" y="146015"/>
                  </a:lnTo>
                  <a:lnTo>
                    <a:pt x="37892" y="149562"/>
                  </a:lnTo>
                  <a:lnTo>
                    <a:pt x="47222" y="1524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11" name="SMARTInkShape-258"/>
            <p:cNvSpPr/>
            <p:nvPr>
              <p:custDataLst>
                <p:tags r:id="rId156"/>
              </p:custDataLst>
            </p:nvPr>
          </p:nvSpPr>
          <p:spPr>
            <a:xfrm>
              <a:off x="3525574" y="2314575"/>
              <a:ext cx="112977" cy="28576"/>
            </a:xfrm>
            <a:custGeom>
              <a:avLst/>
              <a:gdLst/>
              <a:ahLst/>
              <a:cxnLst/>
              <a:rect l="0" t="0" r="0" b="0"/>
              <a:pathLst>
                <a:path w="112977" h="28576">
                  <a:moveTo>
                    <a:pt x="8201" y="0"/>
                  </a:moveTo>
                  <a:lnTo>
                    <a:pt x="8201" y="0"/>
                  </a:lnTo>
                  <a:lnTo>
                    <a:pt x="0" y="8201"/>
                  </a:lnTo>
                  <a:lnTo>
                    <a:pt x="617" y="8642"/>
                  </a:lnTo>
                  <a:lnTo>
                    <a:pt x="4125" y="9133"/>
                  </a:lnTo>
                  <a:lnTo>
                    <a:pt x="5484" y="8205"/>
                  </a:lnTo>
                  <a:lnTo>
                    <a:pt x="6389" y="6528"/>
                  </a:lnTo>
                  <a:lnTo>
                    <a:pt x="7843" y="1290"/>
                  </a:lnTo>
                  <a:lnTo>
                    <a:pt x="8094" y="5439"/>
                  </a:lnTo>
                  <a:lnTo>
                    <a:pt x="9189" y="6801"/>
                  </a:lnTo>
                  <a:lnTo>
                    <a:pt x="17896" y="10344"/>
                  </a:lnTo>
                  <a:lnTo>
                    <a:pt x="25067" y="16000"/>
                  </a:lnTo>
                  <a:lnTo>
                    <a:pt x="33895" y="18146"/>
                  </a:lnTo>
                  <a:lnTo>
                    <a:pt x="59012" y="19015"/>
                  </a:lnTo>
                  <a:lnTo>
                    <a:pt x="65356" y="21857"/>
                  </a:lnTo>
                  <a:lnTo>
                    <a:pt x="71703" y="25589"/>
                  </a:lnTo>
                  <a:lnTo>
                    <a:pt x="82520" y="28182"/>
                  </a:lnTo>
                  <a:lnTo>
                    <a:pt x="112976" y="285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12" name="SMARTInkShape-259"/>
            <p:cNvSpPr/>
            <p:nvPr>
              <p:custDataLst>
                <p:tags r:id="rId157"/>
              </p:custDataLst>
            </p:nvPr>
          </p:nvSpPr>
          <p:spPr>
            <a:xfrm>
              <a:off x="3324225" y="2409825"/>
              <a:ext cx="66676" cy="142435"/>
            </a:xfrm>
            <a:custGeom>
              <a:avLst/>
              <a:gdLst/>
              <a:ahLst/>
              <a:cxnLst/>
              <a:rect l="0" t="0" r="0" b="0"/>
              <a:pathLst>
                <a:path w="66676" h="142435">
                  <a:moveTo>
                    <a:pt x="66675" y="0"/>
                  </a:moveTo>
                  <a:lnTo>
                    <a:pt x="66675" y="0"/>
                  </a:lnTo>
                  <a:lnTo>
                    <a:pt x="57543" y="0"/>
                  </a:lnTo>
                  <a:lnTo>
                    <a:pt x="57184" y="8201"/>
                  </a:lnTo>
                  <a:lnTo>
                    <a:pt x="48952" y="17610"/>
                  </a:lnTo>
                  <a:lnTo>
                    <a:pt x="48018" y="23680"/>
                  </a:lnTo>
                  <a:lnTo>
                    <a:pt x="47741" y="32181"/>
                  </a:lnTo>
                  <a:lnTo>
                    <a:pt x="44855" y="38292"/>
                  </a:lnTo>
                  <a:lnTo>
                    <a:pt x="41102" y="44535"/>
                  </a:lnTo>
                  <a:lnTo>
                    <a:pt x="37931" y="54000"/>
                  </a:lnTo>
                  <a:lnTo>
                    <a:pt x="31817" y="63508"/>
                  </a:lnTo>
                  <a:lnTo>
                    <a:pt x="28478" y="73027"/>
                  </a:lnTo>
                  <a:lnTo>
                    <a:pt x="22314" y="82551"/>
                  </a:lnTo>
                  <a:lnTo>
                    <a:pt x="18959" y="92075"/>
                  </a:lnTo>
                  <a:lnTo>
                    <a:pt x="12790" y="101600"/>
                  </a:lnTo>
                  <a:lnTo>
                    <a:pt x="10492" y="111125"/>
                  </a:lnTo>
                  <a:lnTo>
                    <a:pt x="9955" y="117475"/>
                  </a:lnTo>
                  <a:lnTo>
                    <a:pt x="6894" y="123825"/>
                  </a:lnTo>
                  <a:lnTo>
                    <a:pt x="1362" y="131469"/>
                  </a:lnTo>
                  <a:lnTo>
                    <a:pt x="35" y="142434"/>
                  </a:lnTo>
                  <a:lnTo>
                    <a:pt x="0" y="1333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13" name="SMARTInkShape-260"/>
            <p:cNvSpPr/>
            <p:nvPr>
              <p:custDataLst>
                <p:tags r:id="rId158"/>
              </p:custDataLst>
            </p:nvPr>
          </p:nvSpPr>
          <p:spPr>
            <a:xfrm>
              <a:off x="3306499" y="2409825"/>
              <a:ext cx="103452" cy="76201"/>
            </a:xfrm>
            <a:custGeom>
              <a:avLst/>
              <a:gdLst/>
              <a:ahLst/>
              <a:cxnLst/>
              <a:rect l="0" t="0" r="0" b="0"/>
              <a:pathLst>
                <a:path w="103452" h="76201">
                  <a:moveTo>
                    <a:pt x="8201" y="0"/>
                  </a:moveTo>
                  <a:lnTo>
                    <a:pt x="8201" y="0"/>
                  </a:lnTo>
                  <a:lnTo>
                    <a:pt x="0" y="0"/>
                  </a:lnTo>
                  <a:lnTo>
                    <a:pt x="6993" y="0"/>
                  </a:lnTo>
                  <a:lnTo>
                    <a:pt x="7664" y="2822"/>
                  </a:lnTo>
                  <a:lnTo>
                    <a:pt x="8095" y="8201"/>
                  </a:lnTo>
                  <a:lnTo>
                    <a:pt x="14726" y="16868"/>
                  </a:lnTo>
                  <a:lnTo>
                    <a:pt x="16393" y="22666"/>
                  </a:lnTo>
                  <a:lnTo>
                    <a:pt x="17895" y="24636"/>
                  </a:lnTo>
                  <a:lnTo>
                    <a:pt x="22388" y="26824"/>
                  </a:lnTo>
                  <a:lnTo>
                    <a:pt x="24009" y="28466"/>
                  </a:lnTo>
                  <a:lnTo>
                    <a:pt x="31881" y="41679"/>
                  </a:lnTo>
                  <a:lnTo>
                    <a:pt x="37422" y="44982"/>
                  </a:lnTo>
                  <a:lnTo>
                    <a:pt x="43414" y="47509"/>
                  </a:lnTo>
                  <a:lnTo>
                    <a:pt x="63865" y="65221"/>
                  </a:lnTo>
                  <a:lnTo>
                    <a:pt x="69967" y="66244"/>
                  </a:lnTo>
                  <a:lnTo>
                    <a:pt x="71604" y="67446"/>
                  </a:lnTo>
                  <a:lnTo>
                    <a:pt x="73421" y="71604"/>
                  </a:lnTo>
                  <a:lnTo>
                    <a:pt x="74964" y="73136"/>
                  </a:lnTo>
                  <a:lnTo>
                    <a:pt x="79501" y="74838"/>
                  </a:lnTo>
                  <a:lnTo>
                    <a:pt x="103451" y="762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14" name="SMARTInkShape-261"/>
            <p:cNvSpPr/>
            <p:nvPr>
              <p:custDataLst>
                <p:tags r:id="rId159"/>
              </p:custDataLst>
            </p:nvPr>
          </p:nvSpPr>
          <p:spPr>
            <a:xfrm>
              <a:off x="3086100" y="2381250"/>
              <a:ext cx="104776" cy="110161"/>
            </a:xfrm>
            <a:custGeom>
              <a:avLst/>
              <a:gdLst/>
              <a:ahLst/>
              <a:cxnLst/>
              <a:rect l="0" t="0" r="0" b="0"/>
              <a:pathLst>
                <a:path w="104776" h="110161">
                  <a:moveTo>
                    <a:pt x="0" y="0"/>
                  </a:moveTo>
                  <a:lnTo>
                    <a:pt x="0" y="0"/>
                  </a:lnTo>
                  <a:lnTo>
                    <a:pt x="8200" y="0"/>
                  </a:lnTo>
                  <a:lnTo>
                    <a:pt x="8642" y="1058"/>
                  </a:lnTo>
                  <a:lnTo>
                    <a:pt x="9133" y="5056"/>
                  </a:lnTo>
                  <a:lnTo>
                    <a:pt x="10321" y="6546"/>
                  </a:lnTo>
                  <a:lnTo>
                    <a:pt x="14465" y="8201"/>
                  </a:lnTo>
                  <a:lnTo>
                    <a:pt x="15994" y="9701"/>
                  </a:lnTo>
                  <a:lnTo>
                    <a:pt x="17692" y="14189"/>
                  </a:lnTo>
                  <a:lnTo>
                    <a:pt x="19203" y="15809"/>
                  </a:lnTo>
                  <a:lnTo>
                    <a:pt x="32188" y="23680"/>
                  </a:lnTo>
                  <a:lnTo>
                    <a:pt x="35473" y="29222"/>
                  </a:lnTo>
                  <a:lnTo>
                    <a:pt x="37991" y="35213"/>
                  </a:lnTo>
                  <a:lnTo>
                    <a:pt x="44300" y="44535"/>
                  </a:lnTo>
                  <a:lnTo>
                    <a:pt x="46148" y="50838"/>
                  </a:lnTo>
                  <a:lnTo>
                    <a:pt x="47699" y="52942"/>
                  </a:lnTo>
                  <a:lnTo>
                    <a:pt x="49791" y="54345"/>
                  </a:lnTo>
                  <a:lnTo>
                    <a:pt x="52244" y="55280"/>
                  </a:lnTo>
                  <a:lnTo>
                    <a:pt x="53880" y="56962"/>
                  </a:lnTo>
                  <a:lnTo>
                    <a:pt x="55697" y="61652"/>
                  </a:lnTo>
                  <a:lnTo>
                    <a:pt x="57921" y="73288"/>
                  </a:lnTo>
                  <a:lnTo>
                    <a:pt x="65313" y="83878"/>
                  </a:lnTo>
                  <a:lnTo>
                    <a:pt x="67464" y="92964"/>
                  </a:lnTo>
                  <a:lnTo>
                    <a:pt x="81137" y="109676"/>
                  </a:lnTo>
                  <a:lnTo>
                    <a:pt x="82667" y="110160"/>
                  </a:lnTo>
                  <a:lnTo>
                    <a:pt x="83686" y="109423"/>
                  </a:lnTo>
                  <a:lnTo>
                    <a:pt x="84366" y="107873"/>
                  </a:lnTo>
                  <a:lnTo>
                    <a:pt x="85878" y="106841"/>
                  </a:lnTo>
                  <a:lnTo>
                    <a:pt x="93806" y="105047"/>
                  </a:lnTo>
                  <a:lnTo>
                    <a:pt x="104775" y="1047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15" name="SMARTInkShape-262"/>
            <p:cNvSpPr/>
            <p:nvPr>
              <p:custDataLst>
                <p:tags r:id="rId160"/>
              </p:custDataLst>
            </p:nvPr>
          </p:nvSpPr>
          <p:spPr>
            <a:xfrm>
              <a:off x="2971801" y="2181240"/>
              <a:ext cx="171012" cy="276161"/>
            </a:xfrm>
            <a:custGeom>
              <a:avLst/>
              <a:gdLst/>
              <a:ahLst/>
              <a:cxnLst/>
              <a:rect l="0" t="0" r="0" b="0"/>
              <a:pathLst>
                <a:path w="171012" h="276161">
                  <a:moveTo>
                    <a:pt x="38099" y="66660"/>
                  </a:moveTo>
                  <a:lnTo>
                    <a:pt x="38099" y="66660"/>
                  </a:lnTo>
                  <a:lnTo>
                    <a:pt x="38099" y="30014"/>
                  </a:lnTo>
                  <a:lnTo>
                    <a:pt x="28584" y="19046"/>
                  </a:lnTo>
                  <a:lnTo>
                    <a:pt x="14385" y="33225"/>
                  </a:lnTo>
                  <a:lnTo>
                    <a:pt x="11685" y="38747"/>
                  </a:lnTo>
                  <a:lnTo>
                    <a:pt x="2041" y="85975"/>
                  </a:lnTo>
                  <a:lnTo>
                    <a:pt x="178" y="126656"/>
                  </a:lnTo>
                  <a:lnTo>
                    <a:pt x="15" y="170848"/>
                  </a:lnTo>
                  <a:lnTo>
                    <a:pt x="0" y="215851"/>
                  </a:lnTo>
                  <a:lnTo>
                    <a:pt x="9700" y="252729"/>
                  </a:lnTo>
                  <a:lnTo>
                    <a:pt x="26823" y="274280"/>
                  </a:lnTo>
                  <a:lnTo>
                    <a:pt x="30618" y="275352"/>
                  </a:lnTo>
                  <a:lnTo>
                    <a:pt x="50919" y="276160"/>
                  </a:lnTo>
                  <a:lnTo>
                    <a:pt x="57202" y="273365"/>
                  </a:lnTo>
                  <a:lnTo>
                    <a:pt x="102789" y="238088"/>
                  </a:lnTo>
                  <a:lnTo>
                    <a:pt x="110242" y="230692"/>
                  </a:lnTo>
                  <a:lnTo>
                    <a:pt x="138618" y="184220"/>
                  </a:lnTo>
                  <a:lnTo>
                    <a:pt x="152986" y="142679"/>
                  </a:lnTo>
                  <a:lnTo>
                    <a:pt x="157952" y="130080"/>
                  </a:lnTo>
                  <a:lnTo>
                    <a:pt x="169231" y="85705"/>
                  </a:lnTo>
                  <a:lnTo>
                    <a:pt x="171011" y="65366"/>
                  </a:lnTo>
                  <a:lnTo>
                    <a:pt x="166263" y="49461"/>
                  </a:lnTo>
                  <a:lnTo>
                    <a:pt x="154956" y="29222"/>
                  </a:lnTo>
                  <a:lnTo>
                    <a:pt x="152477" y="22504"/>
                  </a:lnTo>
                  <a:lnTo>
                    <a:pt x="147848" y="15991"/>
                  </a:lnTo>
                  <a:lnTo>
                    <a:pt x="134235" y="6374"/>
                  </a:lnTo>
                  <a:lnTo>
                    <a:pt x="121852" y="1878"/>
                  </a:lnTo>
                  <a:lnTo>
                    <a:pt x="76801" y="7"/>
                  </a:lnTo>
                  <a:lnTo>
                    <a:pt x="73426" y="0"/>
                  </a:lnTo>
                  <a:lnTo>
                    <a:pt x="58561" y="5046"/>
                  </a:lnTo>
                  <a:lnTo>
                    <a:pt x="38703" y="19283"/>
                  </a:lnTo>
                  <a:lnTo>
                    <a:pt x="12723" y="45503"/>
                  </a:lnTo>
                  <a:lnTo>
                    <a:pt x="4240" y="60509"/>
                  </a:lnTo>
                  <a:lnTo>
                    <a:pt x="1256" y="73186"/>
                  </a:lnTo>
                  <a:lnTo>
                    <a:pt x="32" y="117372"/>
                  </a:lnTo>
                  <a:lnTo>
                    <a:pt x="1067" y="130251"/>
                  </a:lnTo>
                  <a:lnTo>
                    <a:pt x="9524" y="15238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420" name="SMARTInkShape-Group41"/>
          <p:cNvGrpSpPr/>
          <p:nvPr/>
        </p:nvGrpSpPr>
        <p:grpSpPr>
          <a:xfrm>
            <a:off x="2385883" y="2914780"/>
            <a:ext cx="366843" cy="333246"/>
            <a:chOff x="2385883" y="2914780"/>
            <a:chExt cx="366843" cy="333246"/>
          </a:xfrm>
        </p:grpSpPr>
        <p:sp>
          <p:nvSpPr>
            <p:cNvPr id="16417" name="SMARTInkShape-263"/>
            <p:cNvSpPr/>
            <p:nvPr>
              <p:custDataLst>
                <p:tags r:id="rId144"/>
              </p:custDataLst>
            </p:nvPr>
          </p:nvSpPr>
          <p:spPr>
            <a:xfrm>
              <a:off x="2385883" y="2914780"/>
              <a:ext cx="176343" cy="247390"/>
            </a:xfrm>
            <a:custGeom>
              <a:avLst/>
              <a:gdLst/>
              <a:ahLst/>
              <a:cxnLst/>
              <a:rect l="0" t="0" r="0" b="0"/>
              <a:pathLst>
                <a:path w="176343" h="247390">
                  <a:moveTo>
                    <a:pt x="52517" y="9395"/>
                  </a:moveTo>
                  <a:lnTo>
                    <a:pt x="52517" y="9395"/>
                  </a:lnTo>
                  <a:lnTo>
                    <a:pt x="52517" y="22652"/>
                  </a:lnTo>
                  <a:lnTo>
                    <a:pt x="53575" y="24583"/>
                  </a:lnTo>
                  <a:lnTo>
                    <a:pt x="55339" y="25871"/>
                  </a:lnTo>
                  <a:lnTo>
                    <a:pt x="57573" y="26729"/>
                  </a:lnTo>
                  <a:lnTo>
                    <a:pt x="59063" y="28359"/>
                  </a:lnTo>
                  <a:lnTo>
                    <a:pt x="60718" y="32993"/>
                  </a:lnTo>
                  <a:lnTo>
                    <a:pt x="62007" y="52029"/>
                  </a:lnTo>
                  <a:lnTo>
                    <a:pt x="63077" y="53693"/>
                  </a:lnTo>
                  <a:lnTo>
                    <a:pt x="64849" y="54802"/>
                  </a:lnTo>
                  <a:lnTo>
                    <a:pt x="67088" y="55541"/>
                  </a:lnTo>
                  <a:lnTo>
                    <a:pt x="68581" y="57093"/>
                  </a:lnTo>
                  <a:lnTo>
                    <a:pt x="70240" y="61639"/>
                  </a:lnTo>
                  <a:lnTo>
                    <a:pt x="71741" y="63274"/>
                  </a:lnTo>
                  <a:lnTo>
                    <a:pt x="80665" y="66417"/>
                  </a:lnTo>
                  <a:lnTo>
                    <a:pt x="107941" y="39696"/>
                  </a:lnTo>
                  <a:lnTo>
                    <a:pt x="108900" y="35915"/>
                  </a:lnTo>
                  <a:lnTo>
                    <a:pt x="109654" y="15317"/>
                  </a:lnTo>
                  <a:lnTo>
                    <a:pt x="108600" y="13343"/>
                  </a:lnTo>
                  <a:lnTo>
                    <a:pt x="106839" y="12027"/>
                  </a:lnTo>
                  <a:lnTo>
                    <a:pt x="104607" y="11150"/>
                  </a:lnTo>
                  <a:lnTo>
                    <a:pt x="103119" y="9507"/>
                  </a:lnTo>
                  <a:lnTo>
                    <a:pt x="101465" y="4858"/>
                  </a:lnTo>
                  <a:lnTo>
                    <a:pt x="99965" y="3196"/>
                  </a:lnTo>
                  <a:lnTo>
                    <a:pt x="95477" y="1348"/>
                  </a:lnTo>
                  <a:lnTo>
                    <a:pt x="77786" y="0"/>
                  </a:lnTo>
                  <a:lnTo>
                    <a:pt x="71509" y="2750"/>
                  </a:lnTo>
                  <a:lnTo>
                    <a:pt x="65191" y="6441"/>
                  </a:lnTo>
                  <a:lnTo>
                    <a:pt x="55684" y="9579"/>
                  </a:lnTo>
                  <a:lnTo>
                    <a:pt x="49338" y="14062"/>
                  </a:lnTo>
                  <a:lnTo>
                    <a:pt x="45813" y="22406"/>
                  </a:lnTo>
                  <a:lnTo>
                    <a:pt x="43187" y="32111"/>
                  </a:lnTo>
                  <a:lnTo>
                    <a:pt x="17514" y="79547"/>
                  </a:lnTo>
                  <a:lnTo>
                    <a:pt x="9103" y="98385"/>
                  </a:lnTo>
                  <a:lnTo>
                    <a:pt x="2316" y="142750"/>
                  </a:lnTo>
                  <a:lnTo>
                    <a:pt x="0" y="149098"/>
                  </a:lnTo>
                  <a:lnTo>
                    <a:pt x="248" y="161797"/>
                  </a:lnTo>
                  <a:lnTo>
                    <a:pt x="4711" y="202895"/>
                  </a:lnTo>
                  <a:lnTo>
                    <a:pt x="4811" y="211106"/>
                  </a:lnTo>
                  <a:lnTo>
                    <a:pt x="7678" y="218284"/>
                  </a:lnTo>
                  <a:lnTo>
                    <a:pt x="11422" y="225001"/>
                  </a:lnTo>
                  <a:lnTo>
                    <a:pt x="13086" y="231514"/>
                  </a:lnTo>
                  <a:lnTo>
                    <a:pt x="14588" y="233674"/>
                  </a:lnTo>
                  <a:lnTo>
                    <a:pt x="16648" y="235115"/>
                  </a:lnTo>
                  <a:lnTo>
                    <a:pt x="21758" y="237773"/>
                  </a:lnTo>
                  <a:lnTo>
                    <a:pt x="30586" y="244162"/>
                  </a:lnTo>
                  <a:lnTo>
                    <a:pt x="39904" y="246525"/>
                  </a:lnTo>
                  <a:lnTo>
                    <a:pt x="55703" y="247389"/>
                  </a:lnTo>
                  <a:lnTo>
                    <a:pt x="62047" y="244640"/>
                  </a:lnTo>
                  <a:lnTo>
                    <a:pt x="65221" y="242425"/>
                  </a:lnTo>
                  <a:lnTo>
                    <a:pt x="88631" y="235756"/>
                  </a:lnTo>
                  <a:lnTo>
                    <a:pt x="96085" y="231709"/>
                  </a:lnTo>
                  <a:lnTo>
                    <a:pt x="134161" y="218854"/>
                  </a:lnTo>
                  <a:lnTo>
                    <a:pt x="160584" y="203841"/>
                  </a:lnTo>
                  <a:lnTo>
                    <a:pt x="176342" y="19989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18" name="SMARTInkShape-264"/>
            <p:cNvSpPr/>
            <p:nvPr>
              <p:custDataLst>
                <p:tags r:id="rId145"/>
              </p:custDataLst>
            </p:nvPr>
          </p:nvSpPr>
          <p:spPr>
            <a:xfrm>
              <a:off x="2657591" y="3105150"/>
              <a:ext cx="95135" cy="104776"/>
            </a:xfrm>
            <a:custGeom>
              <a:avLst/>
              <a:gdLst/>
              <a:ahLst/>
              <a:cxnLst/>
              <a:rect l="0" t="0" r="0" b="0"/>
              <a:pathLst>
                <a:path w="95135" h="104776">
                  <a:moveTo>
                    <a:pt x="9409" y="0"/>
                  </a:moveTo>
                  <a:lnTo>
                    <a:pt x="9409" y="0"/>
                  </a:lnTo>
                  <a:lnTo>
                    <a:pt x="276" y="0"/>
                  </a:lnTo>
                  <a:lnTo>
                    <a:pt x="0" y="5056"/>
                  </a:lnTo>
                  <a:lnTo>
                    <a:pt x="1020" y="6546"/>
                  </a:lnTo>
                  <a:lnTo>
                    <a:pt x="2758" y="7539"/>
                  </a:lnTo>
                  <a:lnTo>
                    <a:pt x="4975" y="8201"/>
                  </a:lnTo>
                  <a:lnTo>
                    <a:pt x="6453" y="9701"/>
                  </a:lnTo>
                  <a:lnTo>
                    <a:pt x="10208" y="19148"/>
                  </a:lnTo>
                  <a:lnTo>
                    <a:pt x="52881" y="63580"/>
                  </a:lnTo>
                  <a:lnTo>
                    <a:pt x="59036" y="76216"/>
                  </a:lnTo>
                  <a:lnTo>
                    <a:pt x="61544" y="79386"/>
                  </a:lnTo>
                  <a:lnTo>
                    <a:pt x="67152" y="82908"/>
                  </a:lnTo>
                  <a:lnTo>
                    <a:pt x="70129" y="83847"/>
                  </a:lnTo>
                  <a:lnTo>
                    <a:pt x="72114" y="85531"/>
                  </a:lnTo>
                  <a:lnTo>
                    <a:pt x="74320" y="90225"/>
                  </a:lnTo>
                  <a:lnTo>
                    <a:pt x="75966" y="91900"/>
                  </a:lnTo>
                  <a:lnTo>
                    <a:pt x="84130" y="94809"/>
                  </a:lnTo>
                  <a:lnTo>
                    <a:pt x="84952" y="97876"/>
                  </a:lnTo>
                  <a:lnTo>
                    <a:pt x="85171" y="100176"/>
                  </a:lnTo>
                  <a:lnTo>
                    <a:pt x="86375" y="101709"/>
                  </a:lnTo>
                  <a:lnTo>
                    <a:pt x="95134" y="1047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19" name="SMARTInkShape-265"/>
            <p:cNvSpPr/>
            <p:nvPr>
              <p:custDataLst>
                <p:tags r:id="rId146"/>
              </p:custDataLst>
            </p:nvPr>
          </p:nvSpPr>
          <p:spPr>
            <a:xfrm>
              <a:off x="2705100" y="3124200"/>
              <a:ext cx="47626" cy="123826"/>
            </a:xfrm>
            <a:custGeom>
              <a:avLst/>
              <a:gdLst/>
              <a:ahLst/>
              <a:cxnLst/>
              <a:rect l="0" t="0" r="0" b="0"/>
              <a:pathLst>
                <a:path w="47626" h="123826">
                  <a:moveTo>
                    <a:pt x="47625" y="0"/>
                  </a:moveTo>
                  <a:lnTo>
                    <a:pt x="47625" y="0"/>
                  </a:lnTo>
                  <a:lnTo>
                    <a:pt x="47625" y="5056"/>
                  </a:lnTo>
                  <a:lnTo>
                    <a:pt x="46567" y="6546"/>
                  </a:lnTo>
                  <a:lnTo>
                    <a:pt x="44803" y="7539"/>
                  </a:lnTo>
                  <a:lnTo>
                    <a:pt x="34368" y="9133"/>
                  </a:lnTo>
                  <a:lnTo>
                    <a:pt x="32437" y="10322"/>
                  </a:lnTo>
                  <a:lnTo>
                    <a:pt x="31149" y="12172"/>
                  </a:lnTo>
                  <a:lnTo>
                    <a:pt x="30291" y="14465"/>
                  </a:lnTo>
                  <a:lnTo>
                    <a:pt x="28661" y="15994"/>
                  </a:lnTo>
                  <a:lnTo>
                    <a:pt x="24027" y="17692"/>
                  </a:lnTo>
                  <a:lnTo>
                    <a:pt x="22368" y="19203"/>
                  </a:lnTo>
                  <a:lnTo>
                    <a:pt x="20525" y="23703"/>
                  </a:lnTo>
                  <a:lnTo>
                    <a:pt x="18078" y="44537"/>
                  </a:lnTo>
                  <a:lnTo>
                    <a:pt x="11528" y="57167"/>
                  </a:lnTo>
                  <a:lnTo>
                    <a:pt x="9528" y="93403"/>
                  </a:lnTo>
                  <a:lnTo>
                    <a:pt x="1325" y="103289"/>
                  </a:lnTo>
                  <a:lnTo>
                    <a:pt x="35" y="113869"/>
                  </a:lnTo>
                  <a:lnTo>
                    <a:pt x="0" y="1238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427" name="SMARTInkShape-Group42"/>
          <p:cNvGrpSpPr/>
          <p:nvPr/>
        </p:nvGrpSpPr>
        <p:grpSpPr>
          <a:xfrm>
            <a:off x="3057528" y="2876550"/>
            <a:ext cx="714373" cy="485648"/>
            <a:chOff x="3057528" y="2876550"/>
            <a:chExt cx="714373" cy="485648"/>
          </a:xfrm>
        </p:grpSpPr>
        <p:sp>
          <p:nvSpPr>
            <p:cNvPr id="16421" name="SMARTInkShape-266"/>
            <p:cNvSpPr/>
            <p:nvPr>
              <p:custDataLst>
                <p:tags r:id="rId138"/>
              </p:custDataLst>
            </p:nvPr>
          </p:nvSpPr>
          <p:spPr>
            <a:xfrm>
              <a:off x="3619500" y="3038475"/>
              <a:ext cx="152401" cy="180976"/>
            </a:xfrm>
            <a:custGeom>
              <a:avLst/>
              <a:gdLst/>
              <a:ahLst/>
              <a:cxnLst/>
              <a:rect l="0" t="0" r="0" b="0"/>
              <a:pathLst>
                <a:path w="152401" h="180976">
                  <a:moveTo>
                    <a:pt x="152400" y="0"/>
                  </a:moveTo>
                  <a:lnTo>
                    <a:pt x="152400" y="0"/>
                  </a:lnTo>
                  <a:lnTo>
                    <a:pt x="129628" y="0"/>
                  </a:lnTo>
                  <a:lnTo>
                    <a:pt x="127693" y="1058"/>
                  </a:lnTo>
                  <a:lnTo>
                    <a:pt x="126404" y="2822"/>
                  </a:lnTo>
                  <a:lnTo>
                    <a:pt x="125545" y="5056"/>
                  </a:lnTo>
                  <a:lnTo>
                    <a:pt x="123913" y="6546"/>
                  </a:lnTo>
                  <a:lnTo>
                    <a:pt x="115775" y="9133"/>
                  </a:lnTo>
                  <a:lnTo>
                    <a:pt x="114955" y="12172"/>
                  </a:lnTo>
                  <a:lnTo>
                    <a:pt x="114737" y="14465"/>
                  </a:lnTo>
                  <a:lnTo>
                    <a:pt x="111672" y="19834"/>
                  </a:lnTo>
                  <a:lnTo>
                    <a:pt x="98498" y="35838"/>
                  </a:lnTo>
                  <a:lnTo>
                    <a:pt x="95155" y="44721"/>
                  </a:lnTo>
                  <a:lnTo>
                    <a:pt x="88990" y="54055"/>
                  </a:lnTo>
                  <a:lnTo>
                    <a:pt x="85634" y="63524"/>
                  </a:lnTo>
                  <a:lnTo>
                    <a:pt x="79466" y="73032"/>
                  </a:lnTo>
                  <a:lnTo>
                    <a:pt x="76109" y="82552"/>
                  </a:lnTo>
                  <a:lnTo>
                    <a:pt x="69941" y="92076"/>
                  </a:lnTo>
                  <a:lnTo>
                    <a:pt x="59357" y="117671"/>
                  </a:lnTo>
                  <a:lnTo>
                    <a:pt x="51572" y="129292"/>
                  </a:lnTo>
                  <a:lnTo>
                    <a:pt x="45582" y="142700"/>
                  </a:lnTo>
                  <a:lnTo>
                    <a:pt x="25280" y="165090"/>
                  </a:lnTo>
                  <a:lnTo>
                    <a:pt x="18997" y="168623"/>
                  </a:lnTo>
                  <a:lnTo>
                    <a:pt x="12676" y="171252"/>
                  </a:lnTo>
                  <a:lnTo>
                    <a:pt x="0" y="1809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22" name="SMARTInkShape-267"/>
            <p:cNvSpPr/>
            <p:nvPr>
              <p:custDataLst>
                <p:tags r:id="rId139"/>
              </p:custDataLst>
            </p:nvPr>
          </p:nvSpPr>
          <p:spPr>
            <a:xfrm>
              <a:off x="3286125" y="3038475"/>
              <a:ext cx="47626" cy="9516"/>
            </a:xfrm>
            <a:custGeom>
              <a:avLst/>
              <a:gdLst/>
              <a:ahLst/>
              <a:cxnLst/>
              <a:rect l="0" t="0" r="0" b="0"/>
              <a:pathLst>
                <a:path w="47626" h="9516">
                  <a:moveTo>
                    <a:pt x="0" y="0"/>
                  </a:moveTo>
                  <a:lnTo>
                    <a:pt x="0" y="0"/>
                  </a:lnTo>
                  <a:lnTo>
                    <a:pt x="28575" y="0"/>
                  </a:lnTo>
                  <a:lnTo>
                    <a:pt x="28575" y="9409"/>
                  </a:lnTo>
                  <a:lnTo>
                    <a:pt x="36776" y="9515"/>
                  </a:lnTo>
                  <a:lnTo>
                    <a:pt x="4762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23" name="SMARTInkShape-268"/>
            <p:cNvSpPr/>
            <p:nvPr>
              <p:custDataLst>
                <p:tags r:id="rId140"/>
              </p:custDataLst>
            </p:nvPr>
          </p:nvSpPr>
          <p:spPr>
            <a:xfrm>
              <a:off x="3362335" y="2876550"/>
              <a:ext cx="180966" cy="200022"/>
            </a:xfrm>
            <a:custGeom>
              <a:avLst/>
              <a:gdLst/>
              <a:ahLst/>
              <a:cxnLst/>
              <a:rect l="0" t="0" r="0" b="0"/>
              <a:pathLst>
                <a:path w="180966" h="200022">
                  <a:moveTo>
                    <a:pt x="19040" y="0"/>
                  </a:moveTo>
                  <a:lnTo>
                    <a:pt x="19040" y="0"/>
                  </a:lnTo>
                  <a:lnTo>
                    <a:pt x="10839" y="0"/>
                  </a:lnTo>
                  <a:lnTo>
                    <a:pt x="10398" y="1058"/>
                  </a:lnTo>
                  <a:lnTo>
                    <a:pt x="9908" y="5056"/>
                  </a:lnTo>
                  <a:lnTo>
                    <a:pt x="8719" y="6546"/>
                  </a:lnTo>
                  <a:lnTo>
                    <a:pt x="4575" y="8201"/>
                  </a:lnTo>
                  <a:lnTo>
                    <a:pt x="3046" y="9701"/>
                  </a:lnTo>
                  <a:lnTo>
                    <a:pt x="393" y="17610"/>
                  </a:lnTo>
                  <a:lnTo>
                    <a:pt x="0" y="50535"/>
                  </a:lnTo>
                  <a:lnTo>
                    <a:pt x="11750" y="92665"/>
                  </a:lnTo>
                  <a:lnTo>
                    <a:pt x="15800" y="101510"/>
                  </a:lnTo>
                  <a:lnTo>
                    <a:pt x="28656" y="148051"/>
                  </a:lnTo>
                  <a:lnTo>
                    <a:pt x="45861" y="177723"/>
                  </a:lnTo>
                  <a:lnTo>
                    <a:pt x="60361" y="187937"/>
                  </a:lnTo>
                  <a:lnTo>
                    <a:pt x="65856" y="195973"/>
                  </a:lnTo>
                  <a:lnTo>
                    <a:pt x="74620" y="199491"/>
                  </a:lnTo>
                  <a:lnTo>
                    <a:pt x="99776" y="200021"/>
                  </a:lnTo>
                  <a:lnTo>
                    <a:pt x="101439" y="198964"/>
                  </a:lnTo>
                  <a:lnTo>
                    <a:pt x="102548" y="197201"/>
                  </a:lnTo>
                  <a:lnTo>
                    <a:pt x="103286" y="194967"/>
                  </a:lnTo>
                  <a:lnTo>
                    <a:pt x="104837" y="193478"/>
                  </a:lnTo>
                  <a:lnTo>
                    <a:pt x="109383" y="191823"/>
                  </a:lnTo>
                  <a:lnTo>
                    <a:pt x="111019" y="190324"/>
                  </a:lnTo>
                  <a:lnTo>
                    <a:pt x="121638" y="171254"/>
                  </a:lnTo>
                  <a:lnTo>
                    <a:pt x="122364" y="168144"/>
                  </a:lnTo>
                  <a:lnTo>
                    <a:pt x="131163" y="152383"/>
                  </a:lnTo>
                  <a:lnTo>
                    <a:pt x="142435" y="106460"/>
                  </a:lnTo>
                  <a:lnTo>
                    <a:pt x="145496" y="97410"/>
                  </a:lnTo>
                  <a:lnTo>
                    <a:pt x="149326" y="89860"/>
                  </a:lnTo>
                  <a:lnTo>
                    <a:pt x="161512" y="43521"/>
                  </a:lnTo>
                  <a:lnTo>
                    <a:pt x="161915" y="19213"/>
                  </a:lnTo>
                  <a:lnTo>
                    <a:pt x="176462" y="19050"/>
                  </a:lnTo>
                  <a:lnTo>
                    <a:pt x="177963" y="20109"/>
                  </a:lnTo>
                  <a:lnTo>
                    <a:pt x="178963" y="21872"/>
                  </a:lnTo>
                  <a:lnTo>
                    <a:pt x="180965" y="285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24" name="SMARTInkShape-269"/>
            <p:cNvSpPr/>
            <p:nvPr>
              <p:custDataLst>
                <p:tags r:id="rId141"/>
              </p:custDataLst>
            </p:nvPr>
          </p:nvSpPr>
          <p:spPr>
            <a:xfrm>
              <a:off x="3619500" y="3048000"/>
              <a:ext cx="114301" cy="104741"/>
            </a:xfrm>
            <a:custGeom>
              <a:avLst/>
              <a:gdLst/>
              <a:ahLst/>
              <a:cxnLst/>
              <a:rect l="0" t="0" r="0" b="0"/>
              <a:pathLst>
                <a:path w="114301" h="104741">
                  <a:moveTo>
                    <a:pt x="0" y="0"/>
                  </a:moveTo>
                  <a:lnTo>
                    <a:pt x="0" y="0"/>
                  </a:lnTo>
                  <a:lnTo>
                    <a:pt x="27217" y="27216"/>
                  </a:lnTo>
                  <a:lnTo>
                    <a:pt x="33229" y="28173"/>
                  </a:lnTo>
                  <a:lnTo>
                    <a:pt x="34853" y="29365"/>
                  </a:lnTo>
                  <a:lnTo>
                    <a:pt x="46174" y="45899"/>
                  </a:lnTo>
                  <a:lnTo>
                    <a:pt x="47195" y="52170"/>
                  </a:lnTo>
                  <a:lnTo>
                    <a:pt x="48397" y="53830"/>
                  </a:lnTo>
                  <a:lnTo>
                    <a:pt x="50256" y="54936"/>
                  </a:lnTo>
                  <a:lnTo>
                    <a:pt x="55788" y="56713"/>
                  </a:lnTo>
                  <a:lnTo>
                    <a:pt x="61803" y="62077"/>
                  </a:lnTo>
                  <a:lnTo>
                    <a:pt x="64510" y="67453"/>
                  </a:lnTo>
                  <a:lnTo>
                    <a:pt x="65231" y="70369"/>
                  </a:lnTo>
                  <a:lnTo>
                    <a:pt x="66770" y="72312"/>
                  </a:lnTo>
                  <a:lnTo>
                    <a:pt x="85295" y="85319"/>
                  </a:lnTo>
                  <a:lnTo>
                    <a:pt x="104659" y="104659"/>
                  </a:lnTo>
                  <a:lnTo>
                    <a:pt x="109798" y="104740"/>
                  </a:lnTo>
                  <a:lnTo>
                    <a:pt x="111298" y="103694"/>
                  </a:lnTo>
                  <a:lnTo>
                    <a:pt x="112298" y="101937"/>
                  </a:lnTo>
                  <a:lnTo>
                    <a:pt x="114183" y="95641"/>
                  </a:lnTo>
                  <a:lnTo>
                    <a:pt x="114300" y="857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25" name="SMARTInkShape-270"/>
            <p:cNvSpPr/>
            <p:nvPr>
              <p:custDataLst>
                <p:tags r:id="rId142"/>
              </p:custDataLst>
            </p:nvPr>
          </p:nvSpPr>
          <p:spPr>
            <a:xfrm>
              <a:off x="3105160" y="2943225"/>
              <a:ext cx="114280" cy="180941"/>
            </a:xfrm>
            <a:custGeom>
              <a:avLst/>
              <a:gdLst/>
              <a:ahLst/>
              <a:cxnLst/>
              <a:rect l="0" t="0" r="0" b="0"/>
              <a:pathLst>
                <a:path w="114280" h="180941">
                  <a:moveTo>
                    <a:pt x="9515" y="9525"/>
                  </a:moveTo>
                  <a:lnTo>
                    <a:pt x="9515" y="9525"/>
                  </a:lnTo>
                  <a:lnTo>
                    <a:pt x="1315" y="9525"/>
                  </a:lnTo>
                  <a:lnTo>
                    <a:pt x="873" y="8467"/>
                  </a:lnTo>
                  <a:lnTo>
                    <a:pt x="0" y="116"/>
                  </a:lnTo>
                  <a:lnTo>
                    <a:pt x="36639" y="0"/>
                  </a:lnTo>
                  <a:lnTo>
                    <a:pt x="45407" y="6546"/>
                  </a:lnTo>
                  <a:lnTo>
                    <a:pt x="54252" y="9701"/>
                  </a:lnTo>
                  <a:lnTo>
                    <a:pt x="79376" y="31881"/>
                  </a:lnTo>
                  <a:lnTo>
                    <a:pt x="82898" y="38158"/>
                  </a:lnTo>
                  <a:lnTo>
                    <a:pt x="85521" y="44476"/>
                  </a:lnTo>
                  <a:lnTo>
                    <a:pt x="101492" y="64383"/>
                  </a:lnTo>
                  <a:lnTo>
                    <a:pt x="104853" y="73287"/>
                  </a:lnTo>
                  <a:lnTo>
                    <a:pt x="111024" y="82628"/>
                  </a:lnTo>
                  <a:lnTo>
                    <a:pt x="113860" y="93379"/>
                  </a:lnTo>
                  <a:lnTo>
                    <a:pt x="114279" y="112535"/>
                  </a:lnTo>
                  <a:lnTo>
                    <a:pt x="107742" y="121556"/>
                  </a:lnTo>
                  <a:lnTo>
                    <a:pt x="105157" y="131588"/>
                  </a:lnTo>
                  <a:lnTo>
                    <a:pt x="98296" y="140606"/>
                  </a:lnTo>
                  <a:lnTo>
                    <a:pt x="96598" y="146452"/>
                  </a:lnTo>
                  <a:lnTo>
                    <a:pt x="95087" y="148435"/>
                  </a:lnTo>
                  <a:lnTo>
                    <a:pt x="88962" y="152284"/>
                  </a:lnTo>
                  <a:lnTo>
                    <a:pt x="87159" y="156934"/>
                  </a:lnTo>
                  <a:lnTo>
                    <a:pt x="85619" y="158598"/>
                  </a:lnTo>
                  <a:lnTo>
                    <a:pt x="66474" y="169269"/>
                  </a:lnTo>
                  <a:lnTo>
                    <a:pt x="49485" y="171322"/>
                  </a:lnTo>
                  <a:lnTo>
                    <a:pt x="39578" y="179640"/>
                  </a:lnTo>
                  <a:lnTo>
                    <a:pt x="28997" y="180940"/>
                  </a:lnTo>
                  <a:lnTo>
                    <a:pt x="19075" y="171485"/>
                  </a:lnTo>
                  <a:lnTo>
                    <a:pt x="27244" y="171453"/>
                  </a:lnTo>
                  <a:lnTo>
                    <a:pt x="38090" y="1619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26" name="SMARTInkShape-271"/>
            <p:cNvSpPr/>
            <p:nvPr>
              <p:custDataLst>
                <p:tags r:id="rId143"/>
              </p:custDataLst>
            </p:nvPr>
          </p:nvSpPr>
          <p:spPr>
            <a:xfrm>
              <a:off x="3057528" y="2915977"/>
              <a:ext cx="132941" cy="446221"/>
            </a:xfrm>
            <a:custGeom>
              <a:avLst/>
              <a:gdLst/>
              <a:ahLst/>
              <a:cxnLst/>
              <a:rect l="0" t="0" r="0" b="0"/>
              <a:pathLst>
                <a:path w="132941" h="446221">
                  <a:moveTo>
                    <a:pt x="38097" y="46298"/>
                  </a:moveTo>
                  <a:lnTo>
                    <a:pt x="38097" y="46298"/>
                  </a:lnTo>
                  <a:lnTo>
                    <a:pt x="52644" y="46298"/>
                  </a:lnTo>
                  <a:lnTo>
                    <a:pt x="54145" y="45240"/>
                  </a:lnTo>
                  <a:lnTo>
                    <a:pt x="55146" y="43476"/>
                  </a:lnTo>
                  <a:lnTo>
                    <a:pt x="56752" y="38097"/>
                  </a:lnTo>
                  <a:lnTo>
                    <a:pt x="59793" y="37362"/>
                  </a:lnTo>
                  <a:lnTo>
                    <a:pt x="65313" y="36889"/>
                  </a:lnTo>
                  <a:lnTo>
                    <a:pt x="65766" y="35792"/>
                  </a:lnTo>
                  <a:lnTo>
                    <a:pt x="66672" y="8626"/>
                  </a:lnTo>
                  <a:lnTo>
                    <a:pt x="58472" y="8235"/>
                  </a:lnTo>
                  <a:lnTo>
                    <a:pt x="58030" y="7165"/>
                  </a:lnTo>
                  <a:lnTo>
                    <a:pt x="57539" y="3152"/>
                  </a:lnTo>
                  <a:lnTo>
                    <a:pt x="56351" y="1659"/>
                  </a:lnTo>
                  <a:lnTo>
                    <a:pt x="52207" y="0"/>
                  </a:lnTo>
                  <a:lnTo>
                    <a:pt x="50678" y="616"/>
                  </a:lnTo>
                  <a:lnTo>
                    <a:pt x="49660" y="2085"/>
                  </a:lnTo>
                  <a:lnTo>
                    <a:pt x="48980" y="4122"/>
                  </a:lnTo>
                  <a:lnTo>
                    <a:pt x="47469" y="5481"/>
                  </a:lnTo>
                  <a:lnTo>
                    <a:pt x="39541" y="7840"/>
                  </a:lnTo>
                  <a:lnTo>
                    <a:pt x="23945" y="22378"/>
                  </a:lnTo>
                  <a:lnTo>
                    <a:pt x="21224" y="27906"/>
                  </a:lnTo>
                  <a:lnTo>
                    <a:pt x="20498" y="30862"/>
                  </a:lnTo>
                  <a:lnTo>
                    <a:pt x="11699" y="46356"/>
                  </a:lnTo>
                  <a:lnTo>
                    <a:pt x="602" y="93335"/>
                  </a:lnTo>
                  <a:lnTo>
                    <a:pt x="4" y="138105"/>
                  </a:lnTo>
                  <a:lnTo>
                    <a:pt x="0" y="144604"/>
                  </a:lnTo>
                  <a:lnTo>
                    <a:pt x="2821" y="151020"/>
                  </a:lnTo>
                  <a:lnTo>
                    <a:pt x="5055" y="154213"/>
                  </a:lnTo>
                  <a:lnTo>
                    <a:pt x="11756" y="177657"/>
                  </a:lnTo>
                  <a:lnTo>
                    <a:pt x="35333" y="208171"/>
                  </a:lnTo>
                  <a:lnTo>
                    <a:pt x="42608" y="225969"/>
                  </a:lnTo>
                  <a:lnTo>
                    <a:pt x="51038" y="234807"/>
                  </a:lnTo>
                  <a:lnTo>
                    <a:pt x="68640" y="249104"/>
                  </a:lnTo>
                  <a:lnTo>
                    <a:pt x="90943" y="280342"/>
                  </a:lnTo>
                  <a:lnTo>
                    <a:pt x="105356" y="310959"/>
                  </a:lnTo>
                  <a:lnTo>
                    <a:pt x="119666" y="328605"/>
                  </a:lnTo>
                  <a:lnTo>
                    <a:pt x="122590" y="338319"/>
                  </a:lnTo>
                  <a:lnTo>
                    <a:pt x="123275" y="344713"/>
                  </a:lnTo>
                  <a:lnTo>
                    <a:pt x="126401" y="351082"/>
                  </a:lnTo>
                  <a:lnTo>
                    <a:pt x="128716" y="354263"/>
                  </a:lnTo>
                  <a:lnTo>
                    <a:pt x="132940" y="376466"/>
                  </a:lnTo>
                  <a:lnTo>
                    <a:pt x="123018" y="405749"/>
                  </a:lnTo>
                  <a:lnTo>
                    <a:pt x="100227" y="431805"/>
                  </a:lnTo>
                  <a:lnTo>
                    <a:pt x="94638" y="434593"/>
                  </a:lnTo>
                  <a:lnTo>
                    <a:pt x="91666" y="435336"/>
                  </a:lnTo>
                  <a:lnTo>
                    <a:pt x="76369" y="445378"/>
                  </a:lnTo>
                  <a:lnTo>
                    <a:pt x="63102" y="446220"/>
                  </a:lnTo>
                  <a:lnTo>
                    <a:pt x="56971" y="443469"/>
                  </a:lnTo>
                  <a:lnTo>
                    <a:pt x="50719" y="439777"/>
                  </a:lnTo>
                  <a:lnTo>
                    <a:pt x="44412" y="438136"/>
                  </a:lnTo>
                  <a:lnTo>
                    <a:pt x="42308" y="436640"/>
                  </a:lnTo>
                  <a:lnTo>
                    <a:pt x="40904" y="434584"/>
                  </a:lnTo>
                  <a:lnTo>
                    <a:pt x="38286" y="429478"/>
                  </a:lnTo>
                  <a:lnTo>
                    <a:pt x="23019" y="410278"/>
                  </a:lnTo>
                  <a:lnTo>
                    <a:pt x="19047" y="38919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437" name="SMARTInkShape-Group43"/>
          <p:cNvGrpSpPr/>
          <p:nvPr/>
        </p:nvGrpSpPr>
        <p:grpSpPr>
          <a:xfrm>
            <a:off x="4000500" y="2581275"/>
            <a:ext cx="1188659" cy="561846"/>
            <a:chOff x="4000500" y="2581275"/>
            <a:chExt cx="1188659" cy="561846"/>
          </a:xfrm>
        </p:grpSpPr>
        <p:sp>
          <p:nvSpPr>
            <p:cNvPr id="16428" name="SMARTInkShape-272"/>
            <p:cNvSpPr/>
            <p:nvPr>
              <p:custDataLst>
                <p:tags r:id="rId129"/>
              </p:custDataLst>
            </p:nvPr>
          </p:nvSpPr>
          <p:spPr>
            <a:xfrm>
              <a:off x="5124450" y="2581275"/>
              <a:ext cx="64709" cy="504826"/>
            </a:xfrm>
            <a:custGeom>
              <a:avLst/>
              <a:gdLst/>
              <a:ahLst/>
              <a:cxnLst/>
              <a:rect l="0" t="0" r="0" b="0"/>
              <a:pathLst>
                <a:path w="64709" h="504826">
                  <a:moveTo>
                    <a:pt x="0" y="0"/>
                  </a:moveTo>
                  <a:lnTo>
                    <a:pt x="0" y="0"/>
                  </a:lnTo>
                  <a:lnTo>
                    <a:pt x="0" y="8201"/>
                  </a:lnTo>
                  <a:lnTo>
                    <a:pt x="15810" y="26370"/>
                  </a:lnTo>
                  <a:lnTo>
                    <a:pt x="30753" y="71748"/>
                  </a:lnTo>
                  <a:lnTo>
                    <a:pt x="44994" y="113909"/>
                  </a:lnTo>
                  <a:lnTo>
                    <a:pt x="53825" y="153603"/>
                  </a:lnTo>
                  <a:lnTo>
                    <a:pt x="56712" y="195127"/>
                  </a:lnTo>
                  <a:lnTo>
                    <a:pt x="64631" y="235912"/>
                  </a:lnTo>
                  <a:lnTo>
                    <a:pt x="64708" y="250900"/>
                  </a:lnTo>
                  <a:lnTo>
                    <a:pt x="57953" y="297480"/>
                  </a:lnTo>
                  <a:lnTo>
                    <a:pt x="57197" y="342843"/>
                  </a:lnTo>
                  <a:lnTo>
                    <a:pt x="56113" y="355575"/>
                  </a:lnTo>
                  <a:lnTo>
                    <a:pt x="45393" y="400048"/>
                  </a:lnTo>
                  <a:lnTo>
                    <a:pt x="39540" y="420393"/>
                  </a:lnTo>
                  <a:lnTo>
                    <a:pt x="37126" y="453032"/>
                  </a:lnTo>
                  <a:lnTo>
                    <a:pt x="30578" y="466529"/>
                  </a:lnTo>
                  <a:lnTo>
                    <a:pt x="29910" y="469769"/>
                  </a:lnTo>
                  <a:lnTo>
                    <a:pt x="20491" y="488939"/>
                  </a:lnTo>
                  <a:lnTo>
                    <a:pt x="19477" y="498472"/>
                  </a:lnTo>
                  <a:lnTo>
                    <a:pt x="18276" y="500590"/>
                  </a:lnTo>
                  <a:lnTo>
                    <a:pt x="16418" y="502001"/>
                  </a:lnTo>
                  <a:lnTo>
                    <a:pt x="9525" y="5048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29" name="SMARTInkShape-273"/>
            <p:cNvSpPr/>
            <p:nvPr>
              <p:custDataLst>
                <p:tags r:id="rId130"/>
              </p:custDataLst>
            </p:nvPr>
          </p:nvSpPr>
          <p:spPr>
            <a:xfrm>
              <a:off x="4201849" y="2924175"/>
              <a:ext cx="112977" cy="19051"/>
            </a:xfrm>
            <a:custGeom>
              <a:avLst/>
              <a:gdLst/>
              <a:ahLst/>
              <a:cxnLst/>
              <a:rect l="0" t="0" r="0" b="0"/>
              <a:pathLst>
                <a:path w="112977" h="19051">
                  <a:moveTo>
                    <a:pt x="8201" y="19050"/>
                  </a:moveTo>
                  <a:lnTo>
                    <a:pt x="8201" y="19050"/>
                  </a:lnTo>
                  <a:lnTo>
                    <a:pt x="0" y="19050"/>
                  </a:lnTo>
                  <a:lnTo>
                    <a:pt x="8201" y="19050"/>
                  </a:lnTo>
                  <a:lnTo>
                    <a:pt x="8201" y="10849"/>
                  </a:lnTo>
                  <a:lnTo>
                    <a:pt x="9259" y="10408"/>
                  </a:lnTo>
                  <a:lnTo>
                    <a:pt x="25810" y="9535"/>
                  </a:lnTo>
                  <a:lnTo>
                    <a:pt x="35325" y="1325"/>
                  </a:lnTo>
                  <a:lnTo>
                    <a:pt x="41403" y="393"/>
                  </a:lnTo>
                  <a:lnTo>
                    <a:pt x="87195" y="3"/>
                  </a:lnTo>
                  <a:lnTo>
                    <a:pt x="112976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30" name="SMARTInkShape-274"/>
            <p:cNvSpPr/>
            <p:nvPr>
              <p:custDataLst>
                <p:tags r:id="rId131"/>
              </p:custDataLst>
            </p:nvPr>
          </p:nvSpPr>
          <p:spPr>
            <a:xfrm>
              <a:off x="5010150" y="2952751"/>
              <a:ext cx="76201" cy="114300"/>
            </a:xfrm>
            <a:custGeom>
              <a:avLst/>
              <a:gdLst/>
              <a:ahLst/>
              <a:cxnLst/>
              <a:rect l="0" t="0" r="0" b="0"/>
              <a:pathLst>
                <a:path w="76201" h="114300">
                  <a:moveTo>
                    <a:pt x="76200" y="9524"/>
                  </a:moveTo>
                  <a:lnTo>
                    <a:pt x="76200" y="9524"/>
                  </a:lnTo>
                  <a:lnTo>
                    <a:pt x="76200" y="391"/>
                  </a:lnTo>
                  <a:lnTo>
                    <a:pt x="57577" y="0"/>
                  </a:lnTo>
                  <a:lnTo>
                    <a:pt x="52220" y="5055"/>
                  </a:lnTo>
                  <a:lnTo>
                    <a:pt x="49667" y="10360"/>
                  </a:lnTo>
                  <a:lnTo>
                    <a:pt x="48987" y="13256"/>
                  </a:lnTo>
                  <a:lnTo>
                    <a:pt x="40266" y="28647"/>
                  </a:lnTo>
                  <a:lnTo>
                    <a:pt x="39544" y="31798"/>
                  </a:lnTo>
                  <a:lnTo>
                    <a:pt x="30751" y="47630"/>
                  </a:lnTo>
                  <a:lnTo>
                    <a:pt x="30026" y="50803"/>
                  </a:lnTo>
                  <a:lnTo>
                    <a:pt x="21227" y="66675"/>
                  </a:lnTo>
                  <a:lnTo>
                    <a:pt x="19480" y="79374"/>
                  </a:lnTo>
                  <a:lnTo>
                    <a:pt x="18278" y="81491"/>
                  </a:lnTo>
                  <a:lnTo>
                    <a:pt x="16419" y="82902"/>
                  </a:lnTo>
                  <a:lnTo>
                    <a:pt x="14120" y="83843"/>
                  </a:lnTo>
                  <a:lnTo>
                    <a:pt x="12589" y="85528"/>
                  </a:lnTo>
                  <a:lnTo>
                    <a:pt x="7308" y="95838"/>
                  </a:lnTo>
                  <a:lnTo>
                    <a:pt x="3248" y="101860"/>
                  </a:lnTo>
                  <a:lnTo>
                    <a:pt x="0" y="11429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31" name="SMARTInkShape-275"/>
            <p:cNvSpPr/>
            <p:nvPr>
              <p:custDataLst>
                <p:tags r:id="rId132"/>
              </p:custDataLst>
            </p:nvPr>
          </p:nvSpPr>
          <p:spPr>
            <a:xfrm>
              <a:off x="4973377" y="2914650"/>
              <a:ext cx="103449" cy="104776"/>
            </a:xfrm>
            <a:custGeom>
              <a:avLst/>
              <a:gdLst/>
              <a:ahLst/>
              <a:cxnLst/>
              <a:rect l="0" t="0" r="0" b="0"/>
              <a:pathLst>
                <a:path w="103449" h="104776">
                  <a:moveTo>
                    <a:pt x="17723" y="0"/>
                  </a:moveTo>
                  <a:lnTo>
                    <a:pt x="17723" y="0"/>
                  </a:lnTo>
                  <a:lnTo>
                    <a:pt x="3152" y="14571"/>
                  </a:lnTo>
                  <a:lnTo>
                    <a:pt x="664" y="19882"/>
                  </a:lnTo>
                  <a:lnTo>
                    <a:pt x="0" y="22780"/>
                  </a:lnTo>
                  <a:lnTo>
                    <a:pt x="616" y="24712"/>
                  </a:lnTo>
                  <a:lnTo>
                    <a:pt x="2085" y="25999"/>
                  </a:lnTo>
                  <a:lnTo>
                    <a:pt x="4123" y="26858"/>
                  </a:lnTo>
                  <a:lnTo>
                    <a:pt x="5481" y="28489"/>
                  </a:lnTo>
                  <a:lnTo>
                    <a:pt x="6991" y="33123"/>
                  </a:lnTo>
                  <a:lnTo>
                    <a:pt x="7840" y="41681"/>
                  </a:lnTo>
                  <a:lnTo>
                    <a:pt x="9018" y="43663"/>
                  </a:lnTo>
                  <a:lnTo>
                    <a:pt x="10860" y="44983"/>
                  </a:lnTo>
                  <a:lnTo>
                    <a:pt x="13148" y="45864"/>
                  </a:lnTo>
                  <a:lnTo>
                    <a:pt x="14673" y="47509"/>
                  </a:lnTo>
                  <a:lnTo>
                    <a:pt x="19943" y="57754"/>
                  </a:lnTo>
                  <a:lnTo>
                    <a:pt x="50834" y="90259"/>
                  </a:lnTo>
                  <a:lnTo>
                    <a:pt x="56428" y="93032"/>
                  </a:lnTo>
                  <a:lnTo>
                    <a:pt x="59402" y="93771"/>
                  </a:lnTo>
                  <a:lnTo>
                    <a:pt x="74701" y="103806"/>
                  </a:lnTo>
                  <a:lnTo>
                    <a:pt x="103448" y="1047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32" name="SMARTInkShape-276"/>
            <p:cNvSpPr/>
            <p:nvPr>
              <p:custDataLst>
                <p:tags r:id="rId133"/>
              </p:custDataLst>
            </p:nvPr>
          </p:nvSpPr>
          <p:spPr>
            <a:xfrm>
              <a:off x="4676823" y="2876550"/>
              <a:ext cx="228553" cy="19051"/>
            </a:xfrm>
            <a:custGeom>
              <a:avLst/>
              <a:gdLst/>
              <a:ahLst/>
              <a:cxnLst/>
              <a:rect l="0" t="0" r="0" b="0"/>
              <a:pathLst>
                <a:path w="228553" h="19051">
                  <a:moveTo>
                    <a:pt x="28527" y="0"/>
                  </a:moveTo>
                  <a:lnTo>
                    <a:pt x="28527" y="0"/>
                  </a:lnTo>
                  <a:lnTo>
                    <a:pt x="495" y="0"/>
                  </a:lnTo>
                  <a:lnTo>
                    <a:pt x="0" y="8201"/>
                  </a:lnTo>
                  <a:lnTo>
                    <a:pt x="1042" y="8642"/>
                  </a:lnTo>
                  <a:lnTo>
                    <a:pt x="8157" y="9409"/>
                  </a:lnTo>
                  <a:lnTo>
                    <a:pt x="17878" y="2956"/>
                  </a:lnTo>
                  <a:lnTo>
                    <a:pt x="61296" y="77"/>
                  </a:lnTo>
                  <a:lnTo>
                    <a:pt x="108812" y="2"/>
                  </a:lnTo>
                  <a:lnTo>
                    <a:pt x="152406" y="0"/>
                  </a:lnTo>
                  <a:lnTo>
                    <a:pt x="177563" y="1058"/>
                  </a:lnTo>
                  <a:lnTo>
                    <a:pt x="228552" y="19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33" name="SMARTInkShape-277"/>
            <p:cNvSpPr/>
            <p:nvPr>
              <p:custDataLst>
                <p:tags r:id="rId134"/>
              </p:custDataLst>
            </p:nvPr>
          </p:nvSpPr>
          <p:spPr>
            <a:xfrm>
              <a:off x="4752975" y="2733678"/>
              <a:ext cx="133351" cy="295270"/>
            </a:xfrm>
            <a:custGeom>
              <a:avLst/>
              <a:gdLst/>
              <a:ahLst/>
              <a:cxnLst/>
              <a:rect l="0" t="0" r="0" b="0"/>
              <a:pathLst>
                <a:path w="133351" h="295270">
                  <a:moveTo>
                    <a:pt x="19050" y="9522"/>
                  </a:moveTo>
                  <a:lnTo>
                    <a:pt x="19050" y="9522"/>
                  </a:lnTo>
                  <a:lnTo>
                    <a:pt x="19050" y="0"/>
                  </a:lnTo>
                  <a:lnTo>
                    <a:pt x="19050" y="5054"/>
                  </a:lnTo>
                  <a:lnTo>
                    <a:pt x="21872" y="10359"/>
                  </a:lnTo>
                  <a:lnTo>
                    <a:pt x="25595" y="16244"/>
                  </a:lnTo>
                  <a:lnTo>
                    <a:pt x="27987" y="28645"/>
                  </a:lnTo>
                  <a:lnTo>
                    <a:pt x="28568" y="73198"/>
                  </a:lnTo>
                  <a:lnTo>
                    <a:pt x="28575" y="120538"/>
                  </a:lnTo>
                  <a:lnTo>
                    <a:pt x="27517" y="137430"/>
                  </a:lnTo>
                  <a:lnTo>
                    <a:pt x="19933" y="168156"/>
                  </a:lnTo>
                  <a:lnTo>
                    <a:pt x="18254" y="183995"/>
                  </a:lnTo>
                  <a:lnTo>
                    <a:pt x="11562" y="202187"/>
                  </a:lnTo>
                  <a:lnTo>
                    <a:pt x="9560" y="249370"/>
                  </a:lnTo>
                  <a:lnTo>
                    <a:pt x="6718" y="256526"/>
                  </a:lnTo>
                  <a:lnTo>
                    <a:pt x="1327" y="264688"/>
                  </a:lnTo>
                  <a:lnTo>
                    <a:pt x="175" y="276794"/>
                  </a:lnTo>
                  <a:lnTo>
                    <a:pt x="0" y="293944"/>
                  </a:lnTo>
                  <a:lnTo>
                    <a:pt x="1058" y="294387"/>
                  </a:lnTo>
                  <a:lnTo>
                    <a:pt x="17692" y="295269"/>
                  </a:lnTo>
                  <a:lnTo>
                    <a:pt x="27132" y="287070"/>
                  </a:lnTo>
                  <a:lnTo>
                    <a:pt x="33204" y="286139"/>
                  </a:lnTo>
                  <a:lnTo>
                    <a:pt x="41706" y="285863"/>
                  </a:lnTo>
                  <a:lnTo>
                    <a:pt x="47816" y="282976"/>
                  </a:lnTo>
                  <a:lnTo>
                    <a:pt x="55306" y="277556"/>
                  </a:lnTo>
                  <a:lnTo>
                    <a:pt x="64390" y="276486"/>
                  </a:lnTo>
                  <a:lnTo>
                    <a:pt x="70246" y="276339"/>
                  </a:lnTo>
                  <a:lnTo>
                    <a:pt x="76376" y="273452"/>
                  </a:lnTo>
                  <a:lnTo>
                    <a:pt x="82628" y="269699"/>
                  </a:lnTo>
                  <a:lnTo>
                    <a:pt x="93379" y="267093"/>
                  </a:lnTo>
                  <a:lnTo>
                    <a:pt x="99752" y="266814"/>
                  </a:lnTo>
                  <a:lnTo>
                    <a:pt x="101426" y="265717"/>
                  </a:lnTo>
                  <a:lnTo>
                    <a:pt x="102543" y="263927"/>
                  </a:lnTo>
                  <a:lnTo>
                    <a:pt x="103287" y="261676"/>
                  </a:lnTo>
                  <a:lnTo>
                    <a:pt x="104841" y="260174"/>
                  </a:lnTo>
                  <a:lnTo>
                    <a:pt x="109390" y="258506"/>
                  </a:lnTo>
                  <a:lnTo>
                    <a:pt x="117902" y="257568"/>
                  </a:lnTo>
                  <a:lnTo>
                    <a:pt x="119876" y="256377"/>
                  </a:lnTo>
                  <a:lnTo>
                    <a:pt x="121193" y="254526"/>
                  </a:lnTo>
                  <a:lnTo>
                    <a:pt x="122070" y="252233"/>
                  </a:lnTo>
                  <a:lnTo>
                    <a:pt x="123713" y="250704"/>
                  </a:lnTo>
                  <a:lnTo>
                    <a:pt x="128361" y="249006"/>
                  </a:lnTo>
                  <a:lnTo>
                    <a:pt x="130025" y="247494"/>
                  </a:lnTo>
                  <a:lnTo>
                    <a:pt x="133350" y="23812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34" name="SMARTInkShape-278"/>
            <p:cNvSpPr/>
            <p:nvPr>
              <p:custDataLst>
                <p:tags r:id="rId135"/>
              </p:custDataLst>
            </p:nvPr>
          </p:nvSpPr>
          <p:spPr>
            <a:xfrm>
              <a:off x="4533903" y="2924175"/>
              <a:ext cx="114298" cy="9526"/>
            </a:xfrm>
            <a:custGeom>
              <a:avLst/>
              <a:gdLst/>
              <a:ahLst/>
              <a:cxnLst/>
              <a:rect l="0" t="0" r="0" b="0"/>
              <a:pathLst>
                <a:path w="114298" h="9526">
                  <a:moveTo>
                    <a:pt x="9522" y="9525"/>
                  </a:moveTo>
                  <a:lnTo>
                    <a:pt x="9522" y="9525"/>
                  </a:lnTo>
                  <a:lnTo>
                    <a:pt x="0" y="9525"/>
                  </a:lnTo>
                  <a:lnTo>
                    <a:pt x="33116" y="9525"/>
                  </a:lnTo>
                  <a:lnTo>
                    <a:pt x="34777" y="8467"/>
                  </a:lnTo>
                  <a:lnTo>
                    <a:pt x="35884" y="6703"/>
                  </a:lnTo>
                  <a:lnTo>
                    <a:pt x="36621" y="4469"/>
                  </a:lnTo>
                  <a:lnTo>
                    <a:pt x="38171" y="2979"/>
                  </a:lnTo>
                  <a:lnTo>
                    <a:pt x="42716" y="1324"/>
                  </a:lnTo>
                  <a:lnTo>
                    <a:pt x="90340" y="0"/>
                  </a:lnTo>
                  <a:lnTo>
                    <a:pt x="114297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35" name="SMARTInkShape-279"/>
            <p:cNvSpPr/>
            <p:nvPr>
              <p:custDataLst>
                <p:tags r:id="rId136"/>
              </p:custDataLst>
            </p:nvPr>
          </p:nvSpPr>
          <p:spPr>
            <a:xfrm>
              <a:off x="4000500" y="2771776"/>
              <a:ext cx="104776" cy="371345"/>
            </a:xfrm>
            <a:custGeom>
              <a:avLst/>
              <a:gdLst/>
              <a:ahLst/>
              <a:cxnLst/>
              <a:rect l="0" t="0" r="0" b="0"/>
              <a:pathLst>
                <a:path w="104776" h="371345">
                  <a:moveTo>
                    <a:pt x="0" y="209549"/>
                  </a:moveTo>
                  <a:lnTo>
                    <a:pt x="0" y="209549"/>
                  </a:lnTo>
                  <a:lnTo>
                    <a:pt x="0" y="200027"/>
                  </a:lnTo>
                  <a:lnTo>
                    <a:pt x="0" y="209549"/>
                  </a:lnTo>
                  <a:lnTo>
                    <a:pt x="9525" y="209549"/>
                  </a:lnTo>
                  <a:lnTo>
                    <a:pt x="9525" y="200024"/>
                  </a:lnTo>
                  <a:lnTo>
                    <a:pt x="19050" y="200024"/>
                  </a:lnTo>
                  <a:lnTo>
                    <a:pt x="19050" y="209549"/>
                  </a:lnTo>
                  <a:lnTo>
                    <a:pt x="28575" y="209549"/>
                  </a:lnTo>
                  <a:lnTo>
                    <a:pt x="28575" y="200024"/>
                  </a:lnTo>
                  <a:lnTo>
                    <a:pt x="37707" y="190891"/>
                  </a:lnTo>
                  <a:lnTo>
                    <a:pt x="28585" y="190499"/>
                  </a:lnTo>
                  <a:lnTo>
                    <a:pt x="38100" y="190499"/>
                  </a:lnTo>
                  <a:lnTo>
                    <a:pt x="28575" y="190499"/>
                  </a:lnTo>
                  <a:lnTo>
                    <a:pt x="37707" y="181366"/>
                  </a:lnTo>
                  <a:lnTo>
                    <a:pt x="38097" y="157379"/>
                  </a:lnTo>
                  <a:lnTo>
                    <a:pt x="40921" y="151790"/>
                  </a:lnTo>
                  <a:lnTo>
                    <a:pt x="44646" y="145778"/>
                  </a:lnTo>
                  <a:lnTo>
                    <a:pt x="47037" y="133296"/>
                  </a:lnTo>
                  <a:lnTo>
                    <a:pt x="47509" y="120638"/>
                  </a:lnTo>
                  <a:lnTo>
                    <a:pt x="50396" y="114294"/>
                  </a:lnTo>
                  <a:lnTo>
                    <a:pt x="54148" y="107947"/>
                  </a:lnTo>
                  <a:lnTo>
                    <a:pt x="57319" y="98423"/>
                  </a:lnTo>
                  <a:lnTo>
                    <a:pt x="63433" y="88899"/>
                  </a:lnTo>
                  <a:lnTo>
                    <a:pt x="66773" y="79374"/>
                  </a:lnTo>
                  <a:lnTo>
                    <a:pt x="72936" y="69849"/>
                  </a:lnTo>
                  <a:lnTo>
                    <a:pt x="76291" y="60324"/>
                  </a:lnTo>
                  <a:lnTo>
                    <a:pt x="82460" y="50799"/>
                  </a:lnTo>
                  <a:lnTo>
                    <a:pt x="85816" y="41274"/>
                  </a:lnTo>
                  <a:lnTo>
                    <a:pt x="91984" y="31749"/>
                  </a:lnTo>
                  <a:lnTo>
                    <a:pt x="94820" y="20930"/>
                  </a:lnTo>
                  <a:lnTo>
                    <a:pt x="103413" y="11013"/>
                  </a:lnTo>
                  <a:lnTo>
                    <a:pt x="104775" y="10"/>
                  </a:lnTo>
                  <a:lnTo>
                    <a:pt x="104775" y="6"/>
                  </a:lnTo>
                  <a:lnTo>
                    <a:pt x="104775" y="4"/>
                  </a:lnTo>
                  <a:lnTo>
                    <a:pt x="104775" y="0"/>
                  </a:lnTo>
                  <a:lnTo>
                    <a:pt x="104775" y="5056"/>
                  </a:lnTo>
                  <a:lnTo>
                    <a:pt x="101953" y="10360"/>
                  </a:lnTo>
                  <a:lnTo>
                    <a:pt x="98229" y="16245"/>
                  </a:lnTo>
                  <a:lnTo>
                    <a:pt x="95838" y="28647"/>
                  </a:lnTo>
                  <a:lnTo>
                    <a:pt x="95643" y="31798"/>
                  </a:lnTo>
                  <a:lnTo>
                    <a:pt x="92602" y="38121"/>
                  </a:lnTo>
                  <a:lnTo>
                    <a:pt x="88781" y="44459"/>
                  </a:lnTo>
                  <a:lnTo>
                    <a:pt x="78389" y="70046"/>
                  </a:lnTo>
                  <a:lnTo>
                    <a:pt x="70616" y="82725"/>
                  </a:lnTo>
                  <a:lnTo>
                    <a:pt x="64631" y="102614"/>
                  </a:lnTo>
                  <a:lnTo>
                    <a:pt x="51589" y="126910"/>
                  </a:lnTo>
                  <a:lnTo>
                    <a:pt x="39579" y="168704"/>
                  </a:lnTo>
                  <a:lnTo>
                    <a:pt x="37128" y="211691"/>
                  </a:lnTo>
                  <a:lnTo>
                    <a:pt x="30578" y="230590"/>
                  </a:lnTo>
                  <a:lnTo>
                    <a:pt x="28653" y="272931"/>
                  </a:lnTo>
                  <a:lnTo>
                    <a:pt x="28585" y="296971"/>
                  </a:lnTo>
                  <a:lnTo>
                    <a:pt x="31402" y="304142"/>
                  </a:lnTo>
                  <a:lnTo>
                    <a:pt x="35123" y="310857"/>
                  </a:lnTo>
                  <a:lnTo>
                    <a:pt x="37512" y="323791"/>
                  </a:lnTo>
                  <a:lnTo>
                    <a:pt x="37984" y="331481"/>
                  </a:lnTo>
                  <a:lnTo>
                    <a:pt x="44623" y="340605"/>
                  </a:lnTo>
                  <a:lnTo>
                    <a:pt x="47794" y="349510"/>
                  </a:lnTo>
                  <a:lnTo>
                    <a:pt x="65224" y="369988"/>
                  </a:lnTo>
                  <a:lnTo>
                    <a:pt x="71302" y="371034"/>
                  </a:lnTo>
                  <a:lnTo>
                    <a:pt x="79805" y="371344"/>
                  </a:lnTo>
                  <a:lnTo>
                    <a:pt x="85916" y="368594"/>
                  </a:lnTo>
                  <a:lnTo>
                    <a:pt x="104775" y="35242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36" name="SMARTInkShape-280"/>
            <p:cNvSpPr/>
            <p:nvPr>
              <p:custDataLst>
                <p:tags r:id="rId137"/>
              </p:custDataLst>
            </p:nvPr>
          </p:nvSpPr>
          <p:spPr>
            <a:xfrm>
              <a:off x="4229103" y="2781313"/>
              <a:ext cx="171448" cy="314312"/>
            </a:xfrm>
            <a:custGeom>
              <a:avLst/>
              <a:gdLst/>
              <a:ahLst/>
              <a:cxnLst/>
              <a:rect l="0" t="0" r="0" b="0"/>
              <a:pathLst>
                <a:path w="171448" h="314312">
                  <a:moveTo>
                    <a:pt x="66672" y="19037"/>
                  </a:moveTo>
                  <a:lnTo>
                    <a:pt x="66672" y="19037"/>
                  </a:lnTo>
                  <a:lnTo>
                    <a:pt x="66672" y="138"/>
                  </a:lnTo>
                  <a:lnTo>
                    <a:pt x="58471" y="0"/>
                  </a:lnTo>
                  <a:lnTo>
                    <a:pt x="58030" y="1054"/>
                  </a:lnTo>
                  <a:lnTo>
                    <a:pt x="56112" y="20010"/>
                  </a:lnTo>
                  <a:lnTo>
                    <a:pt x="49613" y="36711"/>
                  </a:lnTo>
                  <a:lnTo>
                    <a:pt x="47674" y="81207"/>
                  </a:lnTo>
                  <a:lnTo>
                    <a:pt x="47627" y="123417"/>
                  </a:lnTo>
                  <a:lnTo>
                    <a:pt x="46566" y="136336"/>
                  </a:lnTo>
                  <a:lnTo>
                    <a:pt x="38685" y="180952"/>
                  </a:lnTo>
                  <a:lnTo>
                    <a:pt x="37301" y="193657"/>
                  </a:lnTo>
                  <a:lnTo>
                    <a:pt x="26354" y="238112"/>
                  </a:lnTo>
                  <a:lnTo>
                    <a:pt x="20491" y="258455"/>
                  </a:lnTo>
                  <a:lnTo>
                    <a:pt x="18274" y="272666"/>
                  </a:lnTo>
                  <a:lnTo>
                    <a:pt x="11564" y="285664"/>
                  </a:lnTo>
                  <a:lnTo>
                    <a:pt x="9642" y="302901"/>
                  </a:lnTo>
                  <a:lnTo>
                    <a:pt x="2" y="314307"/>
                  </a:lnTo>
                  <a:lnTo>
                    <a:pt x="0" y="314308"/>
                  </a:lnTo>
                  <a:lnTo>
                    <a:pt x="5054" y="314311"/>
                  </a:lnTo>
                  <a:lnTo>
                    <a:pt x="6543" y="313253"/>
                  </a:lnTo>
                  <a:lnTo>
                    <a:pt x="7536" y="311489"/>
                  </a:lnTo>
                  <a:lnTo>
                    <a:pt x="9130" y="306111"/>
                  </a:lnTo>
                  <a:lnTo>
                    <a:pt x="12171" y="305376"/>
                  </a:lnTo>
                  <a:lnTo>
                    <a:pt x="14462" y="305179"/>
                  </a:lnTo>
                  <a:lnTo>
                    <a:pt x="19831" y="302140"/>
                  </a:lnTo>
                  <a:lnTo>
                    <a:pt x="25745" y="298318"/>
                  </a:lnTo>
                  <a:lnTo>
                    <a:pt x="35025" y="296167"/>
                  </a:lnTo>
                  <a:lnTo>
                    <a:pt x="41318" y="295664"/>
                  </a:lnTo>
                  <a:lnTo>
                    <a:pt x="47643" y="292619"/>
                  </a:lnTo>
                  <a:lnTo>
                    <a:pt x="53981" y="288795"/>
                  </a:lnTo>
                  <a:lnTo>
                    <a:pt x="64558" y="286643"/>
                  </a:lnTo>
                  <a:lnTo>
                    <a:pt x="98030" y="285772"/>
                  </a:lnTo>
                  <a:lnTo>
                    <a:pt x="104598" y="282930"/>
                  </a:lnTo>
                  <a:lnTo>
                    <a:pt x="111045" y="279198"/>
                  </a:lnTo>
                  <a:lnTo>
                    <a:pt x="123806" y="276802"/>
                  </a:lnTo>
                  <a:lnTo>
                    <a:pt x="171447" y="27621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440" name="SMARTInkShape-Group44"/>
          <p:cNvGrpSpPr/>
          <p:nvPr/>
        </p:nvGrpSpPr>
        <p:grpSpPr>
          <a:xfrm>
            <a:off x="5429250" y="2809875"/>
            <a:ext cx="85726" cy="200026"/>
            <a:chOff x="5429250" y="2809875"/>
            <a:chExt cx="85726" cy="200026"/>
          </a:xfrm>
        </p:grpSpPr>
        <p:sp>
          <p:nvSpPr>
            <p:cNvPr id="16438" name="SMARTInkShape-281"/>
            <p:cNvSpPr/>
            <p:nvPr>
              <p:custDataLst>
                <p:tags r:id="rId127"/>
              </p:custDataLst>
            </p:nvPr>
          </p:nvSpPr>
          <p:spPr>
            <a:xfrm>
              <a:off x="5458186" y="2809875"/>
              <a:ext cx="18690" cy="200026"/>
            </a:xfrm>
            <a:custGeom>
              <a:avLst/>
              <a:gdLst/>
              <a:ahLst/>
              <a:cxnLst/>
              <a:rect l="0" t="0" r="0" b="0"/>
              <a:pathLst>
                <a:path w="18690" h="200026">
                  <a:moveTo>
                    <a:pt x="18689" y="0"/>
                  </a:moveTo>
                  <a:lnTo>
                    <a:pt x="18689" y="0"/>
                  </a:lnTo>
                  <a:lnTo>
                    <a:pt x="10488" y="0"/>
                  </a:lnTo>
                  <a:lnTo>
                    <a:pt x="10047" y="1058"/>
                  </a:lnTo>
                  <a:lnTo>
                    <a:pt x="9557" y="5056"/>
                  </a:lnTo>
                  <a:lnTo>
                    <a:pt x="8368" y="6546"/>
                  </a:lnTo>
                  <a:lnTo>
                    <a:pt x="4224" y="8201"/>
                  </a:lnTo>
                  <a:lnTo>
                    <a:pt x="2695" y="9701"/>
                  </a:lnTo>
                  <a:lnTo>
                    <a:pt x="997" y="14189"/>
                  </a:lnTo>
                  <a:lnTo>
                    <a:pt x="1603" y="16868"/>
                  </a:lnTo>
                  <a:lnTo>
                    <a:pt x="7358" y="28771"/>
                  </a:lnTo>
                  <a:lnTo>
                    <a:pt x="7959" y="31881"/>
                  </a:lnTo>
                  <a:lnTo>
                    <a:pt x="7302" y="35012"/>
                  </a:lnTo>
                  <a:lnTo>
                    <a:pt x="1467" y="47642"/>
                  </a:lnTo>
                  <a:lnTo>
                    <a:pt x="0" y="65385"/>
                  </a:lnTo>
                  <a:lnTo>
                    <a:pt x="5198" y="89273"/>
                  </a:lnTo>
                  <a:lnTo>
                    <a:pt x="2815" y="108060"/>
                  </a:lnTo>
                  <a:lnTo>
                    <a:pt x="8467" y="152606"/>
                  </a:lnTo>
                  <a:lnTo>
                    <a:pt x="9164" y="2000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39" name="SMARTInkShape-282"/>
            <p:cNvSpPr/>
            <p:nvPr>
              <p:custDataLst>
                <p:tags r:id="rId128"/>
              </p:custDataLst>
            </p:nvPr>
          </p:nvSpPr>
          <p:spPr>
            <a:xfrm>
              <a:off x="5429250" y="2847975"/>
              <a:ext cx="85726" cy="9526"/>
            </a:xfrm>
            <a:custGeom>
              <a:avLst/>
              <a:gdLst/>
              <a:ahLst/>
              <a:cxnLst/>
              <a:rect l="0" t="0" r="0" b="0"/>
              <a:pathLst>
                <a:path w="85726" h="9526">
                  <a:moveTo>
                    <a:pt x="9525" y="0"/>
                  </a:moveTo>
                  <a:lnTo>
                    <a:pt x="9525" y="0"/>
                  </a:lnTo>
                  <a:lnTo>
                    <a:pt x="0" y="0"/>
                  </a:lnTo>
                  <a:lnTo>
                    <a:pt x="41314" y="0"/>
                  </a:lnTo>
                  <a:lnTo>
                    <a:pt x="43417" y="1058"/>
                  </a:lnTo>
                  <a:lnTo>
                    <a:pt x="44820" y="2822"/>
                  </a:lnTo>
                  <a:lnTo>
                    <a:pt x="45755" y="5056"/>
                  </a:lnTo>
                  <a:lnTo>
                    <a:pt x="47437" y="6546"/>
                  </a:lnTo>
                  <a:lnTo>
                    <a:pt x="52127" y="8201"/>
                  </a:lnTo>
                  <a:lnTo>
                    <a:pt x="85725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444" name="SMARTInkShape-Group45"/>
          <p:cNvGrpSpPr/>
          <p:nvPr/>
        </p:nvGrpSpPr>
        <p:grpSpPr>
          <a:xfrm>
            <a:off x="5781805" y="2686085"/>
            <a:ext cx="523746" cy="361509"/>
            <a:chOff x="5781805" y="2686085"/>
            <a:chExt cx="523746" cy="361509"/>
          </a:xfrm>
        </p:grpSpPr>
        <p:sp>
          <p:nvSpPr>
            <p:cNvPr id="16441" name="SMARTInkShape-283"/>
            <p:cNvSpPr/>
            <p:nvPr>
              <p:custDataLst>
                <p:tags r:id="rId124"/>
              </p:custDataLst>
            </p:nvPr>
          </p:nvSpPr>
          <p:spPr>
            <a:xfrm>
              <a:off x="6172981" y="2886075"/>
              <a:ext cx="132570" cy="47626"/>
            </a:xfrm>
            <a:custGeom>
              <a:avLst/>
              <a:gdLst/>
              <a:ahLst/>
              <a:cxnLst/>
              <a:rect l="0" t="0" r="0" b="0"/>
              <a:pathLst>
                <a:path w="132570" h="47626">
                  <a:moveTo>
                    <a:pt x="8744" y="47625"/>
                  </a:moveTo>
                  <a:lnTo>
                    <a:pt x="8744" y="47625"/>
                  </a:lnTo>
                  <a:lnTo>
                    <a:pt x="8744" y="42569"/>
                  </a:lnTo>
                  <a:lnTo>
                    <a:pt x="9802" y="41079"/>
                  </a:lnTo>
                  <a:lnTo>
                    <a:pt x="11566" y="40086"/>
                  </a:lnTo>
                  <a:lnTo>
                    <a:pt x="13800" y="39424"/>
                  </a:lnTo>
                  <a:lnTo>
                    <a:pt x="15289" y="37924"/>
                  </a:lnTo>
                  <a:lnTo>
                    <a:pt x="18153" y="29001"/>
                  </a:lnTo>
                  <a:lnTo>
                    <a:pt x="8122" y="28701"/>
                  </a:lnTo>
                  <a:lnTo>
                    <a:pt x="5154" y="27601"/>
                  </a:lnTo>
                  <a:lnTo>
                    <a:pt x="3175" y="25809"/>
                  </a:lnTo>
                  <a:lnTo>
                    <a:pt x="0" y="20385"/>
                  </a:lnTo>
                  <a:lnTo>
                    <a:pt x="798" y="19940"/>
                  </a:lnTo>
                  <a:lnTo>
                    <a:pt x="46898" y="19050"/>
                  </a:lnTo>
                  <a:lnTo>
                    <a:pt x="59555" y="19050"/>
                  </a:lnTo>
                  <a:lnTo>
                    <a:pt x="61668" y="17992"/>
                  </a:lnTo>
                  <a:lnTo>
                    <a:pt x="63077" y="16228"/>
                  </a:lnTo>
                  <a:lnTo>
                    <a:pt x="64015" y="13994"/>
                  </a:lnTo>
                  <a:lnTo>
                    <a:pt x="65700" y="12504"/>
                  </a:lnTo>
                  <a:lnTo>
                    <a:pt x="70394" y="10849"/>
                  </a:lnTo>
                  <a:lnTo>
                    <a:pt x="116697" y="9528"/>
                  </a:lnTo>
                  <a:lnTo>
                    <a:pt x="118812" y="8469"/>
                  </a:lnTo>
                  <a:lnTo>
                    <a:pt x="120224" y="6704"/>
                  </a:lnTo>
                  <a:lnTo>
                    <a:pt x="121163" y="4469"/>
                  </a:lnTo>
                  <a:lnTo>
                    <a:pt x="122848" y="2979"/>
                  </a:lnTo>
                  <a:lnTo>
                    <a:pt x="132569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42" name="SMARTInkShape-284"/>
            <p:cNvSpPr/>
            <p:nvPr>
              <p:custDataLst>
                <p:tags r:id="rId125"/>
              </p:custDataLst>
            </p:nvPr>
          </p:nvSpPr>
          <p:spPr>
            <a:xfrm>
              <a:off x="6162675" y="2886191"/>
              <a:ext cx="9526" cy="161403"/>
            </a:xfrm>
            <a:custGeom>
              <a:avLst/>
              <a:gdLst/>
              <a:ahLst/>
              <a:cxnLst/>
              <a:rect l="0" t="0" r="0" b="0"/>
              <a:pathLst>
                <a:path w="9526" h="161403">
                  <a:moveTo>
                    <a:pt x="9525" y="9409"/>
                  </a:moveTo>
                  <a:lnTo>
                    <a:pt x="9525" y="9409"/>
                  </a:lnTo>
                  <a:lnTo>
                    <a:pt x="9525" y="4353"/>
                  </a:lnTo>
                  <a:lnTo>
                    <a:pt x="8467" y="2863"/>
                  </a:lnTo>
                  <a:lnTo>
                    <a:pt x="6703" y="1870"/>
                  </a:lnTo>
                  <a:lnTo>
                    <a:pt x="393" y="0"/>
                  </a:lnTo>
                  <a:lnTo>
                    <a:pt x="0" y="47526"/>
                  </a:lnTo>
                  <a:lnTo>
                    <a:pt x="0" y="94546"/>
                  </a:lnTo>
                  <a:lnTo>
                    <a:pt x="0" y="139582"/>
                  </a:lnTo>
                  <a:lnTo>
                    <a:pt x="0" y="161402"/>
                  </a:lnTo>
                  <a:lnTo>
                    <a:pt x="0" y="14275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43" name="SMARTInkShape-285"/>
            <p:cNvSpPr/>
            <p:nvPr>
              <p:custDataLst>
                <p:tags r:id="rId126"/>
              </p:custDataLst>
            </p:nvPr>
          </p:nvSpPr>
          <p:spPr>
            <a:xfrm>
              <a:off x="5781805" y="2686085"/>
              <a:ext cx="199896" cy="295203"/>
            </a:xfrm>
            <a:custGeom>
              <a:avLst/>
              <a:gdLst/>
              <a:ahLst/>
              <a:cxnLst/>
              <a:rect l="0" t="0" r="0" b="0"/>
              <a:pathLst>
                <a:path w="199896" h="295203">
                  <a:moveTo>
                    <a:pt x="47495" y="28540"/>
                  </a:moveTo>
                  <a:lnTo>
                    <a:pt x="47495" y="28540"/>
                  </a:lnTo>
                  <a:lnTo>
                    <a:pt x="52551" y="28540"/>
                  </a:lnTo>
                  <a:lnTo>
                    <a:pt x="54040" y="29598"/>
                  </a:lnTo>
                  <a:lnTo>
                    <a:pt x="55034" y="31362"/>
                  </a:lnTo>
                  <a:lnTo>
                    <a:pt x="56627" y="36741"/>
                  </a:lnTo>
                  <a:lnTo>
                    <a:pt x="59668" y="37476"/>
                  </a:lnTo>
                  <a:lnTo>
                    <a:pt x="71199" y="38030"/>
                  </a:lnTo>
                  <a:lnTo>
                    <a:pt x="72823" y="39100"/>
                  </a:lnTo>
                  <a:lnTo>
                    <a:pt x="73905" y="40872"/>
                  </a:lnTo>
                  <a:lnTo>
                    <a:pt x="75642" y="46263"/>
                  </a:lnTo>
                  <a:lnTo>
                    <a:pt x="78702" y="47000"/>
                  </a:lnTo>
                  <a:lnTo>
                    <a:pt x="81000" y="47197"/>
                  </a:lnTo>
                  <a:lnTo>
                    <a:pt x="86375" y="44593"/>
                  </a:lnTo>
                  <a:lnTo>
                    <a:pt x="93393" y="39354"/>
                  </a:lnTo>
                  <a:lnTo>
                    <a:pt x="99664" y="38447"/>
                  </a:lnTo>
                  <a:lnTo>
                    <a:pt x="101325" y="37261"/>
                  </a:lnTo>
                  <a:lnTo>
                    <a:pt x="102432" y="35413"/>
                  </a:lnTo>
                  <a:lnTo>
                    <a:pt x="103169" y="33122"/>
                  </a:lnTo>
                  <a:lnTo>
                    <a:pt x="104719" y="31595"/>
                  </a:lnTo>
                  <a:lnTo>
                    <a:pt x="112716" y="28942"/>
                  </a:lnTo>
                  <a:lnTo>
                    <a:pt x="113524" y="25897"/>
                  </a:lnTo>
                  <a:lnTo>
                    <a:pt x="113739" y="23603"/>
                  </a:lnTo>
                  <a:lnTo>
                    <a:pt x="114942" y="22073"/>
                  </a:lnTo>
                  <a:lnTo>
                    <a:pt x="119100" y="20374"/>
                  </a:lnTo>
                  <a:lnTo>
                    <a:pt x="120631" y="18863"/>
                  </a:lnTo>
                  <a:lnTo>
                    <a:pt x="123291" y="10933"/>
                  </a:lnTo>
                  <a:lnTo>
                    <a:pt x="122368" y="10453"/>
                  </a:lnTo>
                  <a:lnTo>
                    <a:pt x="118519" y="9918"/>
                  </a:lnTo>
                  <a:lnTo>
                    <a:pt x="117069" y="8717"/>
                  </a:lnTo>
                  <a:lnTo>
                    <a:pt x="114552" y="1327"/>
                  </a:lnTo>
                  <a:lnTo>
                    <a:pt x="111517" y="570"/>
                  </a:lnTo>
                  <a:lnTo>
                    <a:pt x="91790" y="0"/>
                  </a:lnTo>
                  <a:lnTo>
                    <a:pt x="85526" y="2803"/>
                  </a:lnTo>
                  <a:lnTo>
                    <a:pt x="82375" y="5032"/>
                  </a:lnTo>
                  <a:lnTo>
                    <a:pt x="78872" y="10331"/>
                  </a:lnTo>
                  <a:lnTo>
                    <a:pt x="76257" y="16214"/>
                  </a:lnTo>
                  <a:lnTo>
                    <a:pt x="71568" y="22356"/>
                  </a:lnTo>
                  <a:lnTo>
                    <a:pt x="49307" y="40909"/>
                  </a:lnTo>
                  <a:lnTo>
                    <a:pt x="32917" y="69131"/>
                  </a:lnTo>
                  <a:lnTo>
                    <a:pt x="18345" y="110067"/>
                  </a:lnTo>
                  <a:lnTo>
                    <a:pt x="13373" y="119807"/>
                  </a:lnTo>
                  <a:lnTo>
                    <a:pt x="2089" y="162029"/>
                  </a:lnTo>
                  <a:lnTo>
                    <a:pt x="0" y="198147"/>
                  </a:lnTo>
                  <a:lnTo>
                    <a:pt x="2750" y="207285"/>
                  </a:lnTo>
                  <a:lnTo>
                    <a:pt x="6442" y="214874"/>
                  </a:lnTo>
                  <a:lnTo>
                    <a:pt x="9578" y="225096"/>
                  </a:lnTo>
                  <a:lnTo>
                    <a:pt x="25565" y="249901"/>
                  </a:lnTo>
                  <a:lnTo>
                    <a:pt x="53852" y="272140"/>
                  </a:lnTo>
                  <a:lnTo>
                    <a:pt x="66546" y="278212"/>
                  </a:lnTo>
                  <a:lnTo>
                    <a:pt x="69721" y="280713"/>
                  </a:lnTo>
                  <a:lnTo>
                    <a:pt x="78892" y="283492"/>
                  </a:lnTo>
                  <a:lnTo>
                    <a:pt x="88966" y="285785"/>
                  </a:lnTo>
                  <a:lnTo>
                    <a:pt x="104057" y="293059"/>
                  </a:lnTo>
                  <a:lnTo>
                    <a:pt x="150574" y="295202"/>
                  </a:lnTo>
                  <a:lnTo>
                    <a:pt x="159630" y="292401"/>
                  </a:lnTo>
                  <a:lnTo>
                    <a:pt x="167182" y="288687"/>
                  </a:lnTo>
                  <a:lnTo>
                    <a:pt x="183477" y="286302"/>
                  </a:lnTo>
                  <a:lnTo>
                    <a:pt x="199895" y="28571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234" name="SMARTInkShape-Group46"/>
          <p:cNvGrpSpPr/>
          <p:nvPr/>
        </p:nvGrpSpPr>
        <p:grpSpPr>
          <a:xfrm>
            <a:off x="5715000" y="2247900"/>
            <a:ext cx="3390851" cy="1066801"/>
            <a:chOff x="5715000" y="2247900"/>
            <a:chExt cx="3390851" cy="1066801"/>
          </a:xfrm>
        </p:grpSpPr>
        <p:sp>
          <p:nvSpPr>
            <p:cNvPr id="16445" name="SMARTInkShape-286"/>
            <p:cNvSpPr/>
            <p:nvPr>
              <p:custDataLst>
                <p:tags r:id="rId104"/>
              </p:custDataLst>
            </p:nvPr>
          </p:nvSpPr>
          <p:spPr>
            <a:xfrm>
              <a:off x="5715000" y="2505515"/>
              <a:ext cx="609563" cy="809186"/>
            </a:xfrm>
            <a:custGeom>
              <a:avLst/>
              <a:gdLst/>
              <a:ahLst/>
              <a:cxnLst/>
              <a:rect l="0" t="0" r="0" b="0"/>
              <a:pathLst>
                <a:path w="609563" h="809186">
                  <a:moveTo>
                    <a:pt x="571500" y="37660"/>
                  </a:moveTo>
                  <a:lnTo>
                    <a:pt x="571500" y="37660"/>
                  </a:lnTo>
                  <a:lnTo>
                    <a:pt x="609160" y="0"/>
                  </a:lnTo>
                  <a:lnTo>
                    <a:pt x="609562" y="7800"/>
                  </a:lnTo>
                  <a:lnTo>
                    <a:pt x="604532" y="13761"/>
                  </a:lnTo>
                  <a:lnTo>
                    <a:pt x="602056" y="22099"/>
                  </a:lnTo>
                  <a:lnTo>
                    <a:pt x="592731" y="57366"/>
                  </a:lnTo>
                  <a:lnTo>
                    <a:pt x="572663" y="101416"/>
                  </a:lnTo>
                  <a:lnTo>
                    <a:pt x="555029" y="137101"/>
                  </a:lnTo>
                  <a:lnTo>
                    <a:pt x="536399" y="179543"/>
                  </a:lnTo>
                  <a:lnTo>
                    <a:pt x="512416" y="225632"/>
                  </a:lnTo>
                  <a:lnTo>
                    <a:pt x="485202" y="272802"/>
                  </a:lnTo>
                  <a:lnTo>
                    <a:pt x="457031" y="320292"/>
                  </a:lnTo>
                  <a:lnTo>
                    <a:pt x="435253" y="354832"/>
                  </a:lnTo>
                  <a:lnTo>
                    <a:pt x="412520" y="390292"/>
                  </a:lnTo>
                  <a:lnTo>
                    <a:pt x="391835" y="423691"/>
                  </a:lnTo>
                  <a:lnTo>
                    <a:pt x="357281" y="467187"/>
                  </a:lnTo>
                  <a:lnTo>
                    <a:pt x="320233" y="506887"/>
                  </a:lnTo>
                  <a:lnTo>
                    <a:pt x="282444" y="550517"/>
                  </a:lnTo>
                  <a:lnTo>
                    <a:pt x="244436" y="586845"/>
                  </a:lnTo>
                  <a:lnTo>
                    <a:pt x="200213" y="628623"/>
                  </a:lnTo>
                  <a:lnTo>
                    <a:pt x="154632" y="673722"/>
                  </a:lnTo>
                  <a:lnTo>
                    <a:pt x="114741" y="713517"/>
                  </a:lnTo>
                  <a:lnTo>
                    <a:pt x="75229" y="751952"/>
                  </a:lnTo>
                  <a:lnTo>
                    <a:pt x="30578" y="787297"/>
                  </a:lnTo>
                  <a:lnTo>
                    <a:pt x="0" y="80918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46" name="SMARTInkShape-287"/>
            <p:cNvSpPr/>
            <p:nvPr>
              <p:custDataLst>
                <p:tags r:id="rId105"/>
              </p:custDataLst>
            </p:nvPr>
          </p:nvSpPr>
          <p:spPr>
            <a:xfrm>
              <a:off x="9039225" y="2667000"/>
              <a:ext cx="66626" cy="9526"/>
            </a:xfrm>
            <a:custGeom>
              <a:avLst/>
              <a:gdLst/>
              <a:ahLst/>
              <a:cxnLst/>
              <a:rect l="0" t="0" r="0" b="0"/>
              <a:pathLst>
                <a:path w="66626" h="9526">
                  <a:moveTo>
                    <a:pt x="28575" y="0"/>
                  </a:moveTo>
                  <a:lnTo>
                    <a:pt x="28575" y="0"/>
                  </a:lnTo>
                  <a:lnTo>
                    <a:pt x="66625" y="0"/>
                  </a:lnTo>
                  <a:lnTo>
                    <a:pt x="49064" y="0"/>
                  </a:lnTo>
                  <a:lnTo>
                    <a:pt x="26293" y="8201"/>
                  </a:lnTo>
                  <a:lnTo>
                    <a:pt x="0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47" name="SMARTInkShape-288"/>
            <p:cNvSpPr/>
            <p:nvPr>
              <p:custDataLst>
                <p:tags r:id="rId106"/>
              </p:custDataLst>
            </p:nvPr>
          </p:nvSpPr>
          <p:spPr>
            <a:xfrm>
              <a:off x="8764373" y="2581314"/>
              <a:ext cx="170029" cy="218917"/>
            </a:xfrm>
            <a:custGeom>
              <a:avLst/>
              <a:gdLst/>
              <a:ahLst/>
              <a:cxnLst/>
              <a:rect l="0" t="0" r="0" b="0"/>
              <a:pathLst>
                <a:path w="170029" h="218917">
                  <a:moveTo>
                    <a:pt x="65302" y="85686"/>
                  </a:moveTo>
                  <a:lnTo>
                    <a:pt x="65302" y="85686"/>
                  </a:lnTo>
                  <a:lnTo>
                    <a:pt x="65302" y="90742"/>
                  </a:lnTo>
                  <a:lnTo>
                    <a:pt x="62478" y="96047"/>
                  </a:lnTo>
                  <a:lnTo>
                    <a:pt x="23907" y="141660"/>
                  </a:lnTo>
                  <a:lnTo>
                    <a:pt x="10958" y="161313"/>
                  </a:lnTo>
                  <a:lnTo>
                    <a:pt x="7463" y="177686"/>
                  </a:lnTo>
                  <a:lnTo>
                    <a:pt x="686" y="190446"/>
                  </a:lnTo>
                  <a:lnTo>
                    <a:pt x="0" y="193626"/>
                  </a:lnTo>
                  <a:lnTo>
                    <a:pt x="600" y="196805"/>
                  </a:lnTo>
                  <a:lnTo>
                    <a:pt x="6949" y="207629"/>
                  </a:lnTo>
                  <a:lnTo>
                    <a:pt x="10439" y="208674"/>
                  </a:lnTo>
                  <a:lnTo>
                    <a:pt x="12852" y="208953"/>
                  </a:lnTo>
                  <a:lnTo>
                    <a:pt x="14459" y="210198"/>
                  </a:lnTo>
                  <a:lnTo>
                    <a:pt x="16247" y="214402"/>
                  </a:lnTo>
                  <a:lnTo>
                    <a:pt x="17782" y="215947"/>
                  </a:lnTo>
                  <a:lnTo>
                    <a:pt x="22310" y="217663"/>
                  </a:lnTo>
                  <a:lnTo>
                    <a:pt x="40030" y="218916"/>
                  </a:lnTo>
                  <a:lnTo>
                    <a:pt x="42104" y="217897"/>
                  </a:lnTo>
                  <a:lnTo>
                    <a:pt x="43486" y="216160"/>
                  </a:lnTo>
                  <a:lnTo>
                    <a:pt x="44408" y="213944"/>
                  </a:lnTo>
                  <a:lnTo>
                    <a:pt x="46081" y="212466"/>
                  </a:lnTo>
                  <a:lnTo>
                    <a:pt x="56370" y="207272"/>
                  </a:lnTo>
                  <a:lnTo>
                    <a:pt x="102819" y="171394"/>
                  </a:lnTo>
                  <a:lnTo>
                    <a:pt x="128780" y="144952"/>
                  </a:lnTo>
                  <a:lnTo>
                    <a:pt x="160552" y="97371"/>
                  </a:lnTo>
                  <a:lnTo>
                    <a:pt x="163727" y="93476"/>
                  </a:lnTo>
                  <a:lnTo>
                    <a:pt x="167253" y="83504"/>
                  </a:lnTo>
                  <a:lnTo>
                    <a:pt x="170028" y="36337"/>
                  </a:lnTo>
                  <a:lnTo>
                    <a:pt x="167233" y="29181"/>
                  </a:lnTo>
                  <a:lnTo>
                    <a:pt x="156815" y="15964"/>
                  </a:lnTo>
                  <a:lnTo>
                    <a:pt x="150777" y="12365"/>
                  </a:lnTo>
                  <a:lnTo>
                    <a:pt x="144565" y="9707"/>
                  </a:lnTo>
                  <a:lnTo>
                    <a:pt x="135119" y="3319"/>
                  </a:lnTo>
                  <a:lnTo>
                    <a:pt x="125618" y="956"/>
                  </a:lnTo>
                  <a:lnTo>
                    <a:pt x="100227" y="0"/>
                  </a:lnTo>
                  <a:lnTo>
                    <a:pt x="93877" y="2800"/>
                  </a:lnTo>
                  <a:lnTo>
                    <a:pt x="62127" y="31760"/>
                  </a:lnTo>
                  <a:lnTo>
                    <a:pt x="50485" y="50967"/>
                  </a:lnTo>
                  <a:lnTo>
                    <a:pt x="46448" y="62581"/>
                  </a:lnTo>
                  <a:lnTo>
                    <a:pt x="40078" y="72726"/>
                  </a:lnTo>
                  <a:lnTo>
                    <a:pt x="36727" y="8568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16" name="SMARTInkShape-289"/>
            <p:cNvSpPr/>
            <p:nvPr>
              <p:custDataLst>
                <p:tags r:id="rId107"/>
              </p:custDataLst>
            </p:nvPr>
          </p:nvSpPr>
          <p:spPr>
            <a:xfrm>
              <a:off x="8544041" y="2724150"/>
              <a:ext cx="133235" cy="47616"/>
            </a:xfrm>
            <a:custGeom>
              <a:avLst/>
              <a:gdLst/>
              <a:ahLst/>
              <a:cxnLst/>
              <a:rect l="0" t="0" r="0" b="0"/>
              <a:pathLst>
                <a:path w="133235" h="47616">
                  <a:moveTo>
                    <a:pt x="9409" y="38100"/>
                  </a:moveTo>
                  <a:lnTo>
                    <a:pt x="9409" y="38100"/>
                  </a:lnTo>
                  <a:lnTo>
                    <a:pt x="0" y="47509"/>
                  </a:lnTo>
                  <a:lnTo>
                    <a:pt x="8095" y="47615"/>
                  </a:lnTo>
                  <a:lnTo>
                    <a:pt x="16753" y="41077"/>
                  </a:lnTo>
                  <a:lnTo>
                    <a:pt x="26708" y="38492"/>
                  </a:lnTo>
                  <a:lnTo>
                    <a:pt x="42263" y="37119"/>
                  </a:lnTo>
                  <a:lnTo>
                    <a:pt x="56625" y="30576"/>
                  </a:lnTo>
                  <a:lnTo>
                    <a:pt x="59936" y="29909"/>
                  </a:lnTo>
                  <a:lnTo>
                    <a:pt x="78870" y="21212"/>
                  </a:lnTo>
                  <a:lnTo>
                    <a:pt x="95960" y="16869"/>
                  </a:lnTo>
                  <a:lnTo>
                    <a:pt x="133234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17" name="SMARTInkShape-290"/>
            <p:cNvSpPr/>
            <p:nvPr>
              <p:custDataLst>
                <p:tags r:id="rId108"/>
              </p:custDataLst>
            </p:nvPr>
          </p:nvSpPr>
          <p:spPr>
            <a:xfrm>
              <a:off x="8524875" y="2657485"/>
              <a:ext cx="114301" cy="38091"/>
            </a:xfrm>
            <a:custGeom>
              <a:avLst/>
              <a:gdLst/>
              <a:ahLst/>
              <a:cxnLst/>
              <a:rect l="0" t="0" r="0" b="0"/>
              <a:pathLst>
                <a:path w="114301" h="38091">
                  <a:moveTo>
                    <a:pt x="0" y="38090"/>
                  </a:moveTo>
                  <a:lnTo>
                    <a:pt x="0" y="38090"/>
                  </a:lnTo>
                  <a:lnTo>
                    <a:pt x="5056" y="33034"/>
                  </a:lnTo>
                  <a:lnTo>
                    <a:pt x="10361" y="30551"/>
                  </a:lnTo>
                  <a:lnTo>
                    <a:pt x="13257" y="29889"/>
                  </a:lnTo>
                  <a:lnTo>
                    <a:pt x="15187" y="28389"/>
                  </a:lnTo>
                  <a:lnTo>
                    <a:pt x="17334" y="23901"/>
                  </a:lnTo>
                  <a:lnTo>
                    <a:pt x="18964" y="22281"/>
                  </a:lnTo>
                  <a:lnTo>
                    <a:pt x="37984" y="10482"/>
                  </a:lnTo>
                  <a:lnTo>
                    <a:pt x="46146" y="9643"/>
                  </a:lnTo>
                  <a:lnTo>
                    <a:pt x="54937" y="2994"/>
                  </a:lnTo>
                  <a:lnTo>
                    <a:pt x="63784" y="880"/>
                  </a:lnTo>
                  <a:lnTo>
                    <a:pt x="89296" y="0"/>
                  </a:lnTo>
                  <a:lnTo>
                    <a:pt x="91280" y="1055"/>
                  </a:lnTo>
                  <a:lnTo>
                    <a:pt x="92604" y="2817"/>
                  </a:lnTo>
                  <a:lnTo>
                    <a:pt x="93485" y="5050"/>
                  </a:lnTo>
                  <a:lnTo>
                    <a:pt x="95133" y="6538"/>
                  </a:lnTo>
                  <a:lnTo>
                    <a:pt x="99784" y="8192"/>
                  </a:lnTo>
                  <a:lnTo>
                    <a:pt x="112537" y="9399"/>
                  </a:lnTo>
                  <a:lnTo>
                    <a:pt x="113124" y="10496"/>
                  </a:lnTo>
                  <a:lnTo>
                    <a:pt x="114300" y="1904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19" name="SMARTInkShape-291"/>
            <p:cNvSpPr/>
            <p:nvPr>
              <p:custDataLst>
                <p:tags r:id="rId109"/>
              </p:custDataLst>
            </p:nvPr>
          </p:nvSpPr>
          <p:spPr>
            <a:xfrm>
              <a:off x="8210550" y="2366237"/>
              <a:ext cx="104774" cy="605006"/>
            </a:xfrm>
            <a:custGeom>
              <a:avLst/>
              <a:gdLst/>
              <a:ahLst/>
              <a:cxnLst/>
              <a:rect l="0" t="0" r="0" b="0"/>
              <a:pathLst>
                <a:path w="104774" h="605006">
                  <a:moveTo>
                    <a:pt x="0" y="5488"/>
                  </a:moveTo>
                  <a:lnTo>
                    <a:pt x="0" y="5488"/>
                  </a:lnTo>
                  <a:lnTo>
                    <a:pt x="14190" y="5488"/>
                  </a:lnTo>
                  <a:lnTo>
                    <a:pt x="15809" y="4430"/>
                  </a:lnTo>
                  <a:lnTo>
                    <a:pt x="16890" y="2666"/>
                  </a:lnTo>
                  <a:lnTo>
                    <a:pt x="17610" y="432"/>
                  </a:lnTo>
                  <a:lnTo>
                    <a:pt x="19148" y="0"/>
                  </a:lnTo>
                  <a:lnTo>
                    <a:pt x="23680" y="2343"/>
                  </a:lnTo>
                  <a:lnTo>
                    <a:pt x="26399" y="9735"/>
                  </a:lnTo>
                  <a:lnTo>
                    <a:pt x="28667" y="19017"/>
                  </a:lnTo>
                  <a:lnTo>
                    <a:pt x="47816" y="64173"/>
                  </a:lnTo>
                  <a:lnTo>
                    <a:pt x="63526" y="110465"/>
                  </a:lnTo>
                  <a:lnTo>
                    <a:pt x="73382" y="151225"/>
                  </a:lnTo>
                  <a:lnTo>
                    <a:pt x="80700" y="194672"/>
                  </a:lnTo>
                  <a:lnTo>
                    <a:pt x="91278" y="240374"/>
                  </a:lnTo>
                  <a:lnTo>
                    <a:pt x="97288" y="283895"/>
                  </a:lnTo>
                  <a:lnTo>
                    <a:pt x="103296" y="327888"/>
                  </a:lnTo>
                  <a:lnTo>
                    <a:pt x="104580" y="373950"/>
                  </a:lnTo>
                  <a:lnTo>
                    <a:pt x="104749" y="414862"/>
                  </a:lnTo>
                  <a:lnTo>
                    <a:pt x="104773" y="456042"/>
                  </a:lnTo>
                  <a:lnTo>
                    <a:pt x="103717" y="475300"/>
                  </a:lnTo>
                  <a:lnTo>
                    <a:pt x="93015" y="517011"/>
                  </a:lnTo>
                  <a:lnTo>
                    <a:pt x="88966" y="525990"/>
                  </a:lnTo>
                  <a:lnTo>
                    <a:pt x="85627" y="541887"/>
                  </a:lnTo>
                  <a:lnTo>
                    <a:pt x="78376" y="557276"/>
                  </a:lnTo>
                  <a:lnTo>
                    <a:pt x="75428" y="573726"/>
                  </a:lnTo>
                  <a:lnTo>
                    <a:pt x="68717" y="586496"/>
                  </a:lnTo>
                  <a:lnTo>
                    <a:pt x="66710" y="605005"/>
                  </a:lnTo>
                  <a:lnTo>
                    <a:pt x="66675" y="59603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20" name="SMARTInkShape-292"/>
            <p:cNvSpPr/>
            <p:nvPr>
              <p:custDataLst>
                <p:tags r:id="rId110"/>
              </p:custDataLst>
            </p:nvPr>
          </p:nvSpPr>
          <p:spPr>
            <a:xfrm>
              <a:off x="8140484" y="2724153"/>
              <a:ext cx="98642" cy="57148"/>
            </a:xfrm>
            <a:custGeom>
              <a:avLst/>
              <a:gdLst/>
              <a:ahLst/>
              <a:cxnLst/>
              <a:rect l="0" t="0" r="0" b="0"/>
              <a:pathLst>
                <a:path w="98642" h="57148">
                  <a:moveTo>
                    <a:pt x="3391" y="57147"/>
                  </a:moveTo>
                  <a:lnTo>
                    <a:pt x="3391" y="57147"/>
                  </a:lnTo>
                  <a:lnTo>
                    <a:pt x="3391" y="39537"/>
                  </a:lnTo>
                  <a:lnTo>
                    <a:pt x="8447" y="33467"/>
                  </a:lnTo>
                  <a:lnTo>
                    <a:pt x="7821" y="30777"/>
                  </a:lnTo>
                  <a:lnTo>
                    <a:pt x="0" y="22993"/>
                  </a:lnTo>
                  <a:lnTo>
                    <a:pt x="71" y="21678"/>
                  </a:lnTo>
                  <a:lnTo>
                    <a:pt x="2735" y="19566"/>
                  </a:lnTo>
                  <a:lnTo>
                    <a:pt x="3373" y="9928"/>
                  </a:lnTo>
                  <a:lnTo>
                    <a:pt x="8443" y="9642"/>
                  </a:lnTo>
                  <a:lnTo>
                    <a:pt x="9934" y="8544"/>
                  </a:lnTo>
                  <a:lnTo>
                    <a:pt x="11590" y="4501"/>
                  </a:lnTo>
                  <a:lnTo>
                    <a:pt x="13090" y="3000"/>
                  </a:lnTo>
                  <a:lnTo>
                    <a:pt x="21000" y="393"/>
                  </a:lnTo>
                  <a:lnTo>
                    <a:pt x="46028" y="0"/>
                  </a:lnTo>
                  <a:lnTo>
                    <a:pt x="47691" y="1057"/>
                  </a:lnTo>
                  <a:lnTo>
                    <a:pt x="48799" y="2820"/>
                  </a:lnTo>
                  <a:lnTo>
                    <a:pt x="49538" y="5054"/>
                  </a:lnTo>
                  <a:lnTo>
                    <a:pt x="51090" y="6544"/>
                  </a:lnTo>
                  <a:lnTo>
                    <a:pt x="55634" y="8198"/>
                  </a:lnTo>
                  <a:lnTo>
                    <a:pt x="98641" y="952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21" name="SMARTInkShape-293"/>
            <p:cNvSpPr/>
            <p:nvPr>
              <p:custDataLst>
                <p:tags r:id="rId111"/>
              </p:custDataLst>
            </p:nvPr>
          </p:nvSpPr>
          <p:spPr>
            <a:xfrm>
              <a:off x="8134350" y="2724150"/>
              <a:ext cx="9526" cy="161495"/>
            </a:xfrm>
            <a:custGeom>
              <a:avLst/>
              <a:gdLst/>
              <a:ahLst/>
              <a:cxnLst/>
              <a:rect l="0" t="0" r="0" b="0"/>
              <a:pathLst>
                <a:path w="9526" h="161495">
                  <a:moveTo>
                    <a:pt x="9525" y="0"/>
                  </a:moveTo>
                  <a:lnTo>
                    <a:pt x="9525" y="0"/>
                  </a:lnTo>
                  <a:lnTo>
                    <a:pt x="9525" y="14465"/>
                  </a:lnTo>
                  <a:lnTo>
                    <a:pt x="8467" y="15994"/>
                  </a:lnTo>
                  <a:lnTo>
                    <a:pt x="6703" y="17012"/>
                  </a:lnTo>
                  <a:lnTo>
                    <a:pt x="4469" y="17692"/>
                  </a:lnTo>
                  <a:lnTo>
                    <a:pt x="2978" y="19203"/>
                  </a:lnTo>
                  <a:lnTo>
                    <a:pt x="1324" y="23704"/>
                  </a:lnTo>
                  <a:lnTo>
                    <a:pt x="10" y="68537"/>
                  </a:lnTo>
                  <a:lnTo>
                    <a:pt x="0" y="113696"/>
                  </a:lnTo>
                  <a:lnTo>
                    <a:pt x="0" y="161278"/>
                  </a:lnTo>
                  <a:lnTo>
                    <a:pt x="0" y="161494"/>
                  </a:lnTo>
                  <a:lnTo>
                    <a:pt x="0" y="1428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22" name="SMARTInkShape-294"/>
            <p:cNvSpPr/>
            <p:nvPr>
              <p:custDataLst>
                <p:tags r:id="rId112"/>
              </p:custDataLst>
            </p:nvPr>
          </p:nvSpPr>
          <p:spPr>
            <a:xfrm>
              <a:off x="7801090" y="2657555"/>
              <a:ext cx="228486" cy="28496"/>
            </a:xfrm>
            <a:custGeom>
              <a:avLst/>
              <a:gdLst/>
              <a:ahLst/>
              <a:cxnLst/>
              <a:rect l="0" t="0" r="0" b="0"/>
              <a:pathLst>
                <a:path w="228486" h="28496">
                  <a:moveTo>
                    <a:pt x="9410" y="28495"/>
                  </a:moveTo>
                  <a:lnTo>
                    <a:pt x="9410" y="28495"/>
                  </a:lnTo>
                  <a:lnTo>
                    <a:pt x="1209" y="28495"/>
                  </a:lnTo>
                  <a:lnTo>
                    <a:pt x="767" y="27437"/>
                  </a:lnTo>
                  <a:lnTo>
                    <a:pt x="0" y="20294"/>
                  </a:lnTo>
                  <a:lnTo>
                    <a:pt x="8096" y="10885"/>
                  </a:lnTo>
                  <a:lnTo>
                    <a:pt x="54920" y="828"/>
                  </a:lnTo>
                  <a:lnTo>
                    <a:pt x="97706" y="0"/>
                  </a:lnTo>
                  <a:lnTo>
                    <a:pt x="142903" y="985"/>
                  </a:lnTo>
                  <a:lnTo>
                    <a:pt x="190207" y="8857"/>
                  </a:lnTo>
                  <a:lnTo>
                    <a:pt x="203006" y="10242"/>
                  </a:lnTo>
                  <a:lnTo>
                    <a:pt x="228485" y="1897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23" name="SMARTInkShape-295"/>
            <p:cNvSpPr/>
            <p:nvPr>
              <p:custDataLst>
                <p:tags r:id="rId113"/>
              </p:custDataLst>
            </p:nvPr>
          </p:nvSpPr>
          <p:spPr>
            <a:xfrm>
              <a:off x="7820025" y="2467136"/>
              <a:ext cx="200026" cy="386296"/>
            </a:xfrm>
            <a:custGeom>
              <a:avLst/>
              <a:gdLst/>
              <a:ahLst/>
              <a:cxnLst/>
              <a:rect l="0" t="0" r="0" b="0"/>
              <a:pathLst>
                <a:path w="200026" h="386296">
                  <a:moveTo>
                    <a:pt x="0" y="28414"/>
                  </a:moveTo>
                  <a:lnTo>
                    <a:pt x="0" y="28414"/>
                  </a:lnTo>
                  <a:lnTo>
                    <a:pt x="26742" y="1671"/>
                  </a:lnTo>
                  <a:lnTo>
                    <a:pt x="30583" y="653"/>
                  </a:lnTo>
                  <a:lnTo>
                    <a:pt x="36616" y="0"/>
                  </a:lnTo>
                  <a:lnTo>
                    <a:pt x="42717" y="4943"/>
                  </a:lnTo>
                  <a:lnTo>
                    <a:pt x="45443" y="10222"/>
                  </a:lnTo>
                  <a:lnTo>
                    <a:pt x="46170" y="13110"/>
                  </a:lnTo>
                  <a:lnTo>
                    <a:pt x="53884" y="26410"/>
                  </a:lnTo>
                  <a:lnTo>
                    <a:pt x="56863" y="67091"/>
                  </a:lnTo>
                  <a:lnTo>
                    <a:pt x="57112" y="106153"/>
                  </a:lnTo>
                  <a:lnTo>
                    <a:pt x="64684" y="152442"/>
                  </a:lnTo>
                  <a:lnTo>
                    <a:pt x="65354" y="198832"/>
                  </a:lnTo>
                  <a:lnTo>
                    <a:pt x="58439" y="239292"/>
                  </a:lnTo>
                  <a:lnTo>
                    <a:pt x="57264" y="281973"/>
                  </a:lnTo>
                  <a:lnTo>
                    <a:pt x="48514" y="325780"/>
                  </a:lnTo>
                  <a:lnTo>
                    <a:pt x="46830" y="339360"/>
                  </a:lnTo>
                  <a:lnTo>
                    <a:pt x="38704" y="363113"/>
                  </a:lnTo>
                  <a:lnTo>
                    <a:pt x="38101" y="385849"/>
                  </a:lnTo>
                  <a:lnTo>
                    <a:pt x="39158" y="386295"/>
                  </a:lnTo>
                  <a:lnTo>
                    <a:pt x="47801" y="381457"/>
                  </a:lnTo>
                  <a:lnTo>
                    <a:pt x="52290" y="381114"/>
                  </a:lnTo>
                  <a:lnTo>
                    <a:pt x="57813" y="378139"/>
                  </a:lnTo>
                  <a:lnTo>
                    <a:pt x="63794" y="374347"/>
                  </a:lnTo>
                  <a:lnTo>
                    <a:pt x="73113" y="371155"/>
                  </a:lnTo>
                  <a:lnTo>
                    <a:pt x="95255" y="354891"/>
                  </a:lnTo>
                  <a:lnTo>
                    <a:pt x="113008" y="347726"/>
                  </a:lnTo>
                  <a:lnTo>
                    <a:pt x="132762" y="335857"/>
                  </a:lnTo>
                  <a:lnTo>
                    <a:pt x="139439" y="333330"/>
                  </a:lnTo>
                  <a:lnTo>
                    <a:pt x="171445" y="307408"/>
                  </a:lnTo>
                  <a:lnTo>
                    <a:pt x="177798" y="304811"/>
                  </a:lnTo>
                  <a:lnTo>
                    <a:pt x="194998" y="290498"/>
                  </a:lnTo>
                  <a:lnTo>
                    <a:pt x="197790" y="284948"/>
                  </a:lnTo>
                  <a:lnTo>
                    <a:pt x="200025" y="27606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24" name="SMARTInkShape-296"/>
            <p:cNvSpPr/>
            <p:nvPr>
              <p:custDataLst>
                <p:tags r:id="rId114"/>
              </p:custDataLst>
            </p:nvPr>
          </p:nvSpPr>
          <p:spPr>
            <a:xfrm>
              <a:off x="7629525" y="2724150"/>
              <a:ext cx="104776" cy="19051"/>
            </a:xfrm>
            <a:custGeom>
              <a:avLst/>
              <a:gdLst/>
              <a:ahLst/>
              <a:cxnLst/>
              <a:rect l="0" t="0" r="0" b="0"/>
              <a:pathLst>
                <a:path w="104776" h="19051">
                  <a:moveTo>
                    <a:pt x="0" y="19050"/>
                  </a:moveTo>
                  <a:lnTo>
                    <a:pt x="0" y="19050"/>
                  </a:lnTo>
                  <a:lnTo>
                    <a:pt x="8201" y="19050"/>
                  </a:lnTo>
                  <a:lnTo>
                    <a:pt x="8643" y="17992"/>
                  </a:lnTo>
                  <a:lnTo>
                    <a:pt x="9491" y="9917"/>
                  </a:lnTo>
                  <a:lnTo>
                    <a:pt x="54056" y="9525"/>
                  </a:lnTo>
                  <a:lnTo>
                    <a:pt x="60361" y="9525"/>
                  </a:lnTo>
                  <a:lnTo>
                    <a:pt x="66691" y="6703"/>
                  </a:lnTo>
                  <a:lnTo>
                    <a:pt x="73032" y="2979"/>
                  </a:lnTo>
                  <a:lnTo>
                    <a:pt x="83610" y="883"/>
                  </a:lnTo>
                  <a:lnTo>
                    <a:pt x="10477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25" name="SMARTInkShape-297"/>
            <p:cNvSpPr/>
            <p:nvPr>
              <p:custDataLst>
                <p:tags r:id="rId115"/>
              </p:custDataLst>
            </p:nvPr>
          </p:nvSpPr>
          <p:spPr>
            <a:xfrm>
              <a:off x="7334677" y="2733675"/>
              <a:ext cx="199599" cy="9526"/>
            </a:xfrm>
            <a:custGeom>
              <a:avLst/>
              <a:gdLst/>
              <a:ahLst/>
              <a:cxnLst/>
              <a:rect l="0" t="0" r="0" b="0"/>
              <a:pathLst>
                <a:path w="199599" h="9526">
                  <a:moveTo>
                    <a:pt x="18623" y="9525"/>
                  </a:moveTo>
                  <a:lnTo>
                    <a:pt x="18623" y="9525"/>
                  </a:lnTo>
                  <a:lnTo>
                    <a:pt x="10422" y="9525"/>
                  </a:lnTo>
                  <a:lnTo>
                    <a:pt x="0" y="392"/>
                  </a:lnTo>
                  <a:lnTo>
                    <a:pt x="47216" y="0"/>
                  </a:lnTo>
                  <a:lnTo>
                    <a:pt x="93138" y="0"/>
                  </a:lnTo>
                  <a:lnTo>
                    <a:pt x="139705" y="0"/>
                  </a:lnTo>
                  <a:lnTo>
                    <a:pt x="149343" y="2822"/>
                  </a:lnTo>
                  <a:lnTo>
                    <a:pt x="158213" y="6546"/>
                  </a:lnTo>
                  <a:lnTo>
                    <a:pt x="199598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26" name="SMARTInkShape-298"/>
            <p:cNvSpPr/>
            <p:nvPr>
              <p:custDataLst>
                <p:tags r:id="rId116"/>
              </p:custDataLst>
            </p:nvPr>
          </p:nvSpPr>
          <p:spPr>
            <a:xfrm>
              <a:off x="7419975" y="2514645"/>
              <a:ext cx="104776" cy="361906"/>
            </a:xfrm>
            <a:custGeom>
              <a:avLst/>
              <a:gdLst/>
              <a:ahLst/>
              <a:cxnLst/>
              <a:rect l="0" t="0" r="0" b="0"/>
              <a:pathLst>
                <a:path w="104776" h="361906">
                  <a:moveTo>
                    <a:pt x="0" y="19005"/>
                  </a:moveTo>
                  <a:lnTo>
                    <a:pt x="0" y="19005"/>
                  </a:lnTo>
                  <a:lnTo>
                    <a:pt x="5056" y="13949"/>
                  </a:lnTo>
                  <a:lnTo>
                    <a:pt x="7540" y="8644"/>
                  </a:lnTo>
                  <a:lnTo>
                    <a:pt x="8201" y="5747"/>
                  </a:lnTo>
                  <a:lnTo>
                    <a:pt x="9701" y="3817"/>
                  </a:lnTo>
                  <a:lnTo>
                    <a:pt x="18924" y="0"/>
                  </a:lnTo>
                  <a:lnTo>
                    <a:pt x="19049" y="45012"/>
                  </a:lnTo>
                  <a:lnTo>
                    <a:pt x="19050" y="89949"/>
                  </a:lnTo>
                  <a:lnTo>
                    <a:pt x="19050" y="136658"/>
                  </a:lnTo>
                  <a:lnTo>
                    <a:pt x="17992" y="184203"/>
                  </a:lnTo>
                  <a:lnTo>
                    <a:pt x="10407" y="230763"/>
                  </a:lnTo>
                  <a:lnTo>
                    <a:pt x="9559" y="277436"/>
                  </a:lnTo>
                  <a:lnTo>
                    <a:pt x="394" y="322069"/>
                  </a:lnTo>
                  <a:lnTo>
                    <a:pt x="0" y="361777"/>
                  </a:lnTo>
                  <a:lnTo>
                    <a:pt x="26849" y="361905"/>
                  </a:lnTo>
                  <a:lnTo>
                    <a:pt x="35838" y="355359"/>
                  </a:lnTo>
                  <a:lnTo>
                    <a:pt x="44720" y="353263"/>
                  </a:lnTo>
                  <a:lnTo>
                    <a:pt x="50920" y="352772"/>
                  </a:lnTo>
                  <a:lnTo>
                    <a:pt x="52997" y="351583"/>
                  </a:lnTo>
                  <a:lnTo>
                    <a:pt x="54381" y="349733"/>
                  </a:lnTo>
                  <a:lnTo>
                    <a:pt x="55304" y="347440"/>
                  </a:lnTo>
                  <a:lnTo>
                    <a:pt x="56977" y="345911"/>
                  </a:lnTo>
                  <a:lnTo>
                    <a:pt x="61660" y="344213"/>
                  </a:lnTo>
                  <a:lnTo>
                    <a:pt x="73289" y="342065"/>
                  </a:lnTo>
                  <a:lnTo>
                    <a:pt x="87727" y="331112"/>
                  </a:lnTo>
                  <a:lnTo>
                    <a:pt x="90235" y="328677"/>
                  </a:lnTo>
                  <a:lnTo>
                    <a:pt x="93021" y="323148"/>
                  </a:lnTo>
                  <a:lnTo>
                    <a:pt x="93764" y="320192"/>
                  </a:lnTo>
                  <a:lnTo>
                    <a:pt x="95318" y="318221"/>
                  </a:lnTo>
                  <a:lnTo>
                    <a:pt x="99867" y="316032"/>
                  </a:lnTo>
                  <a:lnTo>
                    <a:pt x="101502" y="314389"/>
                  </a:lnTo>
                  <a:lnTo>
                    <a:pt x="104775" y="30475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27" name="SMARTInkShape-299"/>
            <p:cNvSpPr/>
            <p:nvPr>
              <p:custDataLst>
                <p:tags r:id="rId117"/>
              </p:custDataLst>
            </p:nvPr>
          </p:nvSpPr>
          <p:spPr>
            <a:xfrm>
              <a:off x="7201091" y="2467020"/>
              <a:ext cx="78499" cy="446127"/>
            </a:xfrm>
            <a:custGeom>
              <a:avLst/>
              <a:gdLst/>
              <a:ahLst/>
              <a:cxnLst/>
              <a:rect l="0" t="0" r="0" b="0"/>
              <a:pathLst>
                <a:path w="78499" h="446127">
                  <a:moveTo>
                    <a:pt x="37909" y="19005"/>
                  </a:moveTo>
                  <a:lnTo>
                    <a:pt x="37909" y="19005"/>
                  </a:lnTo>
                  <a:lnTo>
                    <a:pt x="37909" y="13949"/>
                  </a:lnTo>
                  <a:lnTo>
                    <a:pt x="40731" y="8644"/>
                  </a:lnTo>
                  <a:lnTo>
                    <a:pt x="42965" y="5747"/>
                  </a:lnTo>
                  <a:lnTo>
                    <a:pt x="48270" y="2529"/>
                  </a:lnTo>
                  <a:lnTo>
                    <a:pt x="64651" y="106"/>
                  </a:lnTo>
                  <a:lnTo>
                    <a:pt x="76054" y="0"/>
                  </a:lnTo>
                  <a:lnTo>
                    <a:pt x="78155" y="1043"/>
                  </a:lnTo>
                  <a:lnTo>
                    <a:pt x="78498" y="2797"/>
                  </a:lnTo>
                  <a:lnTo>
                    <a:pt x="76746" y="10322"/>
                  </a:lnTo>
                  <a:lnTo>
                    <a:pt x="75048" y="26525"/>
                  </a:lnTo>
                  <a:lnTo>
                    <a:pt x="58679" y="73150"/>
                  </a:lnTo>
                  <a:lnTo>
                    <a:pt x="42107" y="115114"/>
                  </a:lnTo>
                  <a:lnTo>
                    <a:pt x="30857" y="161993"/>
                  </a:lnTo>
                  <a:lnTo>
                    <a:pt x="21543" y="202825"/>
                  </a:lnTo>
                  <a:lnTo>
                    <a:pt x="14333" y="246285"/>
                  </a:lnTo>
                  <a:lnTo>
                    <a:pt x="7170" y="292234"/>
                  </a:lnTo>
                  <a:lnTo>
                    <a:pt x="1989" y="316215"/>
                  </a:lnTo>
                  <a:lnTo>
                    <a:pt x="0" y="361239"/>
                  </a:lnTo>
                  <a:lnTo>
                    <a:pt x="952" y="374309"/>
                  </a:lnTo>
                  <a:lnTo>
                    <a:pt x="11573" y="416216"/>
                  </a:lnTo>
                  <a:lnTo>
                    <a:pt x="15621" y="424143"/>
                  </a:lnTo>
                  <a:lnTo>
                    <a:pt x="17420" y="431194"/>
                  </a:lnTo>
                  <a:lnTo>
                    <a:pt x="18958" y="433498"/>
                  </a:lnTo>
                  <a:lnTo>
                    <a:pt x="21042" y="435034"/>
                  </a:lnTo>
                  <a:lnTo>
                    <a:pt x="26179" y="437798"/>
                  </a:lnTo>
                  <a:lnTo>
                    <a:pt x="35022" y="444246"/>
                  </a:lnTo>
                  <a:lnTo>
                    <a:pt x="41212" y="446126"/>
                  </a:lnTo>
                  <a:lnTo>
                    <a:pt x="44343" y="445569"/>
                  </a:lnTo>
                  <a:lnTo>
                    <a:pt x="53810" y="439729"/>
                  </a:lnTo>
                  <a:lnTo>
                    <a:pt x="76009" y="41905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28" name="SMARTInkShape-300"/>
            <p:cNvSpPr/>
            <p:nvPr>
              <p:custDataLst>
                <p:tags r:id="rId118"/>
              </p:custDataLst>
            </p:nvPr>
          </p:nvSpPr>
          <p:spPr>
            <a:xfrm>
              <a:off x="7000875" y="2752725"/>
              <a:ext cx="95251" cy="95251"/>
            </a:xfrm>
            <a:custGeom>
              <a:avLst/>
              <a:gdLst/>
              <a:ahLst/>
              <a:cxnLst/>
              <a:rect l="0" t="0" r="0" b="0"/>
              <a:pathLst>
                <a:path w="95251" h="95251">
                  <a:moveTo>
                    <a:pt x="0" y="95250"/>
                  </a:moveTo>
                  <a:lnTo>
                    <a:pt x="0" y="95250"/>
                  </a:lnTo>
                  <a:lnTo>
                    <a:pt x="0" y="49104"/>
                  </a:lnTo>
                  <a:lnTo>
                    <a:pt x="1058" y="48611"/>
                  </a:lnTo>
                  <a:lnTo>
                    <a:pt x="5056" y="48063"/>
                  </a:lnTo>
                  <a:lnTo>
                    <a:pt x="6545" y="46859"/>
                  </a:lnTo>
                  <a:lnTo>
                    <a:pt x="8200" y="42698"/>
                  </a:lnTo>
                  <a:lnTo>
                    <a:pt x="9701" y="41166"/>
                  </a:lnTo>
                  <a:lnTo>
                    <a:pt x="14189" y="39463"/>
                  </a:lnTo>
                  <a:lnTo>
                    <a:pt x="15809" y="37950"/>
                  </a:lnTo>
                  <a:lnTo>
                    <a:pt x="17610" y="33447"/>
                  </a:lnTo>
                  <a:lnTo>
                    <a:pt x="19148" y="31823"/>
                  </a:lnTo>
                  <a:lnTo>
                    <a:pt x="28667" y="27802"/>
                  </a:lnTo>
                  <a:lnTo>
                    <a:pt x="35893" y="22113"/>
                  </a:lnTo>
                  <a:lnTo>
                    <a:pt x="45871" y="19454"/>
                  </a:lnTo>
                  <a:lnTo>
                    <a:pt x="52161" y="19170"/>
                  </a:lnTo>
                  <a:lnTo>
                    <a:pt x="57755" y="16281"/>
                  </a:lnTo>
                  <a:lnTo>
                    <a:pt x="64913" y="10860"/>
                  </a:lnTo>
                  <a:lnTo>
                    <a:pt x="73931" y="9789"/>
                  </a:lnTo>
                  <a:lnTo>
                    <a:pt x="79778" y="9642"/>
                  </a:lnTo>
                  <a:lnTo>
                    <a:pt x="85904" y="6755"/>
                  </a:lnTo>
                  <a:lnTo>
                    <a:pt x="952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29" name="SMARTInkShape-301"/>
            <p:cNvSpPr/>
            <p:nvPr>
              <p:custDataLst>
                <p:tags r:id="rId119"/>
              </p:custDataLst>
            </p:nvPr>
          </p:nvSpPr>
          <p:spPr>
            <a:xfrm>
              <a:off x="6972300" y="2800361"/>
              <a:ext cx="19051" cy="114252"/>
            </a:xfrm>
            <a:custGeom>
              <a:avLst/>
              <a:gdLst/>
              <a:ahLst/>
              <a:cxnLst/>
              <a:rect l="0" t="0" r="0" b="0"/>
              <a:pathLst>
                <a:path w="19051" h="114252">
                  <a:moveTo>
                    <a:pt x="0" y="38089"/>
                  </a:moveTo>
                  <a:lnTo>
                    <a:pt x="0" y="38089"/>
                  </a:lnTo>
                  <a:lnTo>
                    <a:pt x="0" y="33033"/>
                  </a:lnTo>
                  <a:lnTo>
                    <a:pt x="1058" y="31543"/>
                  </a:lnTo>
                  <a:lnTo>
                    <a:pt x="2822" y="30550"/>
                  </a:lnTo>
                  <a:lnTo>
                    <a:pt x="5056" y="29888"/>
                  </a:lnTo>
                  <a:lnTo>
                    <a:pt x="6545" y="28388"/>
                  </a:lnTo>
                  <a:lnTo>
                    <a:pt x="9132" y="20479"/>
                  </a:lnTo>
                  <a:lnTo>
                    <a:pt x="9524" y="419"/>
                  </a:lnTo>
                  <a:lnTo>
                    <a:pt x="18657" y="0"/>
                  </a:lnTo>
                  <a:lnTo>
                    <a:pt x="19050" y="44708"/>
                  </a:lnTo>
                  <a:lnTo>
                    <a:pt x="19050" y="91007"/>
                  </a:lnTo>
                  <a:lnTo>
                    <a:pt x="19050" y="93358"/>
                  </a:lnTo>
                  <a:lnTo>
                    <a:pt x="10850" y="103275"/>
                  </a:lnTo>
                  <a:lnTo>
                    <a:pt x="11466" y="104830"/>
                  </a:lnTo>
                  <a:lnTo>
                    <a:pt x="17842" y="112834"/>
                  </a:lnTo>
                  <a:lnTo>
                    <a:pt x="17187" y="113319"/>
                  </a:lnTo>
                  <a:lnTo>
                    <a:pt x="9886" y="114251"/>
                  </a:lnTo>
                  <a:lnTo>
                    <a:pt x="9633" y="109221"/>
                  </a:lnTo>
                  <a:lnTo>
                    <a:pt x="10655" y="107736"/>
                  </a:lnTo>
                  <a:lnTo>
                    <a:pt x="12395" y="106745"/>
                  </a:lnTo>
                  <a:lnTo>
                    <a:pt x="14614" y="106085"/>
                  </a:lnTo>
                  <a:lnTo>
                    <a:pt x="16092" y="104586"/>
                  </a:lnTo>
                  <a:lnTo>
                    <a:pt x="17735" y="100099"/>
                  </a:lnTo>
                  <a:lnTo>
                    <a:pt x="19050" y="8571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30" name="SMARTInkShape-302"/>
            <p:cNvSpPr/>
            <p:nvPr>
              <p:custDataLst>
                <p:tags r:id="rId120"/>
              </p:custDataLst>
            </p:nvPr>
          </p:nvSpPr>
          <p:spPr>
            <a:xfrm>
              <a:off x="6715125" y="2571760"/>
              <a:ext cx="190501" cy="285692"/>
            </a:xfrm>
            <a:custGeom>
              <a:avLst/>
              <a:gdLst/>
              <a:ahLst/>
              <a:cxnLst/>
              <a:rect l="0" t="0" r="0" b="0"/>
              <a:pathLst>
                <a:path w="190501" h="285692">
                  <a:moveTo>
                    <a:pt x="0" y="9515"/>
                  </a:moveTo>
                  <a:lnTo>
                    <a:pt x="0" y="9515"/>
                  </a:lnTo>
                  <a:lnTo>
                    <a:pt x="0" y="4459"/>
                  </a:lnTo>
                  <a:lnTo>
                    <a:pt x="1058" y="2969"/>
                  </a:lnTo>
                  <a:lnTo>
                    <a:pt x="2822" y="1976"/>
                  </a:lnTo>
                  <a:lnTo>
                    <a:pt x="13257" y="382"/>
                  </a:lnTo>
                  <a:lnTo>
                    <a:pt x="28032" y="0"/>
                  </a:lnTo>
                  <a:lnTo>
                    <a:pt x="28569" y="41822"/>
                  </a:lnTo>
                  <a:lnTo>
                    <a:pt x="28574" y="85206"/>
                  </a:lnTo>
                  <a:lnTo>
                    <a:pt x="31397" y="107437"/>
                  </a:lnTo>
                  <a:lnTo>
                    <a:pt x="38276" y="151684"/>
                  </a:lnTo>
                  <a:lnTo>
                    <a:pt x="46185" y="191860"/>
                  </a:lnTo>
                  <a:lnTo>
                    <a:pt x="57797" y="227934"/>
                  </a:lnTo>
                  <a:lnTo>
                    <a:pt x="78203" y="266425"/>
                  </a:lnTo>
                  <a:lnTo>
                    <a:pt x="94728" y="285178"/>
                  </a:lnTo>
                  <a:lnTo>
                    <a:pt x="103405" y="285691"/>
                  </a:lnTo>
                  <a:lnTo>
                    <a:pt x="109426" y="280669"/>
                  </a:lnTo>
                  <a:lnTo>
                    <a:pt x="112133" y="275372"/>
                  </a:lnTo>
                  <a:lnTo>
                    <a:pt x="112856" y="272478"/>
                  </a:lnTo>
                  <a:lnTo>
                    <a:pt x="121649" y="257091"/>
                  </a:lnTo>
                  <a:lnTo>
                    <a:pt x="133441" y="215516"/>
                  </a:lnTo>
                  <a:lnTo>
                    <a:pt x="141424" y="184091"/>
                  </a:lnTo>
                  <a:lnTo>
                    <a:pt x="145507" y="144845"/>
                  </a:lnTo>
                  <a:lnTo>
                    <a:pt x="157053" y="98531"/>
                  </a:lnTo>
                  <a:lnTo>
                    <a:pt x="162699" y="61576"/>
                  </a:lnTo>
                  <a:lnTo>
                    <a:pt x="169408" y="47864"/>
                  </a:lnTo>
                  <a:lnTo>
                    <a:pt x="171414" y="20926"/>
                  </a:lnTo>
                  <a:lnTo>
                    <a:pt x="179648" y="11004"/>
                  </a:lnTo>
                  <a:lnTo>
                    <a:pt x="180091" y="11566"/>
                  </a:lnTo>
                  <a:lnTo>
                    <a:pt x="180582" y="15013"/>
                  </a:lnTo>
                  <a:lnTo>
                    <a:pt x="181771" y="16355"/>
                  </a:lnTo>
                  <a:lnTo>
                    <a:pt x="189141" y="18686"/>
                  </a:lnTo>
                  <a:lnTo>
                    <a:pt x="189896" y="21705"/>
                  </a:lnTo>
                  <a:lnTo>
                    <a:pt x="190500" y="3809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31" name="SMARTInkShape-303"/>
            <p:cNvSpPr/>
            <p:nvPr>
              <p:custDataLst>
                <p:tags r:id="rId121"/>
              </p:custDataLst>
            </p:nvPr>
          </p:nvSpPr>
          <p:spPr>
            <a:xfrm>
              <a:off x="6562725" y="2695610"/>
              <a:ext cx="95217" cy="171402"/>
            </a:xfrm>
            <a:custGeom>
              <a:avLst/>
              <a:gdLst/>
              <a:ahLst/>
              <a:cxnLst/>
              <a:rect l="0" t="0" r="0" b="0"/>
              <a:pathLst>
                <a:path w="95217" h="171402">
                  <a:moveTo>
                    <a:pt x="47625" y="19015"/>
                  </a:moveTo>
                  <a:lnTo>
                    <a:pt x="47625" y="19015"/>
                  </a:lnTo>
                  <a:lnTo>
                    <a:pt x="47625" y="10814"/>
                  </a:lnTo>
                  <a:lnTo>
                    <a:pt x="48683" y="10373"/>
                  </a:lnTo>
                  <a:lnTo>
                    <a:pt x="55825" y="9606"/>
                  </a:lnTo>
                  <a:lnTo>
                    <a:pt x="56562" y="6720"/>
                  </a:lnTo>
                  <a:lnTo>
                    <a:pt x="57034" y="1299"/>
                  </a:lnTo>
                  <a:lnTo>
                    <a:pt x="59921" y="558"/>
                  </a:lnTo>
                  <a:lnTo>
                    <a:pt x="66280" y="0"/>
                  </a:lnTo>
                  <a:lnTo>
                    <a:pt x="84282" y="17575"/>
                  </a:lnTo>
                  <a:lnTo>
                    <a:pt x="85297" y="23645"/>
                  </a:lnTo>
                  <a:lnTo>
                    <a:pt x="85599" y="32146"/>
                  </a:lnTo>
                  <a:lnTo>
                    <a:pt x="88491" y="38257"/>
                  </a:lnTo>
                  <a:lnTo>
                    <a:pt x="92246" y="44500"/>
                  </a:lnTo>
                  <a:lnTo>
                    <a:pt x="94657" y="57132"/>
                  </a:lnTo>
                  <a:lnTo>
                    <a:pt x="95216" y="84398"/>
                  </a:lnTo>
                  <a:lnTo>
                    <a:pt x="92412" y="93229"/>
                  </a:lnTo>
                  <a:lnTo>
                    <a:pt x="88697" y="100683"/>
                  </a:lnTo>
                  <a:lnTo>
                    <a:pt x="84927" y="120537"/>
                  </a:lnTo>
                  <a:lnTo>
                    <a:pt x="72502" y="136480"/>
                  </a:lnTo>
                  <a:lnTo>
                    <a:pt x="44053" y="165457"/>
                  </a:lnTo>
                  <a:lnTo>
                    <a:pt x="37924" y="168767"/>
                  </a:lnTo>
                  <a:lnTo>
                    <a:pt x="20921" y="171260"/>
                  </a:lnTo>
                  <a:lnTo>
                    <a:pt x="11013" y="171401"/>
                  </a:lnTo>
                  <a:lnTo>
                    <a:pt x="4911" y="166355"/>
                  </a:lnTo>
                  <a:lnTo>
                    <a:pt x="2182" y="161052"/>
                  </a:lnTo>
                  <a:lnTo>
                    <a:pt x="288" y="144847"/>
                  </a:lnTo>
                  <a:lnTo>
                    <a:pt x="0" y="12379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32" name="SMARTInkShape-304"/>
            <p:cNvSpPr/>
            <p:nvPr>
              <p:custDataLst>
                <p:tags r:id="rId122"/>
              </p:custDataLst>
            </p:nvPr>
          </p:nvSpPr>
          <p:spPr>
            <a:xfrm>
              <a:off x="6467475" y="2647961"/>
              <a:ext cx="152270" cy="523826"/>
            </a:xfrm>
            <a:custGeom>
              <a:avLst/>
              <a:gdLst/>
              <a:ahLst/>
              <a:cxnLst/>
              <a:rect l="0" t="0" r="0" b="0"/>
              <a:pathLst>
                <a:path w="152270" h="523826">
                  <a:moveTo>
                    <a:pt x="95250" y="76189"/>
                  </a:moveTo>
                  <a:lnTo>
                    <a:pt x="95250" y="76189"/>
                  </a:lnTo>
                  <a:lnTo>
                    <a:pt x="109715" y="76189"/>
                  </a:lnTo>
                  <a:lnTo>
                    <a:pt x="111244" y="75131"/>
                  </a:lnTo>
                  <a:lnTo>
                    <a:pt x="112262" y="73367"/>
                  </a:lnTo>
                  <a:lnTo>
                    <a:pt x="112941" y="71133"/>
                  </a:lnTo>
                  <a:lnTo>
                    <a:pt x="114453" y="69643"/>
                  </a:lnTo>
                  <a:lnTo>
                    <a:pt x="122382" y="67056"/>
                  </a:lnTo>
                  <a:lnTo>
                    <a:pt x="123183" y="64017"/>
                  </a:lnTo>
                  <a:lnTo>
                    <a:pt x="123397" y="61724"/>
                  </a:lnTo>
                  <a:lnTo>
                    <a:pt x="124599" y="60195"/>
                  </a:lnTo>
                  <a:lnTo>
                    <a:pt x="131988" y="57541"/>
                  </a:lnTo>
                  <a:lnTo>
                    <a:pt x="132745" y="54496"/>
                  </a:lnTo>
                  <a:lnTo>
                    <a:pt x="132946" y="52202"/>
                  </a:lnTo>
                  <a:lnTo>
                    <a:pt x="134139" y="50672"/>
                  </a:lnTo>
                  <a:lnTo>
                    <a:pt x="138287" y="48973"/>
                  </a:lnTo>
                  <a:lnTo>
                    <a:pt x="139815" y="47462"/>
                  </a:lnTo>
                  <a:lnTo>
                    <a:pt x="141515" y="42961"/>
                  </a:lnTo>
                  <a:lnTo>
                    <a:pt x="142864" y="15460"/>
                  </a:lnTo>
                  <a:lnTo>
                    <a:pt x="141809" y="13478"/>
                  </a:lnTo>
                  <a:lnTo>
                    <a:pt x="140048" y="12157"/>
                  </a:lnTo>
                  <a:lnTo>
                    <a:pt x="137815" y="11276"/>
                  </a:lnTo>
                  <a:lnTo>
                    <a:pt x="136327" y="9630"/>
                  </a:lnTo>
                  <a:lnTo>
                    <a:pt x="134673" y="4980"/>
                  </a:lnTo>
                  <a:lnTo>
                    <a:pt x="133174" y="3316"/>
                  </a:lnTo>
                  <a:lnTo>
                    <a:pt x="128685" y="1468"/>
                  </a:lnTo>
                  <a:lnTo>
                    <a:pt x="101196" y="0"/>
                  </a:lnTo>
                  <a:lnTo>
                    <a:pt x="95071" y="2816"/>
                  </a:lnTo>
                  <a:lnTo>
                    <a:pt x="79351" y="15178"/>
                  </a:lnTo>
                  <a:lnTo>
                    <a:pt x="66670" y="21099"/>
                  </a:lnTo>
                  <a:lnTo>
                    <a:pt x="60323" y="27363"/>
                  </a:lnTo>
                  <a:lnTo>
                    <a:pt x="51858" y="41731"/>
                  </a:lnTo>
                  <a:lnTo>
                    <a:pt x="35940" y="87901"/>
                  </a:lnTo>
                  <a:lnTo>
                    <a:pt x="31848" y="99386"/>
                  </a:lnTo>
                  <a:lnTo>
                    <a:pt x="29006" y="125235"/>
                  </a:lnTo>
                  <a:lnTo>
                    <a:pt x="37719" y="172852"/>
                  </a:lnTo>
                  <a:lnTo>
                    <a:pt x="43044" y="188673"/>
                  </a:lnTo>
                  <a:lnTo>
                    <a:pt x="73055" y="235028"/>
                  </a:lnTo>
                  <a:lnTo>
                    <a:pt x="101601" y="280356"/>
                  </a:lnTo>
                  <a:lnTo>
                    <a:pt x="127000" y="325170"/>
                  </a:lnTo>
                  <a:lnTo>
                    <a:pt x="136525" y="341049"/>
                  </a:lnTo>
                  <a:lnTo>
                    <a:pt x="150167" y="383027"/>
                  </a:lnTo>
                  <a:lnTo>
                    <a:pt x="152269" y="412301"/>
                  </a:lnTo>
                  <a:lnTo>
                    <a:pt x="142691" y="443581"/>
                  </a:lnTo>
                  <a:lnTo>
                    <a:pt x="111086" y="487604"/>
                  </a:lnTo>
                  <a:lnTo>
                    <a:pt x="92073" y="507872"/>
                  </a:lnTo>
                  <a:lnTo>
                    <a:pt x="85724" y="511465"/>
                  </a:lnTo>
                  <a:lnTo>
                    <a:pt x="48213" y="523201"/>
                  </a:lnTo>
                  <a:lnTo>
                    <a:pt x="30491" y="523825"/>
                  </a:lnTo>
                  <a:lnTo>
                    <a:pt x="15485" y="510603"/>
                  </a:lnTo>
                  <a:lnTo>
                    <a:pt x="12174" y="504565"/>
                  </a:lnTo>
                  <a:lnTo>
                    <a:pt x="9644" y="498353"/>
                  </a:lnTo>
                  <a:lnTo>
                    <a:pt x="4992" y="492065"/>
                  </a:lnTo>
                  <a:lnTo>
                    <a:pt x="2218" y="482920"/>
                  </a:lnTo>
                  <a:lnTo>
                    <a:pt x="0" y="44766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33" name="SMARTInkShape-305"/>
            <p:cNvSpPr/>
            <p:nvPr>
              <p:custDataLst>
                <p:tags r:id="rId123"/>
              </p:custDataLst>
            </p:nvPr>
          </p:nvSpPr>
          <p:spPr>
            <a:xfrm>
              <a:off x="6648450" y="2247900"/>
              <a:ext cx="9526" cy="9526"/>
            </a:xfrm>
            <a:custGeom>
              <a:avLst/>
              <a:gdLst/>
              <a:ahLst/>
              <a:cxnLst/>
              <a:rect l="0" t="0" r="0" b="0"/>
              <a:pathLst>
                <a:path w="9526" h="9526">
                  <a:moveTo>
                    <a:pt x="9525" y="9525"/>
                  </a:moveTo>
                  <a:lnTo>
                    <a:pt x="9525" y="9525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237" name="SMARTInkShape-Group47"/>
          <p:cNvGrpSpPr/>
          <p:nvPr/>
        </p:nvGrpSpPr>
        <p:grpSpPr>
          <a:xfrm>
            <a:off x="2209800" y="2829317"/>
            <a:ext cx="1076326" cy="647309"/>
            <a:chOff x="2209800" y="2829317"/>
            <a:chExt cx="1076326" cy="647309"/>
          </a:xfrm>
        </p:grpSpPr>
        <p:sp>
          <p:nvSpPr>
            <p:cNvPr id="9235" name="SMARTInkShape-306"/>
            <p:cNvSpPr/>
            <p:nvPr>
              <p:custDataLst>
                <p:tags r:id="rId102"/>
              </p:custDataLst>
            </p:nvPr>
          </p:nvSpPr>
          <p:spPr>
            <a:xfrm>
              <a:off x="2867025" y="2857500"/>
              <a:ext cx="419101" cy="542926"/>
            </a:xfrm>
            <a:custGeom>
              <a:avLst/>
              <a:gdLst/>
              <a:ahLst/>
              <a:cxnLst/>
              <a:rect l="0" t="0" r="0" b="0"/>
              <a:pathLst>
                <a:path w="419101" h="542926">
                  <a:moveTo>
                    <a:pt x="419100" y="0"/>
                  </a:moveTo>
                  <a:lnTo>
                    <a:pt x="419100" y="0"/>
                  </a:lnTo>
                  <a:lnTo>
                    <a:pt x="414044" y="5056"/>
                  </a:lnTo>
                  <a:lnTo>
                    <a:pt x="411561" y="10361"/>
                  </a:lnTo>
                  <a:lnTo>
                    <a:pt x="408779" y="25510"/>
                  </a:lnTo>
                  <a:lnTo>
                    <a:pt x="380931" y="68911"/>
                  </a:lnTo>
                  <a:lnTo>
                    <a:pt x="345514" y="116312"/>
                  </a:lnTo>
                  <a:lnTo>
                    <a:pt x="302869" y="163426"/>
                  </a:lnTo>
                  <a:lnTo>
                    <a:pt x="264460" y="209747"/>
                  </a:lnTo>
                  <a:lnTo>
                    <a:pt x="228157" y="252745"/>
                  </a:lnTo>
                  <a:lnTo>
                    <a:pt x="189354" y="295459"/>
                  </a:lnTo>
                  <a:lnTo>
                    <a:pt x="155353" y="331195"/>
                  </a:lnTo>
                  <a:lnTo>
                    <a:pt x="124700" y="368595"/>
                  </a:lnTo>
                  <a:lnTo>
                    <a:pt x="95509" y="406487"/>
                  </a:lnTo>
                  <a:lnTo>
                    <a:pt x="66752" y="445584"/>
                  </a:lnTo>
                  <a:lnTo>
                    <a:pt x="38123" y="489153"/>
                  </a:lnTo>
                  <a:lnTo>
                    <a:pt x="0" y="5429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36" name="SMARTInkShape-307"/>
            <p:cNvSpPr/>
            <p:nvPr>
              <p:custDataLst>
                <p:tags r:id="rId103"/>
              </p:custDataLst>
            </p:nvPr>
          </p:nvSpPr>
          <p:spPr>
            <a:xfrm>
              <a:off x="2209800" y="2829317"/>
              <a:ext cx="447284" cy="647309"/>
            </a:xfrm>
            <a:custGeom>
              <a:avLst/>
              <a:gdLst/>
              <a:ahLst/>
              <a:cxnLst/>
              <a:rect l="0" t="0" r="0" b="0"/>
              <a:pathLst>
                <a:path w="447284" h="647309">
                  <a:moveTo>
                    <a:pt x="438150" y="9133"/>
                  </a:moveTo>
                  <a:lnTo>
                    <a:pt x="438150" y="9133"/>
                  </a:lnTo>
                  <a:lnTo>
                    <a:pt x="443206" y="9133"/>
                  </a:lnTo>
                  <a:lnTo>
                    <a:pt x="444696" y="8075"/>
                  </a:lnTo>
                  <a:lnTo>
                    <a:pt x="445689" y="6311"/>
                  </a:lnTo>
                  <a:lnTo>
                    <a:pt x="447283" y="932"/>
                  </a:lnTo>
                  <a:lnTo>
                    <a:pt x="446355" y="491"/>
                  </a:lnTo>
                  <a:lnTo>
                    <a:pt x="442502" y="0"/>
                  </a:lnTo>
                  <a:lnTo>
                    <a:pt x="441051" y="928"/>
                  </a:lnTo>
                  <a:lnTo>
                    <a:pt x="440084" y="2605"/>
                  </a:lnTo>
                  <a:lnTo>
                    <a:pt x="439439" y="4781"/>
                  </a:lnTo>
                  <a:lnTo>
                    <a:pt x="427959" y="18921"/>
                  </a:lnTo>
                  <a:lnTo>
                    <a:pt x="423037" y="25125"/>
                  </a:lnTo>
                  <a:lnTo>
                    <a:pt x="405996" y="71871"/>
                  </a:lnTo>
                  <a:lnTo>
                    <a:pt x="380111" y="117466"/>
                  </a:lnTo>
                  <a:lnTo>
                    <a:pt x="355424" y="160354"/>
                  </a:lnTo>
                  <a:lnTo>
                    <a:pt x="329106" y="207005"/>
                  </a:lnTo>
                  <a:lnTo>
                    <a:pt x="304594" y="244386"/>
                  </a:lnTo>
                  <a:lnTo>
                    <a:pt x="282397" y="281214"/>
                  </a:lnTo>
                  <a:lnTo>
                    <a:pt x="246987" y="325462"/>
                  </a:lnTo>
                  <a:lnTo>
                    <a:pt x="214476" y="369597"/>
                  </a:lnTo>
                  <a:lnTo>
                    <a:pt x="180066" y="415436"/>
                  </a:lnTo>
                  <a:lnTo>
                    <a:pt x="145518" y="456162"/>
                  </a:lnTo>
                  <a:lnTo>
                    <a:pt x="112940" y="494780"/>
                  </a:lnTo>
                  <a:lnTo>
                    <a:pt x="76857" y="539694"/>
                  </a:lnTo>
                  <a:lnTo>
                    <a:pt x="39989" y="586817"/>
                  </a:lnTo>
                  <a:lnTo>
                    <a:pt x="14055" y="624877"/>
                  </a:lnTo>
                  <a:lnTo>
                    <a:pt x="9809" y="639721"/>
                  </a:lnTo>
                  <a:lnTo>
                    <a:pt x="7597" y="642250"/>
                  </a:lnTo>
                  <a:lnTo>
                    <a:pt x="0" y="64730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9238" name="SMARTInkShape-308"/>
          <p:cNvSpPr/>
          <p:nvPr>
            <p:custDataLst>
              <p:tags r:id="rId1"/>
            </p:custDataLst>
          </p:nvPr>
        </p:nvSpPr>
        <p:spPr>
          <a:xfrm>
            <a:off x="6410325" y="2505076"/>
            <a:ext cx="257176" cy="561975"/>
          </a:xfrm>
          <a:custGeom>
            <a:avLst/>
            <a:gdLst/>
            <a:ahLst/>
            <a:cxnLst/>
            <a:rect l="0" t="0" r="0" b="0"/>
            <a:pathLst>
              <a:path w="257176" h="561975">
                <a:moveTo>
                  <a:pt x="257175" y="9524"/>
                </a:moveTo>
                <a:lnTo>
                  <a:pt x="257175" y="9524"/>
                </a:lnTo>
                <a:lnTo>
                  <a:pt x="257175" y="34"/>
                </a:lnTo>
                <a:lnTo>
                  <a:pt x="248043" y="0"/>
                </a:lnTo>
                <a:lnTo>
                  <a:pt x="230790" y="17925"/>
                </a:lnTo>
                <a:lnTo>
                  <a:pt x="206336" y="63703"/>
                </a:lnTo>
                <a:lnTo>
                  <a:pt x="190495" y="105637"/>
                </a:lnTo>
                <a:lnTo>
                  <a:pt x="172742" y="143045"/>
                </a:lnTo>
                <a:lnTo>
                  <a:pt x="160073" y="181613"/>
                </a:lnTo>
                <a:lnTo>
                  <a:pt x="144560" y="221497"/>
                </a:lnTo>
                <a:lnTo>
                  <a:pt x="126559" y="260126"/>
                </a:lnTo>
                <a:lnTo>
                  <a:pt x="107819" y="298383"/>
                </a:lnTo>
                <a:lnTo>
                  <a:pt x="88861" y="341586"/>
                </a:lnTo>
                <a:lnTo>
                  <a:pt x="74895" y="382844"/>
                </a:lnTo>
                <a:lnTo>
                  <a:pt x="58998" y="421880"/>
                </a:lnTo>
                <a:lnTo>
                  <a:pt x="40882" y="460257"/>
                </a:lnTo>
                <a:lnTo>
                  <a:pt x="27165" y="498439"/>
                </a:lnTo>
                <a:lnTo>
                  <a:pt x="7561" y="545034"/>
                </a:lnTo>
                <a:lnTo>
                  <a:pt x="0" y="561974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242" name="SMARTInkShape-Group49"/>
          <p:cNvGrpSpPr/>
          <p:nvPr/>
        </p:nvGrpSpPr>
        <p:grpSpPr>
          <a:xfrm>
            <a:off x="5829317" y="1230092"/>
            <a:ext cx="1133459" cy="1312964"/>
            <a:chOff x="5829317" y="1230092"/>
            <a:chExt cx="1133459" cy="1312964"/>
          </a:xfrm>
        </p:grpSpPr>
        <p:sp>
          <p:nvSpPr>
            <p:cNvPr id="9239" name="SMARTInkShape-309"/>
            <p:cNvSpPr/>
            <p:nvPr>
              <p:custDataLst>
                <p:tags r:id="rId99"/>
              </p:custDataLst>
            </p:nvPr>
          </p:nvSpPr>
          <p:spPr>
            <a:xfrm>
              <a:off x="6534279" y="2152650"/>
              <a:ext cx="428497" cy="390406"/>
            </a:xfrm>
            <a:custGeom>
              <a:avLst/>
              <a:gdLst/>
              <a:ahLst/>
              <a:cxnLst/>
              <a:rect l="0" t="0" r="0" b="0"/>
              <a:pathLst>
                <a:path w="428497" h="390406">
                  <a:moveTo>
                    <a:pt x="28446" y="190500"/>
                  </a:moveTo>
                  <a:lnTo>
                    <a:pt x="28446" y="190500"/>
                  </a:lnTo>
                  <a:lnTo>
                    <a:pt x="15189" y="190500"/>
                  </a:lnTo>
                  <a:lnTo>
                    <a:pt x="13258" y="191558"/>
                  </a:lnTo>
                  <a:lnTo>
                    <a:pt x="11971" y="193322"/>
                  </a:lnTo>
                  <a:lnTo>
                    <a:pt x="11113" y="195556"/>
                  </a:lnTo>
                  <a:lnTo>
                    <a:pt x="9483" y="197046"/>
                  </a:lnTo>
                  <a:lnTo>
                    <a:pt x="4848" y="198701"/>
                  </a:lnTo>
                  <a:lnTo>
                    <a:pt x="3189" y="200201"/>
                  </a:lnTo>
                  <a:lnTo>
                    <a:pt x="307" y="208110"/>
                  </a:lnTo>
                  <a:lnTo>
                    <a:pt x="0" y="214180"/>
                  </a:lnTo>
                  <a:lnTo>
                    <a:pt x="1016" y="215812"/>
                  </a:lnTo>
                  <a:lnTo>
                    <a:pt x="2751" y="216899"/>
                  </a:lnTo>
                  <a:lnTo>
                    <a:pt x="4965" y="217625"/>
                  </a:lnTo>
                  <a:lnTo>
                    <a:pt x="6443" y="219166"/>
                  </a:lnTo>
                  <a:lnTo>
                    <a:pt x="11635" y="229245"/>
                  </a:lnTo>
                  <a:lnTo>
                    <a:pt x="33825" y="254025"/>
                  </a:lnTo>
                  <a:lnTo>
                    <a:pt x="36128" y="260361"/>
                  </a:lnTo>
                  <a:lnTo>
                    <a:pt x="42796" y="266705"/>
                  </a:lnTo>
                  <a:lnTo>
                    <a:pt x="87366" y="298450"/>
                  </a:lnTo>
                  <a:lnTo>
                    <a:pt x="107740" y="312208"/>
                  </a:lnTo>
                  <a:lnTo>
                    <a:pt x="119556" y="326163"/>
                  </a:lnTo>
                  <a:lnTo>
                    <a:pt x="164567" y="355682"/>
                  </a:lnTo>
                  <a:lnTo>
                    <a:pt x="171142" y="359164"/>
                  </a:lnTo>
                  <a:lnTo>
                    <a:pt x="177591" y="361770"/>
                  </a:lnTo>
                  <a:lnTo>
                    <a:pt x="199891" y="378353"/>
                  </a:lnTo>
                  <a:lnTo>
                    <a:pt x="207538" y="380477"/>
                  </a:lnTo>
                  <a:lnTo>
                    <a:pt x="217457" y="389155"/>
                  </a:lnTo>
                  <a:lnTo>
                    <a:pt x="227016" y="390405"/>
                  </a:lnTo>
                  <a:lnTo>
                    <a:pt x="227501" y="389386"/>
                  </a:lnTo>
                  <a:lnTo>
                    <a:pt x="228039" y="385433"/>
                  </a:lnTo>
                  <a:lnTo>
                    <a:pt x="231101" y="380148"/>
                  </a:lnTo>
                  <a:lnTo>
                    <a:pt x="233400" y="377257"/>
                  </a:lnTo>
                  <a:lnTo>
                    <a:pt x="238775" y="374045"/>
                  </a:lnTo>
                  <a:lnTo>
                    <a:pt x="244692" y="371559"/>
                  </a:lnTo>
                  <a:lnTo>
                    <a:pt x="250850" y="366926"/>
                  </a:lnTo>
                  <a:lnTo>
                    <a:pt x="254292" y="361340"/>
                  </a:lnTo>
                  <a:lnTo>
                    <a:pt x="261559" y="344073"/>
                  </a:lnTo>
                  <a:lnTo>
                    <a:pt x="281466" y="310150"/>
                  </a:lnTo>
                  <a:lnTo>
                    <a:pt x="295739" y="266642"/>
                  </a:lnTo>
                  <a:lnTo>
                    <a:pt x="317406" y="222247"/>
                  </a:lnTo>
                  <a:lnTo>
                    <a:pt x="339598" y="177800"/>
                  </a:lnTo>
                  <a:lnTo>
                    <a:pt x="364996" y="132056"/>
                  </a:lnTo>
                  <a:lnTo>
                    <a:pt x="396746" y="88757"/>
                  </a:lnTo>
                  <a:lnTo>
                    <a:pt x="405213" y="73100"/>
                  </a:lnTo>
                  <a:lnTo>
                    <a:pt x="409250" y="61288"/>
                  </a:lnTo>
                  <a:lnTo>
                    <a:pt x="415621" y="50027"/>
                  </a:lnTo>
                  <a:lnTo>
                    <a:pt x="419037" y="34813"/>
                  </a:lnTo>
                  <a:lnTo>
                    <a:pt x="425223" y="22074"/>
                  </a:lnTo>
                  <a:lnTo>
                    <a:pt x="428496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40" name="SMARTInkShape-310"/>
            <p:cNvSpPr/>
            <p:nvPr>
              <p:custDataLst>
                <p:tags r:id="rId100"/>
              </p:custDataLst>
            </p:nvPr>
          </p:nvSpPr>
          <p:spPr>
            <a:xfrm>
              <a:off x="6402124" y="1809750"/>
              <a:ext cx="360627" cy="691287"/>
            </a:xfrm>
            <a:custGeom>
              <a:avLst/>
              <a:gdLst/>
              <a:ahLst/>
              <a:cxnLst/>
              <a:rect l="0" t="0" r="0" b="0"/>
              <a:pathLst>
                <a:path w="360627" h="691287">
                  <a:moveTo>
                    <a:pt x="8201" y="0"/>
                  </a:moveTo>
                  <a:lnTo>
                    <a:pt x="8201" y="0"/>
                  </a:lnTo>
                  <a:lnTo>
                    <a:pt x="0" y="0"/>
                  </a:lnTo>
                  <a:lnTo>
                    <a:pt x="6993" y="8201"/>
                  </a:lnTo>
                  <a:lnTo>
                    <a:pt x="12900" y="14189"/>
                  </a:lnTo>
                  <a:lnTo>
                    <a:pt x="15581" y="19712"/>
                  </a:lnTo>
                  <a:lnTo>
                    <a:pt x="16295" y="22666"/>
                  </a:lnTo>
                  <a:lnTo>
                    <a:pt x="25076" y="38158"/>
                  </a:lnTo>
                  <a:lnTo>
                    <a:pt x="25801" y="41314"/>
                  </a:lnTo>
                  <a:lnTo>
                    <a:pt x="46492" y="74215"/>
                  </a:lnTo>
                  <a:lnTo>
                    <a:pt x="68537" y="111566"/>
                  </a:lnTo>
                  <a:lnTo>
                    <a:pt x="87969" y="159154"/>
                  </a:lnTo>
                  <a:lnTo>
                    <a:pt x="112992" y="202027"/>
                  </a:lnTo>
                  <a:lnTo>
                    <a:pt x="135202" y="244592"/>
                  </a:lnTo>
                  <a:lnTo>
                    <a:pt x="168139" y="286343"/>
                  </a:lnTo>
                  <a:lnTo>
                    <a:pt x="195449" y="327931"/>
                  </a:lnTo>
                  <a:lnTo>
                    <a:pt x="220924" y="369659"/>
                  </a:lnTo>
                  <a:lnTo>
                    <a:pt x="249501" y="417284"/>
                  </a:lnTo>
                  <a:lnTo>
                    <a:pt x="262554" y="445032"/>
                  </a:lnTo>
                  <a:lnTo>
                    <a:pt x="277061" y="487940"/>
                  </a:lnTo>
                  <a:lnTo>
                    <a:pt x="281153" y="499438"/>
                  </a:lnTo>
                  <a:lnTo>
                    <a:pt x="284514" y="516752"/>
                  </a:lnTo>
                  <a:lnTo>
                    <a:pt x="291743" y="529055"/>
                  </a:lnTo>
                  <a:lnTo>
                    <a:pt x="297556" y="536055"/>
                  </a:lnTo>
                  <a:lnTo>
                    <a:pt x="300844" y="545516"/>
                  </a:lnTo>
                  <a:lnTo>
                    <a:pt x="303365" y="555718"/>
                  </a:lnTo>
                  <a:lnTo>
                    <a:pt x="310784" y="570891"/>
                  </a:lnTo>
                  <a:lnTo>
                    <a:pt x="322615" y="605519"/>
                  </a:lnTo>
                  <a:lnTo>
                    <a:pt x="329874" y="618946"/>
                  </a:lnTo>
                  <a:lnTo>
                    <a:pt x="330600" y="622181"/>
                  </a:lnTo>
                  <a:lnTo>
                    <a:pt x="340125" y="641340"/>
                  </a:lnTo>
                  <a:lnTo>
                    <a:pt x="342347" y="654048"/>
                  </a:lnTo>
                  <a:lnTo>
                    <a:pt x="349058" y="666750"/>
                  </a:lnTo>
                  <a:lnTo>
                    <a:pt x="349739" y="669925"/>
                  </a:lnTo>
                  <a:lnTo>
                    <a:pt x="351251" y="672042"/>
                  </a:lnTo>
                  <a:lnTo>
                    <a:pt x="353318" y="673453"/>
                  </a:lnTo>
                  <a:lnTo>
                    <a:pt x="355754" y="674394"/>
                  </a:lnTo>
                  <a:lnTo>
                    <a:pt x="357377" y="676079"/>
                  </a:lnTo>
                  <a:lnTo>
                    <a:pt x="360623" y="685789"/>
                  </a:lnTo>
                  <a:lnTo>
                    <a:pt x="360626" y="691286"/>
                  </a:lnTo>
                  <a:lnTo>
                    <a:pt x="360626" y="6667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41" name="SMARTInkShape-311"/>
            <p:cNvSpPr/>
            <p:nvPr>
              <p:custDataLst>
                <p:tags r:id="rId101"/>
              </p:custDataLst>
            </p:nvPr>
          </p:nvSpPr>
          <p:spPr>
            <a:xfrm>
              <a:off x="5829317" y="1230092"/>
              <a:ext cx="656731" cy="688928"/>
            </a:xfrm>
            <a:custGeom>
              <a:avLst/>
              <a:gdLst/>
              <a:ahLst/>
              <a:cxnLst/>
              <a:rect l="0" t="0" r="0" b="0"/>
              <a:pathLst>
                <a:path w="656731" h="688928">
                  <a:moveTo>
                    <a:pt x="28558" y="217708"/>
                  </a:moveTo>
                  <a:lnTo>
                    <a:pt x="28558" y="217708"/>
                  </a:lnTo>
                  <a:lnTo>
                    <a:pt x="28558" y="179620"/>
                  </a:lnTo>
                  <a:lnTo>
                    <a:pt x="23502" y="184668"/>
                  </a:lnTo>
                  <a:lnTo>
                    <a:pt x="21019" y="189971"/>
                  </a:lnTo>
                  <a:lnTo>
                    <a:pt x="16262" y="237027"/>
                  </a:lnTo>
                  <a:lnTo>
                    <a:pt x="11509" y="258710"/>
                  </a:lnTo>
                  <a:lnTo>
                    <a:pt x="3225" y="303815"/>
                  </a:lnTo>
                  <a:lnTo>
                    <a:pt x="410" y="351108"/>
                  </a:lnTo>
                  <a:lnTo>
                    <a:pt x="67" y="395714"/>
                  </a:lnTo>
                  <a:lnTo>
                    <a:pt x="0" y="439019"/>
                  </a:lnTo>
                  <a:lnTo>
                    <a:pt x="5043" y="482968"/>
                  </a:lnTo>
                  <a:lnTo>
                    <a:pt x="16230" y="522224"/>
                  </a:lnTo>
                  <a:lnTo>
                    <a:pt x="26552" y="549940"/>
                  </a:lnTo>
                  <a:lnTo>
                    <a:pt x="54530" y="590496"/>
                  </a:lnTo>
                  <a:lnTo>
                    <a:pt x="92108" y="633191"/>
                  </a:lnTo>
                  <a:lnTo>
                    <a:pt x="111124" y="647496"/>
                  </a:lnTo>
                  <a:lnTo>
                    <a:pt x="153221" y="665118"/>
                  </a:lnTo>
                  <a:lnTo>
                    <a:pt x="200118" y="680165"/>
                  </a:lnTo>
                  <a:lnTo>
                    <a:pt x="247648" y="688927"/>
                  </a:lnTo>
                  <a:lnTo>
                    <a:pt x="286794" y="686418"/>
                  </a:lnTo>
                  <a:lnTo>
                    <a:pt x="331372" y="682003"/>
                  </a:lnTo>
                  <a:lnTo>
                    <a:pt x="371066" y="671253"/>
                  </a:lnTo>
                  <a:lnTo>
                    <a:pt x="409480" y="657880"/>
                  </a:lnTo>
                  <a:lnTo>
                    <a:pt x="447642" y="638775"/>
                  </a:lnTo>
                  <a:lnTo>
                    <a:pt x="466700" y="629216"/>
                  </a:lnTo>
                  <a:lnTo>
                    <a:pt x="509276" y="593240"/>
                  </a:lnTo>
                  <a:lnTo>
                    <a:pt x="550199" y="553185"/>
                  </a:lnTo>
                  <a:lnTo>
                    <a:pt x="582448" y="515985"/>
                  </a:lnTo>
                  <a:lnTo>
                    <a:pt x="605242" y="475476"/>
                  </a:lnTo>
                  <a:lnTo>
                    <a:pt x="629030" y="434078"/>
                  </a:lnTo>
                  <a:lnTo>
                    <a:pt x="649055" y="390505"/>
                  </a:lnTo>
                  <a:lnTo>
                    <a:pt x="655598" y="343720"/>
                  </a:lnTo>
                  <a:lnTo>
                    <a:pt x="656730" y="306315"/>
                  </a:lnTo>
                  <a:lnTo>
                    <a:pt x="656008" y="269480"/>
                  </a:lnTo>
                  <a:lnTo>
                    <a:pt x="646819" y="225230"/>
                  </a:lnTo>
                  <a:lnTo>
                    <a:pt x="635080" y="191362"/>
                  </a:lnTo>
                  <a:lnTo>
                    <a:pt x="612150" y="146417"/>
                  </a:lnTo>
                  <a:lnTo>
                    <a:pt x="570567" y="102068"/>
                  </a:lnTo>
                  <a:lnTo>
                    <a:pt x="539815" y="77258"/>
                  </a:lnTo>
                  <a:lnTo>
                    <a:pt x="496553" y="49912"/>
                  </a:lnTo>
                  <a:lnTo>
                    <a:pt x="449830" y="25186"/>
                  </a:lnTo>
                  <a:lnTo>
                    <a:pt x="411377" y="12615"/>
                  </a:lnTo>
                  <a:lnTo>
                    <a:pt x="367999" y="3246"/>
                  </a:lnTo>
                  <a:lnTo>
                    <a:pt x="326806" y="0"/>
                  </a:lnTo>
                  <a:lnTo>
                    <a:pt x="282616" y="96"/>
                  </a:lnTo>
                  <a:lnTo>
                    <a:pt x="241183" y="6357"/>
                  </a:lnTo>
                  <a:lnTo>
                    <a:pt x="197980" y="15974"/>
                  </a:lnTo>
                  <a:lnTo>
                    <a:pt x="151042" y="37650"/>
                  </a:lnTo>
                  <a:lnTo>
                    <a:pt x="116708" y="58877"/>
                  </a:lnTo>
                  <a:lnTo>
                    <a:pt x="66658" y="10340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9243" name="SMARTInkShape-312"/>
          <p:cNvSpPr/>
          <p:nvPr>
            <p:custDataLst>
              <p:tags r:id="rId2"/>
            </p:custDataLst>
          </p:nvPr>
        </p:nvSpPr>
        <p:spPr>
          <a:xfrm>
            <a:off x="6581775" y="2209800"/>
            <a:ext cx="76201" cy="9526"/>
          </a:xfrm>
          <a:custGeom>
            <a:avLst/>
            <a:gdLst/>
            <a:ahLst/>
            <a:cxnLst/>
            <a:rect l="0" t="0" r="0" b="0"/>
            <a:pathLst>
              <a:path w="76201" h="9526">
                <a:moveTo>
                  <a:pt x="76200" y="0"/>
                </a:moveTo>
                <a:lnTo>
                  <a:pt x="76200" y="0"/>
                </a:lnTo>
                <a:lnTo>
                  <a:pt x="28768" y="0"/>
                </a:lnTo>
                <a:lnTo>
                  <a:pt x="1452" y="0"/>
                </a:lnTo>
                <a:lnTo>
                  <a:pt x="968" y="1058"/>
                </a:lnTo>
                <a:lnTo>
                  <a:pt x="0" y="9525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247" name="SMARTInkShape-Group51"/>
          <p:cNvGrpSpPr/>
          <p:nvPr/>
        </p:nvGrpSpPr>
        <p:grpSpPr>
          <a:xfrm>
            <a:off x="2362203" y="3800478"/>
            <a:ext cx="400048" cy="285748"/>
            <a:chOff x="2362203" y="3800478"/>
            <a:chExt cx="400048" cy="285748"/>
          </a:xfrm>
        </p:grpSpPr>
        <p:sp>
          <p:nvSpPr>
            <p:cNvPr id="9244" name="SMARTInkShape-313"/>
            <p:cNvSpPr/>
            <p:nvPr>
              <p:custDataLst>
                <p:tags r:id="rId96"/>
              </p:custDataLst>
            </p:nvPr>
          </p:nvSpPr>
          <p:spPr>
            <a:xfrm>
              <a:off x="2657475" y="3952878"/>
              <a:ext cx="85726" cy="133348"/>
            </a:xfrm>
            <a:custGeom>
              <a:avLst/>
              <a:gdLst/>
              <a:ahLst/>
              <a:cxnLst/>
              <a:rect l="0" t="0" r="0" b="0"/>
              <a:pathLst>
                <a:path w="85726" h="133348">
                  <a:moveTo>
                    <a:pt x="85725" y="9522"/>
                  </a:moveTo>
                  <a:lnTo>
                    <a:pt x="85725" y="9522"/>
                  </a:lnTo>
                  <a:lnTo>
                    <a:pt x="85725" y="1321"/>
                  </a:lnTo>
                  <a:lnTo>
                    <a:pt x="84667" y="880"/>
                  </a:lnTo>
                  <a:lnTo>
                    <a:pt x="68033" y="0"/>
                  </a:lnTo>
                  <a:lnTo>
                    <a:pt x="67581" y="1057"/>
                  </a:lnTo>
                  <a:lnTo>
                    <a:pt x="67077" y="5054"/>
                  </a:lnTo>
                  <a:lnTo>
                    <a:pt x="65885" y="6543"/>
                  </a:lnTo>
                  <a:lnTo>
                    <a:pt x="61738" y="8198"/>
                  </a:lnTo>
                  <a:lnTo>
                    <a:pt x="60208" y="9698"/>
                  </a:lnTo>
                  <a:lnTo>
                    <a:pt x="58510" y="14186"/>
                  </a:lnTo>
                  <a:lnTo>
                    <a:pt x="57269" y="31878"/>
                  </a:lnTo>
                  <a:lnTo>
                    <a:pt x="56171" y="33951"/>
                  </a:lnTo>
                  <a:lnTo>
                    <a:pt x="54381" y="35333"/>
                  </a:lnTo>
                  <a:lnTo>
                    <a:pt x="52129" y="36255"/>
                  </a:lnTo>
                  <a:lnTo>
                    <a:pt x="50627" y="37927"/>
                  </a:lnTo>
                  <a:lnTo>
                    <a:pt x="48959" y="42607"/>
                  </a:lnTo>
                  <a:lnTo>
                    <a:pt x="46830" y="54236"/>
                  </a:lnTo>
                  <a:lnTo>
                    <a:pt x="41157" y="63575"/>
                  </a:lnTo>
                  <a:lnTo>
                    <a:pt x="37947" y="73045"/>
                  </a:lnTo>
                  <a:lnTo>
                    <a:pt x="31822" y="82554"/>
                  </a:lnTo>
                  <a:lnTo>
                    <a:pt x="28479" y="92074"/>
                  </a:lnTo>
                  <a:lnTo>
                    <a:pt x="22314" y="101597"/>
                  </a:lnTo>
                  <a:lnTo>
                    <a:pt x="20017" y="111122"/>
                  </a:lnTo>
                  <a:lnTo>
                    <a:pt x="19480" y="117472"/>
                  </a:lnTo>
                  <a:lnTo>
                    <a:pt x="18278" y="119589"/>
                  </a:lnTo>
                  <a:lnTo>
                    <a:pt x="16419" y="121000"/>
                  </a:lnTo>
                  <a:lnTo>
                    <a:pt x="14121" y="121940"/>
                  </a:lnTo>
                  <a:lnTo>
                    <a:pt x="12589" y="123626"/>
                  </a:lnTo>
                  <a:lnTo>
                    <a:pt x="10887" y="128321"/>
                  </a:lnTo>
                  <a:lnTo>
                    <a:pt x="9374" y="129996"/>
                  </a:lnTo>
                  <a:lnTo>
                    <a:pt x="0" y="13334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45" name="SMARTInkShape-314"/>
            <p:cNvSpPr/>
            <p:nvPr>
              <p:custDataLst>
                <p:tags r:id="rId97"/>
              </p:custDataLst>
            </p:nvPr>
          </p:nvSpPr>
          <p:spPr>
            <a:xfrm>
              <a:off x="2667392" y="3962401"/>
              <a:ext cx="94859" cy="95250"/>
            </a:xfrm>
            <a:custGeom>
              <a:avLst/>
              <a:gdLst/>
              <a:ahLst/>
              <a:cxnLst/>
              <a:rect l="0" t="0" r="0" b="0"/>
              <a:pathLst>
                <a:path w="94859" h="95250">
                  <a:moveTo>
                    <a:pt x="9133" y="28574"/>
                  </a:moveTo>
                  <a:lnTo>
                    <a:pt x="9133" y="28574"/>
                  </a:lnTo>
                  <a:lnTo>
                    <a:pt x="9133" y="4976"/>
                  </a:lnTo>
                  <a:lnTo>
                    <a:pt x="8075" y="3317"/>
                  </a:lnTo>
                  <a:lnTo>
                    <a:pt x="6311" y="2211"/>
                  </a:lnTo>
                  <a:lnTo>
                    <a:pt x="0" y="129"/>
                  </a:lnTo>
                  <a:lnTo>
                    <a:pt x="9020" y="0"/>
                  </a:lnTo>
                  <a:lnTo>
                    <a:pt x="35503" y="25311"/>
                  </a:lnTo>
                  <a:lnTo>
                    <a:pt x="41314" y="27123"/>
                  </a:lnTo>
                  <a:lnTo>
                    <a:pt x="43287" y="28665"/>
                  </a:lnTo>
                  <a:lnTo>
                    <a:pt x="45479" y="33201"/>
                  </a:lnTo>
                  <a:lnTo>
                    <a:pt x="47122" y="34834"/>
                  </a:lnTo>
                  <a:lnTo>
                    <a:pt x="51770" y="36648"/>
                  </a:lnTo>
                  <a:lnTo>
                    <a:pt x="53432" y="38190"/>
                  </a:lnTo>
                  <a:lnTo>
                    <a:pt x="64829" y="55395"/>
                  </a:lnTo>
                  <a:lnTo>
                    <a:pt x="74356" y="65196"/>
                  </a:lnTo>
                  <a:lnTo>
                    <a:pt x="75378" y="71293"/>
                  </a:lnTo>
                  <a:lnTo>
                    <a:pt x="76580" y="72928"/>
                  </a:lnTo>
                  <a:lnTo>
                    <a:pt x="80737" y="74745"/>
                  </a:lnTo>
                  <a:lnTo>
                    <a:pt x="82269" y="76288"/>
                  </a:lnTo>
                  <a:lnTo>
                    <a:pt x="84929" y="84273"/>
                  </a:lnTo>
                  <a:lnTo>
                    <a:pt x="87976" y="85079"/>
                  </a:lnTo>
                  <a:lnTo>
                    <a:pt x="90270" y="85294"/>
                  </a:lnTo>
                  <a:lnTo>
                    <a:pt x="91799" y="86496"/>
                  </a:lnTo>
                  <a:lnTo>
                    <a:pt x="94858" y="9524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46" name="SMARTInkShape-315"/>
            <p:cNvSpPr/>
            <p:nvPr>
              <p:custDataLst>
                <p:tags r:id="rId98"/>
              </p:custDataLst>
            </p:nvPr>
          </p:nvSpPr>
          <p:spPr>
            <a:xfrm>
              <a:off x="2362203" y="3800478"/>
              <a:ext cx="247648" cy="257042"/>
            </a:xfrm>
            <a:custGeom>
              <a:avLst/>
              <a:gdLst/>
              <a:ahLst/>
              <a:cxnLst/>
              <a:rect l="0" t="0" r="0" b="0"/>
              <a:pathLst>
                <a:path w="247648" h="257042">
                  <a:moveTo>
                    <a:pt x="19047" y="19047"/>
                  </a:moveTo>
                  <a:lnTo>
                    <a:pt x="19047" y="19047"/>
                  </a:lnTo>
                  <a:lnTo>
                    <a:pt x="19047" y="10846"/>
                  </a:lnTo>
                  <a:lnTo>
                    <a:pt x="17989" y="10405"/>
                  </a:lnTo>
                  <a:lnTo>
                    <a:pt x="13991" y="9915"/>
                  </a:lnTo>
                  <a:lnTo>
                    <a:pt x="12501" y="8725"/>
                  </a:lnTo>
                  <a:lnTo>
                    <a:pt x="9914" y="1355"/>
                  </a:lnTo>
                  <a:lnTo>
                    <a:pt x="6875" y="601"/>
                  </a:lnTo>
                  <a:lnTo>
                    <a:pt x="32" y="0"/>
                  </a:lnTo>
                  <a:lnTo>
                    <a:pt x="0" y="8198"/>
                  </a:lnTo>
                  <a:lnTo>
                    <a:pt x="6544" y="16865"/>
                  </a:lnTo>
                  <a:lnTo>
                    <a:pt x="8639" y="25691"/>
                  </a:lnTo>
                  <a:lnTo>
                    <a:pt x="9130" y="31878"/>
                  </a:lnTo>
                  <a:lnTo>
                    <a:pt x="12170" y="38155"/>
                  </a:lnTo>
                  <a:lnTo>
                    <a:pt x="14462" y="41310"/>
                  </a:lnTo>
                  <a:lnTo>
                    <a:pt x="27128" y="84037"/>
                  </a:lnTo>
                  <a:lnTo>
                    <a:pt x="44734" y="127084"/>
                  </a:lnTo>
                  <a:lnTo>
                    <a:pt x="52999" y="146073"/>
                  </a:lnTo>
                  <a:lnTo>
                    <a:pt x="56976" y="164046"/>
                  </a:lnTo>
                  <a:lnTo>
                    <a:pt x="79489" y="206765"/>
                  </a:lnTo>
                  <a:lnTo>
                    <a:pt x="92440" y="227813"/>
                  </a:lnTo>
                  <a:lnTo>
                    <a:pt x="95058" y="234599"/>
                  </a:lnTo>
                  <a:lnTo>
                    <a:pt x="99749" y="241142"/>
                  </a:lnTo>
                  <a:lnTo>
                    <a:pt x="105362" y="244756"/>
                  </a:lnTo>
                  <a:lnTo>
                    <a:pt x="108340" y="245720"/>
                  </a:lnTo>
                  <a:lnTo>
                    <a:pt x="110326" y="247421"/>
                  </a:lnTo>
                  <a:lnTo>
                    <a:pt x="112532" y="252132"/>
                  </a:lnTo>
                  <a:lnTo>
                    <a:pt x="114178" y="253812"/>
                  </a:lnTo>
                  <a:lnTo>
                    <a:pt x="118831" y="255679"/>
                  </a:lnTo>
                  <a:lnTo>
                    <a:pt x="131585" y="257041"/>
                  </a:lnTo>
                  <a:lnTo>
                    <a:pt x="150635" y="239835"/>
                  </a:lnTo>
                  <a:lnTo>
                    <a:pt x="156931" y="233573"/>
                  </a:lnTo>
                  <a:lnTo>
                    <a:pt x="159704" y="227987"/>
                  </a:lnTo>
                  <a:lnTo>
                    <a:pt x="176072" y="182647"/>
                  </a:lnTo>
                  <a:lnTo>
                    <a:pt x="190587" y="136431"/>
                  </a:lnTo>
                  <a:lnTo>
                    <a:pt x="202199" y="105417"/>
                  </a:lnTo>
                  <a:lnTo>
                    <a:pt x="204648" y="102027"/>
                  </a:lnTo>
                  <a:lnTo>
                    <a:pt x="207370" y="92616"/>
                  </a:lnTo>
                  <a:lnTo>
                    <a:pt x="209419" y="63900"/>
                  </a:lnTo>
                  <a:lnTo>
                    <a:pt x="210521" y="61649"/>
                  </a:lnTo>
                  <a:lnTo>
                    <a:pt x="212313" y="60149"/>
                  </a:lnTo>
                  <a:lnTo>
                    <a:pt x="214566" y="59148"/>
                  </a:lnTo>
                  <a:lnTo>
                    <a:pt x="216068" y="57423"/>
                  </a:lnTo>
                  <a:lnTo>
                    <a:pt x="217737" y="52684"/>
                  </a:lnTo>
                  <a:lnTo>
                    <a:pt x="219240" y="50996"/>
                  </a:lnTo>
                  <a:lnTo>
                    <a:pt x="223733" y="49122"/>
                  </a:lnTo>
                  <a:lnTo>
                    <a:pt x="225354" y="47563"/>
                  </a:lnTo>
                  <a:lnTo>
                    <a:pt x="228170" y="39552"/>
                  </a:lnTo>
                  <a:lnTo>
                    <a:pt x="231229" y="38744"/>
                  </a:lnTo>
                  <a:lnTo>
                    <a:pt x="242775" y="38135"/>
                  </a:lnTo>
                  <a:lnTo>
                    <a:pt x="244399" y="39181"/>
                  </a:lnTo>
                  <a:lnTo>
                    <a:pt x="245482" y="40936"/>
                  </a:lnTo>
                  <a:lnTo>
                    <a:pt x="247647" y="4762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255" name="SMARTInkShape-Group52"/>
          <p:cNvGrpSpPr/>
          <p:nvPr/>
        </p:nvGrpSpPr>
        <p:grpSpPr>
          <a:xfrm>
            <a:off x="3000460" y="3486150"/>
            <a:ext cx="1057188" cy="600076"/>
            <a:chOff x="3000460" y="3486150"/>
            <a:chExt cx="1057188" cy="600076"/>
          </a:xfrm>
        </p:grpSpPr>
        <p:sp>
          <p:nvSpPr>
            <p:cNvPr id="9248" name="SMARTInkShape-316"/>
            <p:cNvSpPr/>
            <p:nvPr>
              <p:custDataLst>
                <p:tags r:id="rId89"/>
              </p:custDataLst>
            </p:nvPr>
          </p:nvSpPr>
          <p:spPr>
            <a:xfrm>
              <a:off x="3972318" y="3486150"/>
              <a:ext cx="85330" cy="600076"/>
            </a:xfrm>
            <a:custGeom>
              <a:avLst/>
              <a:gdLst/>
              <a:ahLst/>
              <a:cxnLst/>
              <a:rect l="0" t="0" r="0" b="0"/>
              <a:pathLst>
                <a:path w="85330" h="600076">
                  <a:moveTo>
                    <a:pt x="9132" y="0"/>
                  </a:moveTo>
                  <a:lnTo>
                    <a:pt x="9132" y="0"/>
                  </a:lnTo>
                  <a:lnTo>
                    <a:pt x="4076" y="0"/>
                  </a:lnTo>
                  <a:lnTo>
                    <a:pt x="2586" y="1058"/>
                  </a:lnTo>
                  <a:lnTo>
                    <a:pt x="1593" y="2822"/>
                  </a:lnTo>
                  <a:lnTo>
                    <a:pt x="0" y="8201"/>
                  </a:lnTo>
                  <a:lnTo>
                    <a:pt x="6231" y="16868"/>
                  </a:lnTo>
                  <a:lnTo>
                    <a:pt x="9330" y="25694"/>
                  </a:lnTo>
                  <a:lnTo>
                    <a:pt x="15423" y="36070"/>
                  </a:lnTo>
                  <a:lnTo>
                    <a:pt x="26731" y="82719"/>
                  </a:lnTo>
                  <a:lnTo>
                    <a:pt x="38352" y="124683"/>
                  </a:lnTo>
                  <a:lnTo>
                    <a:pt x="53667" y="165017"/>
                  </a:lnTo>
                  <a:lnTo>
                    <a:pt x="69468" y="209957"/>
                  </a:lnTo>
                  <a:lnTo>
                    <a:pt x="74555" y="248789"/>
                  </a:lnTo>
                  <a:lnTo>
                    <a:pt x="78382" y="290483"/>
                  </a:lnTo>
                  <a:lnTo>
                    <a:pt x="83960" y="324785"/>
                  </a:lnTo>
                  <a:lnTo>
                    <a:pt x="85151" y="371598"/>
                  </a:lnTo>
                  <a:lnTo>
                    <a:pt x="85308" y="412570"/>
                  </a:lnTo>
                  <a:lnTo>
                    <a:pt x="85329" y="452538"/>
                  </a:lnTo>
                  <a:lnTo>
                    <a:pt x="77793" y="493118"/>
                  </a:lnTo>
                  <a:lnTo>
                    <a:pt x="73572" y="513704"/>
                  </a:lnTo>
                  <a:lnTo>
                    <a:pt x="68442" y="533208"/>
                  </a:lnTo>
                  <a:lnTo>
                    <a:pt x="64100" y="552393"/>
                  </a:lnTo>
                  <a:lnTo>
                    <a:pt x="56110" y="568661"/>
                  </a:lnTo>
                  <a:lnTo>
                    <a:pt x="53151" y="572782"/>
                  </a:lnTo>
                  <a:lnTo>
                    <a:pt x="49862" y="583006"/>
                  </a:lnTo>
                  <a:lnTo>
                    <a:pt x="47232" y="6000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49" name="SMARTInkShape-317"/>
            <p:cNvSpPr/>
            <p:nvPr>
              <p:custDataLst>
                <p:tags r:id="rId90"/>
              </p:custDataLst>
            </p:nvPr>
          </p:nvSpPr>
          <p:spPr>
            <a:xfrm>
              <a:off x="3861662" y="3752854"/>
              <a:ext cx="100333" cy="152276"/>
            </a:xfrm>
            <a:custGeom>
              <a:avLst/>
              <a:gdLst/>
              <a:ahLst/>
              <a:cxnLst/>
              <a:rect l="0" t="0" r="0" b="0"/>
              <a:pathLst>
                <a:path w="100333" h="152276">
                  <a:moveTo>
                    <a:pt x="5488" y="57146"/>
                  </a:moveTo>
                  <a:lnTo>
                    <a:pt x="5488" y="57146"/>
                  </a:lnTo>
                  <a:lnTo>
                    <a:pt x="5488" y="74756"/>
                  </a:lnTo>
                  <a:lnTo>
                    <a:pt x="432" y="80826"/>
                  </a:lnTo>
                  <a:lnTo>
                    <a:pt x="0" y="83516"/>
                  </a:lnTo>
                  <a:lnTo>
                    <a:pt x="772" y="86368"/>
                  </a:lnTo>
                  <a:lnTo>
                    <a:pt x="3392" y="92359"/>
                  </a:lnTo>
                  <a:lnTo>
                    <a:pt x="5407" y="117482"/>
                  </a:lnTo>
                  <a:lnTo>
                    <a:pt x="6492" y="119595"/>
                  </a:lnTo>
                  <a:lnTo>
                    <a:pt x="8274" y="121004"/>
                  </a:lnTo>
                  <a:lnTo>
                    <a:pt x="10520" y="121942"/>
                  </a:lnTo>
                  <a:lnTo>
                    <a:pt x="12018" y="123627"/>
                  </a:lnTo>
                  <a:lnTo>
                    <a:pt x="13682" y="128321"/>
                  </a:lnTo>
                  <a:lnTo>
                    <a:pt x="14618" y="136914"/>
                  </a:lnTo>
                  <a:lnTo>
                    <a:pt x="15808" y="138900"/>
                  </a:lnTo>
                  <a:lnTo>
                    <a:pt x="17660" y="140223"/>
                  </a:lnTo>
                  <a:lnTo>
                    <a:pt x="23180" y="142348"/>
                  </a:lnTo>
                  <a:lnTo>
                    <a:pt x="23934" y="145461"/>
                  </a:lnTo>
                  <a:lnTo>
                    <a:pt x="24135" y="147773"/>
                  </a:lnTo>
                  <a:lnTo>
                    <a:pt x="25328" y="149314"/>
                  </a:lnTo>
                  <a:lnTo>
                    <a:pt x="32704" y="151990"/>
                  </a:lnTo>
                  <a:lnTo>
                    <a:pt x="38717" y="152275"/>
                  </a:lnTo>
                  <a:lnTo>
                    <a:pt x="40341" y="151258"/>
                  </a:lnTo>
                  <a:lnTo>
                    <a:pt x="41423" y="149521"/>
                  </a:lnTo>
                  <a:lnTo>
                    <a:pt x="43160" y="144184"/>
                  </a:lnTo>
                  <a:lnTo>
                    <a:pt x="46220" y="143455"/>
                  </a:lnTo>
                  <a:lnTo>
                    <a:pt x="48518" y="143260"/>
                  </a:lnTo>
                  <a:lnTo>
                    <a:pt x="53893" y="140222"/>
                  </a:lnTo>
                  <a:lnTo>
                    <a:pt x="65968" y="129648"/>
                  </a:lnTo>
                  <a:lnTo>
                    <a:pt x="69409" y="123588"/>
                  </a:lnTo>
                  <a:lnTo>
                    <a:pt x="71998" y="117368"/>
                  </a:lnTo>
                  <a:lnTo>
                    <a:pt x="88567" y="95240"/>
                  </a:lnTo>
                  <a:lnTo>
                    <a:pt x="93803" y="68657"/>
                  </a:lnTo>
                  <a:lnTo>
                    <a:pt x="97656" y="61204"/>
                  </a:lnTo>
                  <a:lnTo>
                    <a:pt x="100129" y="47795"/>
                  </a:lnTo>
                  <a:lnTo>
                    <a:pt x="100332" y="44562"/>
                  </a:lnTo>
                  <a:lnTo>
                    <a:pt x="97736" y="38148"/>
                  </a:lnTo>
                  <a:lnTo>
                    <a:pt x="94112" y="31769"/>
                  </a:lnTo>
                  <a:lnTo>
                    <a:pt x="91785" y="19051"/>
                  </a:lnTo>
                  <a:lnTo>
                    <a:pt x="91595" y="15874"/>
                  </a:lnTo>
                  <a:lnTo>
                    <a:pt x="88560" y="9522"/>
                  </a:lnTo>
                  <a:lnTo>
                    <a:pt x="86270" y="6347"/>
                  </a:lnTo>
                  <a:lnTo>
                    <a:pt x="80902" y="2819"/>
                  </a:lnTo>
                  <a:lnTo>
                    <a:pt x="68833" y="554"/>
                  </a:lnTo>
                  <a:lnTo>
                    <a:pt x="35943" y="0"/>
                  </a:lnTo>
                  <a:lnTo>
                    <a:pt x="26830" y="6542"/>
                  </a:lnTo>
                  <a:lnTo>
                    <a:pt x="20971" y="8197"/>
                  </a:lnTo>
                  <a:lnTo>
                    <a:pt x="18984" y="9697"/>
                  </a:lnTo>
                  <a:lnTo>
                    <a:pt x="16778" y="14185"/>
                  </a:lnTo>
                  <a:lnTo>
                    <a:pt x="14058" y="35008"/>
                  </a:lnTo>
                  <a:lnTo>
                    <a:pt x="10002" y="41309"/>
                  </a:lnTo>
                  <a:lnTo>
                    <a:pt x="9556" y="44472"/>
                  </a:lnTo>
                  <a:lnTo>
                    <a:pt x="15013" y="6667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50" name="SMARTInkShape-318"/>
            <p:cNvSpPr/>
            <p:nvPr>
              <p:custDataLst>
                <p:tags r:id="rId91"/>
              </p:custDataLst>
            </p:nvPr>
          </p:nvSpPr>
          <p:spPr>
            <a:xfrm>
              <a:off x="3752850" y="3695831"/>
              <a:ext cx="66676" cy="209300"/>
            </a:xfrm>
            <a:custGeom>
              <a:avLst/>
              <a:gdLst/>
              <a:ahLst/>
              <a:cxnLst/>
              <a:rect l="0" t="0" r="0" b="0"/>
              <a:pathLst>
                <a:path w="66676" h="209300">
                  <a:moveTo>
                    <a:pt x="0" y="133219"/>
                  </a:moveTo>
                  <a:lnTo>
                    <a:pt x="0" y="133219"/>
                  </a:lnTo>
                  <a:lnTo>
                    <a:pt x="5056" y="133219"/>
                  </a:lnTo>
                  <a:lnTo>
                    <a:pt x="6546" y="132161"/>
                  </a:lnTo>
                  <a:lnTo>
                    <a:pt x="7539" y="130397"/>
                  </a:lnTo>
                  <a:lnTo>
                    <a:pt x="9263" y="123518"/>
                  </a:lnTo>
                  <a:lnTo>
                    <a:pt x="9491" y="110553"/>
                  </a:lnTo>
                  <a:lnTo>
                    <a:pt x="12332" y="104448"/>
                  </a:lnTo>
                  <a:lnTo>
                    <a:pt x="16064" y="98207"/>
                  </a:lnTo>
                  <a:lnTo>
                    <a:pt x="19224" y="88743"/>
                  </a:lnTo>
                  <a:lnTo>
                    <a:pt x="25334" y="79237"/>
                  </a:lnTo>
                  <a:lnTo>
                    <a:pt x="28673" y="69717"/>
                  </a:lnTo>
                  <a:lnTo>
                    <a:pt x="34837" y="60193"/>
                  </a:lnTo>
                  <a:lnTo>
                    <a:pt x="38191" y="50669"/>
                  </a:lnTo>
                  <a:lnTo>
                    <a:pt x="44360" y="41144"/>
                  </a:lnTo>
                  <a:lnTo>
                    <a:pt x="46658" y="31619"/>
                  </a:lnTo>
                  <a:lnTo>
                    <a:pt x="47497" y="15744"/>
                  </a:lnTo>
                  <a:lnTo>
                    <a:pt x="48598" y="13627"/>
                  </a:lnTo>
                  <a:lnTo>
                    <a:pt x="50390" y="12216"/>
                  </a:lnTo>
                  <a:lnTo>
                    <a:pt x="52644" y="11276"/>
                  </a:lnTo>
                  <a:lnTo>
                    <a:pt x="54146" y="9590"/>
                  </a:lnTo>
                  <a:lnTo>
                    <a:pt x="57033" y="310"/>
                  </a:lnTo>
                  <a:lnTo>
                    <a:pt x="52059" y="0"/>
                  </a:lnTo>
                  <a:lnTo>
                    <a:pt x="50581" y="1015"/>
                  </a:lnTo>
                  <a:lnTo>
                    <a:pt x="49596" y="2749"/>
                  </a:lnTo>
                  <a:lnTo>
                    <a:pt x="48015" y="13138"/>
                  </a:lnTo>
                  <a:lnTo>
                    <a:pt x="46827" y="15065"/>
                  </a:lnTo>
                  <a:lnTo>
                    <a:pt x="44976" y="16350"/>
                  </a:lnTo>
                  <a:lnTo>
                    <a:pt x="42684" y="17206"/>
                  </a:lnTo>
                  <a:lnTo>
                    <a:pt x="41156" y="19894"/>
                  </a:lnTo>
                  <a:lnTo>
                    <a:pt x="37947" y="32731"/>
                  </a:lnTo>
                  <a:lnTo>
                    <a:pt x="30740" y="47087"/>
                  </a:lnTo>
                  <a:lnTo>
                    <a:pt x="28659" y="89125"/>
                  </a:lnTo>
                  <a:lnTo>
                    <a:pt x="28576" y="135800"/>
                  </a:lnTo>
                  <a:lnTo>
                    <a:pt x="28575" y="164562"/>
                  </a:lnTo>
                  <a:lnTo>
                    <a:pt x="31397" y="171138"/>
                  </a:lnTo>
                  <a:lnTo>
                    <a:pt x="35121" y="177589"/>
                  </a:lnTo>
                  <a:lnTo>
                    <a:pt x="37838" y="190166"/>
                  </a:lnTo>
                  <a:lnTo>
                    <a:pt x="37984" y="194865"/>
                  </a:lnTo>
                  <a:lnTo>
                    <a:pt x="39081" y="196541"/>
                  </a:lnTo>
                  <a:lnTo>
                    <a:pt x="40871" y="197659"/>
                  </a:lnTo>
                  <a:lnTo>
                    <a:pt x="46291" y="199453"/>
                  </a:lnTo>
                  <a:lnTo>
                    <a:pt x="47032" y="202520"/>
                  </a:lnTo>
                  <a:lnTo>
                    <a:pt x="47230" y="204820"/>
                  </a:lnTo>
                  <a:lnTo>
                    <a:pt x="48420" y="206353"/>
                  </a:lnTo>
                  <a:lnTo>
                    <a:pt x="56747" y="209299"/>
                  </a:lnTo>
                  <a:lnTo>
                    <a:pt x="66675" y="19989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51" name="SMARTInkShape-319"/>
            <p:cNvSpPr/>
            <p:nvPr>
              <p:custDataLst>
                <p:tags r:id="rId92"/>
              </p:custDataLst>
            </p:nvPr>
          </p:nvSpPr>
          <p:spPr>
            <a:xfrm>
              <a:off x="3552825" y="3810000"/>
              <a:ext cx="133351" cy="38091"/>
            </a:xfrm>
            <a:custGeom>
              <a:avLst/>
              <a:gdLst/>
              <a:ahLst/>
              <a:cxnLst/>
              <a:rect l="0" t="0" r="0" b="0"/>
              <a:pathLst>
                <a:path w="133351" h="38091">
                  <a:moveTo>
                    <a:pt x="0" y="19050"/>
                  </a:moveTo>
                  <a:lnTo>
                    <a:pt x="0" y="19050"/>
                  </a:lnTo>
                  <a:lnTo>
                    <a:pt x="8201" y="19050"/>
                  </a:lnTo>
                  <a:lnTo>
                    <a:pt x="8642" y="20108"/>
                  </a:lnTo>
                  <a:lnTo>
                    <a:pt x="9409" y="27251"/>
                  </a:lnTo>
                  <a:lnTo>
                    <a:pt x="12295" y="27986"/>
                  </a:lnTo>
                  <a:lnTo>
                    <a:pt x="27217" y="28572"/>
                  </a:lnTo>
                  <a:lnTo>
                    <a:pt x="27669" y="29631"/>
                  </a:lnTo>
                  <a:lnTo>
                    <a:pt x="28172" y="33631"/>
                  </a:lnTo>
                  <a:lnTo>
                    <a:pt x="29365" y="35121"/>
                  </a:lnTo>
                  <a:lnTo>
                    <a:pt x="33512" y="36776"/>
                  </a:lnTo>
                  <a:lnTo>
                    <a:pt x="55675" y="38090"/>
                  </a:lnTo>
                  <a:lnTo>
                    <a:pt x="65222" y="29898"/>
                  </a:lnTo>
                  <a:lnTo>
                    <a:pt x="71301" y="28967"/>
                  </a:lnTo>
                  <a:lnTo>
                    <a:pt x="112849" y="28575"/>
                  </a:lnTo>
                  <a:lnTo>
                    <a:pt x="113333" y="27517"/>
                  </a:lnTo>
                  <a:lnTo>
                    <a:pt x="114172" y="20374"/>
                  </a:lnTo>
                  <a:lnTo>
                    <a:pt x="117065" y="19639"/>
                  </a:lnTo>
                  <a:lnTo>
                    <a:pt x="123430" y="19084"/>
                  </a:lnTo>
                  <a:lnTo>
                    <a:pt x="123708" y="14003"/>
                  </a:lnTo>
                  <a:lnTo>
                    <a:pt x="126595" y="8693"/>
                  </a:lnTo>
                  <a:lnTo>
                    <a:pt x="1333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52" name="SMARTInkShape-320"/>
            <p:cNvSpPr/>
            <p:nvPr>
              <p:custDataLst>
                <p:tags r:id="rId93"/>
              </p:custDataLst>
            </p:nvPr>
          </p:nvSpPr>
          <p:spPr>
            <a:xfrm>
              <a:off x="3333876" y="3752854"/>
              <a:ext cx="114161" cy="199857"/>
            </a:xfrm>
            <a:custGeom>
              <a:avLst/>
              <a:gdLst/>
              <a:ahLst/>
              <a:cxnLst/>
              <a:rect l="0" t="0" r="0" b="0"/>
              <a:pathLst>
                <a:path w="114161" h="199857">
                  <a:moveTo>
                    <a:pt x="18924" y="57146"/>
                  </a:moveTo>
                  <a:lnTo>
                    <a:pt x="18924" y="57146"/>
                  </a:lnTo>
                  <a:lnTo>
                    <a:pt x="13868" y="57146"/>
                  </a:lnTo>
                  <a:lnTo>
                    <a:pt x="12378" y="58204"/>
                  </a:lnTo>
                  <a:lnTo>
                    <a:pt x="11385" y="59968"/>
                  </a:lnTo>
                  <a:lnTo>
                    <a:pt x="10723" y="62203"/>
                  </a:lnTo>
                  <a:lnTo>
                    <a:pt x="2035" y="76444"/>
                  </a:lnTo>
                  <a:lnTo>
                    <a:pt x="0" y="98435"/>
                  </a:lnTo>
                  <a:lnTo>
                    <a:pt x="2753" y="104778"/>
                  </a:lnTo>
                  <a:lnTo>
                    <a:pt x="4968" y="107950"/>
                  </a:lnTo>
                  <a:lnTo>
                    <a:pt x="8086" y="122528"/>
                  </a:lnTo>
                  <a:lnTo>
                    <a:pt x="10199" y="138813"/>
                  </a:lnTo>
                  <a:lnTo>
                    <a:pt x="16887" y="152222"/>
                  </a:lnTo>
                  <a:lnTo>
                    <a:pt x="17566" y="155455"/>
                  </a:lnTo>
                  <a:lnTo>
                    <a:pt x="27005" y="174611"/>
                  </a:lnTo>
                  <a:lnTo>
                    <a:pt x="29223" y="187319"/>
                  </a:lnTo>
                  <a:lnTo>
                    <a:pt x="36612" y="198139"/>
                  </a:lnTo>
                  <a:lnTo>
                    <a:pt x="40191" y="199185"/>
                  </a:lnTo>
                  <a:lnTo>
                    <a:pt x="46055" y="199856"/>
                  </a:lnTo>
                  <a:lnTo>
                    <a:pt x="79377" y="168140"/>
                  </a:lnTo>
                  <a:lnTo>
                    <a:pt x="82834" y="161863"/>
                  </a:lnTo>
                  <a:lnTo>
                    <a:pt x="85428" y="155545"/>
                  </a:lnTo>
                  <a:lnTo>
                    <a:pt x="90109" y="149210"/>
                  </a:lnTo>
                  <a:lnTo>
                    <a:pt x="92895" y="140044"/>
                  </a:lnTo>
                  <a:lnTo>
                    <a:pt x="95192" y="129973"/>
                  </a:lnTo>
                  <a:lnTo>
                    <a:pt x="110225" y="100603"/>
                  </a:lnTo>
                  <a:lnTo>
                    <a:pt x="114071" y="54121"/>
                  </a:lnTo>
                  <a:lnTo>
                    <a:pt x="114160" y="35359"/>
                  </a:lnTo>
                  <a:lnTo>
                    <a:pt x="111346" y="28766"/>
                  </a:lnTo>
                  <a:lnTo>
                    <a:pt x="107626" y="22307"/>
                  </a:lnTo>
                  <a:lnTo>
                    <a:pt x="104473" y="12722"/>
                  </a:lnTo>
                  <a:lnTo>
                    <a:pt x="99984" y="6357"/>
                  </a:lnTo>
                  <a:lnTo>
                    <a:pt x="94462" y="2823"/>
                  </a:lnTo>
                  <a:lnTo>
                    <a:pt x="82293" y="554"/>
                  </a:lnTo>
                  <a:lnTo>
                    <a:pt x="49380" y="0"/>
                  </a:lnTo>
                  <a:lnTo>
                    <a:pt x="34407" y="13254"/>
                  </a:lnTo>
                  <a:lnTo>
                    <a:pt x="31097" y="19294"/>
                  </a:lnTo>
                  <a:lnTo>
                    <a:pt x="28568" y="25506"/>
                  </a:lnTo>
                  <a:lnTo>
                    <a:pt x="22252" y="34954"/>
                  </a:lnTo>
                  <a:lnTo>
                    <a:pt x="19910" y="44456"/>
                  </a:lnTo>
                  <a:lnTo>
                    <a:pt x="18936" y="79371"/>
                  </a:lnTo>
                  <a:lnTo>
                    <a:pt x="21751" y="85721"/>
                  </a:lnTo>
                  <a:lnTo>
                    <a:pt x="25472" y="92071"/>
                  </a:lnTo>
                  <a:lnTo>
                    <a:pt x="27126" y="98421"/>
                  </a:lnTo>
                  <a:lnTo>
                    <a:pt x="28625" y="100538"/>
                  </a:lnTo>
                  <a:lnTo>
                    <a:pt x="30684" y="101949"/>
                  </a:lnTo>
                  <a:lnTo>
                    <a:pt x="37974" y="10477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53" name="SMARTInkShape-321"/>
            <p:cNvSpPr/>
            <p:nvPr>
              <p:custDataLst>
                <p:tags r:id="rId94"/>
              </p:custDataLst>
            </p:nvPr>
          </p:nvSpPr>
          <p:spPr>
            <a:xfrm>
              <a:off x="3171941" y="3724313"/>
              <a:ext cx="152285" cy="237647"/>
            </a:xfrm>
            <a:custGeom>
              <a:avLst/>
              <a:gdLst/>
              <a:ahLst/>
              <a:cxnLst/>
              <a:rect l="0" t="0" r="0" b="0"/>
              <a:pathLst>
                <a:path w="152285" h="237647">
                  <a:moveTo>
                    <a:pt x="9409" y="19012"/>
                  </a:moveTo>
                  <a:lnTo>
                    <a:pt x="9409" y="19012"/>
                  </a:lnTo>
                  <a:lnTo>
                    <a:pt x="1209" y="10811"/>
                  </a:lnTo>
                  <a:lnTo>
                    <a:pt x="0" y="1402"/>
                  </a:lnTo>
                  <a:lnTo>
                    <a:pt x="1020" y="922"/>
                  </a:lnTo>
                  <a:lnTo>
                    <a:pt x="9020" y="0"/>
                  </a:lnTo>
                  <a:lnTo>
                    <a:pt x="9409" y="46332"/>
                  </a:lnTo>
                  <a:lnTo>
                    <a:pt x="9409" y="58974"/>
                  </a:lnTo>
                  <a:lnTo>
                    <a:pt x="12231" y="66054"/>
                  </a:lnTo>
                  <a:lnTo>
                    <a:pt x="14465" y="69423"/>
                  </a:lnTo>
                  <a:lnTo>
                    <a:pt x="17609" y="84278"/>
                  </a:lnTo>
                  <a:lnTo>
                    <a:pt x="19730" y="100657"/>
                  </a:lnTo>
                  <a:lnTo>
                    <a:pt x="26421" y="114083"/>
                  </a:lnTo>
                  <a:lnTo>
                    <a:pt x="28057" y="126927"/>
                  </a:lnTo>
                  <a:lnTo>
                    <a:pt x="29249" y="129055"/>
                  </a:lnTo>
                  <a:lnTo>
                    <a:pt x="31102" y="130474"/>
                  </a:lnTo>
                  <a:lnTo>
                    <a:pt x="36625" y="132751"/>
                  </a:lnTo>
                  <a:lnTo>
                    <a:pt x="52439" y="133308"/>
                  </a:lnTo>
                  <a:lnTo>
                    <a:pt x="53971" y="132251"/>
                  </a:lnTo>
                  <a:lnTo>
                    <a:pt x="54992" y="130488"/>
                  </a:lnTo>
                  <a:lnTo>
                    <a:pt x="55672" y="128254"/>
                  </a:lnTo>
                  <a:lnTo>
                    <a:pt x="64394" y="114014"/>
                  </a:lnTo>
                  <a:lnTo>
                    <a:pt x="65115" y="110922"/>
                  </a:lnTo>
                  <a:lnTo>
                    <a:pt x="73908" y="95190"/>
                  </a:lnTo>
                  <a:lnTo>
                    <a:pt x="74633" y="92023"/>
                  </a:lnTo>
                  <a:lnTo>
                    <a:pt x="83432" y="76160"/>
                  </a:lnTo>
                  <a:lnTo>
                    <a:pt x="85609" y="38503"/>
                  </a:lnTo>
                  <a:lnTo>
                    <a:pt x="85609" y="38193"/>
                  </a:lnTo>
                  <a:lnTo>
                    <a:pt x="85609" y="43157"/>
                  </a:lnTo>
                  <a:lnTo>
                    <a:pt x="82787" y="48440"/>
                  </a:lnTo>
                  <a:lnTo>
                    <a:pt x="79063" y="54316"/>
                  </a:lnTo>
                  <a:lnTo>
                    <a:pt x="76673" y="66712"/>
                  </a:lnTo>
                  <a:lnTo>
                    <a:pt x="76091" y="111263"/>
                  </a:lnTo>
                  <a:lnTo>
                    <a:pt x="76084" y="158843"/>
                  </a:lnTo>
                  <a:lnTo>
                    <a:pt x="76084" y="183566"/>
                  </a:lnTo>
                  <a:lnTo>
                    <a:pt x="78906" y="190219"/>
                  </a:lnTo>
                  <a:lnTo>
                    <a:pt x="82630" y="196704"/>
                  </a:lnTo>
                  <a:lnTo>
                    <a:pt x="85020" y="209491"/>
                  </a:lnTo>
                  <a:lnTo>
                    <a:pt x="85216" y="212673"/>
                  </a:lnTo>
                  <a:lnTo>
                    <a:pt x="88257" y="219030"/>
                  </a:lnTo>
                  <a:lnTo>
                    <a:pt x="90549" y="222208"/>
                  </a:lnTo>
                  <a:lnTo>
                    <a:pt x="95918" y="225738"/>
                  </a:lnTo>
                  <a:lnTo>
                    <a:pt x="98832" y="226679"/>
                  </a:lnTo>
                  <a:lnTo>
                    <a:pt x="100774" y="228366"/>
                  </a:lnTo>
                  <a:lnTo>
                    <a:pt x="102932" y="233061"/>
                  </a:lnTo>
                  <a:lnTo>
                    <a:pt x="104566" y="234736"/>
                  </a:lnTo>
                  <a:lnTo>
                    <a:pt x="112709" y="237646"/>
                  </a:lnTo>
                  <a:lnTo>
                    <a:pt x="113200" y="236735"/>
                  </a:lnTo>
                  <a:lnTo>
                    <a:pt x="113747" y="232900"/>
                  </a:lnTo>
                  <a:lnTo>
                    <a:pt x="114951" y="231454"/>
                  </a:lnTo>
                  <a:lnTo>
                    <a:pt x="127403" y="223886"/>
                  </a:lnTo>
                  <a:lnTo>
                    <a:pt x="136563" y="215417"/>
                  </a:lnTo>
                  <a:lnTo>
                    <a:pt x="140005" y="209315"/>
                  </a:lnTo>
                  <a:lnTo>
                    <a:pt x="152284" y="18093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54" name="SMARTInkShape-322"/>
            <p:cNvSpPr/>
            <p:nvPr>
              <p:custDataLst>
                <p:tags r:id="rId95"/>
              </p:custDataLst>
            </p:nvPr>
          </p:nvSpPr>
          <p:spPr>
            <a:xfrm>
              <a:off x="3000460" y="3638561"/>
              <a:ext cx="95166" cy="390515"/>
            </a:xfrm>
            <a:custGeom>
              <a:avLst/>
              <a:gdLst/>
              <a:ahLst/>
              <a:cxnLst/>
              <a:rect l="0" t="0" r="0" b="0"/>
              <a:pathLst>
                <a:path w="95166" h="390515">
                  <a:moveTo>
                    <a:pt x="66590" y="19039"/>
                  </a:moveTo>
                  <a:lnTo>
                    <a:pt x="66590" y="19039"/>
                  </a:lnTo>
                  <a:lnTo>
                    <a:pt x="66590" y="27"/>
                  </a:lnTo>
                  <a:lnTo>
                    <a:pt x="61534" y="0"/>
                  </a:lnTo>
                  <a:lnTo>
                    <a:pt x="60044" y="1054"/>
                  </a:lnTo>
                  <a:lnTo>
                    <a:pt x="59052" y="2816"/>
                  </a:lnTo>
                  <a:lnTo>
                    <a:pt x="58390" y="5049"/>
                  </a:lnTo>
                  <a:lnTo>
                    <a:pt x="56889" y="6537"/>
                  </a:lnTo>
                  <a:lnTo>
                    <a:pt x="52401" y="8191"/>
                  </a:lnTo>
                  <a:lnTo>
                    <a:pt x="50781" y="9690"/>
                  </a:lnTo>
                  <a:lnTo>
                    <a:pt x="48980" y="14178"/>
                  </a:lnTo>
                  <a:lnTo>
                    <a:pt x="46766" y="32229"/>
                  </a:lnTo>
                  <a:lnTo>
                    <a:pt x="25161" y="78523"/>
                  </a:lnTo>
                  <a:lnTo>
                    <a:pt x="14452" y="125343"/>
                  </a:lnTo>
                  <a:lnTo>
                    <a:pt x="7278" y="171641"/>
                  </a:lnTo>
                  <a:lnTo>
                    <a:pt x="885" y="212545"/>
                  </a:lnTo>
                  <a:lnTo>
                    <a:pt x="0" y="259349"/>
                  </a:lnTo>
                  <a:lnTo>
                    <a:pt x="999" y="279096"/>
                  </a:lnTo>
                  <a:lnTo>
                    <a:pt x="14105" y="321977"/>
                  </a:lnTo>
                  <a:lnTo>
                    <a:pt x="21147" y="342226"/>
                  </a:lnTo>
                  <a:lnTo>
                    <a:pt x="60251" y="384161"/>
                  </a:lnTo>
                  <a:lnTo>
                    <a:pt x="66595" y="387690"/>
                  </a:lnTo>
                  <a:lnTo>
                    <a:pt x="78939" y="389677"/>
                  </a:lnTo>
                  <a:lnTo>
                    <a:pt x="95165" y="39051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258" name="SMARTInkShape-Group53"/>
          <p:cNvGrpSpPr/>
          <p:nvPr/>
        </p:nvGrpSpPr>
        <p:grpSpPr>
          <a:xfrm>
            <a:off x="4333875" y="3657600"/>
            <a:ext cx="161926" cy="219076"/>
            <a:chOff x="4333875" y="3657600"/>
            <a:chExt cx="161926" cy="219076"/>
          </a:xfrm>
        </p:grpSpPr>
        <p:sp>
          <p:nvSpPr>
            <p:cNvPr id="9256" name="SMARTInkShape-323"/>
            <p:cNvSpPr/>
            <p:nvPr>
              <p:custDataLst>
                <p:tags r:id="rId87"/>
              </p:custDataLst>
            </p:nvPr>
          </p:nvSpPr>
          <p:spPr>
            <a:xfrm>
              <a:off x="4400550" y="3657600"/>
              <a:ext cx="19051" cy="219076"/>
            </a:xfrm>
            <a:custGeom>
              <a:avLst/>
              <a:gdLst/>
              <a:ahLst/>
              <a:cxnLst/>
              <a:rect l="0" t="0" r="0" b="0"/>
              <a:pathLst>
                <a:path w="19051" h="219076">
                  <a:moveTo>
                    <a:pt x="19050" y="9525"/>
                  </a:moveTo>
                  <a:lnTo>
                    <a:pt x="19050" y="9525"/>
                  </a:lnTo>
                  <a:lnTo>
                    <a:pt x="19050" y="0"/>
                  </a:lnTo>
                  <a:lnTo>
                    <a:pt x="9525" y="0"/>
                  </a:lnTo>
                  <a:lnTo>
                    <a:pt x="116" y="9408"/>
                  </a:lnTo>
                  <a:lnTo>
                    <a:pt x="0" y="54246"/>
                  </a:lnTo>
                  <a:lnTo>
                    <a:pt x="0" y="98074"/>
                  </a:lnTo>
                  <a:lnTo>
                    <a:pt x="0" y="144610"/>
                  </a:lnTo>
                  <a:lnTo>
                    <a:pt x="1058" y="184321"/>
                  </a:lnTo>
                  <a:lnTo>
                    <a:pt x="9132" y="207551"/>
                  </a:lnTo>
                  <a:lnTo>
                    <a:pt x="9525" y="2190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57" name="SMARTInkShape-324"/>
            <p:cNvSpPr/>
            <p:nvPr>
              <p:custDataLst>
                <p:tags r:id="rId88"/>
              </p:custDataLst>
            </p:nvPr>
          </p:nvSpPr>
          <p:spPr>
            <a:xfrm>
              <a:off x="4333875" y="3714753"/>
              <a:ext cx="161926" cy="19048"/>
            </a:xfrm>
            <a:custGeom>
              <a:avLst/>
              <a:gdLst/>
              <a:ahLst/>
              <a:cxnLst/>
              <a:rect l="0" t="0" r="0" b="0"/>
              <a:pathLst>
                <a:path w="161926" h="19048">
                  <a:moveTo>
                    <a:pt x="9525" y="9522"/>
                  </a:moveTo>
                  <a:lnTo>
                    <a:pt x="9525" y="9522"/>
                  </a:lnTo>
                  <a:lnTo>
                    <a:pt x="393" y="9522"/>
                  </a:lnTo>
                  <a:lnTo>
                    <a:pt x="0" y="0"/>
                  </a:lnTo>
                  <a:lnTo>
                    <a:pt x="0" y="9522"/>
                  </a:lnTo>
                  <a:lnTo>
                    <a:pt x="47514" y="9522"/>
                  </a:lnTo>
                  <a:lnTo>
                    <a:pt x="95056" y="9522"/>
                  </a:lnTo>
                  <a:lnTo>
                    <a:pt x="141387" y="9522"/>
                  </a:lnTo>
                  <a:lnTo>
                    <a:pt x="160563" y="9522"/>
                  </a:lnTo>
                  <a:lnTo>
                    <a:pt x="161017" y="10580"/>
                  </a:lnTo>
                  <a:lnTo>
                    <a:pt x="161925" y="19044"/>
                  </a:lnTo>
                  <a:lnTo>
                    <a:pt x="152400" y="1904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273" name="SMARTInkShape-Group54"/>
          <p:cNvGrpSpPr/>
          <p:nvPr/>
        </p:nvGrpSpPr>
        <p:grpSpPr>
          <a:xfrm>
            <a:off x="4638748" y="3238500"/>
            <a:ext cx="2676258" cy="723901"/>
            <a:chOff x="4638748" y="3238500"/>
            <a:chExt cx="2676258" cy="723901"/>
          </a:xfrm>
        </p:grpSpPr>
        <p:sp>
          <p:nvSpPr>
            <p:cNvPr id="9259" name="SMARTInkShape-325"/>
            <p:cNvSpPr/>
            <p:nvPr>
              <p:custDataLst>
                <p:tags r:id="rId73"/>
              </p:custDataLst>
            </p:nvPr>
          </p:nvSpPr>
          <p:spPr>
            <a:xfrm>
              <a:off x="7210576" y="3238500"/>
              <a:ext cx="104430" cy="579406"/>
            </a:xfrm>
            <a:custGeom>
              <a:avLst/>
              <a:gdLst/>
              <a:ahLst/>
              <a:cxnLst/>
              <a:rect l="0" t="0" r="0" b="0"/>
              <a:pathLst>
                <a:path w="104430" h="579406">
                  <a:moveTo>
                    <a:pt x="18899" y="0"/>
                  </a:moveTo>
                  <a:lnTo>
                    <a:pt x="18899" y="0"/>
                  </a:lnTo>
                  <a:lnTo>
                    <a:pt x="13843" y="5056"/>
                  </a:lnTo>
                  <a:lnTo>
                    <a:pt x="8538" y="7539"/>
                  </a:lnTo>
                  <a:lnTo>
                    <a:pt x="5642" y="8201"/>
                  </a:lnTo>
                  <a:lnTo>
                    <a:pt x="3711" y="9701"/>
                  </a:lnTo>
                  <a:lnTo>
                    <a:pt x="1565" y="14189"/>
                  </a:lnTo>
                  <a:lnTo>
                    <a:pt x="0" y="36937"/>
                  </a:lnTo>
                  <a:lnTo>
                    <a:pt x="2739" y="45697"/>
                  </a:lnTo>
                  <a:lnTo>
                    <a:pt x="6425" y="54176"/>
                  </a:lnTo>
                  <a:lnTo>
                    <a:pt x="19563" y="98270"/>
                  </a:lnTo>
                  <a:lnTo>
                    <a:pt x="38007" y="145126"/>
                  </a:lnTo>
                  <a:lnTo>
                    <a:pt x="54890" y="189738"/>
                  </a:lnTo>
                  <a:lnTo>
                    <a:pt x="68839" y="212617"/>
                  </a:lnTo>
                  <a:lnTo>
                    <a:pt x="80156" y="257579"/>
                  </a:lnTo>
                  <a:lnTo>
                    <a:pt x="92399" y="297314"/>
                  </a:lnTo>
                  <a:lnTo>
                    <a:pt x="97121" y="321632"/>
                  </a:lnTo>
                  <a:lnTo>
                    <a:pt x="102401" y="342243"/>
                  </a:lnTo>
                  <a:lnTo>
                    <a:pt x="104429" y="388481"/>
                  </a:lnTo>
                  <a:lnTo>
                    <a:pt x="103479" y="402317"/>
                  </a:lnTo>
                  <a:lnTo>
                    <a:pt x="95682" y="447622"/>
                  </a:lnTo>
                  <a:lnTo>
                    <a:pt x="94300" y="460351"/>
                  </a:lnTo>
                  <a:lnTo>
                    <a:pt x="78638" y="504823"/>
                  </a:lnTo>
                  <a:lnTo>
                    <a:pt x="73993" y="523875"/>
                  </a:lnTo>
                  <a:lnTo>
                    <a:pt x="65916" y="540103"/>
                  </a:lnTo>
                  <a:lnTo>
                    <a:pt x="62944" y="544218"/>
                  </a:lnTo>
                  <a:lnTo>
                    <a:pt x="59641" y="554436"/>
                  </a:lnTo>
                  <a:lnTo>
                    <a:pt x="58760" y="560124"/>
                  </a:lnTo>
                  <a:lnTo>
                    <a:pt x="57114" y="563916"/>
                  </a:lnTo>
                  <a:lnTo>
                    <a:pt x="54960" y="566444"/>
                  </a:lnTo>
                  <a:lnTo>
                    <a:pt x="52464" y="568129"/>
                  </a:lnTo>
                  <a:lnTo>
                    <a:pt x="50802" y="570311"/>
                  </a:lnTo>
                  <a:lnTo>
                    <a:pt x="47912" y="579405"/>
                  </a:lnTo>
                  <a:lnTo>
                    <a:pt x="50491" y="577483"/>
                  </a:lnTo>
                  <a:lnTo>
                    <a:pt x="56999" y="5715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60" name="SMARTInkShape-326"/>
            <p:cNvSpPr/>
            <p:nvPr>
              <p:custDataLst>
                <p:tags r:id="rId74"/>
              </p:custDataLst>
            </p:nvPr>
          </p:nvSpPr>
          <p:spPr>
            <a:xfrm>
              <a:off x="6821358" y="3429128"/>
              <a:ext cx="359004" cy="276084"/>
            </a:xfrm>
            <a:custGeom>
              <a:avLst/>
              <a:gdLst/>
              <a:ahLst/>
              <a:cxnLst/>
              <a:rect l="0" t="0" r="0" b="0"/>
              <a:pathLst>
                <a:path w="359004" h="276084">
                  <a:moveTo>
                    <a:pt x="17592" y="28447"/>
                  </a:moveTo>
                  <a:lnTo>
                    <a:pt x="17592" y="28447"/>
                  </a:lnTo>
                  <a:lnTo>
                    <a:pt x="25792" y="20246"/>
                  </a:lnTo>
                  <a:lnTo>
                    <a:pt x="26724" y="14258"/>
                  </a:lnTo>
                  <a:lnTo>
                    <a:pt x="27913" y="12638"/>
                  </a:lnTo>
                  <a:lnTo>
                    <a:pt x="32057" y="10837"/>
                  </a:lnTo>
                  <a:lnTo>
                    <a:pt x="33586" y="9299"/>
                  </a:lnTo>
                  <a:lnTo>
                    <a:pt x="36607" y="0"/>
                  </a:lnTo>
                  <a:lnTo>
                    <a:pt x="36642" y="46218"/>
                  </a:lnTo>
                  <a:lnTo>
                    <a:pt x="36642" y="88883"/>
                  </a:lnTo>
                  <a:lnTo>
                    <a:pt x="37700" y="126882"/>
                  </a:lnTo>
                  <a:lnTo>
                    <a:pt x="45284" y="164973"/>
                  </a:lnTo>
                  <a:lnTo>
                    <a:pt x="46963" y="184022"/>
                  </a:lnTo>
                  <a:lnTo>
                    <a:pt x="63027" y="231471"/>
                  </a:lnTo>
                  <a:lnTo>
                    <a:pt x="70801" y="243354"/>
                  </a:lnTo>
                  <a:lnTo>
                    <a:pt x="76786" y="256851"/>
                  </a:lnTo>
                  <a:lnTo>
                    <a:pt x="92030" y="274204"/>
                  </a:lnTo>
                  <a:lnTo>
                    <a:pt x="95831" y="275256"/>
                  </a:lnTo>
                  <a:lnTo>
                    <a:pt x="125577" y="276083"/>
                  </a:lnTo>
                  <a:lnTo>
                    <a:pt x="127682" y="275029"/>
                  </a:lnTo>
                  <a:lnTo>
                    <a:pt x="129085" y="273268"/>
                  </a:lnTo>
                  <a:lnTo>
                    <a:pt x="131702" y="268490"/>
                  </a:lnTo>
                  <a:lnTo>
                    <a:pt x="147669" y="249782"/>
                  </a:lnTo>
                  <a:lnTo>
                    <a:pt x="149972" y="240901"/>
                  </a:lnTo>
                  <a:lnTo>
                    <a:pt x="150904" y="215762"/>
                  </a:lnTo>
                  <a:lnTo>
                    <a:pt x="148103" y="209417"/>
                  </a:lnTo>
                  <a:lnTo>
                    <a:pt x="119143" y="177672"/>
                  </a:lnTo>
                  <a:lnTo>
                    <a:pt x="112820" y="174144"/>
                  </a:lnTo>
                  <a:lnTo>
                    <a:pt x="100488" y="172158"/>
                  </a:lnTo>
                  <a:lnTo>
                    <a:pt x="82415" y="171487"/>
                  </a:lnTo>
                  <a:lnTo>
                    <a:pt x="38362" y="185516"/>
                  </a:lnTo>
                  <a:lnTo>
                    <a:pt x="25392" y="193989"/>
                  </a:lnTo>
                  <a:lnTo>
                    <a:pt x="21058" y="200093"/>
                  </a:lnTo>
                  <a:lnTo>
                    <a:pt x="18075" y="206334"/>
                  </a:lnTo>
                  <a:lnTo>
                    <a:pt x="11503" y="215798"/>
                  </a:lnTo>
                  <a:lnTo>
                    <a:pt x="8026" y="225304"/>
                  </a:lnTo>
                  <a:lnTo>
                    <a:pt x="1822" y="234824"/>
                  </a:lnTo>
                  <a:lnTo>
                    <a:pt x="0" y="241173"/>
                  </a:lnTo>
                  <a:lnTo>
                    <a:pt x="572" y="244348"/>
                  </a:lnTo>
                  <a:lnTo>
                    <a:pt x="6435" y="253872"/>
                  </a:lnTo>
                  <a:lnTo>
                    <a:pt x="11928" y="260222"/>
                  </a:lnTo>
                  <a:lnTo>
                    <a:pt x="17897" y="263750"/>
                  </a:lnTo>
                  <a:lnTo>
                    <a:pt x="24078" y="266376"/>
                  </a:lnTo>
                  <a:lnTo>
                    <a:pt x="33507" y="272746"/>
                  </a:lnTo>
                  <a:lnTo>
                    <a:pt x="44062" y="275104"/>
                  </a:lnTo>
                  <a:lnTo>
                    <a:pt x="85727" y="276058"/>
                  </a:lnTo>
                  <a:lnTo>
                    <a:pt x="129250" y="264337"/>
                  </a:lnTo>
                  <a:lnTo>
                    <a:pt x="153966" y="251461"/>
                  </a:lnTo>
                  <a:lnTo>
                    <a:pt x="165831" y="247631"/>
                  </a:lnTo>
                  <a:lnTo>
                    <a:pt x="192178" y="225177"/>
                  </a:lnTo>
                  <a:lnTo>
                    <a:pt x="217579" y="199936"/>
                  </a:lnTo>
                  <a:lnTo>
                    <a:pt x="209412" y="199900"/>
                  </a:lnTo>
                  <a:lnTo>
                    <a:pt x="208972" y="200958"/>
                  </a:lnTo>
                  <a:lnTo>
                    <a:pt x="208207" y="208098"/>
                  </a:lnTo>
                  <a:lnTo>
                    <a:pt x="201569" y="216765"/>
                  </a:lnTo>
                  <a:lnTo>
                    <a:pt x="199456" y="225591"/>
                  </a:lnTo>
                  <a:lnTo>
                    <a:pt x="198684" y="241210"/>
                  </a:lnTo>
                  <a:lnTo>
                    <a:pt x="199703" y="243315"/>
                  </a:lnTo>
                  <a:lnTo>
                    <a:pt x="201441" y="244717"/>
                  </a:lnTo>
                  <a:lnTo>
                    <a:pt x="203658" y="245652"/>
                  </a:lnTo>
                  <a:lnTo>
                    <a:pt x="205136" y="247334"/>
                  </a:lnTo>
                  <a:lnTo>
                    <a:pt x="206778" y="252024"/>
                  </a:lnTo>
                  <a:lnTo>
                    <a:pt x="208274" y="253699"/>
                  </a:lnTo>
                  <a:lnTo>
                    <a:pt x="216178" y="256606"/>
                  </a:lnTo>
                  <a:lnTo>
                    <a:pt x="249405" y="257044"/>
                  </a:lnTo>
                  <a:lnTo>
                    <a:pt x="255734" y="254223"/>
                  </a:lnTo>
                  <a:lnTo>
                    <a:pt x="262074" y="250501"/>
                  </a:lnTo>
                  <a:lnTo>
                    <a:pt x="287664" y="240179"/>
                  </a:lnTo>
                  <a:lnTo>
                    <a:pt x="295669" y="234381"/>
                  </a:lnTo>
                  <a:lnTo>
                    <a:pt x="335082" y="187310"/>
                  </a:lnTo>
                  <a:lnTo>
                    <a:pt x="346732" y="167973"/>
                  </a:lnTo>
                  <a:lnTo>
                    <a:pt x="359003" y="131488"/>
                  </a:lnTo>
                  <a:lnTo>
                    <a:pt x="358440" y="127833"/>
                  </a:lnTo>
                  <a:lnTo>
                    <a:pt x="348676" y="104703"/>
                  </a:lnTo>
                  <a:lnTo>
                    <a:pt x="346264" y="101510"/>
                  </a:lnTo>
                  <a:lnTo>
                    <a:pt x="337941" y="97961"/>
                  </a:lnTo>
                  <a:lnTo>
                    <a:pt x="328244" y="95325"/>
                  </a:lnTo>
                  <a:lnTo>
                    <a:pt x="313396" y="87832"/>
                  </a:lnTo>
                  <a:lnTo>
                    <a:pt x="267830" y="85655"/>
                  </a:lnTo>
                  <a:lnTo>
                    <a:pt x="258983" y="86681"/>
                  </a:lnTo>
                  <a:lnTo>
                    <a:pt x="243162" y="93209"/>
                  </a:lnTo>
                  <a:lnTo>
                    <a:pt x="224403" y="107988"/>
                  </a:lnTo>
                  <a:lnTo>
                    <a:pt x="220633" y="114246"/>
                  </a:lnTo>
                  <a:lnTo>
                    <a:pt x="217899" y="120555"/>
                  </a:lnTo>
                  <a:lnTo>
                    <a:pt x="211468" y="130057"/>
                  </a:lnTo>
                  <a:lnTo>
                    <a:pt x="209093" y="139575"/>
                  </a:lnTo>
                  <a:lnTo>
                    <a:pt x="208092" y="17132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61" name="SMARTInkShape-327"/>
            <p:cNvSpPr/>
            <p:nvPr>
              <p:custDataLst>
                <p:tags r:id="rId75"/>
              </p:custDataLst>
            </p:nvPr>
          </p:nvSpPr>
          <p:spPr>
            <a:xfrm>
              <a:off x="6534150" y="3581400"/>
              <a:ext cx="228601" cy="38101"/>
            </a:xfrm>
            <a:custGeom>
              <a:avLst/>
              <a:gdLst/>
              <a:ahLst/>
              <a:cxnLst/>
              <a:rect l="0" t="0" r="0" b="0"/>
              <a:pathLst>
                <a:path w="228601" h="38101">
                  <a:moveTo>
                    <a:pt x="0" y="38100"/>
                  </a:moveTo>
                  <a:lnTo>
                    <a:pt x="0" y="38100"/>
                  </a:lnTo>
                  <a:lnTo>
                    <a:pt x="22390" y="38100"/>
                  </a:lnTo>
                  <a:lnTo>
                    <a:pt x="28649" y="35278"/>
                  </a:lnTo>
                  <a:lnTo>
                    <a:pt x="47659" y="23911"/>
                  </a:lnTo>
                  <a:lnTo>
                    <a:pt x="59395" y="20490"/>
                  </a:lnTo>
                  <a:lnTo>
                    <a:pt x="72841" y="18276"/>
                  </a:lnTo>
                  <a:lnTo>
                    <a:pt x="85689" y="11567"/>
                  </a:lnTo>
                  <a:lnTo>
                    <a:pt x="131233" y="9532"/>
                  </a:lnTo>
                  <a:lnTo>
                    <a:pt x="178815" y="9525"/>
                  </a:lnTo>
                  <a:lnTo>
                    <a:pt x="193248" y="9525"/>
                  </a:lnTo>
                  <a:lnTo>
                    <a:pt x="22860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62" name="SMARTInkShape-328"/>
            <p:cNvSpPr/>
            <p:nvPr>
              <p:custDataLst>
                <p:tags r:id="rId76"/>
              </p:custDataLst>
            </p:nvPr>
          </p:nvSpPr>
          <p:spPr>
            <a:xfrm>
              <a:off x="6334125" y="3514736"/>
              <a:ext cx="148253" cy="237673"/>
            </a:xfrm>
            <a:custGeom>
              <a:avLst/>
              <a:gdLst/>
              <a:ahLst/>
              <a:cxnLst/>
              <a:rect l="0" t="0" r="0" b="0"/>
              <a:pathLst>
                <a:path w="148253" h="237673">
                  <a:moveTo>
                    <a:pt x="9525" y="85714"/>
                  </a:moveTo>
                  <a:lnTo>
                    <a:pt x="9525" y="85714"/>
                  </a:lnTo>
                  <a:lnTo>
                    <a:pt x="18657" y="85714"/>
                  </a:lnTo>
                  <a:lnTo>
                    <a:pt x="12426" y="93319"/>
                  </a:lnTo>
                  <a:lnTo>
                    <a:pt x="9907" y="103047"/>
                  </a:lnTo>
                  <a:lnTo>
                    <a:pt x="4582" y="109312"/>
                  </a:lnTo>
                  <a:lnTo>
                    <a:pt x="2037" y="117721"/>
                  </a:lnTo>
                  <a:lnTo>
                    <a:pt x="24" y="165214"/>
                  </a:lnTo>
                  <a:lnTo>
                    <a:pt x="0" y="212287"/>
                  </a:lnTo>
                  <a:lnTo>
                    <a:pt x="0" y="222112"/>
                  </a:lnTo>
                  <a:lnTo>
                    <a:pt x="1058" y="224271"/>
                  </a:lnTo>
                  <a:lnTo>
                    <a:pt x="2822" y="225710"/>
                  </a:lnTo>
                  <a:lnTo>
                    <a:pt x="5056" y="226670"/>
                  </a:lnTo>
                  <a:lnTo>
                    <a:pt x="6545" y="228368"/>
                  </a:lnTo>
                  <a:lnTo>
                    <a:pt x="8201" y="233077"/>
                  </a:lnTo>
                  <a:lnTo>
                    <a:pt x="9701" y="234756"/>
                  </a:lnTo>
                  <a:lnTo>
                    <a:pt x="17610" y="237672"/>
                  </a:lnTo>
                  <a:lnTo>
                    <a:pt x="29222" y="230517"/>
                  </a:lnTo>
                  <a:lnTo>
                    <a:pt x="32181" y="229874"/>
                  </a:lnTo>
                  <a:lnTo>
                    <a:pt x="41403" y="223913"/>
                  </a:lnTo>
                  <a:lnTo>
                    <a:pt x="84432" y="187303"/>
                  </a:lnTo>
                  <a:lnTo>
                    <a:pt x="97101" y="172729"/>
                  </a:lnTo>
                  <a:lnTo>
                    <a:pt x="126966" y="125616"/>
                  </a:lnTo>
                  <a:lnTo>
                    <a:pt x="138635" y="101318"/>
                  </a:lnTo>
                  <a:lnTo>
                    <a:pt x="145450" y="59945"/>
                  </a:lnTo>
                  <a:lnTo>
                    <a:pt x="147766" y="55835"/>
                  </a:lnTo>
                  <a:lnTo>
                    <a:pt x="148252" y="52036"/>
                  </a:lnTo>
                  <a:lnTo>
                    <a:pt x="141998" y="22246"/>
                  </a:lnTo>
                  <a:lnTo>
                    <a:pt x="137899" y="15878"/>
                  </a:lnTo>
                  <a:lnTo>
                    <a:pt x="132550" y="12343"/>
                  </a:lnTo>
                  <a:lnTo>
                    <a:pt x="126645" y="9713"/>
                  </a:lnTo>
                  <a:lnTo>
                    <a:pt x="117370" y="3340"/>
                  </a:lnTo>
                  <a:lnTo>
                    <a:pt x="107919" y="982"/>
                  </a:lnTo>
                  <a:lnTo>
                    <a:pt x="82157" y="0"/>
                  </a:lnTo>
                  <a:lnTo>
                    <a:pt x="76025" y="2816"/>
                  </a:lnTo>
                  <a:lnTo>
                    <a:pt x="63466" y="13248"/>
                  </a:lnTo>
                  <a:lnTo>
                    <a:pt x="59957" y="19287"/>
                  </a:lnTo>
                  <a:lnTo>
                    <a:pt x="57704" y="31788"/>
                  </a:lnTo>
                  <a:lnTo>
                    <a:pt x="57150" y="6666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63" name="SMARTInkShape-329"/>
            <p:cNvSpPr/>
            <p:nvPr>
              <p:custDataLst>
                <p:tags r:id="rId77"/>
              </p:custDataLst>
            </p:nvPr>
          </p:nvSpPr>
          <p:spPr>
            <a:xfrm>
              <a:off x="6163999" y="3429426"/>
              <a:ext cx="132024" cy="332517"/>
            </a:xfrm>
            <a:custGeom>
              <a:avLst/>
              <a:gdLst/>
              <a:ahLst/>
              <a:cxnLst/>
              <a:rect l="0" t="0" r="0" b="0"/>
              <a:pathLst>
                <a:path w="132024" h="332517">
                  <a:moveTo>
                    <a:pt x="8201" y="18624"/>
                  </a:moveTo>
                  <a:lnTo>
                    <a:pt x="8201" y="18624"/>
                  </a:lnTo>
                  <a:lnTo>
                    <a:pt x="8201" y="13567"/>
                  </a:lnTo>
                  <a:lnTo>
                    <a:pt x="9259" y="12078"/>
                  </a:lnTo>
                  <a:lnTo>
                    <a:pt x="11023" y="11085"/>
                  </a:lnTo>
                  <a:lnTo>
                    <a:pt x="13257" y="10423"/>
                  </a:lnTo>
                  <a:lnTo>
                    <a:pt x="14746" y="8923"/>
                  </a:lnTo>
                  <a:lnTo>
                    <a:pt x="17610" y="0"/>
                  </a:lnTo>
                  <a:lnTo>
                    <a:pt x="17723" y="13774"/>
                  </a:lnTo>
                  <a:lnTo>
                    <a:pt x="14903" y="19291"/>
                  </a:lnTo>
                  <a:lnTo>
                    <a:pt x="12669" y="22244"/>
                  </a:lnTo>
                  <a:lnTo>
                    <a:pt x="10187" y="31169"/>
                  </a:lnTo>
                  <a:lnTo>
                    <a:pt x="8253" y="77839"/>
                  </a:lnTo>
                  <a:lnTo>
                    <a:pt x="8204" y="120345"/>
                  </a:lnTo>
                  <a:lnTo>
                    <a:pt x="7143" y="145648"/>
                  </a:lnTo>
                  <a:lnTo>
                    <a:pt x="0" y="172321"/>
                  </a:lnTo>
                  <a:lnTo>
                    <a:pt x="8042" y="218453"/>
                  </a:lnTo>
                  <a:lnTo>
                    <a:pt x="8201" y="247093"/>
                  </a:lnTo>
                  <a:lnTo>
                    <a:pt x="25893" y="247224"/>
                  </a:lnTo>
                  <a:lnTo>
                    <a:pt x="35333" y="239023"/>
                  </a:lnTo>
                  <a:lnTo>
                    <a:pt x="41405" y="238092"/>
                  </a:lnTo>
                  <a:lnTo>
                    <a:pt x="43036" y="236902"/>
                  </a:lnTo>
                  <a:lnTo>
                    <a:pt x="44125" y="235051"/>
                  </a:lnTo>
                  <a:lnTo>
                    <a:pt x="44850" y="232759"/>
                  </a:lnTo>
                  <a:lnTo>
                    <a:pt x="46392" y="231230"/>
                  </a:lnTo>
                  <a:lnTo>
                    <a:pt x="55917" y="227384"/>
                  </a:lnTo>
                  <a:lnTo>
                    <a:pt x="63143" y="221707"/>
                  </a:lnTo>
                  <a:lnTo>
                    <a:pt x="73122" y="219052"/>
                  </a:lnTo>
                  <a:lnTo>
                    <a:pt x="79412" y="218768"/>
                  </a:lnTo>
                  <a:lnTo>
                    <a:pt x="81076" y="217670"/>
                  </a:lnTo>
                  <a:lnTo>
                    <a:pt x="82184" y="215880"/>
                  </a:lnTo>
                  <a:lnTo>
                    <a:pt x="82923" y="213628"/>
                  </a:lnTo>
                  <a:lnTo>
                    <a:pt x="84474" y="212127"/>
                  </a:lnTo>
                  <a:lnTo>
                    <a:pt x="94568" y="206895"/>
                  </a:lnTo>
                  <a:lnTo>
                    <a:pt x="110708" y="193338"/>
                  </a:lnTo>
                  <a:lnTo>
                    <a:pt x="116555" y="191525"/>
                  </a:lnTo>
                  <a:lnTo>
                    <a:pt x="118537" y="189983"/>
                  </a:lnTo>
                  <a:lnTo>
                    <a:pt x="130657" y="172475"/>
                  </a:lnTo>
                  <a:lnTo>
                    <a:pt x="131906" y="162950"/>
                  </a:lnTo>
                  <a:lnTo>
                    <a:pt x="132023" y="152404"/>
                  </a:lnTo>
                  <a:lnTo>
                    <a:pt x="123825" y="152012"/>
                  </a:lnTo>
                  <a:lnTo>
                    <a:pt x="123383" y="153058"/>
                  </a:lnTo>
                  <a:lnTo>
                    <a:pt x="122893" y="157042"/>
                  </a:lnTo>
                  <a:lnTo>
                    <a:pt x="121703" y="158527"/>
                  </a:lnTo>
                  <a:lnTo>
                    <a:pt x="117561" y="160178"/>
                  </a:lnTo>
                  <a:lnTo>
                    <a:pt x="116032" y="161677"/>
                  </a:lnTo>
                  <a:lnTo>
                    <a:pt x="114334" y="166164"/>
                  </a:lnTo>
                  <a:lnTo>
                    <a:pt x="112186" y="177668"/>
                  </a:lnTo>
                  <a:lnTo>
                    <a:pt x="106510" y="186986"/>
                  </a:lnTo>
                  <a:lnTo>
                    <a:pt x="104357" y="197508"/>
                  </a:lnTo>
                  <a:lnTo>
                    <a:pt x="102661" y="212502"/>
                  </a:lnTo>
                  <a:lnTo>
                    <a:pt x="95284" y="230958"/>
                  </a:lnTo>
                  <a:lnTo>
                    <a:pt x="93943" y="278443"/>
                  </a:lnTo>
                  <a:lnTo>
                    <a:pt x="93926" y="321843"/>
                  </a:lnTo>
                  <a:lnTo>
                    <a:pt x="102127" y="331486"/>
                  </a:lnTo>
                  <a:lnTo>
                    <a:pt x="105685" y="332299"/>
                  </a:lnTo>
                  <a:lnTo>
                    <a:pt x="108115" y="332516"/>
                  </a:lnTo>
                  <a:lnTo>
                    <a:pt x="109735" y="331602"/>
                  </a:lnTo>
                  <a:lnTo>
                    <a:pt x="110816" y="329934"/>
                  </a:lnTo>
                  <a:lnTo>
                    <a:pt x="111536" y="327764"/>
                  </a:lnTo>
                  <a:lnTo>
                    <a:pt x="120326" y="313634"/>
                  </a:lnTo>
                  <a:lnTo>
                    <a:pt x="122501" y="30437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64" name="SMARTInkShape-330"/>
            <p:cNvSpPr/>
            <p:nvPr>
              <p:custDataLst>
                <p:tags r:id="rId78"/>
              </p:custDataLst>
            </p:nvPr>
          </p:nvSpPr>
          <p:spPr>
            <a:xfrm>
              <a:off x="5924741" y="3352926"/>
              <a:ext cx="76010" cy="462181"/>
            </a:xfrm>
            <a:custGeom>
              <a:avLst/>
              <a:gdLst/>
              <a:ahLst/>
              <a:cxnLst/>
              <a:rect l="0" t="0" r="0" b="0"/>
              <a:pathLst>
                <a:path w="76010" h="462181">
                  <a:moveTo>
                    <a:pt x="76009" y="18924"/>
                  </a:moveTo>
                  <a:lnTo>
                    <a:pt x="76009" y="18924"/>
                  </a:lnTo>
                  <a:lnTo>
                    <a:pt x="76009" y="300"/>
                  </a:lnTo>
                  <a:lnTo>
                    <a:pt x="70953" y="0"/>
                  </a:lnTo>
                  <a:lnTo>
                    <a:pt x="69464" y="1017"/>
                  </a:lnTo>
                  <a:lnTo>
                    <a:pt x="68470" y="2753"/>
                  </a:lnTo>
                  <a:lnTo>
                    <a:pt x="65688" y="16128"/>
                  </a:lnTo>
                  <a:lnTo>
                    <a:pt x="60015" y="25386"/>
                  </a:lnTo>
                  <a:lnTo>
                    <a:pt x="43821" y="68992"/>
                  </a:lnTo>
                  <a:lnTo>
                    <a:pt x="33371" y="115713"/>
                  </a:lnTo>
                  <a:lnTo>
                    <a:pt x="28311" y="153636"/>
                  </a:lnTo>
                  <a:lnTo>
                    <a:pt x="21039" y="197973"/>
                  </a:lnTo>
                  <a:lnTo>
                    <a:pt x="14233" y="242675"/>
                  </a:lnTo>
                  <a:lnTo>
                    <a:pt x="9243" y="284666"/>
                  </a:lnTo>
                  <a:lnTo>
                    <a:pt x="1986" y="323535"/>
                  </a:lnTo>
                  <a:lnTo>
                    <a:pt x="0" y="370496"/>
                  </a:lnTo>
                  <a:lnTo>
                    <a:pt x="953" y="383670"/>
                  </a:lnTo>
                  <a:lnTo>
                    <a:pt x="11573" y="425655"/>
                  </a:lnTo>
                  <a:lnTo>
                    <a:pt x="15621" y="433585"/>
                  </a:lnTo>
                  <a:lnTo>
                    <a:pt x="18958" y="444000"/>
                  </a:lnTo>
                  <a:lnTo>
                    <a:pt x="33012" y="461559"/>
                  </a:lnTo>
                  <a:lnTo>
                    <a:pt x="36761" y="462180"/>
                  </a:lnTo>
                  <a:lnTo>
                    <a:pt x="62512" y="456603"/>
                  </a:lnTo>
                  <a:lnTo>
                    <a:pt x="76009" y="44754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65" name="SMARTInkShape-331"/>
            <p:cNvSpPr/>
            <p:nvPr>
              <p:custDataLst>
                <p:tags r:id="rId79"/>
              </p:custDataLst>
            </p:nvPr>
          </p:nvSpPr>
          <p:spPr>
            <a:xfrm>
              <a:off x="5638800" y="3400459"/>
              <a:ext cx="123385" cy="504792"/>
            </a:xfrm>
            <a:custGeom>
              <a:avLst/>
              <a:gdLst/>
              <a:ahLst/>
              <a:cxnLst/>
              <a:rect l="0" t="0" r="0" b="0"/>
              <a:pathLst>
                <a:path w="123385" h="504792">
                  <a:moveTo>
                    <a:pt x="9525" y="9491"/>
                  </a:moveTo>
                  <a:lnTo>
                    <a:pt x="9525" y="9491"/>
                  </a:lnTo>
                  <a:lnTo>
                    <a:pt x="1324" y="9491"/>
                  </a:lnTo>
                  <a:lnTo>
                    <a:pt x="883" y="8433"/>
                  </a:lnTo>
                  <a:lnTo>
                    <a:pt x="3" y="0"/>
                  </a:lnTo>
                  <a:lnTo>
                    <a:pt x="0" y="5033"/>
                  </a:lnTo>
                  <a:lnTo>
                    <a:pt x="1059" y="6519"/>
                  </a:lnTo>
                  <a:lnTo>
                    <a:pt x="2822" y="7510"/>
                  </a:lnTo>
                  <a:lnTo>
                    <a:pt x="5056" y="8170"/>
                  </a:lnTo>
                  <a:lnTo>
                    <a:pt x="6545" y="9669"/>
                  </a:lnTo>
                  <a:lnTo>
                    <a:pt x="25949" y="49883"/>
                  </a:lnTo>
                  <a:lnTo>
                    <a:pt x="38706" y="93431"/>
                  </a:lnTo>
                  <a:lnTo>
                    <a:pt x="60025" y="140698"/>
                  </a:lnTo>
                  <a:lnTo>
                    <a:pt x="65417" y="147763"/>
                  </a:lnTo>
                  <a:lnTo>
                    <a:pt x="71408" y="164078"/>
                  </a:lnTo>
                  <a:lnTo>
                    <a:pt x="86140" y="211694"/>
                  </a:lnTo>
                  <a:lnTo>
                    <a:pt x="104812" y="256496"/>
                  </a:lnTo>
                  <a:lnTo>
                    <a:pt x="110083" y="269555"/>
                  </a:lnTo>
                  <a:lnTo>
                    <a:pt x="121592" y="317096"/>
                  </a:lnTo>
                  <a:lnTo>
                    <a:pt x="123384" y="342832"/>
                  </a:lnTo>
                  <a:lnTo>
                    <a:pt x="114099" y="384325"/>
                  </a:lnTo>
                  <a:lnTo>
                    <a:pt x="102591" y="428601"/>
                  </a:lnTo>
                  <a:lnTo>
                    <a:pt x="94603" y="444822"/>
                  </a:lnTo>
                  <a:lnTo>
                    <a:pt x="59967" y="492248"/>
                  </a:lnTo>
                  <a:lnTo>
                    <a:pt x="47625" y="50479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66" name="SMARTInkShape-332"/>
            <p:cNvSpPr/>
            <p:nvPr>
              <p:custDataLst>
                <p:tags r:id="rId80"/>
              </p:custDataLst>
            </p:nvPr>
          </p:nvSpPr>
          <p:spPr>
            <a:xfrm>
              <a:off x="4638748" y="3305209"/>
              <a:ext cx="95178" cy="657192"/>
            </a:xfrm>
            <a:custGeom>
              <a:avLst/>
              <a:gdLst/>
              <a:ahLst/>
              <a:cxnLst/>
              <a:rect l="0" t="0" r="0" b="0"/>
              <a:pathLst>
                <a:path w="95178" h="657192">
                  <a:moveTo>
                    <a:pt x="76127" y="9491"/>
                  </a:moveTo>
                  <a:lnTo>
                    <a:pt x="76127" y="9491"/>
                  </a:lnTo>
                  <a:lnTo>
                    <a:pt x="81183" y="9491"/>
                  </a:lnTo>
                  <a:lnTo>
                    <a:pt x="82672" y="8433"/>
                  </a:lnTo>
                  <a:lnTo>
                    <a:pt x="83666" y="6669"/>
                  </a:lnTo>
                  <a:lnTo>
                    <a:pt x="85642" y="0"/>
                  </a:lnTo>
                  <a:lnTo>
                    <a:pt x="80592" y="5033"/>
                  </a:lnTo>
                  <a:lnTo>
                    <a:pt x="78111" y="10332"/>
                  </a:lnTo>
                  <a:lnTo>
                    <a:pt x="77450" y="13227"/>
                  </a:lnTo>
                  <a:lnTo>
                    <a:pt x="69842" y="26535"/>
                  </a:lnTo>
                  <a:lnTo>
                    <a:pt x="56430" y="69717"/>
                  </a:lnTo>
                  <a:lnTo>
                    <a:pt x="41116" y="115729"/>
                  </a:lnTo>
                  <a:lnTo>
                    <a:pt x="28485" y="162807"/>
                  </a:lnTo>
                  <a:lnTo>
                    <a:pt x="18972" y="203085"/>
                  </a:lnTo>
                  <a:lnTo>
                    <a:pt x="9451" y="245710"/>
                  </a:lnTo>
                  <a:lnTo>
                    <a:pt x="2749" y="287974"/>
                  </a:lnTo>
                  <a:lnTo>
                    <a:pt x="763" y="334010"/>
                  </a:lnTo>
                  <a:lnTo>
                    <a:pt x="175" y="381164"/>
                  </a:lnTo>
                  <a:lnTo>
                    <a:pt x="0" y="428650"/>
                  </a:lnTo>
                  <a:lnTo>
                    <a:pt x="2771" y="473411"/>
                  </a:lnTo>
                  <a:lnTo>
                    <a:pt x="10295" y="513485"/>
                  </a:lnTo>
                  <a:lnTo>
                    <a:pt x="22318" y="559895"/>
                  </a:lnTo>
                  <a:lnTo>
                    <a:pt x="36783" y="594967"/>
                  </a:lnTo>
                  <a:lnTo>
                    <a:pt x="74395" y="636636"/>
                  </a:lnTo>
                  <a:lnTo>
                    <a:pt x="95177" y="65719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67" name="SMARTInkShape-333"/>
            <p:cNvSpPr/>
            <p:nvPr>
              <p:custDataLst>
                <p:tags r:id="rId81"/>
              </p:custDataLst>
            </p:nvPr>
          </p:nvSpPr>
          <p:spPr>
            <a:xfrm>
              <a:off x="5572125" y="3686209"/>
              <a:ext cx="104776" cy="133317"/>
            </a:xfrm>
            <a:custGeom>
              <a:avLst/>
              <a:gdLst/>
              <a:ahLst/>
              <a:cxnLst/>
              <a:rect l="0" t="0" r="0" b="0"/>
              <a:pathLst>
                <a:path w="104776" h="133317">
                  <a:moveTo>
                    <a:pt x="0" y="9491"/>
                  </a:moveTo>
                  <a:lnTo>
                    <a:pt x="0" y="9491"/>
                  </a:lnTo>
                  <a:lnTo>
                    <a:pt x="0" y="0"/>
                  </a:lnTo>
                  <a:lnTo>
                    <a:pt x="0" y="14156"/>
                  </a:lnTo>
                  <a:lnTo>
                    <a:pt x="1058" y="15776"/>
                  </a:lnTo>
                  <a:lnTo>
                    <a:pt x="2822" y="16856"/>
                  </a:lnTo>
                  <a:lnTo>
                    <a:pt x="5056" y="17576"/>
                  </a:lnTo>
                  <a:lnTo>
                    <a:pt x="6545" y="19114"/>
                  </a:lnTo>
                  <a:lnTo>
                    <a:pt x="11759" y="29188"/>
                  </a:lnTo>
                  <a:lnTo>
                    <a:pt x="15810" y="35179"/>
                  </a:lnTo>
                  <a:lnTo>
                    <a:pt x="17610" y="41369"/>
                  </a:lnTo>
                  <a:lnTo>
                    <a:pt x="19148" y="43443"/>
                  </a:lnTo>
                  <a:lnTo>
                    <a:pt x="21232" y="44826"/>
                  </a:lnTo>
                  <a:lnTo>
                    <a:pt x="26370" y="47420"/>
                  </a:lnTo>
                  <a:lnTo>
                    <a:pt x="41403" y="60686"/>
                  </a:lnTo>
                  <a:lnTo>
                    <a:pt x="44860" y="66817"/>
                  </a:lnTo>
                  <a:lnTo>
                    <a:pt x="45781" y="69933"/>
                  </a:lnTo>
                  <a:lnTo>
                    <a:pt x="47454" y="72011"/>
                  </a:lnTo>
                  <a:lnTo>
                    <a:pt x="69967" y="89261"/>
                  </a:lnTo>
                  <a:lnTo>
                    <a:pt x="73430" y="95392"/>
                  </a:lnTo>
                  <a:lnTo>
                    <a:pt x="74354" y="98508"/>
                  </a:lnTo>
                  <a:lnTo>
                    <a:pt x="76028" y="100586"/>
                  </a:lnTo>
                  <a:lnTo>
                    <a:pt x="89296" y="109250"/>
                  </a:lnTo>
                  <a:lnTo>
                    <a:pt x="92604" y="114859"/>
                  </a:lnTo>
                  <a:lnTo>
                    <a:pt x="94728" y="122027"/>
                  </a:lnTo>
                  <a:lnTo>
                    <a:pt x="104775" y="13331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68" name="SMARTInkShape-334"/>
            <p:cNvSpPr/>
            <p:nvPr>
              <p:custDataLst>
                <p:tags r:id="rId82"/>
              </p:custDataLst>
            </p:nvPr>
          </p:nvSpPr>
          <p:spPr>
            <a:xfrm>
              <a:off x="5591175" y="3676660"/>
              <a:ext cx="114301" cy="142866"/>
            </a:xfrm>
            <a:custGeom>
              <a:avLst/>
              <a:gdLst/>
              <a:ahLst/>
              <a:cxnLst/>
              <a:rect l="0" t="0" r="0" b="0"/>
              <a:pathLst>
                <a:path w="114301" h="142866">
                  <a:moveTo>
                    <a:pt x="114300" y="9515"/>
                  </a:moveTo>
                  <a:lnTo>
                    <a:pt x="114300" y="9515"/>
                  </a:lnTo>
                  <a:lnTo>
                    <a:pt x="114300" y="383"/>
                  </a:lnTo>
                  <a:lnTo>
                    <a:pt x="100111" y="0"/>
                  </a:lnTo>
                  <a:lnTo>
                    <a:pt x="98490" y="1055"/>
                  </a:lnTo>
                  <a:lnTo>
                    <a:pt x="97410" y="2817"/>
                  </a:lnTo>
                  <a:lnTo>
                    <a:pt x="96690" y="5050"/>
                  </a:lnTo>
                  <a:lnTo>
                    <a:pt x="95152" y="6538"/>
                  </a:lnTo>
                  <a:lnTo>
                    <a:pt x="90620" y="8192"/>
                  </a:lnTo>
                  <a:lnTo>
                    <a:pt x="88988" y="9691"/>
                  </a:lnTo>
                  <a:lnTo>
                    <a:pt x="87176" y="14179"/>
                  </a:lnTo>
                  <a:lnTo>
                    <a:pt x="85634" y="15800"/>
                  </a:lnTo>
                  <a:lnTo>
                    <a:pt x="81097" y="17600"/>
                  </a:lnTo>
                  <a:lnTo>
                    <a:pt x="79465" y="19138"/>
                  </a:lnTo>
                  <a:lnTo>
                    <a:pt x="71574" y="32171"/>
                  </a:lnTo>
                  <a:lnTo>
                    <a:pt x="61097" y="44525"/>
                  </a:lnTo>
                  <a:lnTo>
                    <a:pt x="55107" y="57157"/>
                  </a:lnTo>
                  <a:lnTo>
                    <a:pt x="42064" y="73017"/>
                  </a:lnTo>
                  <a:lnTo>
                    <a:pt x="36061" y="85715"/>
                  </a:lnTo>
                  <a:lnTo>
                    <a:pt x="33565" y="88890"/>
                  </a:lnTo>
                  <a:lnTo>
                    <a:pt x="30793" y="98062"/>
                  </a:lnTo>
                  <a:lnTo>
                    <a:pt x="28502" y="108136"/>
                  </a:lnTo>
                  <a:lnTo>
                    <a:pt x="18408" y="123226"/>
                  </a:lnTo>
                  <a:lnTo>
                    <a:pt x="0" y="14286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69" name="SMARTInkShape-335"/>
            <p:cNvSpPr/>
            <p:nvPr>
              <p:custDataLst>
                <p:tags r:id="rId83"/>
              </p:custDataLst>
            </p:nvPr>
          </p:nvSpPr>
          <p:spPr>
            <a:xfrm>
              <a:off x="5610225" y="3752978"/>
              <a:ext cx="85726" cy="56989"/>
            </a:xfrm>
            <a:custGeom>
              <a:avLst/>
              <a:gdLst/>
              <a:ahLst/>
              <a:cxnLst/>
              <a:rect l="0" t="0" r="0" b="0"/>
              <a:pathLst>
                <a:path w="85726" h="56989">
                  <a:moveTo>
                    <a:pt x="0" y="37972"/>
                  </a:moveTo>
                  <a:lnTo>
                    <a:pt x="0" y="37972"/>
                  </a:lnTo>
                  <a:lnTo>
                    <a:pt x="0" y="20639"/>
                  </a:lnTo>
                  <a:lnTo>
                    <a:pt x="8201" y="10872"/>
                  </a:lnTo>
                  <a:lnTo>
                    <a:pt x="9409" y="1326"/>
                  </a:lnTo>
                  <a:lnTo>
                    <a:pt x="10506" y="841"/>
                  </a:lnTo>
                  <a:lnTo>
                    <a:pt x="22772" y="0"/>
                  </a:lnTo>
                  <a:lnTo>
                    <a:pt x="24707" y="1015"/>
                  </a:lnTo>
                  <a:lnTo>
                    <a:pt x="25996" y="2751"/>
                  </a:lnTo>
                  <a:lnTo>
                    <a:pt x="26855" y="4966"/>
                  </a:lnTo>
                  <a:lnTo>
                    <a:pt x="28487" y="6443"/>
                  </a:lnTo>
                  <a:lnTo>
                    <a:pt x="33122" y="8084"/>
                  </a:lnTo>
                  <a:lnTo>
                    <a:pt x="34781" y="9580"/>
                  </a:lnTo>
                  <a:lnTo>
                    <a:pt x="46656" y="28338"/>
                  </a:lnTo>
                  <a:lnTo>
                    <a:pt x="47194" y="32985"/>
                  </a:lnTo>
                  <a:lnTo>
                    <a:pt x="48397" y="34647"/>
                  </a:lnTo>
                  <a:lnTo>
                    <a:pt x="50256" y="35755"/>
                  </a:lnTo>
                  <a:lnTo>
                    <a:pt x="52555" y="36495"/>
                  </a:lnTo>
                  <a:lnTo>
                    <a:pt x="54086" y="38045"/>
                  </a:lnTo>
                  <a:lnTo>
                    <a:pt x="57114" y="47369"/>
                  </a:lnTo>
                  <a:lnTo>
                    <a:pt x="65348" y="55687"/>
                  </a:lnTo>
                  <a:lnTo>
                    <a:pt x="75773" y="56988"/>
                  </a:lnTo>
                  <a:lnTo>
                    <a:pt x="76189" y="47888"/>
                  </a:lnTo>
                  <a:lnTo>
                    <a:pt x="85725" y="3797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70" name="SMARTInkShape-336"/>
            <p:cNvSpPr/>
            <p:nvPr>
              <p:custDataLst>
                <p:tags r:id="rId84"/>
              </p:custDataLst>
            </p:nvPr>
          </p:nvSpPr>
          <p:spPr>
            <a:xfrm>
              <a:off x="5305425" y="3467114"/>
              <a:ext cx="219076" cy="276198"/>
            </a:xfrm>
            <a:custGeom>
              <a:avLst/>
              <a:gdLst/>
              <a:ahLst/>
              <a:cxnLst/>
              <a:rect l="0" t="0" r="0" b="0"/>
              <a:pathLst>
                <a:path w="219076" h="276198">
                  <a:moveTo>
                    <a:pt x="0" y="47611"/>
                  </a:moveTo>
                  <a:lnTo>
                    <a:pt x="0" y="47611"/>
                  </a:lnTo>
                  <a:lnTo>
                    <a:pt x="0" y="55812"/>
                  </a:lnTo>
                  <a:lnTo>
                    <a:pt x="8201" y="65221"/>
                  </a:lnTo>
                  <a:lnTo>
                    <a:pt x="9132" y="71291"/>
                  </a:lnTo>
                  <a:lnTo>
                    <a:pt x="9409" y="79792"/>
                  </a:lnTo>
                  <a:lnTo>
                    <a:pt x="12296" y="85903"/>
                  </a:lnTo>
                  <a:lnTo>
                    <a:pt x="16049" y="92146"/>
                  </a:lnTo>
                  <a:lnTo>
                    <a:pt x="18457" y="104778"/>
                  </a:lnTo>
                  <a:lnTo>
                    <a:pt x="18655" y="107947"/>
                  </a:lnTo>
                  <a:lnTo>
                    <a:pt x="21696" y="114291"/>
                  </a:lnTo>
                  <a:lnTo>
                    <a:pt x="23989" y="117464"/>
                  </a:lnTo>
                  <a:lnTo>
                    <a:pt x="27217" y="132043"/>
                  </a:lnTo>
                  <a:lnTo>
                    <a:pt x="29554" y="165021"/>
                  </a:lnTo>
                  <a:lnTo>
                    <a:pt x="36099" y="183143"/>
                  </a:lnTo>
                  <a:lnTo>
                    <a:pt x="40746" y="211714"/>
                  </a:lnTo>
                  <a:lnTo>
                    <a:pt x="49843" y="237466"/>
                  </a:lnTo>
                  <a:lnTo>
                    <a:pt x="53903" y="244174"/>
                  </a:lnTo>
                  <a:lnTo>
                    <a:pt x="56508" y="257104"/>
                  </a:lnTo>
                  <a:lnTo>
                    <a:pt x="56722" y="260298"/>
                  </a:lnTo>
                  <a:lnTo>
                    <a:pt x="59782" y="266669"/>
                  </a:lnTo>
                  <a:lnTo>
                    <a:pt x="66271" y="275653"/>
                  </a:lnTo>
                  <a:lnTo>
                    <a:pt x="75797" y="276197"/>
                  </a:lnTo>
                  <a:lnTo>
                    <a:pt x="83725" y="269662"/>
                  </a:lnTo>
                  <a:lnTo>
                    <a:pt x="89422" y="268009"/>
                  </a:lnTo>
                  <a:lnTo>
                    <a:pt x="91365" y="266510"/>
                  </a:lnTo>
                  <a:lnTo>
                    <a:pt x="110337" y="240141"/>
                  </a:lnTo>
                  <a:lnTo>
                    <a:pt x="116339" y="221030"/>
                  </a:lnTo>
                  <a:lnTo>
                    <a:pt x="129386" y="196899"/>
                  </a:lnTo>
                  <a:lnTo>
                    <a:pt x="146452" y="150073"/>
                  </a:lnTo>
                  <a:lnTo>
                    <a:pt x="168643" y="104330"/>
                  </a:lnTo>
                  <a:lnTo>
                    <a:pt x="173441" y="85583"/>
                  </a:lnTo>
                  <a:lnTo>
                    <a:pt x="178743" y="66623"/>
                  </a:lnTo>
                  <a:lnTo>
                    <a:pt x="181041" y="55002"/>
                  </a:lnTo>
                  <a:lnTo>
                    <a:pt x="198573" y="15910"/>
                  </a:lnTo>
                  <a:lnTo>
                    <a:pt x="199988" y="544"/>
                  </a:lnTo>
                  <a:lnTo>
                    <a:pt x="209157" y="0"/>
                  </a:lnTo>
                  <a:lnTo>
                    <a:pt x="209516" y="8188"/>
                  </a:lnTo>
                  <a:lnTo>
                    <a:pt x="219075" y="1903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71" name="SMARTInkShape-337"/>
            <p:cNvSpPr/>
            <p:nvPr>
              <p:custDataLst>
                <p:tags r:id="rId85"/>
              </p:custDataLst>
            </p:nvPr>
          </p:nvSpPr>
          <p:spPr>
            <a:xfrm>
              <a:off x="5076825" y="3638550"/>
              <a:ext cx="180976" cy="19051"/>
            </a:xfrm>
            <a:custGeom>
              <a:avLst/>
              <a:gdLst/>
              <a:ahLst/>
              <a:cxnLst/>
              <a:rect l="0" t="0" r="0" b="0"/>
              <a:pathLst>
                <a:path w="180976" h="19051">
                  <a:moveTo>
                    <a:pt x="0" y="19050"/>
                  </a:moveTo>
                  <a:lnTo>
                    <a:pt x="0" y="19050"/>
                  </a:lnTo>
                  <a:lnTo>
                    <a:pt x="44737" y="19050"/>
                  </a:lnTo>
                  <a:lnTo>
                    <a:pt x="91017" y="19050"/>
                  </a:lnTo>
                  <a:lnTo>
                    <a:pt x="108343" y="19050"/>
                  </a:lnTo>
                  <a:lnTo>
                    <a:pt x="114475" y="16228"/>
                  </a:lnTo>
                  <a:lnTo>
                    <a:pt x="120728" y="12504"/>
                  </a:lnTo>
                  <a:lnTo>
                    <a:pt x="131479" y="9918"/>
                  </a:lnTo>
                  <a:lnTo>
                    <a:pt x="160078" y="9528"/>
                  </a:lnTo>
                  <a:lnTo>
                    <a:pt x="169164" y="2979"/>
                  </a:lnTo>
                  <a:lnTo>
                    <a:pt x="18097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72" name="SMARTInkShape-338"/>
            <p:cNvSpPr/>
            <p:nvPr>
              <p:custDataLst>
                <p:tags r:id="rId86"/>
              </p:custDataLst>
            </p:nvPr>
          </p:nvSpPr>
          <p:spPr>
            <a:xfrm>
              <a:off x="4762500" y="3457586"/>
              <a:ext cx="209551" cy="322467"/>
            </a:xfrm>
            <a:custGeom>
              <a:avLst/>
              <a:gdLst/>
              <a:ahLst/>
              <a:cxnLst/>
              <a:rect l="0" t="0" r="0" b="0"/>
              <a:pathLst>
                <a:path w="209551" h="322467">
                  <a:moveTo>
                    <a:pt x="19050" y="76189"/>
                  </a:moveTo>
                  <a:lnTo>
                    <a:pt x="19050" y="76189"/>
                  </a:lnTo>
                  <a:lnTo>
                    <a:pt x="19050" y="71132"/>
                  </a:lnTo>
                  <a:lnTo>
                    <a:pt x="16228" y="65828"/>
                  </a:lnTo>
                  <a:lnTo>
                    <a:pt x="12505" y="59942"/>
                  </a:lnTo>
                  <a:lnTo>
                    <a:pt x="9918" y="49446"/>
                  </a:lnTo>
                  <a:lnTo>
                    <a:pt x="9535" y="33473"/>
                  </a:lnTo>
                  <a:lnTo>
                    <a:pt x="6708" y="27923"/>
                  </a:lnTo>
                  <a:lnTo>
                    <a:pt x="1325" y="20794"/>
                  </a:lnTo>
                  <a:lnTo>
                    <a:pt x="116" y="10992"/>
                  </a:lnTo>
                  <a:lnTo>
                    <a:pt x="0" y="0"/>
                  </a:lnTo>
                  <a:lnTo>
                    <a:pt x="0" y="22655"/>
                  </a:lnTo>
                  <a:lnTo>
                    <a:pt x="9132" y="64990"/>
                  </a:lnTo>
                  <a:lnTo>
                    <a:pt x="19202" y="109085"/>
                  </a:lnTo>
                  <a:lnTo>
                    <a:pt x="34159" y="154689"/>
                  </a:lnTo>
                  <a:lnTo>
                    <a:pt x="44300" y="200133"/>
                  </a:lnTo>
                  <a:lnTo>
                    <a:pt x="52244" y="234537"/>
                  </a:lnTo>
                  <a:lnTo>
                    <a:pt x="73434" y="273965"/>
                  </a:lnTo>
                  <a:lnTo>
                    <a:pt x="76029" y="281564"/>
                  </a:lnTo>
                  <a:lnTo>
                    <a:pt x="92604" y="304730"/>
                  </a:lnTo>
                  <a:lnTo>
                    <a:pt x="94728" y="312421"/>
                  </a:lnTo>
                  <a:lnTo>
                    <a:pt x="95960" y="313052"/>
                  </a:lnTo>
                  <a:lnTo>
                    <a:pt x="100152" y="313753"/>
                  </a:lnTo>
                  <a:lnTo>
                    <a:pt x="101693" y="314998"/>
                  </a:lnTo>
                  <a:lnTo>
                    <a:pt x="104369" y="322466"/>
                  </a:lnTo>
                  <a:lnTo>
                    <a:pt x="107417" y="320406"/>
                  </a:lnTo>
                  <a:lnTo>
                    <a:pt x="118954" y="309614"/>
                  </a:lnTo>
                  <a:lnTo>
                    <a:pt x="121660" y="304111"/>
                  </a:lnTo>
                  <a:lnTo>
                    <a:pt x="122382" y="301162"/>
                  </a:lnTo>
                  <a:lnTo>
                    <a:pt x="123921" y="299196"/>
                  </a:lnTo>
                  <a:lnTo>
                    <a:pt x="128454" y="297011"/>
                  </a:lnTo>
                  <a:lnTo>
                    <a:pt x="130085" y="294313"/>
                  </a:lnTo>
                  <a:lnTo>
                    <a:pt x="134122" y="270477"/>
                  </a:lnTo>
                  <a:lnTo>
                    <a:pt x="139811" y="259462"/>
                  </a:lnTo>
                  <a:lnTo>
                    <a:pt x="151437" y="212804"/>
                  </a:lnTo>
                  <a:lnTo>
                    <a:pt x="153173" y="196984"/>
                  </a:lnTo>
                  <a:lnTo>
                    <a:pt x="159883" y="178797"/>
                  </a:lnTo>
                  <a:lnTo>
                    <a:pt x="162714" y="149987"/>
                  </a:lnTo>
                  <a:lnTo>
                    <a:pt x="170090" y="130684"/>
                  </a:lnTo>
                  <a:lnTo>
                    <a:pt x="172239" y="111021"/>
                  </a:lnTo>
                  <a:lnTo>
                    <a:pt x="180069" y="95706"/>
                  </a:lnTo>
                  <a:lnTo>
                    <a:pt x="180856" y="82182"/>
                  </a:lnTo>
                  <a:lnTo>
                    <a:pt x="181954" y="80184"/>
                  </a:lnTo>
                  <a:lnTo>
                    <a:pt x="183745" y="78853"/>
                  </a:lnTo>
                  <a:lnTo>
                    <a:pt x="185997" y="77964"/>
                  </a:lnTo>
                  <a:lnTo>
                    <a:pt x="187497" y="76314"/>
                  </a:lnTo>
                  <a:lnTo>
                    <a:pt x="190105" y="68144"/>
                  </a:lnTo>
                  <a:lnTo>
                    <a:pt x="193146" y="67322"/>
                  </a:lnTo>
                  <a:lnTo>
                    <a:pt x="198667" y="66794"/>
                  </a:lnTo>
                  <a:lnTo>
                    <a:pt x="209550" y="7618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278" name="SMARTInkShape-Group55"/>
          <p:cNvGrpSpPr/>
          <p:nvPr/>
        </p:nvGrpSpPr>
        <p:grpSpPr>
          <a:xfrm>
            <a:off x="7620151" y="3376000"/>
            <a:ext cx="780749" cy="262538"/>
            <a:chOff x="7620151" y="3376000"/>
            <a:chExt cx="780749" cy="262538"/>
          </a:xfrm>
        </p:grpSpPr>
        <p:sp>
          <p:nvSpPr>
            <p:cNvPr id="9274" name="SMARTInkShape-339"/>
            <p:cNvSpPr/>
            <p:nvPr>
              <p:custDataLst>
                <p:tags r:id="rId69"/>
              </p:custDataLst>
            </p:nvPr>
          </p:nvSpPr>
          <p:spPr>
            <a:xfrm>
              <a:off x="8315325" y="3419485"/>
              <a:ext cx="85575" cy="19041"/>
            </a:xfrm>
            <a:custGeom>
              <a:avLst/>
              <a:gdLst/>
              <a:ahLst/>
              <a:cxnLst/>
              <a:rect l="0" t="0" r="0" b="0"/>
              <a:pathLst>
                <a:path w="85575" h="19041">
                  <a:moveTo>
                    <a:pt x="66675" y="9515"/>
                  </a:moveTo>
                  <a:lnTo>
                    <a:pt x="66675" y="9515"/>
                  </a:lnTo>
                  <a:lnTo>
                    <a:pt x="85217" y="9515"/>
                  </a:lnTo>
                  <a:lnTo>
                    <a:pt x="85574" y="4458"/>
                  </a:lnTo>
                  <a:lnTo>
                    <a:pt x="84566" y="2969"/>
                  </a:lnTo>
                  <a:lnTo>
                    <a:pt x="82836" y="1976"/>
                  </a:lnTo>
                  <a:lnTo>
                    <a:pt x="76015" y="252"/>
                  </a:lnTo>
                  <a:lnTo>
                    <a:pt x="62045" y="0"/>
                  </a:lnTo>
                  <a:lnTo>
                    <a:pt x="56504" y="2817"/>
                  </a:lnTo>
                  <a:lnTo>
                    <a:pt x="50512" y="6538"/>
                  </a:lnTo>
                  <a:lnTo>
                    <a:pt x="38043" y="8927"/>
                  </a:lnTo>
                  <a:lnTo>
                    <a:pt x="21159" y="10496"/>
                  </a:lnTo>
                  <a:lnTo>
                    <a:pt x="0" y="1904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75" name="SMARTInkShape-340"/>
            <p:cNvSpPr/>
            <p:nvPr>
              <p:custDataLst>
                <p:tags r:id="rId70"/>
              </p:custDataLst>
            </p:nvPr>
          </p:nvSpPr>
          <p:spPr>
            <a:xfrm>
              <a:off x="8010539" y="3376000"/>
              <a:ext cx="199856" cy="232604"/>
            </a:xfrm>
            <a:custGeom>
              <a:avLst/>
              <a:gdLst/>
              <a:ahLst/>
              <a:cxnLst/>
              <a:rect l="0" t="0" r="0" b="0"/>
              <a:pathLst>
                <a:path w="199856" h="232604">
                  <a:moveTo>
                    <a:pt x="47611" y="100625"/>
                  </a:moveTo>
                  <a:lnTo>
                    <a:pt x="47611" y="100625"/>
                  </a:lnTo>
                  <a:lnTo>
                    <a:pt x="47611" y="105682"/>
                  </a:lnTo>
                  <a:lnTo>
                    <a:pt x="44789" y="110986"/>
                  </a:lnTo>
                  <a:lnTo>
                    <a:pt x="41064" y="116872"/>
                  </a:lnTo>
                  <a:lnTo>
                    <a:pt x="37910" y="126135"/>
                  </a:lnTo>
                  <a:lnTo>
                    <a:pt x="21662" y="148257"/>
                  </a:lnTo>
                  <a:lnTo>
                    <a:pt x="19144" y="154603"/>
                  </a:lnTo>
                  <a:lnTo>
                    <a:pt x="3950" y="174708"/>
                  </a:lnTo>
                  <a:lnTo>
                    <a:pt x="218" y="197273"/>
                  </a:lnTo>
                  <a:lnTo>
                    <a:pt x="0" y="218182"/>
                  </a:lnTo>
                  <a:lnTo>
                    <a:pt x="1053" y="220271"/>
                  </a:lnTo>
                  <a:lnTo>
                    <a:pt x="2815" y="221664"/>
                  </a:lnTo>
                  <a:lnTo>
                    <a:pt x="7593" y="223212"/>
                  </a:lnTo>
                  <a:lnTo>
                    <a:pt x="13245" y="223899"/>
                  </a:lnTo>
                  <a:lnTo>
                    <a:pt x="19285" y="227028"/>
                  </a:lnTo>
                  <a:lnTo>
                    <a:pt x="25496" y="230887"/>
                  </a:lnTo>
                  <a:lnTo>
                    <a:pt x="31785" y="232603"/>
                  </a:lnTo>
                  <a:lnTo>
                    <a:pt x="34944" y="232001"/>
                  </a:lnTo>
                  <a:lnTo>
                    <a:pt x="47617" y="226255"/>
                  </a:lnTo>
                  <a:lnTo>
                    <a:pt x="70033" y="223630"/>
                  </a:lnTo>
                  <a:lnTo>
                    <a:pt x="117035" y="200855"/>
                  </a:lnTo>
                  <a:lnTo>
                    <a:pt x="160214" y="168558"/>
                  </a:lnTo>
                  <a:lnTo>
                    <a:pt x="173167" y="155913"/>
                  </a:lnTo>
                  <a:lnTo>
                    <a:pt x="177497" y="146011"/>
                  </a:lnTo>
                  <a:lnTo>
                    <a:pt x="180480" y="135613"/>
                  </a:lnTo>
                  <a:lnTo>
                    <a:pt x="196014" y="106005"/>
                  </a:lnTo>
                  <a:lnTo>
                    <a:pt x="199855" y="61193"/>
                  </a:lnTo>
                  <a:lnTo>
                    <a:pt x="198922" y="40468"/>
                  </a:lnTo>
                  <a:lnTo>
                    <a:pt x="192397" y="28590"/>
                  </a:lnTo>
                  <a:lnTo>
                    <a:pt x="177619" y="11855"/>
                  </a:lnTo>
                  <a:lnTo>
                    <a:pt x="171362" y="8255"/>
                  </a:lnTo>
                  <a:lnTo>
                    <a:pt x="155552" y="4696"/>
                  </a:lnTo>
                  <a:lnTo>
                    <a:pt x="149207" y="487"/>
                  </a:lnTo>
                  <a:lnTo>
                    <a:pt x="146034" y="0"/>
                  </a:lnTo>
                  <a:lnTo>
                    <a:pt x="142859" y="733"/>
                  </a:lnTo>
                  <a:lnTo>
                    <a:pt x="135451" y="3312"/>
                  </a:lnTo>
                  <a:lnTo>
                    <a:pt x="108817" y="6252"/>
                  </a:lnTo>
                  <a:lnTo>
                    <a:pt x="95410" y="15700"/>
                  </a:lnTo>
                  <a:lnTo>
                    <a:pt x="50231" y="54865"/>
                  </a:lnTo>
                  <a:lnTo>
                    <a:pt x="46183" y="59535"/>
                  </a:lnTo>
                  <a:lnTo>
                    <a:pt x="31193" y="86966"/>
                  </a:lnTo>
                  <a:lnTo>
                    <a:pt x="23108" y="97166"/>
                  </a:lnTo>
                  <a:lnTo>
                    <a:pt x="19036" y="1101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76" name="SMARTInkShape-341"/>
            <p:cNvSpPr/>
            <p:nvPr>
              <p:custDataLst>
                <p:tags r:id="rId71"/>
              </p:custDataLst>
            </p:nvPr>
          </p:nvSpPr>
          <p:spPr>
            <a:xfrm>
              <a:off x="7620151" y="3571875"/>
              <a:ext cx="237975" cy="66663"/>
            </a:xfrm>
            <a:custGeom>
              <a:avLst/>
              <a:gdLst/>
              <a:ahLst/>
              <a:cxnLst/>
              <a:rect l="0" t="0" r="0" b="0"/>
              <a:pathLst>
                <a:path w="237975" h="66663">
                  <a:moveTo>
                    <a:pt x="18899" y="47625"/>
                  </a:moveTo>
                  <a:lnTo>
                    <a:pt x="18899" y="47625"/>
                  </a:lnTo>
                  <a:lnTo>
                    <a:pt x="0" y="66524"/>
                  </a:lnTo>
                  <a:lnTo>
                    <a:pt x="21321" y="66662"/>
                  </a:lnTo>
                  <a:lnTo>
                    <a:pt x="28089" y="63847"/>
                  </a:lnTo>
                  <a:lnTo>
                    <a:pt x="34625" y="60127"/>
                  </a:lnTo>
                  <a:lnTo>
                    <a:pt x="45313" y="58032"/>
                  </a:lnTo>
                  <a:lnTo>
                    <a:pt x="60357" y="56353"/>
                  </a:lnTo>
                  <a:lnTo>
                    <a:pt x="73045" y="50681"/>
                  </a:lnTo>
                  <a:lnTo>
                    <a:pt x="120630" y="42688"/>
                  </a:lnTo>
                  <a:lnTo>
                    <a:pt x="164956" y="31822"/>
                  </a:lnTo>
                  <a:lnTo>
                    <a:pt x="196700" y="23946"/>
                  </a:lnTo>
                  <a:lnTo>
                    <a:pt x="225627" y="9334"/>
                  </a:lnTo>
                  <a:lnTo>
                    <a:pt x="237974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77" name="SMARTInkShape-342"/>
            <p:cNvSpPr/>
            <p:nvPr>
              <p:custDataLst>
                <p:tags r:id="rId72"/>
              </p:custDataLst>
            </p:nvPr>
          </p:nvSpPr>
          <p:spPr>
            <a:xfrm>
              <a:off x="7677150" y="3467100"/>
              <a:ext cx="161843" cy="38101"/>
            </a:xfrm>
            <a:custGeom>
              <a:avLst/>
              <a:gdLst/>
              <a:ahLst/>
              <a:cxnLst/>
              <a:rect l="0" t="0" r="0" b="0"/>
              <a:pathLst>
                <a:path w="161843" h="38101">
                  <a:moveTo>
                    <a:pt x="0" y="0"/>
                  </a:moveTo>
                  <a:lnTo>
                    <a:pt x="0" y="0"/>
                  </a:lnTo>
                  <a:lnTo>
                    <a:pt x="0" y="9408"/>
                  </a:lnTo>
                  <a:lnTo>
                    <a:pt x="8201" y="9515"/>
                  </a:lnTo>
                  <a:lnTo>
                    <a:pt x="8643" y="10576"/>
                  </a:lnTo>
                  <a:lnTo>
                    <a:pt x="9134" y="14578"/>
                  </a:lnTo>
                  <a:lnTo>
                    <a:pt x="10323" y="16069"/>
                  </a:lnTo>
                  <a:lnTo>
                    <a:pt x="14465" y="17725"/>
                  </a:lnTo>
                  <a:lnTo>
                    <a:pt x="59397" y="19047"/>
                  </a:lnTo>
                  <a:lnTo>
                    <a:pt x="106619" y="19050"/>
                  </a:lnTo>
                  <a:lnTo>
                    <a:pt x="126884" y="19050"/>
                  </a:lnTo>
                  <a:lnTo>
                    <a:pt x="133298" y="16228"/>
                  </a:lnTo>
                  <a:lnTo>
                    <a:pt x="136490" y="13993"/>
                  </a:lnTo>
                  <a:lnTo>
                    <a:pt x="140736" y="13562"/>
                  </a:lnTo>
                  <a:lnTo>
                    <a:pt x="161643" y="18968"/>
                  </a:lnTo>
                  <a:lnTo>
                    <a:pt x="161842" y="24083"/>
                  </a:lnTo>
                  <a:lnTo>
                    <a:pt x="160812" y="25580"/>
                  </a:lnTo>
                  <a:lnTo>
                    <a:pt x="159066" y="26579"/>
                  </a:lnTo>
                  <a:lnTo>
                    <a:pt x="133350" y="381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585" name="SMARTInkShape-Group56"/>
          <p:cNvGrpSpPr/>
          <p:nvPr/>
        </p:nvGrpSpPr>
        <p:grpSpPr>
          <a:xfrm>
            <a:off x="2667000" y="4343400"/>
            <a:ext cx="1114357" cy="390526"/>
            <a:chOff x="2667000" y="4343400"/>
            <a:chExt cx="1114357" cy="390526"/>
          </a:xfrm>
        </p:grpSpPr>
        <p:sp>
          <p:nvSpPr>
            <p:cNvPr id="9279" name="SMARTInkShape-343"/>
            <p:cNvSpPr/>
            <p:nvPr>
              <p:custDataLst>
                <p:tags r:id="rId63"/>
              </p:custDataLst>
            </p:nvPr>
          </p:nvSpPr>
          <p:spPr>
            <a:xfrm>
              <a:off x="3657600" y="4381550"/>
              <a:ext cx="123757" cy="190020"/>
            </a:xfrm>
            <a:custGeom>
              <a:avLst/>
              <a:gdLst/>
              <a:ahLst/>
              <a:cxnLst/>
              <a:rect l="0" t="0" r="0" b="0"/>
              <a:pathLst>
                <a:path w="123757" h="190020">
                  <a:moveTo>
                    <a:pt x="0" y="66625"/>
                  </a:moveTo>
                  <a:lnTo>
                    <a:pt x="0" y="66625"/>
                  </a:lnTo>
                  <a:lnTo>
                    <a:pt x="0" y="71682"/>
                  </a:lnTo>
                  <a:lnTo>
                    <a:pt x="2822" y="76986"/>
                  </a:lnTo>
                  <a:lnTo>
                    <a:pt x="6546" y="82872"/>
                  </a:lnTo>
                  <a:lnTo>
                    <a:pt x="8937" y="95273"/>
                  </a:lnTo>
                  <a:lnTo>
                    <a:pt x="10576" y="136671"/>
                  </a:lnTo>
                  <a:lnTo>
                    <a:pt x="21283" y="161701"/>
                  </a:lnTo>
                  <a:lnTo>
                    <a:pt x="33205" y="175889"/>
                  </a:lnTo>
                  <a:lnTo>
                    <a:pt x="38747" y="178687"/>
                  </a:lnTo>
                  <a:lnTo>
                    <a:pt x="41706" y="179433"/>
                  </a:lnTo>
                  <a:lnTo>
                    <a:pt x="43679" y="180989"/>
                  </a:lnTo>
                  <a:lnTo>
                    <a:pt x="45872" y="185539"/>
                  </a:lnTo>
                  <a:lnTo>
                    <a:pt x="47515" y="187176"/>
                  </a:lnTo>
                  <a:lnTo>
                    <a:pt x="55672" y="190019"/>
                  </a:lnTo>
                  <a:lnTo>
                    <a:pt x="67317" y="182854"/>
                  </a:lnTo>
                  <a:lnTo>
                    <a:pt x="70277" y="182211"/>
                  </a:lnTo>
                  <a:lnTo>
                    <a:pt x="83881" y="172837"/>
                  </a:lnTo>
                  <a:lnTo>
                    <a:pt x="98821" y="158269"/>
                  </a:lnTo>
                  <a:lnTo>
                    <a:pt x="102129" y="149336"/>
                  </a:lnTo>
                  <a:lnTo>
                    <a:pt x="104658" y="139369"/>
                  </a:lnTo>
                  <a:lnTo>
                    <a:pt x="114904" y="124347"/>
                  </a:lnTo>
                  <a:lnTo>
                    <a:pt x="117878" y="120981"/>
                  </a:lnTo>
                  <a:lnTo>
                    <a:pt x="121181" y="111597"/>
                  </a:lnTo>
                  <a:lnTo>
                    <a:pt x="123756" y="64570"/>
                  </a:lnTo>
                  <a:lnTo>
                    <a:pt x="122758" y="35663"/>
                  </a:lnTo>
                  <a:lnTo>
                    <a:pt x="112065" y="9707"/>
                  </a:lnTo>
                  <a:lnTo>
                    <a:pt x="109635" y="6455"/>
                  </a:lnTo>
                  <a:lnTo>
                    <a:pt x="104113" y="2841"/>
                  </a:lnTo>
                  <a:lnTo>
                    <a:pt x="91944" y="521"/>
                  </a:lnTo>
                  <a:lnTo>
                    <a:pt x="73014" y="0"/>
                  </a:lnTo>
                  <a:lnTo>
                    <a:pt x="66670" y="2795"/>
                  </a:lnTo>
                  <a:lnTo>
                    <a:pt x="60323" y="6506"/>
                  </a:lnTo>
                  <a:lnTo>
                    <a:pt x="50800" y="9653"/>
                  </a:lnTo>
                  <a:lnTo>
                    <a:pt x="34925" y="22617"/>
                  </a:lnTo>
                  <a:lnTo>
                    <a:pt x="13758" y="53068"/>
                  </a:lnTo>
                  <a:lnTo>
                    <a:pt x="11406" y="59894"/>
                  </a:lnTo>
                  <a:lnTo>
                    <a:pt x="9525" y="952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76" name="SMARTInkShape-344"/>
            <p:cNvSpPr/>
            <p:nvPr>
              <p:custDataLst>
                <p:tags r:id="rId64"/>
              </p:custDataLst>
            </p:nvPr>
          </p:nvSpPr>
          <p:spPr>
            <a:xfrm>
              <a:off x="3400459" y="4362453"/>
              <a:ext cx="180930" cy="285307"/>
            </a:xfrm>
            <a:custGeom>
              <a:avLst/>
              <a:gdLst/>
              <a:ahLst/>
              <a:cxnLst/>
              <a:rect l="0" t="0" r="0" b="0"/>
              <a:pathLst>
                <a:path w="180930" h="285307">
                  <a:moveTo>
                    <a:pt x="9491" y="47622"/>
                  </a:moveTo>
                  <a:lnTo>
                    <a:pt x="9491" y="47622"/>
                  </a:lnTo>
                  <a:lnTo>
                    <a:pt x="359" y="38489"/>
                  </a:lnTo>
                  <a:lnTo>
                    <a:pt x="0" y="29930"/>
                  </a:lnTo>
                  <a:lnTo>
                    <a:pt x="14156" y="14418"/>
                  </a:lnTo>
                  <a:lnTo>
                    <a:pt x="19678" y="11698"/>
                  </a:lnTo>
                  <a:lnTo>
                    <a:pt x="22632" y="10973"/>
                  </a:lnTo>
                  <a:lnTo>
                    <a:pt x="24602" y="9431"/>
                  </a:lnTo>
                  <a:lnTo>
                    <a:pt x="26790" y="4896"/>
                  </a:lnTo>
                  <a:lnTo>
                    <a:pt x="28432" y="3263"/>
                  </a:lnTo>
                  <a:lnTo>
                    <a:pt x="36588" y="427"/>
                  </a:lnTo>
                  <a:lnTo>
                    <a:pt x="61653" y="0"/>
                  </a:lnTo>
                  <a:lnTo>
                    <a:pt x="67246" y="2820"/>
                  </a:lnTo>
                  <a:lnTo>
                    <a:pt x="70219" y="5054"/>
                  </a:lnTo>
                  <a:lnTo>
                    <a:pt x="73523" y="10359"/>
                  </a:lnTo>
                  <a:lnTo>
                    <a:pt x="76050" y="16244"/>
                  </a:lnTo>
                  <a:lnTo>
                    <a:pt x="82364" y="25507"/>
                  </a:lnTo>
                  <a:lnTo>
                    <a:pt x="93762" y="59002"/>
                  </a:lnTo>
                  <a:lnTo>
                    <a:pt x="95178" y="103052"/>
                  </a:lnTo>
                  <a:lnTo>
                    <a:pt x="92377" y="112122"/>
                  </a:lnTo>
                  <a:lnTo>
                    <a:pt x="88663" y="119680"/>
                  </a:lnTo>
                  <a:lnTo>
                    <a:pt x="85512" y="129885"/>
                  </a:lnTo>
                  <a:lnTo>
                    <a:pt x="79406" y="139612"/>
                  </a:lnTo>
                  <a:lnTo>
                    <a:pt x="76166" y="152393"/>
                  </a:lnTo>
                  <a:lnTo>
                    <a:pt x="76166" y="144196"/>
                  </a:lnTo>
                  <a:lnTo>
                    <a:pt x="82712" y="135529"/>
                  </a:lnTo>
                  <a:lnTo>
                    <a:pt x="85867" y="126703"/>
                  </a:lnTo>
                  <a:lnTo>
                    <a:pt x="90355" y="120516"/>
                  </a:lnTo>
                  <a:lnTo>
                    <a:pt x="95878" y="117061"/>
                  </a:lnTo>
                  <a:lnTo>
                    <a:pt x="98832" y="116140"/>
                  </a:lnTo>
                  <a:lnTo>
                    <a:pt x="100802" y="114467"/>
                  </a:lnTo>
                  <a:lnTo>
                    <a:pt x="109279" y="101202"/>
                  </a:lnTo>
                  <a:lnTo>
                    <a:pt x="114872" y="97893"/>
                  </a:lnTo>
                  <a:lnTo>
                    <a:pt x="127086" y="95769"/>
                  </a:lnTo>
                  <a:lnTo>
                    <a:pt x="146027" y="95293"/>
                  </a:lnTo>
                  <a:lnTo>
                    <a:pt x="148140" y="96336"/>
                  </a:lnTo>
                  <a:lnTo>
                    <a:pt x="149549" y="98089"/>
                  </a:lnTo>
                  <a:lnTo>
                    <a:pt x="150487" y="100317"/>
                  </a:lnTo>
                  <a:lnTo>
                    <a:pt x="152173" y="101802"/>
                  </a:lnTo>
                  <a:lnTo>
                    <a:pt x="162480" y="107008"/>
                  </a:lnTo>
                  <a:lnTo>
                    <a:pt x="165459" y="109437"/>
                  </a:lnTo>
                  <a:lnTo>
                    <a:pt x="168768" y="114959"/>
                  </a:lnTo>
                  <a:lnTo>
                    <a:pt x="180283" y="151825"/>
                  </a:lnTo>
                  <a:lnTo>
                    <a:pt x="180929" y="192338"/>
                  </a:lnTo>
                  <a:lnTo>
                    <a:pt x="178114" y="199429"/>
                  </a:lnTo>
                  <a:lnTo>
                    <a:pt x="174393" y="206108"/>
                  </a:lnTo>
                  <a:lnTo>
                    <a:pt x="161793" y="243583"/>
                  </a:lnTo>
                  <a:lnTo>
                    <a:pt x="145471" y="266645"/>
                  </a:lnTo>
                  <a:lnTo>
                    <a:pt x="144594" y="269838"/>
                  </a:lnTo>
                  <a:lnTo>
                    <a:pt x="142951" y="271965"/>
                  </a:lnTo>
                  <a:lnTo>
                    <a:pt x="136641" y="276019"/>
                  </a:lnTo>
                  <a:lnTo>
                    <a:pt x="134794" y="280718"/>
                  </a:lnTo>
                  <a:lnTo>
                    <a:pt x="133243" y="282394"/>
                  </a:lnTo>
                  <a:lnTo>
                    <a:pt x="125245" y="285306"/>
                  </a:lnTo>
                  <a:lnTo>
                    <a:pt x="124760" y="284395"/>
                  </a:lnTo>
                  <a:lnTo>
                    <a:pt x="124222" y="280560"/>
                  </a:lnTo>
                  <a:lnTo>
                    <a:pt x="126805" y="275328"/>
                  </a:lnTo>
                  <a:lnTo>
                    <a:pt x="133316" y="26669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77" name="SMARTInkShape-345"/>
            <p:cNvSpPr/>
            <p:nvPr>
              <p:custDataLst>
                <p:tags r:id="rId65"/>
              </p:custDataLst>
            </p:nvPr>
          </p:nvSpPr>
          <p:spPr>
            <a:xfrm>
              <a:off x="3286125" y="4505325"/>
              <a:ext cx="19051" cy="19051"/>
            </a:xfrm>
            <a:custGeom>
              <a:avLst/>
              <a:gdLst/>
              <a:ahLst/>
              <a:cxnLst/>
              <a:rect l="0" t="0" r="0" b="0"/>
              <a:pathLst>
                <a:path w="19051" h="19051">
                  <a:moveTo>
                    <a:pt x="9525" y="0"/>
                  </a:moveTo>
                  <a:lnTo>
                    <a:pt x="9525" y="0"/>
                  </a:lnTo>
                  <a:lnTo>
                    <a:pt x="9525" y="9408"/>
                  </a:lnTo>
                  <a:lnTo>
                    <a:pt x="34" y="9525"/>
                  </a:lnTo>
                  <a:lnTo>
                    <a:pt x="0" y="19016"/>
                  </a:lnTo>
                  <a:lnTo>
                    <a:pt x="14189" y="19050"/>
                  </a:lnTo>
                  <a:lnTo>
                    <a:pt x="15809" y="17991"/>
                  </a:lnTo>
                  <a:lnTo>
                    <a:pt x="16889" y="16227"/>
                  </a:lnTo>
                  <a:lnTo>
                    <a:pt x="19050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79" name="SMARTInkShape-346"/>
            <p:cNvSpPr/>
            <p:nvPr>
              <p:custDataLst>
                <p:tags r:id="rId66"/>
              </p:custDataLst>
            </p:nvPr>
          </p:nvSpPr>
          <p:spPr>
            <a:xfrm>
              <a:off x="3028950" y="4533900"/>
              <a:ext cx="66676" cy="200026"/>
            </a:xfrm>
            <a:custGeom>
              <a:avLst/>
              <a:gdLst/>
              <a:ahLst/>
              <a:cxnLst/>
              <a:rect l="0" t="0" r="0" b="0"/>
              <a:pathLst>
                <a:path w="66676" h="200026">
                  <a:moveTo>
                    <a:pt x="66675" y="0"/>
                  </a:moveTo>
                  <a:lnTo>
                    <a:pt x="66675" y="0"/>
                  </a:lnTo>
                  <a:lnTo>
                    <a:pt x="66675" y="8201"/>
                  </a:lnTo>
                  <a:lnTo>
                    <a:pt x="50199" y="28771"/>
                  </a:lnTo>
                  <a:lnTo>
                    <a:pt x="47711" y="35012"/>
                  </a:lnTo>
                  <a:lnTo>
                    <a:pt x="41418" y="45534"/>
                  </a:lnTo>
                  <a:lnTo>
                    <a:pt x="38025" y="60528"/>
                  </a:lnTo>
                  <a:lnTo>
                    <a:pt x="30755" y="75614"/>
                  </a:lnTo>
                  <a:lnTo>
                    <a:pt x="21093" y="121235"/>
                  </a:lnTo>
                  <a:lnTo>
                    <a:pt x="16833" y="135405"/>
                  </a:lnTo>
                  <a:lnTo>
                    <a:pt x="1451" y="174495"/>
                  </a:lnTo>
                  <a:lnTo>
                    <a:pt x="0" y="2000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81" name="SMARTInkShape-347"/>
            <p:cNvSpPr/>
            <p:nvPr>
              <p:custDataLst>
                <p:tags r:id="rId67"/>
              </p:custDataLst>
            </p:nvPr>
          </p:nvSpPr>
          <p:spPr>
            <a:xfrm>
              <a:off x="3000375" y="4533900"/>
              <a:ext cx="95251" cy="113894"/>
            </a:xfrm>
            <a:custGeom>
              <a:avLst/>
              <a:gdLst/>
              <a:ahLst/>
              <a:cxnLst/>
              <a:rect l="0" t="0" r="0" b="0"/>
              <a:pathLst>
                <a:path w="95251" h="113894">
                  <a:moveTo>
                    <a:pt x="0" y="0"/>
                  </a:moveTo>
                  <a:lnTo>
                    <a:pt x="0" y="0"/>
                  </a:lnTo>
                  <a:lnTo>
                    <a:pt x="0" y="5057"/>
                  </a:lnTo>
                  <a:lnTo>
                    <a:pt x="1058" y="6546"/>
                  </a:lnTo>
                  <a:lnTo>
                    <a:pt x="2822" y="7539"/>
                  </a:lnTo>
                  <a:lnTo>
                    <a:pt x="5056" y="8201"/>
                  </a:lnTo>
                  <a:lnTo>
                    <a:pt x="13257" y="14189"/>
                  </a:lnTo>
                  <a:lnTo>
                    <a:pt x="16476" y="19712"/>
                  </a:lnTo>
                  <a:lnTo>
                    <a:pt x="18964" y="25694"/>
                  </a:lnTo>
                  <a:lnTo>
                    <a:pt x="23598" y="31881"/>
                  </a:lnTo>
                  <a:lnTo>
                    <a:pt x="29185" y="35336"/>
                  </a:lnTo>
                  <a:lnTo>
                    <a:pt x="32156" y="36257"/>
                  </a:lnTo>
                  <a:lnTo>
                    <a:pt x="34138" y="37930"/>
                  </a:lnTo>
                  <a:lnTo>
                    <a:pt x="54507" y="66727"/>
                  </a:lnTo>
                  <a:lnTo>
                    <a:pt x="57034" y="73048"/>
                  </a:lnTo>
                  <a:lnTo>
                    <a:pt x="63347" y="82557"/>
                  </a:lnTo>
                  <a:lnTo>
                    <a:pt x="66748" y="92077"/>
                  </a:lnTo>
                  <a:lnTo>
                    <a:pt x="71294" y="98425"/>
                  </a:lnTo>
                  <a:lnTo>
                    <a:pt x="76841" y="101953"/>
                  </a:lnTo>
                  <a:lnTo>
                    <a:pt x="83970" y="104217"/>
                  </a:lnTo>
                  <a:lnTo>
                    <a:pt x="94812" y="113893"/>
                  </a:lnTo>
                  <a:lnTo>
                    <a:pt x="95250" y="1047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83" name="SMARTInkShape-348"/>
            <p:cNvSpPr/>
            <p:nvPr>
              <p:custDataLst>
                <p:tags r:id="rId68"/>
              </p:custDataLst>
            </p:nvPr>
          </p:nvSpPr>
          <p:spPr>
            <a:xfrm>
              <a:off x="2667000" y="4343400"/>
              <a:ext cx="247616" cy="290867"/>
            </a:xfrm>
            <a:custGeom>
              <a:avLst/>
              <a:gdLst/>
              <a:ahLst/>
              <a:cxnLst/>
              <a:rect l="0" t="0" r="0" b="0"/>
              <a:pathLst>
                <a:path w="247616" h="290867">
                  <a:moveTo>
                    <a:pt x="19050" y="85725"/>
                  </a:moveTo>
                  <a:lnTo>
                    <a:pt x="19050" y="85725"/>
                  </a:lnTo>
                  <a:lnTo>
                    <a:pt x="10849" y="77524"/>
                  </a:lnTo>
                  <a:lnTo>
                    <a:pt x="9641" y="68115"/>
                  </a:lnTo>
                  <a:lnTo>
                    <a:pt x="8544" y="67635"/>
                  </a:lnTo>
                  <a:lnTo>
                    <a:pt x="117" y="66686"/>
                  </a:lnTo>
                  <a:lnTo>
                    <a:pt x="0" y="112372"/>
                  </a:lnTo>
                  <a:lnTo>
                    <a:pt x="1058" y="120851"/>
                  </a:lnTo>
                  <a:lnTo>
                    <a:pt x="16868" y="168166"/>
                  </a:lnTo>
                  <a:lnTo>
                    <a:pt x="44476" y="215784"/>
                  </a:lnTo>
                  <a:lnTo>
                    <a:pt x="69851" y="250387"/>
                  </a:lnTo>
                  <a:lnTo>
                    <a:pt x="98425" y="279389"/>
                  </a:lnTo>
                  <a:lnTo>
                    <a:pt x="107597" y="282923"/>
                  </a:lnTo>
                  <a:lnTo>
                    <a:pt x="117671" y="285552"/>
                  </a:lnTo>
                  <a:lnTo>
                    <a:pt x="125676" y="290248"/>
                  </a:lnTo>
                  <a:lnTo>
                    <a:pt x="129292" y="290866"/>
                  </a:lnTo>
                  <a:lnTo>
                    <a:pt x="132761" y="290218"/>
                  </a:lnTo>
                  <a:lnTo>
                    <a:pt x="140496" y="287736"/>
                  </a:lnTo>
                  <a:lnTo>
                    <a:pt x="155693" y="285280"/>
                  </a:lnTo>
                  <a:lnTo>
                    <a:pt x="167369" y="278320"/>
                  </a:lnTo>
                  <a:lnTo>
                    <a:pt x="184031" y="263383"/>
                  </a:lnTo>
                  <a:lnTo>
                    <a:pt x="209545" y="218821"/>
                  </a:lnTo>
                  <a:lnTo>
                    <a:pt x="224366" y="187291"/>
                  </a:lnTo>
                  <a:lnTo>
                    <a:pt x="235892" y="140051"/>
                  </a:lnTo>
                  <a:lnTo>
                    <a:pt x="240751" y="95838"/>
                  </a:lnTo>
                  <a:lnTo>
                    <a:pt x="245606" y="76374"/>
                  </a:lnTo>
                  <a:lnTo>
                    <a:pt x="247597" y="29416"/>
                  </a:lnTo>
                  <a:lnTo>
                    <a:pt x="247615" y="25961"/>
                  </a:lnTo>
                  <a:lnTo>
                    <a:pt x="244812" y="19299"/>
                  </a:lnTo>
                  <a:lnTo>
                    <a:pt x="242583" y="16041"/>
                  </a:lnTo>
                  <a:lnTo>
                    <a:pt x="242155" y="13869"/>
                  </a:lnTo>
                  <a:lnTo>
                    <a:pt x="242928" y="12421"/>
                  </a:lnTo>
                  <a:lnTo>
                    <a:pt x="244502" y="11456"/>
                  </a:lnTo>
                  <a:lnTo>
                    <a:pt x="244494" y="9754"/>
                  </a:lnTo>
                  <a:lnTo>
                    <a:pt x="23812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4586" name="SMARTInkShape-349"/>
          <p:cNvSpPr/>
          <p:nvPr>
            <p:custDataLst>
              <p:tags r:id="rId3"/>
            </p:custDataLst>
          </p:nvPr>
        </p:nvSpPr>
        <p:spPr>
          <a:xfrm>
            <a:off x="4143375" y="4362450"/>
            <a:ext cx="161926" cy="47626"/>
          </a:xfrm>
          <a:custGeom>
            <a:avLst/>
            <a:gdLst/>
            <a:ahLst/>
            <a:cxnLst/>
            <a:rect l="0" t="0" r="0" b="0"/>
            <a:pathLst>
              <a:path w="161926" h="47626">
                <a:moveTo>
                  <a:pt x="0" y="47625"/>
                </a:moveTo>
                <a:lnTo>
                  <a:pt x="0" y="47625"/>
                </a:lnTo>
                <a:lnTo>
                  <a:pt x="17609" y="47625"/>
                </a:lnTo>
                <a:lnTo>
                  <a:pt x="27124" y="39424"/>
                </a:lnTo>
                <a:lnTo>
                  <a:pt x="36649" y="38217"/>
                </a:lnTo>
                <a:lnTo>
                  <a:pt x="46174" y="38110"/>
                </a:lnTo>
                <a:lnTo>
                  <a:pt x="54943" y="31556"/>
                </a:lnTo>
                <a:lnTo>
                  <a:pt x="64921" y="28968"/>
                </a:lnTo>
                <a:lnTo>
                  <a:pt x="108345" y="28575"/>
                </a:lnTo>
                <a:lnTo>
                  <a:pt x="114476" y="25753"/>
                </a:lnTo>
                <a:lnTo>
                  <a:pt x="121979" y="20374"/>
                </a:lnTo>
                <a:lnTo>
                  <a:pt x="131864" y="19167"/>
                </a:lnTo>
                <a:lnTo>
                  <a:pt x="161925" y="19050"/>
                </a:lnTo>
                <a:lnTo>
                  <a:pt x="152793" y="19050"/>
                </a:lnTo>
                <a:lnTo>
                  <a:pt x="152516" y="13993"/>
                </a:lnTo>
                <a:lnTo>
                  <a:pt x="151419" y="12504"/>
                </a:lnTo>
                <a:lnTo>
                  <a:pt x="142992" y="9559"/>
                </a:lnTo>
                <a:lnTo>
                  <a:pt x="142875" y="0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587" name="SMARTInkShape-350"/>
          <p:cNvSpPr/>
          <p:nvPr>
            <p:custDataLst>
              <p:tags r:id="rId4"/>
            </p:custDataLst>
          </p:nvPr>
        </p:nvSpPr>
        <p:spPr>
          <a:xfrm>
            <a:off x="4486275" y="4229103"/>
            <a:ext cx="304646" cy="285709"/>
          </a:xfrm>
          <a:custGeom>
            <a:avLst/>
            <a:gdLst/>
            <a:ahLst/>
            <a:cxnLst/>
            <a:rect l="0" t="0" r="0" b="0"/>
            <a:pathLst>
              <a:path w="304646" h="285709">
                <a:moveTo>
                  <a:pt x="19050" y="76197"/>
                </a:moveTo>
                <a:lnTo>
                  <a:pt x="19050" y="76197"/>
                </a:lnTo>
                <a:lnTo>
                  <a:pt x="9559" y="85688"/>
                </a:lnTo>
                <a:lnTo>
                  <a:pt x="9525" y="58591"/>
                </a:lnTo>
                <a:lnTo>
                  <a:pt x="16070" y="49828"/>
                </a:lnTo>
                <a:lnTo>
                  <a:pt x="18167" y="40985"/>
                </a:lnTo>
                <a:lnTo>
                  <a:pt x="19016" y="24062"/>
                </a:lnTo>
                <a:lnTo>
                  <a:pt x="21857" y="18454"/>
                </a:lnTo>
                <a:lnTo>
                  <a:pt x="27248" y="11286"/>
                </a:lnTo>
                <a:lnTo>
                  <a:pt x="28182" y="4988"/>
                </a:lnTo>
                <a:lnTo>
                  <a:pt x="29371" y="3324"/>
                </a:lnTo>
                <a:lnTo>
                  <a:pt x="31223" y="2215"/>
                </a:lnTo>
                <a:lnTo>
                  <a:pt x="37981" y="36"/>
                </a:lnTo>
                <a:lnTo>
                  <a:pt x="46291" y="0"/>
                </a:lnTo>
                <a:lnTo>
                  <a:pt x="46736" y="1058"/>
                </a:lnTo>
                <a:lnTo>
                  <a:pt x="47230" y="5054"/>
                </a:lnTo>
                <a:lnTo>
                  <a:pt x="48420" y="6543"/>
                </a:lnTo>
                <a:lnTo>
                  <a:pt x="52564" y="8198"/>
                </a:lnTo>
                <a:lnTo>
                  <a:pt x="54093" y="9698"/>
                </a:lnTo>
                <a:lnTo>
                  <a:pt x="55792" y="14186"/>
                </a:lnTo>
                <a:lnTo>
                  <a:pt x="57940" y="32237"/>
                </a:lnTo>
                <a:lnTo>
                  <a:pt x="64636" y="47091"/>
                </a:lnTo>
                <a:lnTo>
                  <a:pt x="66640" y="92620"/>
                </a:lnTo>
                <a:lnTo>
                  <a:pt x="66675" y="140104"/>
                </a:lnTo>
                <a:lnTo>
                  <a:pt x="65617" y="158631"/>
                </a:lnTo>
                <a:lnTo>
                  <a:pt x="50865" y="203101"/>
                </a:lnTo>
                <a:lnTo>
                  <a:pt x="38530" y="250392"/>
                </a:lnTo>
                <a:lnTo>
                  <a:pt x="35469" y="256981"/>
                </a:lnTo>
                <a:lnTo>
                  <a:pt x="31639" y="263437"/>
                </a:lnTo>
                <a:lnTo>
                  <a:pt x="29937" y="269834"/>
                </a:lnTo>
                <a:lnTo>
                  <a:pt x="28425" y="271963"/>
                </a:lnTo>
                <a:lnTo>
                  <a:pt x="26358" y="273383"/>
                </a:lnTo>
                <a:lnTo>
                  <a:pt x="23922" y="274329"/>
                </a:lnTo>
                <a:lnTo>
                  <a:pt x="22298" y="276019"/>
                </a:lnTo>
                <a:lnTo>
                  <a:pt x="19478" y="284257"/>
                </a:lnTo>
                <a:lnTo>
                  <a:pt x="16418" y="285085"/>
                </a:lnTo>
                <a:lnTo>
                  <a:pt x="9929" y="285708"/>
                </a:lnTo>
                <a:lnTo>
                  <a:pt x="1360" y="277542"/>
                </a:lnTo>
                <a:lnTo>
                  <a:pt x="119" y="268137"/>
                </a:lnTo>
                <a:lnTo>
                  <a:pt x="0" y="243110"/>
                </a:lnTo>
                <a:lnTo>
                  <a:pt x="1059" y="241448"/>
                </a:lnTo>
                <a:lnTo>
                  <a:pt x="2822" y="240339"/>
                </a:lnTo>
                <a:lnTo>
                  <a:pt x="5056" y="239600"/>
                </a:lnTo>
                <a:lnTo>
                  <a:pt x="6545" y="238049"/>
                </a:lnTo>
                <a:lnTo>
                  <a:pt x="8201" y="233503"/>
                </a:lnTo>
                <a:lnTo>
                  <a:pt x="9701" y="231868"/>
                </a:lnTo>
                <a:lnTo>
                  <a:pt x="17610" y="229028"/>
                </a:lnTo>
                <a:lnTo>
                  <a:pt x="36649" y="228600"/>
                </a:lnTo>
                <a:lnTo>
                  <a:pt x="45417" y="235144"/>
                </a:lnTo>
                <a:lnTo>
                  <a:pt x="54262" y="238298"/>
                </a:lnTo>
                <a:lnTo>
                  <a:pt x="63585" y="244407"/>
                </a:lnTo>
                <a:lnTo>
                  <a:pt x="69887" y="246207"/>
                </a:lnTo>
                <a:lnTo>
                  <a:pt x="71991" y="247745"/>
                </a:lnTo>
                <a:lnTo>
                  <a:pt x="73394" y="249829"/>
                </a:lnTo>
                <a:lnTo>
                  <a:pt x="74330" y="252277"/>
                </a:lnTo>
                <a:lnTo>
                  <a:pt x="76012" y="253909"/>
                </a:lnTo>
                <a:lnTo>
                  <a:pt x="86314" y="259350"/>
                </a:lnTo>
                <a:lnTo>
                  <a:pt x="92337" y="263432"/>
                </a:lnTo>
                <a:lnTo>
                  <a:pt x="101678" y="265730"/>
                </a:lnTo>
                <a:lnTo>
                  <a:pt x="112429" y="266569"/>
                </a:lnTo>
                <a:lnTo>
                  <a:pt x="124414" y="259141"/>
                </a:lnTo>
                <a:lnTo>
                  <a:pt x="139778" y="256372"/>
                </a:lnTo>
                <a:lnTo>
                  <a:pt x="155585" y="243948"/>
                </a:lnTo>
                <a:lnTo>
                  <a:pt x="159108" y="237889"/>
                </a:lnTo>
                <a:lnTo>
                  <a:pt x="161731" y="231669"/>
                </a:lnTo>
                <a:lnTo>
                  <a:pt x="178327" y="209541"/>
                </a:lnTo>
                <a:lnTo>
                  <a:pt x="180452" y="196846"/>
                </a:lnTo>
                <a:lnTo>
                  <a:pt x="181685" y="194729"/>
                </a:lnTo>
                <a:lnTo>
                  <a:pt x="183564" y="193319"/>
                </a:lnTo>
                <a:lnTo>
                  <a:pt x="185877" y="192378"/>
                </a:lnTo>
                <a:lnTo>
                  <a:pt x="187418" y="190693"/>
                </a:lnTo>
                <a:lnTo>
                  <a:pt x="190094" y="182461"/>
                </a:lnTo>
                <a:lnTo>
                  <a:pt x="190497" y="171575"/>
                </a:lnTo>
                <a:lnTo>
                  <a:pt x="190500" y="176542"/>
                </a:lnTo>
                <a:lnTo>
                  <a:pt x="189441" y="178018"/>
                </a:lnTo>
                <a:lnTo>
                  <a:pt x="185444" y="179659"/>
                </a:lnTo>
                <a:lnTo>
                  <a:pt x="183955" y="181155"/>
                </a:lnTo>
                <a:lnTo>
                  <a:pt x="182299" y="185640"/>
                </a:lnTo>
                <a:lnTo>
                  <a:pt x="180978" y="226718"/>
                </a:lnTo>
                <a:lnTo>
                  <a:pt x="189176" y="236633"/>
                </a:lnTo>
                <a:lnTo>
                  <a:pt x="190108" y="242737"/>
                </a:lnTo>
                <a:lnTo>
                  <a:pt x="191297" y="244374"/>
                </a:lnTo>
                <a:lnTo>
                  <a:pt x="193149" y="245465"/>
                </a:lnTo>
                <a:lnTo>
                  <a:pt x="198667" y="247216"/>
                </a:lnTo>
                <a:lnTo>
                  <a:pt x="210207" y="237229"/>
                </a:lnTo>
                <a:lnTo>
                  <a:pt x="216192" y="232434"/>
                </a:lnTo>
                <a:lnTo>
                  <a:pt x="222379" y="230302"/>
                </a:lnTo>
                <a:lnTo>
                  <a:pt x="224453" y="228675"/>
                </a:lnTo>
                <a:lnTo>
                  <a:pt x="266164" y="181544"/>
                </a:lnTo>
                <a:lnTo>
                  <a:pt x="276066" y="168794"/>
                </a:lnTo>
                <a:lnTo>
                  <a:pt x="282880" y="154434"/>
                </a:lnTo>
                <a:lnTo>
                  <a:pt x="290240" y="135043"/>
                </a:lnTo>
                <a:lnTo>
                  <a:pt x="302151" y="114938"/>
                </a:lnTo>
                <a:lnTo>
                  <a:pt x="304451" y="91960"/>
                </a:lnTo>
                <a:lnTo>
                  <a:pt x="304645" y="83909"/>
                </a:lnTo>
                <a:lnTo>
                  <a:pt x="303638" y="81338"/>
                </a:lnTo>
                <a:lnTo>
                  <a:pt x="301909" y="79624"/>
                </a:lnTo>
                <a:lnTo>
                  <a:pt x="294419" y="74390"/>
                </a:lnTo>
                <a:lnTo>
                  <a:pt x="279287" y="61142"/>
                </a:lnTo>
                <a:lnTo>
                  <a:pt x="269842" y="58331"/>
                </a:lnTo>
                <a:lnTo>
                  <a:pt x="253996" y="57303"/>
                </a:lnTo>
                <a:lnTo>
                  <a:pt x="231805" y="65362"/>
                </a:lnTo>
                <a:lnTo>
                  <a:pt x="215624" y="79814"/>
                </a:lnTo>
                <a:lnTo>
                  <a:pt x="212249" y="85918"/>
                </a:lnTo>
                <a:lnTo>
                  <a:pt x="208847" y="101623"/>
                </a:lnTo>
                <a:lnTo>
                  <a:pt x="204651" y="107958"/>
                </a:lnTo>
                <a:lnTo>
                  <a:pt x="204167" y="111129"/>
                </a:lnTo>
                <a:lnTo>
                  <a:pt x="204903" y="114302"/>
                </a:lnTo>
                <a:lnTo>
                  <a:pt x="209550" y="123822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4595" name="SMARTInkShape-Group60"/>
          <p:cNvGrpSpPr/>
          <p:nvPr/>
        </p:nvGrpSpPr>
        <p:grpSpPr>
          <a:xfrm>
            <a:off x="5010155" y="3962400"/>
            <a:ext cx="1228718" cy="474330"/>
            <a:chOff x="5010155" y="3962400"/>
            <a:chExt cx="1228718" cy="474330"/>
          </a:xfrm>
        </p:grpSpPr>
        <p:sp>
          <p:nvSpPr>
            <p:cNvPr id="24588" name="SMARTInkShape-351"/>
            <p:cNvSpPr/>
            <p:nvPr>
              <p:custDataLst>
                <p:tags r:id="rId56"/>
              </p:custDataLst>
            </p:nvPr>
          </p:nvSpPr>
          <p:spPr>
            <a:xfrm>
              <a:off x="6181725" y="3962400"/>
              <a:ext cx="57148" cy="466726"/>
            </a:xfrm>
            <a:custGeom>
              <a:avLst/>
              <a:gdLst/>
              <a:ahLst/>
              <a:cxnLst/>
              <a:rect l="0" t="0" r="0" b="0"/>
              <a:pathLst>
                <a:path w="57148" h="466726">
                  <a:moveTo>
                    <a:pt x="0" y="0"/>
                  </a:moveTo>
                  <a:lnTo>
                    <a:pt x="0" y="0"/>
                  </a:lnTo>
                  <a:lnTo>
                    <a:pt x="0" y="23598"/>
                  </a:lnTo>
                  <a:lnTo>
                    <a:pt x="2822" y="29185"/>
                  </a:lnTo>
                  <a:lnTo>
                    <a:pt x="5056" y="32157"/>
                  </a:lnTo>
                  <a:lnTo>
                    <a:pt x="5488" y="36254"/>
                  </a:lnTo>
                  <a:lnTo>
                    <a:pt x="3155" y="51076"/>
                  </a:lnTo>
                  <a:lnTo>
                    <a:pt x="14271" y="97576"/>
                  </a:lnTo>
                  <a:lnTo>
                    <a:pt x="23687" y="144403"/>
                  </a:lnTo>
                  <a:lnTo>
                    <a:pt x="41403" y="191958"/>
                  </a:lnTo>
                  <a:lnTo>
                    <a:pt x="49628" y="238317"/>
                  </a:lnTo>
                  <a:lnTo>
                    <a:pt x="56490" y="284930"/>
                  </a:lnTo>
                  <a:lnTo>
                    <a:pt x="57092" y="331317"/>
                  </a:lnTo>
                  <a:lnTo>
                    <a:pt x="57147" y="377704"/>
                  </a:lnTo>
                  <a:lnTo>
                    <a:pt x="56092" y="413626"/>
                  </a:lnTo>
                  <a:lnTo>
                    <a:pt x="47449" y="443322"/>
                  </a:lnTo>
                  <a:lnTo>
                    <a:pt x="40260" y="456967"/>
                  </a:lnTo>
                  <a:lnTo>
                    <a:pt x="39540" y="460220"/>
                  </a:lnTo>
                  <a:lnTo>
                    <a:pt x="38002" y="462388"/>
                  </a:lnTo>
                  <a:lnTo>
                    <a:pt x="35918" y="463834"/>
                  </a:lnTo>
                  <a:lnTo>
                    <a:pt x="28575" y="4667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89" name="SMARTInkShape-352"/>
            <p:cNvSpPr/>
            <p:nvPr>
              <p:custDataLst>
                <p:tags r:id="rId57"/>
              </p:custDataLst>
            </p:nvPr>
          </p:nvSpPr>
          <p:spPr>
            <a:xfrm>
              <a:off x="6076950" y="4249474"/>
              <a:ext cx="85726" cy="151077"/>
            </a:xfrm>
            <a:custGeom>
              <a:avLst/>
              <a:gdLst/>
              <a:ahLst/>
              <a:cxnLst/>
              <a:rect l="0" t="0" r="0" b="0"/>
              <a:pathLst>
                <a:path w="85726" h="151077">
                  <a:moveTo>
                    <a:pt x="85725" y="8201"/>
                  </a:moveTo>
                  <a:lnTo>
                    <a:pt x="85725" y="8201"/>
                  </a:lnTo>
                  <a:lnTo>
                    <a:pt x="77524" y="0"/>
                  </a:lnTo>
                  <a:lnTo>
                    <a:pt x="76024" y="617"/>
                  </a:lnTo>
                  <a:lnTo>
                    <a:pt x="68115" y="6993"/>
                  </a:lnTo>
                  <a:lnTo>
                    <a:pt x="67315" y="10487"/>
                  </a:lnTo>
                  <a:lnTo>
                    <a:pt x="67102" y="12900"/>
                  </a:lnTo>
                  <a:lnTo>
                    <a:pt x="64043" y="18403"/>
                  </a:lnTo>
                  <a:lnTo>
                    <a:pt x="60213" y="24377"/>
                  </a:lnTo>
                  <a:lnTo>
                    <a:pt x="57000" y="33690"/>
                  </a:lnTo>
                  <a:lnTo>
                    <a:pt x="40727" y="55831"/>
                  </a:lnTo>
                  <a:lnTo>
                    <a:pt x="38210" y="62178"/>
                  </a:lnTo>
                  <a:lnTo>
                    <a:pt x="31900" y="71702"/>
                  </a:lnTo>
                  <a:lnTo>
                    <a:pt x="28502" y="81226"/>
                  </a:lnTo>
                  <a:lnTo>
                    <a:pt x="22321" y="90751"/>
                  </a:lnTo>
                  <a:lnTo>
                    <a:pt x="18961" y="100276"/>
                  </a:lnTo>
                  <a:lnTo>
                    <a:pt x="12791" y="109801"/>
                  </a:lnTo>
                  <a:lnTo>
                    <a:pt x="9434" y="119326"/>
                  </a:lnTo>
                  <a:lnTo>
                    <a:pt x="3266" y="128851"/>
                  </a:lnTo>
                  <a:lnTo>
                    <a:pt x="430" y="139670"/>
                  </a:lnTo>
                  <a:lnTo>
                    <a:pt x="0" y="15107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90" name="SMARTInkShape-353"/>
            <p:cNvSpPr/>
            <p:nvPr>
              <p:custDataLst>
                <p:tags r:id="rId58"/>
              </p:custDataLst>
            </p:nvPr>
          </p:nvSpPr>
          <p:spPr>
            <a:xfrm>
              <a:off x="6038850" y="4267200"/>
              <a:ext cx="133351" cy="85726"/>
            </a:xfrm>
            <a:custGeom>
              <a:avLst/>
              <a:gdLst/>
              <a:ahLst/>
              <a:cxnLst/>
              <a:rect l="0" t="0" r="0" b="0"/>
              <a:pathLst>
                <a:path w="133351" h="85726">
                  <a:moveTo>
                    <a:pt x="0" y="0"/>
                  </a:moveTo>
                  <a:lnTo>
                    <a:pt x="0" y="0"/>
                  </a:lnTo>
                  <a:lnTo>
                    <a:pt x="5056" y="0"/>
                  </a:lnTo>
                  <a:lnTo>
                    <a:pt x="6545" y="1058"/>
                  </a:lnTo>
                  <a:lnTo>
                    <a:pt x="7539" y="2822"/>
                  </a:lnTo>
                  <a:lnTo>
                    <a:pt x="9409" y="9132"/>
                  </a:lnTo>
                  <a:lnTo>
                    <a:pt x="9491" y="14465"/>
                  </a:lnTo>
                  <a:lnTo>
                    <a:pt x="10561" y="15994"/>
                  </a:lnTo>
                  <a:lnTo>
                    <a:pt x="12332" y="17013"/>
                  </a:lnTo>
                  <a:lnTo>
                    <a:pt x="17723" y="18648"/>
                  </a:lnTo>
                  <a:lnTo>
                    <a:pt x="54244" y="53187"/>
                  </a:lnTo>
                  <a:lnTo>
                    <a:pt x="66729" y="59189"/>
                  </a:lnTo>
                  <a:lnTo>
                    <a:pt x="73049" y="63348"/>
                  </a:lnTo>
                  <a:lnTo>
                    <a:pt x="79386" y="65196"/>
                  </a:lnTo>
                  <a:lnTo>
                    <a:pt x="81499" y="66747"/>
                  </a:lnTo>
                  <a:lnTo>
                    <a:pt x="82908" y="68840"/>
                  </a:lnTo>
                  <a:lnTo>
                    <a:pt x="83846" y="71294"/>
                  </a:lnTo>
                  <a:lnTo>
                    <a:pt x="85531" y="72929"/>
                  </a:lnTo>
                  <a:lnTo>
                    <a:pt x="95839" y="78376"/>
                  </a:lnTo>
                  <a:lnTo>
                    <a:pt x="101862" y="82459"/>
                  </a:lnTo>
                  <a:lnTo>
                    <a:pt x="111203" y="84758"/>
                  </a:lnTo>
                  <a:lnTo>
                    <a:pt x="133350" y="857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91" name="SMARTInkShape-354"/>
            <p:cNvSpPr/>
            <p:nvPr>
              <p:custDataLst>
                <p:tags r:id="rId59"/>
              </p:custDataLst>
            </p:nvPr>
          </p:nvSpPr>
          <p:spPr>
            <a:xfrm>
              <a:off x="5762625" y="4076749"/>
              <a:ext cx="219076" cy="257109"/>
            </a:xfrm>
            <a:custGeom>
              <a:avLst/>
              <a:gdLst/>
              <a:ahLst/>
              <a:cxnLst/>
              <a:rect l="0" t="0" r="0" b="0"/>
              <a:pathLst>
                <a:path w="219076" h="257109">
                  <a:moveTo>
                    <a:pt x="0" y="38051"/>
                  </a:moveTo>
                  <a:lnTo>
                    <a:pt x="0" y="38051"/>
                  </a:lnTo>
                  <a:lnTo>
                    <a:pt x="0" y="23586"/>
                  </a:lnTo>
                  <a:lnTo>
                    <a:pt x="1058" y="23116"/>
                  </a:lnTo>
                  <a:lnTo>
                    <a:pt x="8201" y="27605"/>
                  </a:lnTo>
                  <a:lnTo>
                    <a:pt x="8937" y="30939"/>
                  </a:lnTo>
                  <a:lnTo>
                    <a:pt x="9132" y="33309"/>
                  </a:lnTo>
                  <a:lnTo>
                    <a:pt x="12173" y="38766"/>
                  </a:lnTo>
                  <a:lnTo>
                    <a:pt x="15994" y="44719"/>
                  </a:lnTo>
                  <a:lnTo>
                    <a:pt x="26386" y="70025"/>
                  </a:lnTo>
                  <a:lnTo>
                    <a:pt x="41404" y="93519"/>
                  </a:lnTo>
                  <a:lnTo>
                    <a:pt x="54865" y="136563"/>
                  </a:lnTo>
                  <a:lnTo>
                    <a:pt x="76252" y="180931"/>
                  </a:lnTo>
                  <a:lnTo>
                    <a:pt x="92433" y="216204"/>
                  </a:lnTo>
                  <a:lnTo>
                    <a:pt x="99750" y="236225"/>
                  </a:lnTo>
                  <a:lnTo>
                    <a:pt x="112535" y="254803"/>
                  </a:lnTo>
                  <a:lnTo>
                    <a:pt x="116337" y="256094"/>
                  </a:lnTo>
                  <a:lnTo>
                    <a:pt x="128751" y="257108"/>
                  </a:lnTo>
                  <a:lnTo>
                    <a:pt x="130285" y="256056"/>
                  </a:lnTo>
                  <a:lnTo>
                    <a:pt x="131306" y="254296"/>
                  </a:lnTo>
                  <a:lnTo>
                    <a:pt x="131987" y="252064"/>
                  </a:lnTo>
                  <a:lnTo>
                    <a:pt x="139627" y="239820"/>
                  </a:lnTo>
                  <a:lnTo>
                    <a:pt x="142970" y="225069"/>
                  </a:lnTo>
                  <a:lnTo>
                    <a:pt x="157979" y="195799"/>
                  </a:lnTo>
                  <a:lnTo>
                    <a:pt x="172055" y="152292"/>
                  </a:lnTo>
                  <a:lnTo>
                    <a:pt x="186347" y="114047"/>
                  </a:lnTo>
                  <a:lnTo>
                    <a:pt x="197796" y="69622"/>
                  </a:lnTo>
                  <a:lnTo>
                    <a:pt x="202187" y="55167"/>
                  </a:lnTo>
                  <a:lnTo>
                    <a:pt x="208095" y="36375"/>
                  </a:lnTo>
                  <a:lnTo>
                    <a:pt x="210321" y="22472"/>
                  </a:lnTo>
                  <a:lnTo>
                    <a:pt x="217032" y="9535"/>
                  </a:lnTo>
                  <a:lnTo>
                    <a:pt x="219064" y="0"/>
                  </a:lnTo>
                  <a:lnTo>
                    <a:pt x="219075" y="1900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92" name="SMARTInkShape-355"/>
            <p:cNvSpPr/>
            <p:nvPr>
              <p:custDataLst>
                <p:tags r:id="rId60"/>
              </p:custDataLst>
            </p:nvPr>
          </p:nvSpPr>
          <p:spPr>
            <a:xfrm>
              <a:off x="5476875" y="4248150"/>
              <a:ext cx="219076" cy="47626"/>
            </a:xfrm>
            <a:custGeom>
              <a:avLst/>
              <a:gdLst/>
              <a:ahLst/>
              <a:cxnLst/>
              <a:rect l="0" t="0" r="0" b="0"/>
              <a:pathLst>
                <a:path w="219076" h="47626">
                  <a:moveTo>
                    <a:pt x="0" y="47625"/>
                  </a:moveTo>
                  <a:lnTo>
                    <a:pt x="0" y="47625"/>
                  </a:lnTo>
                  <a:lnTo>
                    <a:pt x="23680" y="23945"/>
                  </a:lnTo>
                  <a:lnTo>
                    <a:pt x="29222" y="21225"/>
                  </a:lnTo>
                  <a:lnTo>
                    <a:pt x="32181" y="20501"/>
                  </a:lnTo>
                  <a:lnTo>
                    <a:pt x="47454" y="10492"/>
                  </a:lnTo>
                  <a:lnTo>
                    <a:pt x="92895" y="8474"/>
                  </a:lnTo>
                  <a:lnTo>
                    <a:pt x="115089" y="1987"/>
                  </a:lnTo>
                  <a:lnTo>
                    <a:pt x="162534" y="52"/>
                  </a:lnTo>
                  <a:lnTo>
                    <a:pt x="206411" y="3"/>
                  </a:lnTo>
                  <a:lnTo>
                    <a:pt x="21907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93" name="SMARTInkShape-356"/>
            <p:cNvSpPr/>
            <p:nvPr>
              <p:custDataLst>
                <p:tags r:id="rId61"/>
              </p:custDataLst>
            </p:nvPr>
          </p:nvSpPr>
          <p:spPr>
            <a:xfrm>
              <a:off x="5143500" y="4181485"/>
              <a:ext cx="180976" cy="228589"/>
            </a:xfrm>
            <a:custGeom>
              <a:avLst/>
              <a:gdLst/>
              <a:ahLst/>
              <a:cxnLst/>
              <a:rect l="0" t="0" r="0" b="0"/>
              <a:pathLst>
                <a:path w="180976" h="228589">
                  <a:moveTo>
                    <a:pt x="0" y="9515"/>
                  </a:moveTo>
                  <a:lnTo>
                    <a:pt x="0" y="9515"/>
                  </a:lnTo>
                  <a:lnTo>
                    <a:pt x="0" y="4458"/>
                  </a:lnTo>
                  <a:lnTo>
                    <a:pt x="1058" y="2969"/>
                  </a:lnTo>
                  <a:lnTo>
                    <a:pt x="2822" y="1976"/>
                  </a:lnTo>
                  <a:lnTo>
                    <a:pt x="9132" y="107"/>
                  </a:lnTo>
                  <a:lnTo>
                    <a:pt x="1290" y="0"/>
                  </a:lnTo>
                  <a:lnTo>
                    <a:pt x="860" y="1055"/>
                  </a:lnTo>
                  <a:lnTo>
                    <a:pt x="113" y="18305"/>
                  </a:lnTo>
                  <a:lnTo>
                    <a:pt x="2873" y="26827"/>
                  </a:lnTo>
                  <a:lnTo>
                    <a:pt x="6569" y="35201"/>
                  </a:lnTo>
                  <a:lnTo>
                    <a:pt x="9409" y="82675"/>
                  </a:lnTo>
                  <a:lnTo>
                    <a:pt x="19219" y="126998"/>
                  </a:lnTo>
                  <a:lnTo>
                    <a:pt x="26391" y="144984"/>
                  </a:lnTo>
                  <a:lnTo>
                    <a:pt x="34160" y="158545"/>
                  </a:lnTo>
                  <a:lnTo>
                    <a:pt x="37991" y="174439"/>
                  </a:lnTo>
                  <a:lnTo>
                    <a:pt x="45409" y="189828"/>
                  </a:lnTo>
                  <a:lnTo>
                    <a:pt x="47698" y="196546"/>
                  </a:lnTo>
                  <a:lnTo>
                    <a:pt x="53879" y="206278"/>
                  </a:lnTo>
                  <a:lnTo>
                    <a:pt x="57239" y="215864"/>
                  </a:lnTo>
                  <a:lnTo>
                    <a:pt x="65224" y="226705"/>
                  </a:lnTo>
                  <a:lnTo>
                    <a:pt x="68852" y="227752"/>
                  </a:lnTo>
                  <a:lnTo>
                    <a:pt x="93799" y="228588"/>
                  </a:lnTo>
                  <a:lnTo>
                    <a:pt x="99876" y="223533"/>
                  </a:lnTo>
                  <a:lnTo>
                    <a:pt x="102598" y="218228"/>
                  </a:lnTo>
                  <a:lnTo>
                    <a:pt x="103324" y="215332"/>
                  </a:lnTo>
                  <a:lnTo>
                    <a:pt x="109401" y="206200"/>
                  </a:lnTo>
                  <a:lnTo>
                    <a:pt x="114945" y="202764"/>
                  </a:lnTo>
                  <a:lnTo>
                    <a:pt x="117905" y="201847"/>
                  </a:lnTo>
                  <a:lnTo>
                    <a:pt x="119878" y="199120"/>
                  </a:lnTo>
                  <a:lnTo>
                    <a:pt x="125868" y="182356"/>
                  </a:lnTo>
                  <a:lnTo>
                    <a:pt x="138911" y="158727"/>
                  </a:lnTo>
                  <a:lnTo>
                    <a:pt x="150132" y="130247"/>
                  </a:lnTo>
                  <a:lnTo>
                    <a:pt x="157961" y="117372"/>
                  </a:lnTo>
                  <a:lnTo>
                    <a:pt x="164515" y="78821"/>
                  </a:lnTo>
                  <a:lnTo>
                    <a:pt x="168368" y="71009"/>
                  </a:lnTo>
                  <a:lnTo>
                    <a:pt x="170841" y="54549"/>
                  </a:lnTo>
                  <a:lnTo>
                    <a:pt x="171439" y="24186"/>
                  </a:lnTo>
                  <a:lnTo>
                    <a:pt x="172501" y="22471"/>
                  </a:lnTo>
                  <a:lnTo>
                    <a:pt x="174267" y="21327"/>
                  </a:lnTo>
                  <a:lnTo>
                    <a:pt x="176503" y="20565"/>
                  </a:lnTo>
                  <a:lnTo>
                    <a:pt x="176936" y="18998"/>
                  </a:lnTo>
                  <a:lnTo>
                    <a:pt x="172381" y="10973"/>
                  </a:lnTo>
                  <a:lnTo>
                    <a:pt x="173129" y="10487"/>
                  </a:lnTo>
                  <a:lnTo>
                    <a:pt x="180975" y="951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94" name="SMARTInkShape-357"/>
            <p:cNvSpPr/>
            <p:nvPr>
              <p:custDataLst>
                <p:tags r:id="rId62"/>
              </p:custDataLst>
            </p:nvPr>
          </p:nvSpPr>
          <p:spPr>
            <a:xfrm>
              <a:off x="5010155" y="4114800"/>
              <a:ext cx="76196" cy="321930"/>
            </a:xfrm>
            <a:custGeom>
              <a:avLst/>
              <a:gdLst/>
              <a:ahLst/>
              <a:cxnLst/>
              <a:rect l="0" t="0" r="0" b="0"/>
              <a:pathLst>
                <a:path w="76196" h="321930">
                  <a:moveTo>
                    <a:pt x="38095" y="0"/>
                  </a:moveTo>
                  <a:lnTo>
                    <a:pt x="38095" y="0"/>
                  </a:lnTo>
                  <a:lnTo>
                    <a:pt x="27982" y="5057"/>
                  </a:lnTo>
                  <a:lnTo>
                    <a:pt x="25003" y="7605"/>
                  </a:lnTo>
                  <a:lnTo>
                    <a:pt x="21693" y="13257"/>
                  </a:lnTo>
                  <a:lnTo>
                    <a:pt x="10913" y="54547"/>
                  </a:lnTo>
                  <a:lnTo>
                    <a:pt x="6881" y="93339"/>
                  </a:lnTo>
                  <a:lnTo>
                    <a:pt x="2036" y="116556"/>
                  </a:lnTo>
                  <a:lnTo>
                    <a:pt x="264" y="162222"/>
                  </a:lnTo>
                  <a:lnTo>
                    <a:pt x="30" y="204532"/>
                  </a:lnTo>
                  <a:lnTo>
                    <a:pt x="0" y="245421"/>
                  </a:lnTo>
                  <a:lnTo>
                    <a:pt x="1055" y="258302"/>
                  </a:lnTo>
                  <a:lnTo>
                    <a:pt x="7534" y="278015"/>
                  </a:lnTo>
                  <a:lnTo>
                    <a:pt x="10317" y="300606"/>
                  </a:lnTo>
                  <a:lnTo>
                    <a:pt x="19829" y="314124"/>
                  </a:lnTo>
                  <a:lnTo>
                    <a:pt x="26843" y="321929"/>
                  </a:lnTo>
                  <a:lnTo>
                    <a:pt x="28477" y="321511"/>
                  </a:lnTo>
                  <a:lnTo>
                    <a:pt x="35833" y="316925"/>
                  </a:lnTo>
                  <a:lnTo>
                    <a:pt x="44716" y="314037"/>
                  </a:lnTo>
                  <a:lnTo>
                    <a:pt x="54049" y="308007"/>
                  </a:lnTo>
                  <a:lnTo>
                    <a:pt x="60356" y="306225"/>
                  </a:lnTo>
                  <a:lnTo>
                    <a:pt x="66687" y="299789"/>
                  </a:lnTo>
                  <a:lnTo>
                    <a:pt x="76195" y="2857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00" name="SMARTInkShape-Group61"/>
          <p:cNvGrpSpPr/>
          <p:nvPr/>
        </p:nvGrpSpPr>
        <p:grpSpPr>
          <a:xfrm>
            <a:off x="6562725" y="4030448"/>
            <a:ext cx="676272" cy="227228"/>
            <a:chOff x="6562725" y="4030448"/>
            <a:chExt cx="676272" cy="227228"/>
          </a:xfrm>
        </p:grpSpPr>
        <p:sp>
          <p:nvSpPr>
            <p:cNvPr id="24596" name="SMARTInkShape-358"/>
            <p:cNvSpPr/>
            <p:nvPr>
              <p:custDataLst>
                <p:tags r:id="rId52"/>
              </p:custDataLst>
            </p:nvPr>
          </p:nvSpPr>
          <p:spPr>
            <a:xfrm>
              <a:off x="6916520" y="4030448"/>
              <a:ext cx="131966" cy="198604"/>
            </a:xfrm>
            <a:custGeom>
              <a:avLst/>
              <a:gdLst/>
              <a:ahLst/>
              <a:cxnLst/>
              <a:rect l="0" t="0" r="0" b="0"/>
              <a:pathLst>
                <a:path w="131966" h="198604">
                  <a:moveTo>
                    <a:pt x="27205" y="46252"/>
                  </a:moveTo>
                  <a:lnTo>
                    <a:pt x="27205" y="46252"/>
                  </a:lnTo>
                  <a:lnTo>
                    <a:pt x="32261" y="46252"/>
                  </a:lnTo>
                  <a:lnTo>
                    <a:pt x="32692" y="47310"/>
                  </a:lnTo>
                  <a:lnTo>
                    <a:pt x="28136" y="54453"/>
                  </a:lnTo>
                  <a:lnTo>
                    <a:pt x="20843" y="63120"/>
                  </a:lnTo>
                  <a:lnTo>
                    <a:pt x="19085" y="68918"/>
                  </a:lnTo>
                  <a:lnTo>
                    <a:pt x="19675" y="71946"/>
                  </a:lnTo>
                  <a:lnTo>
                    <a:pt x="23153" y="78133"/>
                  </a:lnTo>
                  <a:lnTo>
                    <a:pt x="23446" y="82322"/>
                  </a:lnTo>
                  <a:lnTo>
                    <a:pt x="15289" y="115166"/>
                  </a:lnTo>
                  <a:lnTo>
                    <a:pt x="9564" y="133713"/>
                  </a:lnTo>
                  <a:lnTo>
                    <a:pt x="8171" y="179411"/>
                  </a:lnTo>
                  <a:lnTo>
                    <a:pt x="8156" y="196759"/>
                  </a:lnTo>
                  <a:lnTo>
                    <a:pt x="9213" y="197390"/>
                  </a:lnTo>
                  <a:lnTo>
                    <a:pt x="25488" y="198603"/>
                  </a:lnTo>
                  <a:lnTo>
                    <a:pt x="34470" y="192096"/>
                  </a:lnTo>
                  <a:lnTo>
                    <a:pt x="43351" y="188948"/>
                  </a:lnTo>
                  <a:lnTo>
                    <a:pt x="90705" y="144670"/>
                  </a:lnTo>
                  <a:lnTo>
                    <a:pt x="103405" y="129153"/>
                  </a:lnTo>
                  <a:lnTo>
                    <a:pt x="129158" y="86512"/>
                  </a:lnTo>
                  <a:lnTo>
                    <a:pt x="131869" y="50394"/>
                  </a:lnTo>
                  <a:lnTo>
                    <a:pt x="131965" y="33680"/>
                  </a:lnTo>
                  <a:lnTo>
                    <a:pt x="129151" y="27259"/>
                  </a:lnTo>
                  <a:lnTo>
                    <a:pt x="118722" y="14513"/>
                  </a:lnTo>
                  <a:lnTo>
                    <a:pt x="112682" y="10979"/>
                  </a:lnTo>
                  <a:lnTo>
                    <a:pt x="97022" y="7466"/>
                  </a:lnTo>
                  <a:lnTo>
                    <a:pt x="84348" y="687"/>
                  </a:lnTo>
                  <a:lnTo>
                    <a:pt x="81176" y="0"/>
                  </a:lnTo>
                  <a:lnTo>
                    <a:pt x="53928" y="6948"/>
                  </a:lnTo>
                  <a:lnTo>
                    <a:pt x="46843" y="10439"/>
                  </a:lnTo>
                  <a:lnTo>
                    <a:pt x="40166" y="14461"/>
                  </a:lnTo>
                  <a:lnTo>
                    <a:pt x="33670" y="16247"/>
                  </a:lnTo>
                  <a:lnTo>
                    <a:pt x="31516" y="17782"/>
                  </a:lnTo>
                  <a:lnTo>
                    <a:pt x="30078" y="19864"/>
                  </a:lnTo>
                  <a:lnTo>
                    <a:pt x="27424" y="24999"/>
                  </a:lnTo>
                  <a:lnTo>
                    <a:pt x="12128" y="44221"/>
                  </a:lnTo>
                  <a:lnTo>
                    <a:pt x="685" y="91718"/>
                  </a:lnTo>
                  <a:lnTo>
                    <a:pt x="0" y="95613"/>
                  </a:lnTo>
                  <a:lnTo>
                    <a:pt x="601" y="99267"/>
                  </a:lnTo>
                  <a:lnTo>
                    <a:pt x="8155" y="12245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97" name="SMARTInkShape-359"/>
            <p:cNvSpPr/>
            <p:nvPr>
              <p:custDataLst>
                <p:tags r:id="rId53"/>
              </p:custDataLst>
            </p:nvPr>
          </p:nvSpPr>
          <p:spPr>
            <a:xfrm>
              <a:off x="6600862" y="4219575"/>
              <a:ext cx="171414" cy="38101"/>
            </a:xfrm>
            <a:custGeom>
              <a:avLst/>
              <a:gdLst/>
              <a:ahLst/>
              <a:cxnLst/>
              <a:rect l="0" t="0" r="0" b="0"/>
              <a:pathLst>
                <a:path w="171414" h="38101">
                  <a:moveTo>
                    <a:pt x="19013" y="28575"/>
                  </a:moveTo>
                  <a:lnTo>
                    <a:pt x="19013" y="28575"/>
                  </a:lnTo>
                  <a:lnTo>
                    <a:pt x="13957" y="28575"/>
                  </a:lnTo>
                  <a:lnTo>
                    <a:pt x="12468" y="29633"/>
                  </a:lnTo>
                  <a:lnTo>
                    <a:pt x="11475" y="31397"/>
                  </a:lnTo>
                  <a:lnTo>
                    <a:pt x="10813" y="33632"/>
                  </a:lnTo>
                  <a:lnTo>
                    <a:pt x="9312" y="35121"/>
                  </a:lnTo>
                  <a:lnTo>
                    <a:pt x="0" y="38090"/>
                  </a:lnTo>
                  <a:lnTo>
                    <a:pt x="13223" y="38100"/>
                  </a:lnTo>
                  <a:lnTo>
                    <a:pt x="19262" y="35277"/>
                  </a:lnTo>
                  <a:lnTo>
                    <a:pt x="25473" y="31554"/>
                  </a:lnTo>
                  <a:lnTo>
                    <a:pt x="34921" y="28399"/>
                  </a:lnTo>
                  <a:lnTo>
                    <a:pt x="45481" y="22291"/>
                  </a:lnTo>
                  <a:lnTo>
                    <a:pt x="93053" y="16284"/>
                  </a:lnTo>
                  <a:lnTo>
                    <a:pt x="96948" y="14031"/>
                  </a:lnTo>
                  <a:lnTo>
                    <a:pt x="100603" y="13588"/>
                  </a:lnTo>
                  <a:lnTo>
                    <a:pt x="111862" y="15903"/>
                  </a:lnTo>
                  <a:lnTo>
                    <a:pt x="155464" y="8674"/>
                  </a:lnTo>
                  <a:lnTo>
                    <a:pt x="171413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98" name="SMARTInkShape-360"/>
            <p:cNvSpPr/>
            <p:nvPr>
              <p:custDataLst>
                <p:tags r:id="rId54"/>
              </p:custDataLst>
            </p:nvPr>
          </p:nvSpPr>
          <p:spPr>
            <a:xfrm>
              <a:off x="6562725" y="4162425"/>
              <a:ext cx="133351" cy="38101"/>
            </a:xfrm>
            <a:custGeom>
              <a:avLst/>
              <a:gdLst/>
              <a:ahLst/>
              <a:cxnLst/>
              <a:rect l="0" t="0" r="0" b="0"/>
              <a:pathLst>
                <a:path w="133351" h="38101">
                  <a:moveTo>
                    <a:pt x="0" y="28575"/>
                  </a:moveTo>
                  <a:lnTo>
                    <a:pt x="0" y="28575"/>
                  </a:lnTo>
                  <a:lnTo>
                    <a:pt x="0" y="23518"/>
                  </a:lnTo>
                  <a:lnTo>
                    <a:pt x="1058" y="22029"/>
                  </a:lnTo>
                  <a:lnTo>
                    <a:pt x="2822" y="21036"/>
                  </a:lnTo>
                  <a:lnTo>
                    <a:pt x="8200" y="19443"/>
                  </a:lnTo>
                  <a:lnTo>
                    <a:pt x="8937" y="16402"/>
                  </a:lnTo>
                  <a:lnTo>
                    <a:pt x="9132" y="14110"/>
                  </a:lnTo>
                  <a:lnTo>
                    <a:pt x="10321" y="12581"/>
                  </a:lnTo>
                  <a:lnTo>
                    <a:pt x="14465" y="10883"/>
                  </a:lnTo>
                  <a:lnTo>
                    <a:pt x="25749" y="8735"/>
                  </a:lnTo>
                  <a:lnTo>
                    <a:pt x="35028" y="3058"/>
                  </a:lnTo>
                  <a:lnTo>
                    <a:pt x="47645" y="604"/>
                  </a:lnTo>
                  <a:lnTo>
                    <a:pt x="94662" y="5"/>
                  </a:lnTo>
                  <a:lnTo>
                    <a:pt x="102777" y="0"/>
                  </a:lnTo>
                  <a:lnTo>
                    <a:pt x="114873" y="7539"/>
                  </a:lnTo>
                  <a:lnTo>
                    <a:pt x="117857" y="8201"/>
                  </a:lnTo>
                  <a:lnTo>
                    <a:pt x="131502" y="17610"/>
                  </a:lnTo>
                  <a:lnTo>
                    <a:pt x="132529" y="21232"/>
                  </a:lnTo>
                  <a:lnTo>
                    <a:pt x="133350" y="381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99" name="SMARTInkShape-361"/>
            <p:cNvSpPr/>
            <p:nvPr>
              <p:custDataLst>
                <p:tags r:id="rId55"/>
              </p:custDataLst>
            </p:nvPr>
          </p:nvSpPr>
          <p:spPr>
            <a:xfrm>
              <a:off x="7210425" y="4076710"/>
              <a:ext cx="28572" cy="28566"/>
            </a:xfrm>
            <a:custGeom>
              <a:avLst/>
              <a:gdLst/>
              <a:ahLst/>
              <a:cxnLst/>
              <a:rect l="0" t="0" r="0" b="0"/>
              <a:pathLst>
                <a:path w="28572" h="28566">
                  <a:moveTo>
                    <a:pt x="19050" y="9515"/>
                  </a:moveTo>
                  <a:lnTo>
                    <a:pt x="19050" y="9515"/>
                  </a:lnTo>
                  <a:lnTo>
                    <a:pt x="28460" y="9515"/>
                  </a:lnTo>
                  <a:lnTo>
                    <a:pt x="28571" y="383"/>
                  </a:lnTo>
                  <a:lnTo>
                    <a:pt x="19441" y="0"/>
                  </a:lnTo>
                  <a:lnTo>
                    <a:pt x="19165" y="5050"/>
                  </a:lnTo>
                  <a:lnTo>
                    <a:pt x="18069" y="6538"/>
                  </a:lnTo>
                  <a:lnTo>
                    <a:pt x="10860" y="9123"/>
                  </a:lnTo>
                  <a:lnTo>
                    <a:pt x="10118" y="12163"/>
                  </a:lnTo>
                  <a:lnTo>
                    <a:pt x="9642" y="17682"/>
                  </a:lnTo>
                  <a:lnTo>
                    <a:pt x="0" y="2856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06" name="SMARTInkShape-Group62"/>
          <p:cNvGrpSpPr/>
          <p:nvPr/>
        </p:nvGrpSpPr>
        <p:grpSpPr>
          <a:xfrm>
            <a:off x="2763736" y="4991114"/>
            <a:ext cx="884340" cy="371296"/>
            <a:chOff x="2763736" y="4991114"/>
            <a:chExt cx="884340" cy="371296"/>
          </a:xfrm>
        </p:grpSpPr>
        <p:sp>
          <p:nvSpPr>
            <p:cNvPr id="24601" name="SMARTInkShape-362"/>
            <p:cNvSpPr/>
            <p:nvPr>
              <p:custDataLst>
                <p:tags r:id="rId47"/>
              </p:custDataLst>
            </p:nvPr>
          </p:nvSpPr>
          <p:spPr>
            <a:xfrm>
              <a:off x="2763736" y="5038856"/>
              <a:ext cx="179335" cy="323554"/>
            </a:xfrm>
            <a:custGeom>
              <a:avLst/>
              <a:gdLst/>
              <a:ahLst/>
              <a:cxnLst/>
              <a:rect l="0" t="0" r="0" b="0"/>
              <a:pathLst>
                <a:path w="179335" h="323554">
                  <a:moveTo>
                    <a:pt x="46139" y="57019"/>
                  </a:moveTo>
                  <a:lnTo>
                    <a:pt x="46139" y="57019"/>
                  </a:lnTo>
                  <a:lnTo>
                    <a:pt x="41083" y="62075"/>
                  </a:lnTo>
                  <a:lnTo>
                    <a:pt x="38600" y="67380"/>
                  </a:lnTo>
                  <a:lnTo>
                    <a:pt x="37938" y="70276"/>
                  </a:lnTo>
                  <a:lnTo>
                    <a:pt x="36438" y="72207"/>
                  </a:lnTo>
                  <a:lnTo>
                    <a:pt x="31950" y="74353"/>
                  </a:lnTo>
                  <a:lnTo>
                    <a:pt x="3529" y="76055"/>
                  </a:lnTo>
                  <a:lnTo>
                    <a:pt x="1857" y="75002"/>
                  </a:lnTo>
                  <a:lnTo>
                    <a:pt x="743" y="73241"/>
                  </a:lnTo>
                  <a:lnTo>
                    <a:pt x="0" y="71008"/>
                  </a:lnTo>
                  <a:lnTo>
                    <a:pt x="563" y="69521"/>
                  </a:lnTo>
                  <a:lnTo>
                    <a:pt x="1997" y="68528"/>
                  </a:lnTo>
                  <a:lnTo>
                    <a:pt x="4011" y="67867"/>
                  </a:lnTo>
                  <a:lnTo>
                    <a:pt x="5354" y="66368"/>
                  </a:lnTo>
                  <a:lnTo>
                    <a:pt x="6846" y="61879"/>
                  </a:lnTo>
                  <a:lnTo>
                    <a:pt x="8862" y="50376"/>
                  </a:lnTo>
                  <a:lnTo>
                    <a:pt x="24265" y="31593"/>
                  </a:lnTo>
                  <a:lnTo>
                    <a:pt x="42995" y="13626"/>
                  </a:lnTo>
                  <a:lnTo>
                    <a:pt x="55670" y="7408"/>
                  </a:lnTo>
                  <a:lnTo>
                    <a:pt x="62017" y="3219"/>
                  </a:lnTo>
                  <a:lnTo>
                    <a:pt x="71540" y="861"/>
                  </a:lnTo>
                  <a:lnTo>
                    <a:pt x="87414" y="0"/>
                  </a:lnTo>
                  <a:lnTo>
                    <a:pt x="89531" y="1015"/>
                  </a:lnTo>
                  <a:lnTo>
                    <a:pt x="90942" y="2749"/>
                  </a:lnTo>
                  <a:lnTo>
                    <a:pt x="93568" y="7500"/>
                  </a:lnTo>
                  <a:lnTo>
                    <a:pt x="99939" y="16123"/>
                  </a:lnTo>
                  <a:lnTo>
                    <a:pt x="111359" y="49359"/>
                  </a:lnTo>
                  <a:lnTo>
                    <a:pt x="112776" y="96543"/>
                  </a:lnTo>
                  <a:lnTo>
                    <a:pt x="101053" y="140101"/>
                  </a:lnTo>
                  <a:lnTo>
                    <a:pt x="97004" y="147919"/>
                  </a:lnTo>
                  <a:lnTo>
                    <a:pt x="93666" y="158271"/>
                  </a:lnTo>
                  <a:lnTo>
                    <a:pt x="87502" y="168041"/>
                  </a:lnTo>
                  <a:lnTo>
                    <a:pt x="85689" y="174449"/>
                  </a:lnTo>
                  <a:lnTo>
                    <a:pt x="84148" y="176580"/>
                  </a:lnTo>
                  <a:lnTo>
                    <a:pt x="82061" y="178002"/>
                  </a:lnTo>
                  <a:lnTo>
                    <a:pt x="75144" y="180677"/>
                  </a:lnTo>
                  <a:lnTo>
                    <a:pt x="69785" y="180794"/>
                  </a:lnTo>
                  <a:lnTo>
                    <a:pt x="69311" y="179753"/>
                  </a:lnTo>
                  <a:lnTo>
                    <a:pt x="74100" y="171141"/>
                  </a:lnTo>
                  <a:lnTo>
                    <a:pt x="74441" y="166654"/>
                  </a:lnTo>
                  <a:lnTo>
                    <a:pt x="77415" y="161132"/>
                  </a:lnTo>
                  <a:lnTo>
                    <a:pt x="106870" y="129648"/>
                  </a:lnTo>
                  <a:lnTo>
                    <a:pt x="112995" y="126340"/>
                  </a:lnTo>
                  <a:lnTo>
                    <a:pt x="128713" y="124042"/>
                  </a:lnTo>
                  <a:lnTo>
                    <a:pt x="135050" y="123849"/>
                  </a:lnTo>
                  <a:lnTo>
                    <a:pt x="141394" y="126585"/>
                  </a:lnTo>
                  <a:lnTo>
                    <a:pt x="154090" y="136965"/>
                  </a:lnTo>
                  <a:lnTo>
                    <a:pt x="157617" y="142997"/>
                  </a:lnTo>
                  <a:lnTo>
                    <a:pt x="160243" y="149207"/>
                  </a:lnTo>
                  <a:lnTo>
                    <a:pt x="176841" y="171326"/>
                  </a:lnTo>
                  <a:lnTo>
                    <a:pt x="178966" y="189076"/>
                  </a:lnTo>
                  <a:lnTo>
                    <a:pt x="179334" y="201745"/>
                  </a:lnTo>
                  <a:lnTo>
                    <a:pt x="165296" y="245799"/>
                  </a:lnTo>
                  <a:lnTo>
                    <a:pt x="144153" y="283442"/>
                  </a:lnTo>
                  <a:lnTo>
                    <a:pt x="141559" y="291002"/>
                  </a:lnTo>
                  <a:lnTo>
                    <a:pt x="114661" y="321826"/>
                  </a:lnTo>
                  <a:lnTo>
                    <a:pt x="110813" y="322878"/>
                  </a:lnTo>
                  <a:lnTo>
                    <a:pt x="104775" y="323553"/>
                  </a:lnTo>
                  <a:lnTo>
                    <a:pt x="104280" y="322550"/>
                  </a:lnTo>
                  <a:lnTo>
                    <a:pt x="103300" y="295995"/>
                  </a:lnTo>
                  <a:lnTo>
                    <a:pt x="106116" y="287408"/>
                  </a:lnTo>
                  <a:lnTo>
                    <a:pt x="109837" y="279006"/>
                  </a:lnTo>
                  <a:lnTo>
                    <a:pt x="112814" y="25704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02" name="SMARTInkShape-363"/>
            <p:cNvSpPr/>
            <p:nvPr>
              <p:custDataLst>
                <p:tags r:id="rId48"/>
              </p:custDataLst>
            </p:nvPr>
          </p:nvSpPr>
          <p:spPr>
            <a:xfrm>
              <a:off x="2971800" y="5068154"/>
              <a:ext cx="171286" cy="246632"/>
            </a:xfrm>
            <a:custGeom>
              <a:avLst/>
              <a:gdLst/>
              <a:ahLst/>
              <a:cxnLst/>
              <a:rect l="0" t="0" r="0" b="0"/>
              <a:pathLst>
                <a:path w="171286" h="246632">
                  <a:moveTo>
                    <a:pt x="0" y="113446"/>
                  </a:moveTo>
                  <a:lnTo>
                    <a:pt x="0" y="113446"/>
                  </a:lnTo>
                  <a:lnTo>
                    <a:pt x="5056" y="113446"/>
                  </a:lnTo>
                  <a:lnTo>
                    <a:pt x="10361" y="116268"/>
                  </a:lnTo>
                  <a:lnTo>
                    <a:pt x="16246" y="119991"/>
                  </a:lnTo>
                  <a:lnTo>
                    <a:pt x="22390" y="121647"/>
                  </a:lnTo>
                  <a:lnTo>
                    <a:pt x="24452" y="123147"/>
                  </a:lnTo>
                  <a:lnTo>
                    <a:pt x="25826" y="125205"/>
                  </a:lnTo>
                  <a:lnTo>
                    <a:pt x="36615" y="161728"/>
                  </a:lnTo>
                  <a:lnTo>
                    <a:pt x="39071" y="192869"/>
                  </a:lnTo>
                  <a:lnTo>
                    <a:pt x="46289" y="211459"/>
                  </a:lnTo>
                  <a:lnTo>
                    <a:pt x="48420" y="224490"/>
                  </a:lnTo>
                  <a:lnTo>
                    <a:pt x="55112" y="237254"/>
                  </a:lnTo>
                  <a:lnTo>
                    <a:pt x="55791" y="240435"/>
                  </a:lnTo>
                  <a:lnTo>
                    <a:pt x="57303" y="242556"/>
                  </a:lnTo>
                  <a:lnTo>
                    <a:pt x="59368" y="243969"/>
                  </a:lnTo>
                  <a:lnTo>
                    <a:pt x="65231" y="246238"/>
                  </a:lnTo>
                  <a:lnTo>
                    <a:pt x="71304" y="246631"/>
                  </a:lnTo>
                  <a:lnTo>
                    <a:pt x="76846" y="243900"/>
                  </a:lnTo>
                  <a:lnTo>
                    <a:pt x="107961" y="214995"/>
                  </a:lnTo>
                  <a:lnTo>
                    <a:pt x="133351" y="170346"/>
                  </a:lnTo>
                  <a:lnTo>
                    <a:pt x="155575" y="126132"/>
                  </a:lnTo>
                  <a:lnTo>
                    <a:pt x="167217" y="100743"/>
                  </a:lnTo>
                  <a:lnTo>
                    <a:pt x="171285" y="55003"/>
                  </a:lnTo>
                  <a:lnTo>
                    <a:pt x="166344" y="39097"/>
                  </a:lnTo>
                  <a:lnTo>
                    <a:pt x="155194" y="22364"/>
                  </a:lnTo>
                  <a:lnTo>
                    <a:pt x="139650" y="5626"/>
                  </a:lnTo>
                  <a:lnTo>
                    <a:pt x="133328" y="2026"/>
                  </a:lnTo>
                  <a:lnTo>
                    <a:pt x="120996" y="0"/>
                  </a:lnTo>
                  <a:lnTo>
                    <a:pt x="109868" y="584"/>
                  </a:lnTo>
                  <a:lnTo>
                    <a:pt x="92761" y="6863"/>
                  </a:lnTo>
                  <a:lnTo>
                    <a:pt x="63650" y="30949"/>
                  </a:lnTo>
                  <a:lnTo>
                    <a:pt x="44463" y="49951"/>
                  </a:lnTo>
                  <a:lnTo>
                    <a:pt x="40928" y="59120"/>
                  </a:lnTo>
                  <a:lnTo>
                    <a:pt x="38265" y="92711"/>
                  </a:lnTo>
                  <a:lnTo>
                    <a:pt x="47625" y="13249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03" name="SMARTInkShape-364"/>
            <p:cNvSpPr/>
            <p:nvPr>
              <p:custDataLst>
                <p:tags r:id="rId49"/>
              </p:custDataLst>
            </p:nvPr>
          </p:nvSpPr>
          <p:spPr>
            <a:xfrm>
              <a:off x="3238500" y="4991114"/>
              <a:ext cx="180973" cy="266636"/>
            </a:xfrm>
            <a:custGeom>
              <a:avLst/>
              <a:gdLst/>
              <a:ahLst/>
              <a:cxnLst/>
              <a:rect l="0" t="0" r="0" b="0"/>
              <a:pathLst>
                <a:path w="180973" h="266636">
                  <a:moveTo>
                    <a:pt x="0" y="95236"/>
                  </a:moveTo>
                  <a:lnTo>
                    <a:pt x="0" y="95236"/>
                  </a:lnTo>
                  <a:lnTo>
                    <a:pt x="0" y="73777"/>
                  </a:lnTo>
                  <a:lnTo>
                    <a:pt x="2822" y="67002"/>
                  </a:lnTo>
                  <a:lnTo>
                    <a:pt x="5056" y="63713"/>
                  </a:lnTo>
                  <a:lnTo>
                    <a:pt x="5487" y="59404"/>
                  </a:lnTo>
                  <a:lnTo>
                    <a:pt x="24" y="29037"/>
                  </a:lnTo>
                  <a:lnTo>
                    <a:pt x="1" y="42763"/>
                  </a:lnTo>
                  <a:lnTo>
                    <a:pt x="11758" y="86018"/>
                  </a:lnTo>
                  <a:lnTo>
                    <a:pt x="15809" y="99606"/>
                  </a:lnTo>
                  <a:lnTo>
                    <a:pt x="23680" y="138379"/>
                  </a:lnTo>
                  <a:lnTo>
                    <a:pt x="41403" y="182728"/>
                  </a:lnTo>
                  <a:lnTo>
                    <a:pt x="52135" y="225008"/>
                  </a:lnTo>
                  <a:lnTo>
                    <a:pt x="63764" y="243127"/>
                  </a:lnTo>
                  <a:lnTo>
                    <a:pt x="79409" y="260160"/>
                  </a:lnTo>
                  <a:lnTo>
                    <a:pt x="85741" y="263785"/>
                  </a:lnTo>
                  <a:lnTo>
                    <a:pt x="95056" y="266304"/>
                  </a:lnTo>
                  <a:lnTo>
                    <a:pt x="108343" y="266635"/>
                  </a:lnTo>
                  <a:lnTo>
                    <a:pt x="110329" y="265594"/>
                  </a:lnTo>
                  <a:lnTo>
                    <a:pt x="111652" y="263842"/>
                  </a:lnTo>
                  <a:lnTo>
                    <a:pt x="114181" y="259072"/>
                  </a:lnTo>
                  <a:lnTo>
                    <a:pt x="129385" y="240117"/>
                  </a:lnTo>
                  <a:lnTo>
                    <a:pt x="135389" y="221025"/>
                  </a:lnTo>
                  <a:lnTo>
                    <a:pt x="137884" y="217196"/>
                  </a:lnTo>
                  <a:lnTo>
                    <a:pt x="150219" y="171240"/>
                  </a:lnTo>
                  <a:lnTo>
                    <a:pt x="155030" y="130497"/>
                  </a:lnTo>
                  <a:lnTo>
                    <a:pt x="164142" y="86297"/>
                  </a:lnTo>
                  <a:lnTo>
                    <a:pt x="169285" y="66836"/>
                  </a:lnTo>
                  <a:lnTo>
                    <a:pt x="172224" y="35993"/>
                  </a:lnTo>
                  <a:lnTo>
                    <a:pt x="179613" y="16422"/>
                  </a:lnTo>
                  <a:lnTo>
                    <a:pt x="180972" y="37"/>
                  </a:lnTo>
                  <a:lnTo>
                    <a:pt x="175918" y="0"/>
                  </a:lnTo>
                  <a:lnTo>
                    <a:pt x="174429" y="1055"/>
                  </a:lnTo>
                  <a:lnTo>
                    <a:pt x="173436" y="2815"/>
                  </a:lnTo>
                  <a:lnTo>
                    <a:pt x="171450" y="951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04" name="SMARTInkShape-365"/>
            <p:cNvSpPr/>
            <p:nvPr>
              <p:custDataLst>
                <p:tags r:id="rId50"/>
              </p:custDataLst>
            </p:nvPr>
          </p:nvSpPr>
          <p:spPr>
            <a:xfrm>
              <a:off x="3524250" y="5162942"/>
              <a:ext cx="123826" cy="140729"/>
            </a:xfrm>
            <a:custGeom>
              <a:avLst/>
              <a:gdLst/>
              <a:ahLst/>
              <a:cxnLst/>
              <a:rect l="0" t="0" r="0" b="0"/>
              <a:pathLst>
                <a:path w="123826" h="140729">
                  <a:moveTo>
                    <a:pt x="0" y="9133"/>
                  </a:moveTo>
                  <a:lnTo>
                    <a:pt x="0" y="9133"/>
                  </a:lnTo>
                  <a:lnTo>
                    <a:pt x="0" y="0"/>
                  </a:lnTo>
                  <a:lnTo>
                    <a:pt x="0" y="13807"/>
                  </a:lnTo>
                  <a:lnTo>
                    <a:pt x="2822" y="19324"/>
                  </a:lnTo>
                  <a:lnTo>
                    <a:pt x="22666" y="49488"/>
                  </a:lnTo>
                  <a:lnTo>
                    <a:pt x="28771" y="53527"/>
                  </a:lnTo>
                  <a:lnTo>
                    <a:pt x="31881" y="54604"/>
                  </a:lnTo>
                  <a:lnTo>
                    <a:pt x="38158" y="61445"/>
                  </a:lnTo>
                  <a:lnTo>
                    <a:pt x="43417" y="70483"/>
                  </a:lnTo>
                  <a:lnTo>
                    <a:pt x="47437" y="81521"/>
                  </a:lnTo>
                  <a:lnTo>
                    <a:pt x="69967" y="107533"/>
                  </a:lnTo>
                  <a:lnTo>
                    <a:pt x="76252" y="111074"/>
                  </a:lnTo>
                  <a:lnTo>
                    <a:pt x="82573" y="113707"/>
                  </a:lnTo>
                  <a:lnTo>
                    <a:pt x="99750" y="128048"/>
                  </a:lnTo>
                  <a:lnTo>
                    <a:pt x="102542" y="133598"/>
                  </a:lnTo>
                  <a:lnTo>
                    <a:pt x="103286" y="136560"/>
                  </a:lnTo>
                  <a:lnTo>
                    <a:pt x="104841" y="138534"/>
                  </a:lnTo>
                  <a:lnTo>
                    <a:pt x="109391" y="140728"/>
                  </a:lnTo>
                  <a:lnTo>
                    <a:pt x="111027" y="140255"/>
                  </a:lnTo>
                  <a:lnTo>
                    <a:pt x="112118" y="138881"/>
                  </a:lnTo>
                  <a:lnTo>
                    <a:pt x="113869" y="134128"/>
                  </a:lnTo>
                  <a:lnTo>
                    <a:pt x="123825" y="123433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05" name="SMARTInkShape-366"/>
            <p:cNvSpPr/>
            <p:nvPr>
              <p:custDataLst>
                <p:tags r:id="rId51"/>
              </p:custDataLst>
            </p:nvPr>
          </p:nvSpPr>
          <p:spPr>
            <a:xfrm>
              <a:off x="3543338" y="5172109"/>
              <a:ext cx="85688" cy="186128"/>
            </a:xfrm>
            <a:custGeom>
              <a:avLst/>
              <a:gdLst/>
              <a:ahLst/>
              <a:cxnLst/>
              <a:rect l="0" t="0" r="0" b="0"/>
              <a:pathLst>
                <a:path w="85688" h="186128">
                  <a:moveTo>
                    <a:pt x="85687" y="9491"/>
                  </a:moveTo>
                  <a:lnTo>
                    <a:pt x="85687" y="9491"/>
                  </a:lnTo>
                  <a:lnTo>
                    <a:pt x="76278" y="82"/>
                  </a:lnTo>
                  <a:lnTo>
                    <a:pt x="71139" y="0"/>
                  </a:lnTo>
                  <a:lnTo>
                    <a:pt x="69639" y="1047"/>
                  </a:lnTo>
                  <a:lnTo>
                    <a:pt x="68639" y="2803"/>
                  </a:lnTo>
                  <a:lnTo>
                    <a:pt x="67971" y="5032"/>
                  </a:lnTo>
                  <a:lnTo>
                    <a:pt x="59273" y="19265"/>
                  </a:lnTo>
                  <a:lnTo>
                    <a:pt x="58553" y="22357"/>
                  </a:lnTo>
                  <a:lnTo>
                    <a:pt x="49762" y="38088"/>
                  </a:lnTo>
                  <a:lnTo>
                    <a:pt x="49038" y="41256"/>
                  </a:lnTo>
                  <a:lnTo>
                    <a:pt x="31168" y="74180"/>
                  </a:lnTo>
                  <a:lnTo>
                    <a:pt x="16847" y="116448"/>
                  </a:lnTo>
                  <a:lnTo>
                    <a:pt x="11668" y="131141"/>
                  </a:lnTo>
                  <a:lnTo>
                    <a:pt x="7311" y="145019"/>
                  </a:lnTo>
                  <a:lnTo>
                    <a:pt x="2139" y="159714"/>
                  </a:lnTo>
                  <a:lnTo>
                    <a:pt x="0" y="179414"/>
                  </a:lnTo>
                  <a:lnTo>
                    <a:pt x="5030" y="185545"/>
                  </a:lnTo>
                  <a:lnTo>
                    <a:pt x="6515" y="186127"/>
                  </a:lnTo>
                  <a:lnTo>
                    <a:pt x="7506" y="185457"/>
                  </a:lnTo>
                  <a:lnTo>
                    <a:pt x="8167" y="183951"/>
                  </a:lnTo>
                  <a:lnTo>
                    <a:pt x="9666" y="182948"/>
                  </a:lnTo>
                  <a:lnTo>
                    <a:pt x="19012" y="18094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4607" name="SMARTInkShape-367"/>
          <p:cNvSpPr/>
          <p:nvPr>
            <p:custDataLst>
              <p:tags r:id="rId5"/>
            </p:custDataLst>
          </p:nvPr>
        </p:nvSpPr>
        <p:spPr>
          <a:xfrm>
            <a:off x="3952875" y="5038725"/>
            <a:ext cx="171451" cy="47626"/>
          </a:xfrm>
          <a:custGeom>
            <a:avLst/>
            <a:gdLst/>
            <a:ahLst/>
            <a:cxnLst/>
            <a:rect l="0" t="0" r="0" b="0"/>
            <a:pathLst>
              <a:path w="171451" h="47626">
                <a:moveTo>
                  <a:pt x="9525" y="38100"/>
                </a:moveTo>
                <a:lnTo>
                  <a:pt x="9525" y="38100"/>
                </a:lnTo>
                <a:lnTo>
                  <a:pt x="9525" y="46301"/>
                </a:lnTo>
                <a:lnTo>
                  <a:pt x="8467" y="46742"/>
                </a:lnTo>
                <a:lnTo>
                  <a:pt x="3" y="47625"/>
                </a:lnTo>
                <a:lnTo>
                  <a:pt x="0" y="47625"/>
                </a:lnTo>
                <a:lnTo>
                  <a:pt x="0" y="39424"/>
                </a:lnTo>
                <a:lnTo>
                  <a:pt x="1058" y="38983"/>
                </a:lnTo>
                <a:lnTo>
                  <a:pt x="14189" y="38134"/>
                </a:lnTo>
                <a:lnTo>
                  <a:pt x="15810" y="37064"/>
                </a:lnTo>
                <a:lnTo>
                  <a:pt x="16890" y="35293"/>
                </a:lnTo>
                <a:lnTo>
                  <a:pt x="17609" y="33054"/>
                </a:lnTo>
                <a:lnTo>
                  <a:pt x="19148" y="31561"/>
                </a:lnTo>
                <a:lnTo>
                  <a:pt x="28666" y="27779"/>
                </a:lnTo>
                <a:lnTo>
                  <a:pt x="35893" y="22106"/>
                </a:lnTo>
                <a:lnTo>
                  <a:pt x="45871" y="19453"/>
                </a:lnTo>
                <a:lnTo>
                  <a:pt x="54883" y="12584"/>
                </a:lnTo>
                <a:lnTo>
                  <a:pt x="63769" y="10431"/>
                </a:lnTo>
                <a:lnTo>
                  <a:pt x="69970" y="9928"/>
                </a:lnTo>
                <a:lnTo>
                  <a:pt x="72047" y="8735"/>
                </a:lnTo>
                <a:lnTo>
                  <a:pt x="73431" y="6882"/>
                </a:lnTo>
                <a:lnTo>
                  <a:pt x="74354" y="4588"/>
                </a:lnTo>
                <a:lnTo>
                  <a:pt x="76028" y="3059"/>
                </a:lnTo>
                <a:lnTo>
                  <a:pt x="80709" y="1359"/>
                </a:lnTo>
                <a:lnTo>
                  <a:pt x="127127" y="0"/>
                </a:lnTo>
                <a:lnTo>
                  <a:pt x="133406" y="2822"/>
                </a:lnTo>
                <a:lnTo>
                  <a:pt x="141005" y="8201"/>
                </a:lnTo>
                <a:lnTo>
                  <a:pt x="150109" y="9263"/>
                </a:lnTo>
                <a:lnTo>
                  <a:pt x="171450" y="9525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4610" name="SMARTInkShape-Group64"/>
          <p:cNvGrpSpPr/>
          <p:nvPr/>
        </p:nvGrpSpPr>
        <p:grpSpPr>
          <a:xfrm>
            <a:off x="4371975" y="4733925"/>
            <a:ext cx="638176" cy="446301"/>
            <a:chOff x="4371975" y="4733925"/>
            <a:chExt cx="638176" cy="446301"/>
          </a:xfrm>
        </p:grpSpPr>
        <p:sp>
          <p:nvSpPr>
            <p:cNvPr id="24608" name="SMARTInkShape-368"/>
            <p:cNvSpPr/>
            <p:nvPr>
              <p:custDataLst>
                <p:tags r:id="rId45"/>
              </p:custDataLst>
            </p:nvPr>
          </p:nvSpPr>
          <p:spPr>
            <a:xfrm>
              <a:off x="4371975" y="4905781"/>
              <a:ext cx="332853" cy="274445"/>
            </a:xfrm>
            <a:custGeom>
              <a:avLst/>
              <a:gdLst/>
              <a:ahLst/>
              <a:cxnLst/>
              <a:rect l="0" t="0" r="0" b="0"/>
              <a:pathLst>
                <a:path w="332853" h="274445">
                  <a:moveTo>
                    <a:pt x="19050" y="47219"/>
                  </a:moveTo>
                  <a:lnTo>
                    <a:pt x="19050" y="47219"/>
                  </a:lnTo>
                  <a:lnTo>
                    <a:pt x="10849" y="47219"/>
                  </a:lnTo>
                  <a:lnTo>
                    <a:pt x="10408" y="46161"/>
                  </a:lnTo>
                  <a:lnTo>
                    <a:pt x="9559" y="38086"/>
                  </a:lnTo>
                  <a:lnTo>
                    <a:pt x="1327" y="37728"/>
                  </a:lnTo>
                  <a:lnTo>
                    <a:pt x="885" y="38775"/>
                  </a:lnTo>
                  <a:lnTo>
                    <a:pt x="0" y="56709"/>
                  </a:lnTo>
                  <a:lnTo>
                    <a:pt x="0" y="39134"/>
                  </a:lnTo>
                  <a:lnTo>
                    <a:pt x="8201" y="29620"/>
                  </a:lnTo>
                  <a:lnTo>
                    <a:pt x="9132" y="23542"/>
                  </a:lnTo>
                  <a:lnTo>
                    <a:pt x="9409" y="15039"/>
                  </a:lnTo>
                  <a:lnTo>
                    <a:pt x="10506" y="13066"/>
                  </a:lnTo>
                  <a:lnTo>
                    <a:pt x="12296" y="11750"/>
                  </a:lnTo>
                  <a:lnTo>
                    <a:pt x="17716" y="9639"/>
                  </a:lnTo>
                  <a:lnTo>
                    <a:pt x="27134" y="963"/>
                  </a:lnTo>
                  <a:lnTo>
                    <a:pt x="33204" y="0"/>
                  </a:lnTo>
                  <a:lnTo>
                    <a:pt x="38747" y="2597"/>
                  </a:lnTo>
                  <a:lnTo>
                    <a:pt x="52162" y="13794"/>
                  </a:lnTo>
                  <a:lnTo>
                    <a:pt x="54933" y="19310"/>
                  </a:lnTo>
                  <a:lnTo>
                    <a:pt x="65312" y="63663"/>
                  </a:lnTo>
                  <a:lnTo>
                    <a:pt x="66555" y="106300"/>
                  </a:lnTo>
                  <a:lnTo>
                    <a:pt x="66664" y="148431"/>
                  </a:lnTo>
                  <a:lnTo>
                    <a:pt x="65615" y="174142"/>
                  </a:lnTo>
                  <a:lnTo>
                    <a:pt x="54916" y="218664"/>
                  </a:lnTo>
                  <a:lnTo>
                    <a:pt x="45443" y="246407"/>
                  </a:lnTo>
                  <a:lnTo>
                    <a:pt x="41363" y="253222"/>
                  </a:lnTo>
                  <a:lnTo>
                    <a:pt x="39551" y="259779"/>
                  </a:lnTo>
                  <a:lnTo>
                    <a:pt x="38009" y="261950"/>
                  </a:lnTo>
                  <a:lnTo>
                    <a:pt x="35922" y="263398"/>
                  </a:lnTo>
                  <a:lnTo>
                    <a:pt x="30026" y="265722"/>
                  </a:lnTo>
                  <a:lnTo>
                    <a:pt x="20501" y="274444"/>
                  </a:lnTo>
                  <a:lnTo>
                    <a:pt x="20017" y="273845"/>
                  </a:lnTo>
                  <a:lnTo>
                    <a:pt x="19050" y="228177"/>
                  </a:lnTo>
                  <a:lnTo>
                    <a:pt x="19050" y="187311"/>
                  </a:lnTo>
                  <a:lnTo>
                    <a:pt x="20108" y="185063"/>
                  </a:lnTo>
                  <a:lnTo>
                    <a:pt x="21872" y="183566"/>
                  </a:lnTo>
                  <a:lnTo>
                    <a:pt x="24106" y="182567"/>
                  </a:lnTo>
                  <a:lnTo>
                    <a:pt x="25595" y="180843"/>
                  </a:lnTo>
                  <a:lnTo>
                    <a:pt x="28182" y="172543"/>
                  </a:lnTo>
                  <a:lnTo>
                    <a:pt x="28459" y="176545"/>
                  </a:lnTo>
                  <a:lnTo>
                    <a:pt x="29556" y="177887"/>
                  </a:lnTo>
                  <a:lnTo>
                    <a:pt x="33598" y="179377"/>
                  </a:lnTo>
                  <a:lnTo>
                    <a:pt x="35099" y="180833"/>
                  </a:lnTo>
                  <a:lnTo>
                    <a:pt x="40329" y="190773"/>
                  </a:lnTo>
                  <a:lnTo>
                    <a:pt x="44383" y="196746"/>
                  </a:lnTo>
                  <a:lnTo>
                    <a:pt x="47723" y="206058"/>
                  </a:lnTo>
                  <a:lnTo>
                    <a:pt x="79503" y="241011"/>
                  </a:lnTo>
                  <a:lnTo>
                    <a:pt x="85781" y="244473"/>
                  </a:lnTo>
                  <a:lnTo>
                    <a:pt x="102896" y="247082"/>
                  </a:lnTo>
                  <a:lnTo>
                    <a:pt x="126068" y="247230"/>
                  </a:lnTo>
                  <a:lnTo>
                    <a:pt x="128496" y="246176"/>
                  </a:lnTo>
                  <a:lnTo>
                    <a:pt x="130113" y="244416"/>
                  </a:lnTo>
                  <a:lnTo>
                    <a:pt x="132970" y="239637"/>
                  </a:lnTo>
                  <a:lnTo>
                    <a:pt x="177807" y="193266"/>
                  </a:lnTo>
                  <a:lnTo>
                    <a:pt x="184153" y="186917"/>
                  </a:lnTo>
                  <a:lnTo>
                    <a:pt x="187680" y="177746"/>
                  </a:lnTo>
                  <a:lnTo>
                    <a:pt x="190304" y="167672"/>
                  </a:lnTo>
                  <a:lnTo>
                    <a:pt x="197791" y="152582"/>
                  </a:lnTo>
                  <a:lnTo>
                    <a:pt x="200090" y="145906"/>
                  </a:lnTo>
                  <a:lnTo>
                    <a:pt x="206277" y="136196"/>
                  </a:lnTo>
                  <a:lnTo>
                    <a:pt x="209119" y="125311"/>
                  </a:lnTo>
                  <a:lnTo>
                    <a:pt x="209539" y="114335"/>
                  </a:lnTo>
                  <a:lnTo>
                    <a:pt x="209550" y="122134"/>
                  </a:lnTo>
                  <a:lnTo>
                    <a:pt x="203005" y="130769"/>
                  </a:lnTo>
                  <a:lnTo>
                    <a:pt x="200908" y="139590"/>
                  </a:lnTo>
                  <a:lnTo>
                    <a:pt x="200035" y="174222"/>
                  </a:lnTo>
                  <a:lnTo>
                    <a:pt x="202852" y="180571"/>
                  </a:lnTo>
                  <a:lnTo>
                    <a:pt x="206573" y="186920"/>
                  </a:lnTo>
                  <a:lnTo>
                    <a:pt x="208227" y="193269"/>
                  </a:lnTo>
                  <a:lnTo>
                    <a:pt x="209726" y="195386"/>
                  </a:lnTo>
                  <a:lnTo>
                    <a:pt x="211784" y="196797"/>
                  </a:lnTo>
                  <a:lnTo>
                    <a:pt x="214215" y="197738"/>
                  </a:lnTo>
                  <a:lnTo>
                    <a:pt x="215835" y="199423"/>
                  </a:lnTo>
                  <a:lnTo>
                    <a:pt x="217635" y="204118"/>
                  </a:lnTo>
                  <a:lnTo>
                    <a:pt x="219173" y="205794"/>
                  </a:lnTo>
                  <a:lnTo>
                    <a:pt x="223705" y="207655"/>
                  </a:lnTo>
                  <a:lnTo>
                    <a:pt x="232206" y="208703"/>
                  </a:lnTo>
                  <a:lnTo>
                    <a:pt x="238317" y="206126"/>
                  </a:lnTo>
                  <a:lnTo>
                    <a:pt x="244561" y="202511"/>
                  </a:lnTo>
                  <a:lnTo>
                    <a:pt x="254025" y="199418"/>
                  </a:lnTo>
                  <a:lnTo>
                    <a:pt x="298450" y="158333"/>
                  </a:lnTo>
                  <a:lnTo>
                    <a:pt x="310092" y="139096"/>
                  </a:lnTo>
                  <a:lnTo>
                    <a:pt x="314129" y="127476"/>
                  </a:lnTo>
                  <a:lnTo>
                    <a:pt x="329404" y="106563"/>
                  </a:lnTo>
                  <a:lnTo>
                    <a:pt x="332852" y="83478"/>
                  </a:lnTo>
                  <a:lnTo>
                    <a:pt x="330320" y="76387"/>
                  </a:lnTo>
                  <a:lnTo>
                    <a:pt x="326725" y="69708"/>
                  </a:lnTo>
                  <a:lnTo>
                    <a:pt x="323644" y="59998"/>
                  </a:lnTo>
                  <a:lnTo>
                    <a:pt x="310705" y="44054"/>
                  </a:lnTo>
                  <a:lnTo>
                    <a:pt x="304603" y="40521"/>
                  </a:lnTo>
                  <a:lnTo>
                    <a:pt x="292061" y="38252"/>
                  </a:lnTo>
                  <a:lnTo>
                    <a:pt x="258468" y="37708"/>
                  </a:lnTo>
                  <a:lnTo>
                    <a:pt x="249636" y="40523"/>
                  </a:lnTo>
                  <a:lnTo>
                    <a:pt x="232037" y="53941"/>
                  </a:lnTo>
                  <a:lnTo>
                    <a:pt x="223386" y="63204"/>
                  </a:lnTo>
                  <a:lnTo>
                    <a:pt x="217104" y="75816"/>
                  </a:lnTo>
                  <a:lnTo>
                    <a:pt x="211043" y="83442"/>
                  </a:lnTo>
                  <a:lnTo>
                    <a:pt x="209992" y="89820"/>
                  </a:lnTo>
                  <a:lnTo>
                    <a:pt x="209588" y="102604"/>
                  </a:lnTo>
                  <a:lnTo>
                    <a:pt x="214618" y="108902"/>
                  </a:lnTo>
                  <a:lnTo>
                    <a:pt x="217162" y="109508"/>
                  </a:lnTo>
                  <a:lnTo>
                    <a:pt x="219916" y="108854"/>
                  </a:lnTo>
                  <a:lnTo>
                    <a:pt x="228600" y="10436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09" name="SMARTInkShape-369"/>
            <p:cNvSpPr/>
            <p:nvPr>
              <p:custDataLst>
                <p:tags r:id="rId46"/>
              </p:custDataLst>
            </p:nvPr>
          </p:nvSpPr>
          <p:spPr>
            <a:xfrm>
              <a:off x="4800600" y="4733925"/>
              <a:ext cx="209551" cy="342494"/>
            </a:xfrm>
            <a:custGeom>
              <a:avLst/>
              <a:gdLst/>
              <a:ahLst/>
              <a:cxnLst/>
              <a:rect l="0" t="0" r="0" b="0"/>
              <a:pathLst>
                <a:path w="209551" h="342494">
                  <a:moveTo>
                    <a:pt x="19050" y="85725"/>
                  </a:moveTo>
                  <a:lnTo>
                    <a:pt x="19050" y="85725"/>
                  </a:lnTo>
                  <a:lnTo>
                    <a:pt x="19050" y="76592"/>
                  </a:lnTo>
                  <a:lnTo>
                    <a:pt x="3" y="57153"/>
                  </a:lnTo>
                  <a:lnTo>
                    <a:pt x="0" y="65351"/>
                  </a:lnTo>
                  <a:lnTo>
                    <a:pt x="1058" y="65792"/>
                  </a:lnTo>
                  <a:lnTo>
                    <a:pt x="19050" y="66675"/>
                  </a:lnTo>
                  <a:lnTo>
                    <a:pt x="19050" y="38217"/>
                  </a:lnTo>
                  <a:lnTo>
                    <a:pt x="19050" y="46312"/>
                  </a:lnTo>
                  <a:lnTo>
                    <a:pt x="20108" y="46749"/>
                  </a:lnTo>
                  <a:lnTo>
                    <a:pt x="28182" y="47591"/>
                  </a:lnTo>
                  <a:lnTo>
                    <a:pt x="29633" y="82838"/>
                  </a:lnTo>
                  <a:lnTo>
                    <a:pt x="36114" y="95307"/>
                  </a:lnTo>
                  <a:lnTo>
                    <a:pt x="39136" y="120912"/>
                  </a:lnTo>
                  <a:lnTo>
                    <a:pt x="45634" y="133402"/>
                  </a:lnTo>
                  <a:lnTo>
                    <a:pt x="48661" y="178597"/>
                  </a:lnTo>
                  <a:lnTo>
                    <a:pt x="55823" y="201842"/>
                  </a:lnTo>
                  <a:lnTo>
                    <a:pt x="58131" y="240534"/>
                  </a:lnTo>
                  <a:lnTo>
                    <a:pt x="64674" y="259219"/>
                  </a:lnTo>
                  <a:lnTo>
                    <a:pt x="66844" y="269725"/>
                  </a:lnTo>
                  <a:lnTo>
                    <a:pt x="74016" y="281591"/>
                  </a:lnTo>
                  <a:lnTo>
                    <a:pt x="81785" y="291807"/>
                  </a:lnTo>
                  <a:lnTo>
                    <a:pt x="87769" y="304743"/>
                  </a:lnTo>
                  <a:lnTo>
                    <a:pt x="91925" y="311124"/>
                  </a:lnTo>
                  <a:lnTo>
                    <a:pt x="95323" y="320668"/>
                  </a:lnTo>
                  <a:lnTo>
                    <a:pt x="113896" y="342493"/>
                  </a:lnTo>
                  <a:lnTo>
                    <a:pt x="128479" y="328700"/>
                  </a:lnTo>
                  <a:lnTo>
                    <a:pt x="131185" y="323184"/>
                  </a:lnTo>
                  <a:lnTo>
                    <a:pt x="134123" y="307887"/>
                  </a:lnTo>
                  <a:lnTo>
                    <a:pt x="139812" y="297366"/>
                  </a:lnTo>
                  <a:lnTo>
                    <a:pt x="149341" y="253007"/>
                  </a:lnTo>
                  <a:lnTo>
                    <a:pt x="155043" y="209492"/>
                  </a:lnTo>
                  <a:lnTo>
                    <a:pt x="159886" y="190483"/>
                  </a:lnTo>
                  <a:lnTo>
                    <a:pt x="161846" y="148341"/>
                  </a:lnTo>
                  <a:lnTo>
                    <a:pt x="162959" y="130971"/>
                  </a:lnTo>
                  <a:lnTo>
                    <a:pt x="170123" y="111648"/>
                  </a:lnTo>
                  <a:lnTo>
                    <a:pt x="171434" y="66855"/>
                  </a:lnTo>
                  <a:lnTo>
                    <a:pt x="171450" y="20539"/>
                  </a:lnTo>
                  <a:lnTo>
                    <a:pt x="180859" y="9653"/>
                  </a:lnTo>
                  <a:lnTo>
                    <a:pt x="185998" y="9563"/>
                  </a:lnTo>
                  <a:lnTo>
                    <a:pt x="191320" y="6719"/>
                  </a:lnTo>
                  <a:lnTo>
                    <a:pt x="198305" y="1327"/>
                  </a:lnTo>
                  <a:lnTo>
                    <a:pt x="2095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21" name="SMARTInkShape-Group65"/>
          <p:cNvGrpSpPr/>
          <p:nvPr/>
        </p:nvGrpSpPr>
        <p:grpSpPr>
          <a:xfrm>
            <a:off x="5229225" y="4610100"/>
            <a:ext cx="1800222" cy="390073"/>
            <a:chOff x="5229225" y="4610100"/>
            <a:chExt cx="1800222" cy="390073"/>
          </a:xfrm>
        </p:grpSpPr>
        <p:sp>
          <p:nvSpPr>
            <p:cNvPr id="24611" name="SMARTInkShape-370"/>
            <p:cNvSpPr/>
            <p:nvPr>
              <p:custDataLst>
                <p:tags r:id="rId35"/>
              </p:custDataLst>
            </p:nvPr>
          </p:nvSpPr>
          <p:spPr>
            <a:xfrm>
              <a:off x="5229225" y="4781550"/>
              <a:ext cx="171451" cy="76167"/>
            </a:xfrm>
            <a:custGeom>
              <a:avLst/>
              <a:gdLst/>
              <a:ahLst/>
              <a:cxnLst/>
              <a:rect l="0" t="0" r="0" b="0"/>
              <a:pathLst>
                <a:path w="171451" h="76167">
                  <a:moveTo>
                    <a:pt x="19050" y="66675"/>
                  </a:moveTo>
                  <a:lnTo>
                    <a:pt x="19050" y="66675"/>
                  </a:lnTo>
                  <a:lnTo>
                    <a:pt x="10849" y="66675"/>
                  </a:lnTo>
                  <a:lnTo>
                    <a:pt x="37" y="76166"/>
                  </a:lnTo>
                  <a:lnTo>
                    <a:pt x="0" y="67066"/>
                  </a:lnTo>
                  <a:lnTo>
                    <a:pt x="5056" y="66791"/>
                  </a:lnTo>
                  <a:lnTo>
                    <a:pt x="6545" y="65694"/>
                  </a:lnTo>
                  <a:lnTo>
                    <a:pt x="8201" y="61652"/>
                  </a:lnTo>
                  <a:lnTo>
                    <a:pt x="9701" y="60152"/>
                  </a:lnTo>
                  <a:lnTo>
                    <a:pt x="14189" y="58484"/>
                  </a:lnTo>
                  <a:lnTo>
                    <a:pt x="25693" y="56355"/>
                  </a:lnTo>
                  <a:lnTo>
                    <a:pt x="35012" y="50682"/>
                  </a:lnTo>
                  <a:lnTo>
                    <a:pt x="44476" y="47473"/>
                  </a:lnTo>
                  <a:lnTo>
                    <a:pt x="53982" y="41347"/>
                  </a:lnTo>
                  <a:lnTo>
                    <a:pt x="63502" y="39062"/>
                  </a:lnTo>
                  <a:lnTo>
                    <a:pt x="69851" y="38527"/>
                  </a:lnTo>
                  <a:lnTo>
                    <a:pt x="76200" y="35468"/>
                  </a:lnTo>
                  <a:lnTo>
                    <a:pt x="79375" y="33170"/>
                  </a:lnTo>
                  <a:lnTo>
                    <a:pt x="93956" y="29937"/>
                  </a:lnTo>
                  <a:lnTo>
                    <a:pt x="110242" y="27786"/>
                  </a:lnTo>
                  <a:lnTo>
                    <a:pt x="123650" y="21089"/>
                  </a:lnTo>
                  <a:lnTo>
                    <a:pt x="139677" y="18260"/>
                  </a:lnTo>
                  <a:lnTo>
                    <a:pt x="150515" y="10884"/>
                  </a:lnTo>
                  <a:lnTo>
                    <a:pt x="159632" y="9793"/>
                  </a:lnTo>
                  <a:lnTo>
                    <a:pt x="169685" y="9561"/>
                  </a:lnTo>
                  <a:lnTo>
                    <a:pt x="170273" y="8491"/>
                  </a:lnTo>
                  <a:lnTo>
                    <a:pt x="1714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12" name="SMARTInkShape-371"/>
            <p:cNvSpPr/>
            <p:nvPr>
              <p:custDataLst>
                <p:tags r:id="rId36"/>
              </p:custDataLst>
            </p:nvPr>
          </p:nvSpPr>
          <p:spPr>
            <a:xfrm>
              <a:off x="5305436" y="4743450"/>
              <a:ext cx="57140" cy="171451"/>
            </a:xfrm>
            <a:custGeom>
              <a:avLst/>
              <a:gdLst/>
              <a:ahLst/>
              <a:cxnLst/>
              <a:rect l="0" t="0" r="0" b="0"/>
              <a:pathLst>
                <a:path w="57140" h="171451">
                  <a:moveTo>
                    <a:pt x="38089" y="0"/>
                  </a:moveTo>
                  <a:lnTo>
                    <a:pt x="38089" y="0"/>
                  </a:lnTo>
                  <a:lnTo>
                    <a:pt x="33033" y="0"/>
                  </a:lnTo>
                  <a:lnTo>
                    <a:pt x="31544" y="1058"/>
                  </a:lnTo>
                  <a:lnTo>
                    <a:pt x="30550" y="2822"/>
                  </a:lnTo>
                  <a:lnTo>
                    <a:pt x="29888" y="5057"/>
                  </a:lnTo>
                  <a:lnTo>
                    <a:pt x="28388" y="6546"/>
                  </a:lnTo>
                  <a:lnTo>
                    <a:pt x="23900" y="8201"/>
                  </a:lnTo>
                  <a:lnTo>
                    <a:pt x="22279" y="9701"/>
                  </a:lnTo>
                  <a:lnTo>
                    <a:pt x="11689" y="28771"/>
                  </a:lnTo>
                  <a:lnTo>
                    <a:pt x="10965" y="31881"/>
                  </a:lnTo>
                  <a:lnTo>
                    <a:pt x="2166" y="47642"/>
                  </a:lnTo>
                  <a:lnTo>
                    <a:pt x="6" y="93264"/>
                  </a:lnTo>
                  <a:lnTo>
                    <a:pt x="0" y="97101"/>
                  </a:lnTo>
                  <a:lnTo>
                    <a:pt x="2816" y="104186"/>
                  </a:lnTo>
                  <a:lnTo>
                    <a:pt x="5049" y="107558"/>
                  </a:lnTo>
                  <a:lnTo>
                    <a:pt x="11748" y="131313"/>
                  </a:lnTo>
                  <a:lnTo>
                    <a:pt x="25938" y="152221"/>
                  </a:lnTo>
                  <a:lnTo>
                    <a:pt x="28455" y="158671"/>
                  </a:lnTo>
                  <a:lnTo>
                    <a:pt x="33102" y="165064"/>
                  </a:lnTo>
                  <a:lnTo>
                    <a:pt x="38695" y="168612"/>
                  </a:lnTo>
                  <a:lnTo>
                    <a:pt x="57139" y="1714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13" name="SMARTInkShape-372"/>
            <p:cNvSpPr/>
            <p:nvPr>
              <p:custDataLst>
                <p:tags r:id="rId37"/>
              </p:custDataLst>
            </p:nvPr>
          </p:nvSpPr>
          <p:spPr>
            <a:xfrm>
              <a:off x="5534025" y="4671659"/>
              <a:ext cx="313884" cy="328514"/>
            </a:xfrm>
            <a:custGeom>
              <a:avLst/>
              <a:gdLst/>
              <a:ahLst/>
              <a:cxnLst/>
              <a:rect l="0" t="0" r="0" b="0"/>
              <a:pathLst>
                <a:path w="313884" h="328514">
                  <a:moveTo>
                    <a:pt x="38100" y="5116"/>
                  </a:moveTo>
                  <a:lnTo>
                    <a:pt x="38100" y="5116"/>
                  </a:lnTo>
                  <a:lnTo>
                    <a:pt x="38100" y="32839"/>
                  </a:lnTo>
                  <a:lnTo>
                    <a:pt x="35278" y="41426"/>
                  </a:lnTo>
                  <a:lnTo>
                    <a:pt x="31555" y="48770"/>
                  </a:lnTo>
                  <a:lnTo>
                    <a:pt x="27779" y="68546"/>
                  </a:lnTo>
                  <a:lnTo>
                    <a:pt x="21087" y="81302"/>
                  </a:lnTo>
                  <a:lnTo>
                    <a:pt x="18260" y="97189"/>
                  </a:lnTo>
                  <a:lnTo>
                    <a:pt x="9644" y="109726"/>
                  </a:lnTo>
                  <a:lnTo>
                    <a:pt x="1334" y="109877"/>
                  </a:lnTo>
                  <a:lnTo>
                    <a:pt x="889" y="108823"/>
                  </a:lnTo>
                  <a:lnTo>
                    <a:pt x="1" y="64071"/>
                  </a:lnTo>
                  <a:lnTo>
                    <a:pt x="0" y="60294"/>
                  </a:lnTo>
                  <a:lnTo>
                    <a:pt x="2822" y="53276"/>
                  </a:lnTo>
                  <a:lnTo>
                    <a:pt x="6545" y="46629"/>
                  </a:lnTo>
                  <a:lnTo>
                    <a:pt x="8937" y="33738"/>
                  </a:lnTo>
                  <a:lnTo>
                    <a:pt x="9132" y="30547"/>
                  </a:lnTo>
                  <a:lnTo>
                    <a:pt x="12173" y="24180"/>
                  </a:lnTo>
                  <a:lnTo>
                    <a:pt x="15994" y="17823"/>
                  </a:lnTo>
                  <a:lnTo>
                    <a:pt x="17692" y="11469"/>
                  </a:lnTo>
                  <a:lnTo>
                    <a:pt x="19202" y="9351"/>
                  </a:lnTo>
                  <a:lnTo>
                    <a:pt x="21268" y="7939"/>
                  </a:lnTo>
                  <a:lnTo>
                    <a:pt x="26386" y="5312"/>
                  </a:lnTo>
                  <a:lnTo>
                    <a:pt x="32188" y="617"/>
                  </a:lnTo>
                  <a:lnTo>
                    <a:pt x="34159" y="0"/>
                  </a:lnTo>
                  <a:lnTo>
                    <a:pt x="35473" y="647"/>
                  </a:lnTo>
                  <a:lnTo>
                    <a:pt x="36348" y="2137"/>
                  </a:lnTo>
                  <a:lnTo>
                    <a:pt x="37990" y="3130"/>
                  </a:lnTo>
                  <a:lnTo>
                    <a:pt x="42638" y="4233"/>
                  </a:lnTo>
                  <a:lnTo>
                    <a:pt x="44300" y="5586"/>
                  </a:lnTo>
                  <a:lnTo>
                    <a:pt x="53879" y="22369"/>
                  </a:lnTo>
                  <a:lnTo>
                    <a:pt x="57239" y="37157"/>
                  </a:lnTo>
                  <a:lnTo>
                    <a:pt x="63409" y="49770"/>
                  </a:lnTo>
                  <a:lnTo>
                    <a:pt x="66388" y="91334"/>
                  </a:lnTo>
                  <a:lnTo>
                    <a:pt x="66638" y="130469"/>
                  </a:lnTo>
                  <a:lnTo>
                    <a:pt x="65610" y="166284"/>
                  </a:lnTo>
                  <a:lnTo>
                    <a:pt x="58473" y="206505"/>
                  </a:lnTo>
                  <a:lnTo>
                    <a:pt x="46963" y="242584"/>
                  </a:lnTo>
                  <a:lnTo>
                    <a:pt x="40726" y="262096"/>
                  </a:lnTo>
                  <a:lnTo>
                    <a:pt x="38209" y="273846"/>
                  </a:lnTo>
                  <a:lnTo>
                    <a:pt x="19166" y="314213"/>
                  </a:lnTo>
                  <a:lnTo>
                    <a:pt x="17011" y="315955"/>
                  </a:lnTo>
                  <a:lnTo>
                    <a:pt x="11793" y="318950"/>
                  </a:lnTo>
                  <a:lnTo>
                    <a:pt x="522" y="328513"/>
                  </a:lnTo>
                  <a:lnTo>
                    <a:pt x="1" y="282620"/>
                  </a:lnTo>
                  <a:lnTo>
                    <a:pt x="1058" y="265287"/>
                  </a:lnTo>
                  <a:lnTo>
                    <a:pt x="15810" y="221104"/>
                  </a:lnTo>
                  <a:lnTo>
                    <a:pt x="19148" y="209283"/>
                  </a:lnTo>
                  <a:lnTo>
                    <a:pt x="27124" y="197625"/>
                  </a:lnTo>
                  <a:lnTo>
                    <a:pt x="30753" y="196509"/>
                  </a:lnTo>
                  <a:lnTo>
                    <a:pt x="36649" y="195792"/>
                  </a:lnTo>
                  <a:lnTo>
                    <a:pt x="37133" y="196792"/>
                  </a:lnTo>
                  <a:lnTo>
                    <a:pt x="37670" y="200725"/>
                  </a:lnTo>
                  <a:lnTo>
                    <a:pt x="40731" y="206000"/>
                  </a:lnTo>
                  <a:lnTo>
                    <a:pt x="44561" y="211874"/>
                  </a:lnTo>
                  <a:lnTo>
                    <a:pt x="47775" y="221129"/>
                  </a:lnTo>
                  <a:lnTo>
                    <a:pt x="73435" y="252768"/>
                  </a:lnTo>
                  <a:lnTo>
                    <a:pt x="76029" y="259117"/>
                  </a:lnTo>
                  <a:lnTo>
                    <a:pt x="90342" y="276315"/>
                  </a:lnTo>
                  <a:lnTo>
                    <a:pt x="95891" y="279107"/>
                  </a:lnTo>
                  <a:lnTo>
                    <a:pt x="114356" y="281145"/>
                  </a:lnTo>
                  <a:lnTo>
                    <a:pt x="117512" y="281210"/>
                  </a:lnTo>
                  <a:lnTo>
                    <a:pt x="123842" y="278461"/>
                  </a:lnTo>
                  <a:lnTo>
                    <a:pt x="155692" y="249460"/>
                  </a:lnTo>
                  <a:lnTo>
                    <a:pt x="176749" y="217658"/>
                  </a:lnTo>
                  <a:lnTo>
                    <a:pt x="182962" y="197775"/>
                  </a:lnTo>
                  <a:lnTo>
                    <a:pt x="197377" y="176756"/>
                  </a:lnTo>
                  <a:lnTo>
                    <a:pt x="199906" y="170300"/>
                  </a:lnTo>
                  <a:lnTo>
                    <a:pt x="206222" y="160716"/>
                  </a:lnTo>
                  <a:lnTo>
                    <a:pt x="209420" y="148549"/>
                  </a:lnTo>
                  <a:lnTo>
                    <a:pt x="201338" y="148039"/>
                  </a:lnTo>
                  <a:lnTo>
                    <a:pt x="200900" y="149082"/>
                  </a:lnTo>
                  <a:lnTo>
                    <a:pt x="200414" y="153062"/>
                  </a:lnTo>
                  <a:lnTo>
                    <a:pt x="197376" y="158359"/>
                  </a:lnTo>
                  <a:lnTo>
                    <a:pt x="193556" y="164241"/>
                  </a:lnTo>
                  <a:lnTo>
                    <a:pt x="190347" y="173502"/>
                  </a:lnTo>
                  <a:lnTo>
                    <a:pt x="184222" y="184007"/>
                  </a:lnTo>
                  <a:lnTo>
                    <a:pt x="181031" y="231556"/>
                  </a:lnTo>
                  <a:lnTo>
                    <a:pt x="180986" y="245989"/>
                  </a:lnTo>
                  <a:lnTo>
                    <a:pt x="182040" y="248247"/>
                  </a:lnTo>
                  <a:lnTo>
                    <a:pt x="183802" y="249754"/>
                  </a:lnTo>
                  <a:lnTo>
                    <a:pt x="186035" y="250758"/>
                  </a:lnTo>
                  <a:lnTo>
                    <a:pt x="187523" y="252486"/>
                  </a:lnTo>
                  <a:lnTo>
                    <a:pt x="189177" y="257228"/>
                  </a:lnTo>
                  <a:lnTo>
                    <a:pt x="190676" y="258916"/>
                  </a:lnTo>
                  <a:lnTo>
                    <a:pt x="198585" y="261846"/>
                  </a:lnTo>
                  <a:lnTo>
                    <a:pt x="204655" y="262160"/>
                  </a:lnTo>
                  <a:lnTo>
                    <a:pt x="210197" y="259409"/>
                  </a:lnTo>
                  <a:lnTo>
                    <a:pt x="216187" y="255719"/>
                  </a:lnTo>
                  <a:lnTo>
                    <a:pt x="225511" y="252582"/>
                  </a:lnTo>
                  <a:lnTo>
                    <a:pt x="260548" y="226220"/>
                  </a:lnTo>
                  <a:lnTo>
                    <a:pt x="295223" y="183442"/>
                  </a:lnTo>
                  <a:lnTo>
                    <a:pt x="301963" y="169078"/>
                  </a:lnTo>
                  <a:lnTo>
                    <a:pt x="313883" y="126193"/>
                  </a:lnTo>
                  <a:lnTo>
                    <a:pt x="306086" y="98553"/>
                  </a:lnTo>
                  <a:lnTo>
                    <a:pt x="304599" y="95982"/>
                  </a:lnTo>
                  <a:lnTo>
                    <a:pt x="302549" y="94268"/>
                  </a:lnTo>
                  <a:lnTo>
                    <a:pt x="297450" y="91306"/>
                  </a:lnTo>
                  <a:lnTo>
                    <a:pt x="288629" y="84746"/>
                  </a:lnTo>
                  <a:lnTo>
                    <a:pt x="279312" y="82332"/>
                  </a:lnTo>
                  <a:lnTo>
                    <a:pt x="263514" y="81450"/>
                  </a:lnTo>
                  <a:lnTo>
                    <a:pt x="257170" y="84198"/>
                  </a:lnTo>
                  <a:lnTo>
                    <a:pt x="250823" y="87888"/>
                  </a:lnTo>
                  <a:lnTo>
                    <a:pt x="241300" y="91025"/>
                  </a:lnTo>
                  <a:lnTo>
                    <a:pt x="234950" y="95509"/>
                  </a:lnTo>
                  <a:lnTo>
                    <a:pt x="231422" y="101030"/>
                  </a:lnTo>
                  <a:lnTo>
                    <a:pt x="229158" y="113197"/>
                  </a:lnTo>
                  <a:lnTo>
                    <a:pt x="228600" y="13846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14" name="SMARTInkShape-373"/>
            <p:cNvSpPr/>
            <p:nvPr>
              <p:custDataLst>
                <p:tags r:id="rId38"/>
              </p:custDataLst>
            </p:nvPr>
          </p:nvSpPr>
          <p:spPr>
            <a:xfrm>
              <a:off x="5895975" y="4610250"/>
              <a:ext cx="200026" cy="246008"/>
            </a:xfrm>
            <a:custGeom>
              <a:avLst/>
              <a:gdLst/>
              <a:ahLst/>
              <a:cxnLst/>
              <a:rect l="0" t="0" r="0" b="0"/>
              <a:pathLst>
                <a:path w="200026" h="246008">
                  <a:moveTo>
                    <a:pt x="0" y="18900"/>
                  </a:moveTo>
                  <a:lnTo>
                    <a:pt x="0" y="18900"/>
                  </a:lnTo>
                  <a:lnTo>
                    <a:pt x="0" y="13843"/>
                  </a:lnTo>
                  <a:lnTo>
                    <a:pt x="2822" y="8539"/>
                  </a:lnTo>
                  <a:lnTo>
                    <a:pt x="9409" y="0"/>
                  </a:lnTo>
                  <a:lnTo>
                    <a:pt x="9525" y="45839"/>
                  </a:lnTo>
                  <a:lnTo>
                    <a:pt x="9525" y="87592"/>
                  </a:lnTo>
                  <a:lnTo>
                    <a:pt x="17726" y="129645"/>
                  </a:lnTo>
                  <a:lnTo>
                    <a:pt x="27135" y="176293"/>
                  </a:lnTo>
                  <a:lnTo>
                    <a:pt x="33205" y="196298"/>
                  </a:lnTo>
                  <a:lnTo>
                    <a:pt x="44737" y="214416"/>
                  </a:lnTo>
                  <a:lnTo>
                    <a:pt x="53002" y="224880"/>
                  </a:lnTo>
                  <a:lnTo>
                    <a:pt x="55306" y="231449"/>
                  </a:lnTo>
                  <a:lnTo>
                    <a:pt x="56979" y="233624"/>
                  </a:lnTo>
                  <a:lnTo>
                    <a:pt x="73289" y="244139"/>
                  </a:lnTo>
                  <a:lnTo>
                    <a:pt x="79492" y="246007"/>
                  </a:lnTo>
                  <a:lnTo>
                    <a:pt x="82628" y="245446"/>
                  </a:lnTo>
                  <a:lnTo>
                    <a:pt x="95266" y="239764"/>
                  </a:lnTo>
                  <a:lnTo>
                    <a:pt x="98435" y="239168"/>
                  </a:lnTo>
                  <a:lnTo>
                    <a:pt x="100549" y="237713"/>
                  </a:lnTo>
                  <a:lnTo>
                    <a:pt x="101958" y="235683"/>
                  </a:lnTo>
                  <a:lnTo>
                    <a:pt x="104581" y="230606"/>
                  </a:lnTo>
                  <a:lnTo>
                    <a:pt x="138665" y="192459"/>
                  </a:lnTo>
                  <a:lnTo>
                    <a:pt x="152466" y="145986"/>
                  </a:lnTo>
                  <a:lnTo>
                    <a:pt x="171338" y="98391"/>
                  </a:lnTo>
                  <a:lnTo>
                    <a:pt x="178758" y="75445"/>
                  </a:lnTo>
                  <a:lnTo>
                    <a:pt x="181048" y="64139"/>
                  </a:lnTo>
                  <a:lnTo>
                    <a:pt x="188320" y="48258"/>
                  </a:lnTo>
                  <a:lnTo>
                    <a:pt x="190069" y="34930"/>
                  </a:lnTo>
                  <a:lnTo>
                    <a:pt x="191272" y="32761"/>
                  </a:lnTo>
                  <a:lnTo>
                    <a:pt x="193131" y="31316"/>
                  </a:lnTo>
                  <a:lnTo>
                    <a:pt x="198663" y="28996"/>
                  </a:lnTo>
                  <a:lnTo>
                    <a:pt x="199420" y="25856"/>
                  </a:lnTo>
                  <a:lnTo>
                    <a:pt x="199905" y="20274"/>
                  </a:lnTo>
                  <a:lnTo>
                    <a:pt x="200025" y="379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15" name="SMARTInkShape-374"/>
            <p:cNvSpPr/>
            <p:nvPr>
              <p:custDataLst>
                <p:tags r:id="rId39"/>
              </p:custDataLst>
            </p:nvPr>
          </p:nvSpPr>
          <p:spPr>
            <a:xfrm>
              <a:off x="6124575" y="4781550"/>
              <a:ext cx="133351" cy="104773"/>
            </a:xfrm>
            <a:custGeom>
              <a:avLst/>
              <a:gdLst/>
              <a:ahLst/>
              <a:cxnLst/>
              <a:rect l="0" t="0" r="0" b="0"/>
              <a:pathLst>
                <a:path w="133351" h="104773">
                  <a:moveTo>
                    <a:pt x="0" y="0"/>
                  </a:moveTo>
                  <a:lnTo>
                    <a:pt x="0" y="0"/>
                  </a:lnTo>
                  <a:lnTo>
                    <a:pt x="0" y="5057"/>
                  </a:lnTo>
                  <a:lnTo>
                    <a:pt x="1058" y="6546"/>
                  </a:lnTo>
                  <a:lnTo>
                    <a:pt x="2822" y="7539"/>
                  </a:lnTo>
                  <a:lnTo>
                    <a:pt x="9132" y="9408"/>
                  </a:lnTo>
                  <a:lnTo>
                    <a:pt x="14465" y="14547"/>
                  </a:lnTo>
                  <a:lnTo>
                    <a:pt x="17013" y="19870"/>
                  </a:lnTo>
                  <a:lnTo>
                    <a:pt x="17692" y="22772"/>
                  </a:lnTo>
                  <a:lnTo>
                    <a:pt x="19202" y="24707"/>
                  </a:lnTo>
                  <a:lnTo>
                    <a:pt x="23704" y="26856"/>
                  </a:lnTo>
                  <a:lnTo>
                    <a:pt x="25328" y="28487"/>
                  </a:lnTo>
                  <a:lnTo>
                    <a:pt x="35924" y="47806"/>
                  </a:lnTo>
                  <a:lnTo>
                    <a:pt x="36649" y="50921"/>
                  </a:lnTo>
                  <a:lnTo>
                    <a:pt x="38191" y="52997"/>
                  </a:lnTo>
                  <a:lnTo>
                    <a:pt x="40277" y="54381"/>
                  </a:lnTo>
                  <a:lnTo>
                    <a:pt x="45417" y="56978"/>
                  </a:lnTo>
                  <a:lnTo>
                    <a:pt x="63585" y="72230"/>
                  </a:lnTo>
                  <a:lnTo>
                    <a:pt x="76217" y="78238"/>
                  </a:lnTo>
                  <a:lnTo>
                    <a:pt x="82557" y="82398"/>
                  </a:lnTo>
                  <a:lnTo>
                    <a:pt x="92077" y="85798"/>
                  </a:lnTo>
                  <a:lnTo>
                    <a:pt x="101600" y="91979"/>
                  </a:lnTo>
                  <a:lnTo>
                    <a:pt x="107950" y="93796"/>
                  </a:lnTo>
                  <a:lnTo>
                    <a:pt x="110067" y="95339"/>
                  </a:lnTo>
                  <a:lnTo>
                    <a:pt x="111478" y="97426"/>
                  </a:lnTo>
                  <a:lnTo>
                    <a:pt x="112419" y="99876"/>
                  </a:lnTo>
                  <a:lnTo>
                    <a:pt x="114104" y="101509"/>
                  </a:lnTo>
                  <a:lnTo>
                    <a:pt x="122336" y="104345"/>
                  </a:lnTo>
                  <a:lnTo>
                    <a:pt x="133222" y="104772"/>
                  </a:lnTo>
                  <a:lnTo>
                    <a:pt x="133350" y="857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16" name="SMARTInkShape-375"/>
            <p:cNvSpPr/>
            <p:nvPr>
              <p:custDataLst>
                <p:tags r:id="rId40"/>
              </p:custDataLst>
            </p:nvPr>
          </p:nvSpPr>
          <p:spPr>
            <a:xfrm>
              <a:off x="6181736" y="4791109"/>
              <a:ext cx="95240" cy="142842"/>
            </a:xfrm>
            <a:custGeom>
              <a:avLst/>
              <a:gdLst/>
              <a:ahLst/>
              <a:cxnLst/>
              <a:rect l="0" t="0" r="0" b="0"/>
              <a:pathLst>
                <a:path w="95240" h="142842">
                  <a:moveTo>
                    <a:pt x="95239" y="9491"/>
                  </a:moveTo>
                  <a:lnTo>
                    <a:pt x="95239" y="9491"/>
                  </a:lnTo>
                  <a:lnTo>
                    <a:pt x="95239" y="358"/>
                  </a:lnTo>
                  <a:lnTo>
                    <a:pt x="81982" y="0"/>
                  </a:lnTo>
                  <a:lnTo>
                    <a:pt x="80051" y="1047"/>
                  </a:lnTo>
                  <a:lnTo>
                    <a:pt x="78764" y="2803"/>
                  </a:lnTo>
                  <a:lnTo>
                    <a:pt x="76276" y="7578"/>
                  </a:lnTo>
                  <a:lnTo>
                    <a:pt x="69983" y="16215"/>
                  </a:lnTo>
                  <a:lnTo>
                    <a:pt x="66588" y="25476"/>
                  </a:lnTo>
                  <a:lnTo>
                    <a:pt x="40855" y="57118"/>
                  </a:lnTo>
                  <a:lnTo>
                    <a:pt x="38260" y="63467"/>
                  </a:lnTo>
                  <a:lnTo>
                    <a:pt x="12284" y="104153"/>
                  </a:lnTo>
                  <a:lnTo>
                    <a:pt x="8821" y="120538"/>
                  </a:lnTo>
                  <a:lnTo>
                    <a:pt x="1361" y="131424"/>
                  </a:lnTo>
                  <a:lnTo>
                    <a:pt x="0" y="142710"/>
                  </a:lnTo>
                  <a:lnTo>
                    <a:pt x="9514" y="14284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17" name="SMARTInkShape-376"/>
            <p:cNvSpPr/>
            <p:nvPr>
              <p:custDataLst>
                <p:tags r:id="rId41"/>
              </p:custDataLst>
            </p:nvPr>
          </p:nvSpPr>
          <p:spPr>
            <a:xfrm>
              <a:off x="6391275" y="4690919"/>
              <a:ext cx="161926" cy="23957"/>
            </a:xfrm>
            <a:custGeom>
              <a:avLst/>
              <a:gdLst/>
              <a:ahLst/>
              <a:cxnLst/>
              <a:rect l="0" t="0" r="0" b="0"/>
              <a:pathLst>
                <a:path w="161926" h="23957">
                  <a:moveTo>
                    <a:pt x="0" y="23956"/>
                  </a:moveTo>
                  <a:lnTo>
                    <a:pt x="0" y="23956"/>
                  </a:lnTo>
                  <a:lnTo>
                    <a:pt x="8662" y="16352"/>
                  </a:lnTo>
                  <a:lnTo>
                    <a:pt x="22793" y="8768"/>
                  </a:lnTo>
                  <a:lnTo>
                    <a:pt x="35875" y="5414"/>
                  </a:lnTo>
                  <a:lnTo>
                    <a:pt x="42498" y="0"/>
                  </a:lnTo>
                  <a:lnTo>
                    <a:pt x="45264" y="577"/>
                  </a:lnTo>
                  <a:lnTo>
                    <a:pt x="51163" y="6862"/>
                  </a:lnTo>
                  <a:lnTo>
                    <a:pt x="54216" y="8327"/>
                  </a:lnTo>
                  <a:lnTo>
                    <a:pt x="57311" y="8245"/>
                  </a:lnTo>
                  <a:lnTo>
                    <a:pt x="66500" y="5346"/>
                  </a:lnTo>
                  <a:lnTo>
                    <a:pt x="112031" y="4906"/>
                  </a:lnTo>
                  <a:lnTo>
                    <a:pt x="159277" y="4906"/>
                  </a:lnTo>
                  <a:lnTo>
                    <a:pt x="160160" y="4906"/>
                  </a:lnTo>
                  <a:lnTo>
                    <a:pt x="160748" y="5964"/>
                  </a:lnTo>
                  <a:lnTo>
                    <a:pt x="161925" y="1443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18" name="SMARTInkShape-377"/>
            <p:cNvSpPr/>
            <p:nvPr>
              <p:custDataLst>
                <p:tags r:id="rId42"/>
              </p:custDataLst>
            </p:nvPr>
          </p:nvSpPr>
          <p:spPr>
            <a:xfrm>
              <a:off x="6439337" y="4752975"/>
              <a:ext cx="142439" cy="57151"/>
            </a:xfrm>
            <a:custGeom>
              <a:avLst/>
              <a:gdLst/>
              <a:ahLst/>
              <a:cxnLst/>
              <a:rect l="0" t="0" r="0" b="0"/>
              <a:pathLst>
                <a:path w="142439" h="57151">
                  <a:moveTo>
                    <a:pt x="28138" y="38100"/>
                  </a:moveTo>
                  <a:lnTo>
                    <a:pt x="28138" y="38100"/>
                  </a:lnTo>
                  <a:lnTo>
                    <a:pt x="23082" y="43157"/>
                  </a:lnTo>
                  <a:lnTo>
                    <a:pt x="17777" y="45639"/>
                  </a:lnTo>
                  <a:lnTo>
                    <a:pt x="14881" y="46301"/>
                  </a:lnTo>
                  <a:lnTo>
                    <a:pt x="12950" y="47801"/>
                  </a:lnTo>
                  <a:lnTo>
                    <a:pt x="10805" y="52289"/>
                  </a:lnTo>
                  <a:lnTo>
                    <a:pt x="9175" y="53910"/>
                  </a:lnTo>
                  <a:lnTo>
                    <a:pt x="0" y="57023"/>
                  </a:lnTo>
                  <a:lnTo>
                    <a:pt x="22233" y="57150"/>
                  </a:lnTo>
                  <a:lnTo>
                    <a:pt x="28335" y="54327"/>
                  </a:lnTo>
                  <a:lnTo>
                    <a:pt x="31445" y="52093"/>
                  </a:lnTo>
                  <a:lnTo>
                    <a:pt x="58576" y="42961"/>
                  </a:lnTo>
                  <a:lnTo>
                    <a:pt x="72329" y="32514"/>
                  </a:lnTo>
                  <a:lnTo>
                    <a:pt x="117403" y="12431"/>
                  </a:lnTo>
                  <a:lnTo>
                    <a:pt x="142438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19" name="SMARTInkShape-378"/>
            <p:cNvSpPr/>
            <p:nvPr>
              <p:custDataLst>
                <p:tags r:id="rId43"/>
              </p:custDataLst>
            </p:nvPr>
          </p:nvSpPr>
          <p:spPr>
            <a:xfrm>
              <a:off x="6705726" y="4619780"/>
              <a:ext cx="205254" cy="199825"/>
            </a:xfrm>
            <a:custGeom>
              <a:avLst/>
              <a:gdLst/>
              <a:ahLst/>
              <a:cxnLst/>
              <a:rect l="0" t="0" r="0" b="0"/>
              <a:pathLst>
                <a:path w="205254" h="199825">
                  <a:moveTo>
                    <a:pt x="57024" y="85570"/>
                  </a:moveTo>
                  <a:lnTo>
                    <a:pt x="57024" y="85570"/>
                  </a:lnTo>
                  <a:lnTo>
                    <a:pt x="57024" y="98827"/>
                  </a:lnTo>
                  <a:lnTo>
                    <a:pt x="54202" y="104868"/>
                  </a:lnTo>
                  <a:lnTo>
                    <a:pt x="41836" y="120528"/>
                  </a:lnTo>
                  <a:lnTo>
                    <a:pt x="39691" y="126859"/>
                  </a:lnTo>
                  <a:lnTo>
                    <a:pt x="30271" y="133201"/>
                  </a:lnTo>
                  <a:lnTo>
                    <a:pt x="23314" y="136374"/>
                  </a:lnTo>
                  <a:lnTo>
                    <a:pt x="18675" y="140607"/>
                  </a:lnTo>
                  <a:lnTo>
                    <a:pt x="13522" y="150952"/>
                  </a:lnTo>
                  <a:lnTo>
                    <a:pt x="9155" y="167238"/>
                  </a:lnTo>
                  <a:lnTo>
                    <a:pt x="1306" y="178822"/>
                  </a:lnTo>
                  <a:lnTo>
                    <a:pt x="157" y="188030"/>
                  </a:lnTo>
                  <a:lnTo>
                    <a:pt x="0" y="193902"/>
                  </a:lnTo>
                  <a:lnTo>
                    <a:pt x="1016" y="195891"/>
                  </a:lnTo>
                  <a:lnTo>
                    <a:pt x="2752" y="197217"/>
                  </a:lnTo>
                  <a:lnTo>
                    <a:pt x="8086" y="199346"/>
                  </a:lnTo>
                  <a:lnTo>
                    <a:pt x="22542" y="199824"/>
                  </a:lnTo>
                  <a:lnTo>
                    <a:pt x="52992" y="190167"/>
                  </a:lnTo>
                  <a:lnTo>
                    <a:pt x="97897" y="158556"/>
                  </a:lnTo>
                  <a:lnTo>
                    <a:pt x="144197" y="130020"/>
                  </a:lnTo>
                  <a:lnTo>
                    <a:pt x="184190" y="82460"/>
                  </a:lnTo>
                  <a:lnTo>
                    <a:pt x="194775" y="70655"/>
                  </a:lnTo>
                  <a:lnTo>
                    <a:pt x="197621" y="63772"/>
                  </a:lnTo>
                  <a:lnTo>
                    <a:pt x="200507" y="44183"/>
                  </a:lnTo>
                  <a:lnTo>
                    <a:pt x="204755" y="36132"/>
                  </a:lnTo>
                  <a:lnTo>
                    <a:pt x="205253" y="32502"/>
                  </a:lnTo>
                  <a:lnTo>
                    <a:pt x="200814" y="20896"/>
                  </a:lnTo>
                  <a:lnTo>
                    <a:pt x="195114" y="14432"/>
                  </a:lnTo>
                  <a:lnTo>
                    <a:pt x="177160" y="3824"/>
                  </a:lnTo>
                  <a:lnTo>
                    <a:pt x="164704" y="1024"/>
                  </a:lnTo>
                  <a:lnTo>
                    <a:pt x="141001" y="0"/>
                  </a:lnTo>
                  <a:lnTo>
                    <a:pt x="96846" y="14038"/>
                  </a:lnTo>
                  <a:lnTo>
                    <a:pt x="69181" y="28616"/>
                  </a:lnTo>
                  <a:lnTo>
                    <a:pt x="54368" y="41159"/>
                  </a:lnTo>
                  <a:lnTo>
                    <a:pt x="50552" y="50310"/>
                  </a:lnTo>
                  <a:lnTo>
                    <a:pt x="47797" y="60373"/>
                  </a:lnTo>
                  <a:lnTo>
                    <a:pt x="37406" y="75459"/>
                  </a:lnTo>
                  <a:lnTo>
                    <a:pt x="32429" y="82134"/>
                  </a:lnTo>
                  <a:lnTo>
                    <a:pt x="28974" y="93179"/>
                  </a:lnTo>
                  <a:lnTo>
                    <a:pt x="31504" y="97066"/>
                  </a:lnTo>
                  <a:lnTo>
                    <a:pt x="37974" y="10462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20" name="SMARTInkShape-379"/>
            <p:cNvSpPr/>
            <p:nvPr>
              <p:custDataLst>
                <p:tags r:id="rId44"/>
              </p:custDataLst>
            </p:nvPr>
          </p:nvSpPr>
          <p:spPr>
            <a:xfrm>
              <a:off x="6981825" y="4610100"/>
              <a:ext cx="47622" cy="38101"/>
            </a:xfrm>
            <a:custGeom>
              <a:avLst/>
              <a:gdLst/>
              <a:ahLst/>
              <a:cxnLst/>
              <a:rect l="0" t="0" r="0" b="0"/>
              <a:pathLst>
                <a:path w="47622" h="38101">
                  <a:moveTo>
                    <a:pt x="0" y="38100"/>
                  </a:moveTo>
                  <a:lnTo>
                    <a:pt x="0" y="38100"/>
                  </a:lnTo>
                  <a:lnTo>
                    <a:pt x="5056" y="33043"/>
                  </a:lnTo>
                  <a:lnTo>
                    <a:pt x="13183" y="30561"/>
                  </a:lnTo>
                  <a:lnTo>
                    <a:pt x="40932" y="28692"/>
                  </a:lnTo>
                  <a:lnTo>
                    <a:pt x="43163" y="27594"/>
                  </a:lnTo>
                  <a:lnTo>
                    <a:pt x="44651" y="25805"/>
                  </a:lnTo>
                  <a:lnTo>
                    <a:pt x="47574" y="19167"/>
                  </a:lnTo>
                  <a:lnTo>
                    <a:pt x="47615" y="24561"/>
                  </a:lnTo>
                  <a:lnTo>
                    <a:pt x="47621" y="22205"/>
                  </a:lnTo>
                  <a:lnTo>
                    <a:pt x="46564" y="21153"/>
                  </a:lnTo>
                  <a:lnTo>
                    <a:pt x="38215" y="19074"/>
                  </a:lnTo>
                  <a:lnTo>
                    <a:pt x="3810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28" name="SMARTInkShape-Group66"/>
          <p:cNvGrpSpPr/>
          <p:nvPr/>
        </p:nvGrpSpPr>
        <p:grpSpPr>
          <a:xfrm>
            <a:off x="3981488" y="5276889"/>
            <a:ext cx="971513" cy="466687"/>
            <a:chOff x="3981488" y="5276889"/>
            <a:chExt cx="971513" cy="466687"/>
          </a:xfrm>
        </p:grpSpPr>
        <p:sp>
          <p:nvSpPr>
            <p:cNvPr id="24622" name="SMARTInkShape-380"/>
            <p:cNvSpPr/>
            <p:nvPr>
              <p:custDataLst>
                <p:tags r:id="rId29"/>
              </p:custDataLst>
            </p:nvPr>
          </p:nvSpPr>
          <p:spPr>
            <a:xfrm>
              <a:off x="3981488" y="5457945"/>
              <a:ext cx="123776" cy="266543"/>
            </a:xfrm>
            <a:custGeom>
              <a:avLst/>
              <a:gdLst/>
              <a:ahLst/>
              <a:cxnLst/>
              <a:rect l="0" t="0" r="0" b="0"/>
              <a:pathLst>
                <a:path w="123776" h="266543">
                  <a:moveTo>
                    <a:pt x="57112" y="47505"/>
                  </a:moveTo>
                  <a:lnTo>
                    <a:pt x="57112" y="47505"/>
                  </a:lnTo>
                  <a:lnTo>
                    <a:pt x="57112" y="11158"/>
                  </a:lnTo>
                  <a:lnTo>
                    <a:pt x="56054" y="10574"/>
                  </a:lnTo>
                  <a:lnTo>
                    <a:pt x="52056" y="9925"/>
                  </a:lnTo>
                  <a:lnTo>
                    <a:pt x="50566" y="8693"/>
                  </a:lnTo>
                  <a:lnTo>
                    <a:pt x="47621" y="0"/>
                  </a:lnTo>
                  <a:lnTo>
                    <a:pt x="47590" y="8092"/>
                  </a:lnTo>
                  <a:lnTo>
                    <a:pt x="41041" y="16750"/>
                  </a:lnTo>
                  <a:lnTo>
                    <a:pt x="38945" y="25575"/>
                  </a:lnTo>
                  <a:lnTo>
                    <a:pt x="38096" y="50691"/>
                  </a:lnTo>
                  <a:lnTo>
                    <a:pt x="35255" y="57035"/>
                  </a:lnTo>
                  <a:lnTo>
                    <a:pt x="33016" y="60208"/>
                  </a:lnTo>
                  <a:lnTo>
                    <a:pt x="29864" y="74787"/>
                  </a:lnTo>
                  <a:lnTo>
                    <a:pt x="27741" y="91073"/>
                  </a:lnTo>
                  <a:lnTo>
                    <a:pt x="21049" y="104480"/>
                  </a:lnTo>
                  <a:lnTo>
                    <a:pt x="19131" y="118668"/>
                  </a:lnTo>
                  <a:lnTo>
                    <a:pt x="18033" y="120347"/>
                  </a:lnTo>
                  <a:lnTo>
                    <a:pt x="16242" y="121467"/>
                  </a:lnTo>
                  <a:lnTo>
                    <a:pt x="9882" y="123574"/>
                  </a:lnTo>
                  <a:lnTo>
                    <a:pt x="9522" y="131895"/>
                  </a:lnTo>
                  <a:lnTo>
                    <a:pt x="9487" y="119006"/>
                  </a:lnTo>
                  <a:lnTo>
                    <a:pt x="10545" y="117397"/>
                  </a:lnTo>
                  <a:lnTo>
                    <a:pt x="12309" y="116325"/>
                  </a:lnTo>
                  <a:lnTo>
                    <a:pt x="14543" y="115611"/>
                  </a:lnTo>
                  <a:lnTo>
                    <a:pt x="16033" y="114076"/>
                  </a:lnTo>
                  <a:lnTo>
                    <a:pt x="17688" y="109547"/>
                  </a:lnTo>
                  <a:lnTo>
                    <a:pt x="18619" y="101048"/>
                  </a:lnTo>
                  <a:lnTo>
                    <a:pt x="19808" y="99075"/>
                  </a:lnTo>
                  <a:lnTo>
                    <a:pt x="21660" y="97760"/>
                  </a:lnTo>
                  <a:lnTo>
                    <a:pt x="26539" y="95240"/>
                  </a:lnTo>
                  <a:lnTo>
                    <a:pt x="35235" y="88930"/>
                  </a:lnTo>
                  <a:lnTo>
                    <a:pt x="45751" y="86043"/>
                  </a:lnTo>
                  <a:lnTo>
                    <a:pt x="74315" y="85608"/>
                  </a:lnTo>
                  <a:lnTo>
                    <a:pt x="107946" y="117403"/>
                  </a:lnTo>
                  <a:lnTo>
                    <a:pt x="111455" y="123727"/>
                  </a:lnTo>
                  <a:lnTo>
                    <a:pt x="114072" y="130065"/>
                  </a:lnTo>
                  <a:lnTo>
                    <a:pt x="120438" y="139583"/>
                  </a:lnTo>
                  <a:lnTo>
                    <a:pt x="122794" y="149106"/>
                  </a:lnTo>
                  <a:lnTo>
                    <a:pt x="123775" y="193162"/>
                  </a:lnTo>
                  <a:lnTo>
                    <a:pt x="120960" y="199730"/>
                  </a:lnTo>
                  <a:lnTo>
                    <a:pt x="117239" y="206177"/>
                  </a:lnTo>
                  <a:lnTo>
                    <a:pt x="115585" y="212571"/>
                  </a:lnTo>
                  <a:lnTo>
                    <a:pt x="114086" y="214699"/>
                  </a:lnTo>
                  <a:lnTo>
                    <a:pt x="112027" y="216118"/>
                  </a:lnTo>
                  <a:lnTo>
                    <a:pt x="109597" y="217063"/>
                  </a:lnTo>
                  <a:lnTo>
                    <a:pt x="107977" y="218752"/>
                  </a:lnTo>
                  <a:lnTo>
                    <a:pt x="102555" y="229066"/>
                  </a:lnTo>
                  <a:lnTo>
                    <a:pt x="91606" y="241296"/>
                  </a:lnTo>
                  <a:lnTo>
                    <a:pt x="85495" y="244759"/>
                  </a:lnTo>
                  <a:lnTo>
                    <a:pt x="79251" y="247357"/>
                  </a:lnTo>
                  <a:lnTo>
                    <a:pt x="59403" y="263307"/>
                  </a:lnTo>
                  <a:lnTo>
                    <a:pt x="50500" y="265611"/>
                  </a:lnTo>
                  <a:lnTo>
                    <a:pt x="25352" y="266542"/>
                  </a:lnTo>
                  <a:lnTo>
                    <a:pt x="23238" y="265496"/>
                  </a:lnTo>
                  <a:lnTo>
                    <a:pt x="21829" y="263741"/>
                  </a:lnTo>
                  <a:lnTo>
                    <a:pt x="20891" y="261512"/>
                  </a:lnTo>
                  <a:lnTo>
                    <a:pt x="19205" y="260027"/>
                  </a:lnTo>
                  <a:lnTo>
                    <a:pt x="14512" y="258375"/>
                  </a:lnTo>
                  <a:lnTo>
                    <a:pt x="12837" y="256877"/>
                  </a:lnTo>
                  <a:lnTo>
                    <a:pt x="2144" y="237809"/>
                  </a:lnTo>
                  <a:lnTo>
                    <a:pt x="19" y="201886"/>
                  </a:lnTo>
                  <a:lnTo>
                    <a:pt x="0" y="198050"/>
                  </a:lnTo>
                  <a:lnTo>
                    <a:pt x="2801" y="190966"/>
                  </a:lnTo>
                  <a:lnTo>
                    <a:pt x="9487" y="18085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23" name="SMARTInkShape-381"/>
            <p:cNvSpPr/>
            <p:nvPr>
              <p:custDataLst>
                <p:tags r:id="rId30"/>
              </p:custDataLst>
            </p:nvPr>
          </p:nvSpPr>
          <p:spPr>
            <a:xfrm>
              <a:off x="4019550" y="5421178"/>
              <a:ext cx="114301" cy="74748"/>
            </a:xfrm>
            <a:custGeom>
              <a:avLst/>
              <a:gdLst/>
              <a:ahLst/>
              <a:cxnLst/>
              <a:rect l="0" t="0" r="0" b="0"/>
              <a:pathLst>
                <a:path w="114301" h="74748">
                  <a:moveTo>
                    <a:pt x="0" y="74747"/>
                  </a:moveTo>
                  <a:lnTo>
                    <a:pt x="0" y="74747"/>
                  </a:lnTo>
                  <a:lnTo>
                    <a:pt x="0" y="57055"/>
                  </a:lnTo>
                  <a:lnTo>
                    <a:pt x="8201" y="47615"/>
                  </a:lnTo>
                  <a:lnTo>
                    <a:pt x="9132" y="41544"/>
                  </a:lnTo>
                  <a:lnTo>
                    <a:pt x="10321" y="39912"/>
                  </a:lnTo>
                  <a:lnTo>
                    <a:pt x="12173" y="38823"/>
                  </a:lnTo>
                  <a:lnTo>
                    <a:pt x="14465" y="38098"/>
                  </a:lnTo>
                  <a:lnTo>
                    <a:pt x="22748" y="32021"/>
                  </a:lnTo>
                  <a:lnTo>
                    <a:pt x="25986" y="26477"/>
                  </a:lnTo>
                  <a:lnTo>
                    <a:pt x="26849" y="23517"/>
                  </a:lnTo>
                  <a:lnTo>
                    <a:pt x="28482" y="21544"/>
                  </a:lnTo>
                  <a:lnTo>
                    <a:pt x="47804" y="10289"/>
                  </a:lnTo>
                  <a:lnTo>
                    <a:pt x="50920" y="9550"/>
                  </a:lnTo>
                  <a:lnTo>
                    <a:pt x="66691" y="727"/>
                  </a:lnTo>
                  <a:lnTo>
                    <a:pt x="69861" y="0"/>
                  </a:lnTo>
                  <a:lnTo>
                    <a:pt x="71974" y="575"/>
                  </a:lnTo>
                  <a:lnTo>
                    <a:pt x="73383" y="2015"/>
                  </a:lnTo>
                  <a:lnTo>
                    <a:pt x="74321" y="4035"/>
                  </a:lnTo>
                  <a:lnTo>
                    <a:pt x="76007" y="5380"/>
                  </a:lnTo>
                  <a:lnTo>
                    <a:pt x="80700" y="6876"/>
                  </a:lnTo>
                  <a:lnTo>
                    <a:pt x="114300" y="807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24" name="SMARTInkShape-382"/>
            <p:cNvSpPr/>
            <p:nvPr>
              <p:custDataLst>
                <p:tags r:id="rId31"/>
              </p:custDataLst>
            </p:nvPr>
          </p:nvSpPr>
          <p:spPr>
            <a:xfrm>
              <a:off x="4219575" y="5449790"/>
              <a:ext cx="171020" cy="236194"/>
            </a:xfrm>
            <a:custGeom>
              <a:avLst/>
              <a:gdLst/>
              <a:ahLst/>
              <a:cxnLst/>
              <a:rect l="0" t="0" r="0" b="0"/>
              <a:pathLst>
                <a:path w="171020" h="236194">
                  <a:moveTo>
                    <a:pt x="0" y="27085"/>
                  </a:moveTo>
                  <a:lnTo>
                    <a:pt x="0" y="27085"/>
                  </a:lnTo>
                  <a:lnTo>
                    <a:pt x="5056" y="27085"/>
                  </a:lnTo>
                  <a:lnTo>
                    <a:pt x="6546" y="28143"/>
                  </a:lnTo>
                  <a:lnTo>
                    <a:pt x="7539" y="29907"/>
                  </a:lnTo>
                  <a:lnTo>
                    <a:pt x="9132" y="40342"/>
                  </a:lnTo>
                  <a:lnTo>
                    <a:pt x="6528" y="46383"/>
                  </a:lnTo>
                  <a:lnTo>
                    <a:pt x="2901" y="52595"/>
                  </a:lnTo>
                  <a:lnTo>
                    <a:pt x="1289" y="58883"/>
                  </a:lnTo>
                  <a:lnTo>
                    <a:pt x="1918" y="62043"/>
                  </a:lnTo>
                  <a:lnTo>
                    <a:pt x="6802" y="72603"/>
                  </a:lnTo>
                  <a:lnTo>
                    <a:pt x="9454" y="116978"/>
                  </a:lnTo>
                  <a:lnTo>
                    <a:pt x="10576" y="147626"/>
                  </a:lnTo>
                  <a:lnTo>
                    <a:pt x="17725" y="176713"/>
                  </a:lnTo>
                  <a:lnTo>
                    <a:pt x="19846" y="194185"/>
                  </a:lnTo>
                  <a:lnTo>
                    <a:pt x="29359" y="207828"/>
                  </a:lnTo>
                  <a:lnTo>
                    <a:pt x="34215" y="214307"/>
                  </a:lnTo>
                  <a:lnTo>
                    <a:pt x="36373" y="220715"/>
                  </a:lnTo>
                  <a:lnTo>
                    <a:pt x="38007" y="222846"/>
                  </a:lnTo>
                  <a:lnTo>
                    <a:pt x="54246" y="233282"/>
                  </a:lnTo>
                  <a:lnTo>
                    <a:pt x="64829" y="236193"/>
                  </a:lnTo>
                  <a:lnTo>
                    <a:pt x="76793" y="229037"/>
                  </a:lnTo>
                  <a:lnTo>
                    <a:pt x="79771" y="228395"/>
                  </a:lnTo>
                  <a:lnTo>
                    <a:pt x="95302" y="219741"/>
                  </a:lnTo>
                  <a:lnTo>
                    <a:pt x="98459" y="219022"/>
                  </a:lnTo>
                  <a:lnTo>
                    <a:pt x="104791" y="212579"/>
                  </a:lnTo>
                  <a:lnTo>
                    <a:pt x="139700" y="165583"/>
                  </a:lnTo>
                  <a:lnTo>
                    <a:pt x="149578" y="143969"/>
                  </a:lnTo>
                  <a:lnTo>
                    <a:pt x="161990" y="99839"/>
                  </a:lnTo>
                  <a:lnTo>
                    <a:pt x="170480" y="68532"/>
                  </a:lnTo>
                  <a:lnTo>
                    <a:pt x="171019" y="57501"/>
                  </a:lnTo>
                  <a:lnTo>
                    <a:pt x="168436" y="48364"/>
                  </a:lnTo>
                  <a:lnTo>
                    <a:pt x="164819" y="40776"/>
                  </a:lnTo>
                  <a:lnTo>
                    <a:pt x="161724" y="30553"/>
                  </a:lnTo>
                  <a:lnTo>
                    <a:pt x="155633" y="20822"/>
                  </a:lnTo>
                  <a:lnTo>
                    <a:pt x="153837" y="14424"/>
                  </a:lnTo>
                  <a:lnTo>
                    <a:pt x="152300" y="12294"/>
                  </a:lnTo>
                  <a:lnTo>
                    <a:pt x="150216" y="10874"/>
                  </a:lnTo>
                  <a:lnTo>
                    <a:pt x="121846" y="0"/>
                  </a:lnTo>
                  <a:lnTo>
                    <a:pt x="118272" y="561"/>
                  </a:lnTo>
                  <a:lnTo>
                    <a:pt x="102110" y="6246"/>
                  </a:lnTo>
                  <a:lnTo>
                    <a:pt x="91949" y="8297"/>
                  </a:lnTo>
                  <a:lnTo>
                    <a:pt x="55418" y="30394"/>
                  </a:lnTo>
                  <a:lnTo>
                    <a:pt x="35051" y="49321"/>
                  </a:lnTo>
                  <a:lnTo>
                    <a:pt x="31454" y="58487"/>
                  </a:lnTo>
                  <a:lnTo>
                    <a:pt x="28796" y="68558"/>
                  </a:lnTo>
                  <a:lnTo>
                    <a:pt x="21289" y="83647"/>
                  </a:lnTo>
                  <a:lnTo>
                    <a:pt x="19492" y="96819"/>
                  </a:lnTo>
                  <a:lnTo>
                    <a:pt x="22069" y="103233"/>
                  </a:lnTo>
                  <a:lnTo>
                    <a:pt x="28575" y="11281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25" name="SMARTInkShape-383"/>
            <p:cNvSpPr/>
            <p:nvPr>
              <p:custDataLst>
                <p:tags r:id="rId32"/>
              </p:custDataLst>
            </p:nvPr>
          </p:nvSpPr>
          <p:spPr>
            <a:xfrm>
              <a:off x="4524502" y="5276889"/>
              <a:ext cx="228474" cy="314121"/>
            </a:xfrm>
            <a:custGeom>
              <a:avLst/>
              <a:gdLst/>
              <a:ahLst/>
              <a:cxnLst/>
              <a:rect l="0" t="0" r="0" b="0"/>
              <a:pathLst>
                <a:path w="228474" h="314121">
                  <a:moveTo>
                    <a:pt x="18923" y="38061"/>
                  </a:moveTo>
                  <a:lnTo>
                    <a:pt x="18923" y="38061"/>
                  </a:lnTo>
                  <a:lnTo>
                    <a:pt x="18923" y="33005"/>
                  </a:lnTo>
                  <a:lnTo>
                    <a:pt x="17865" y="31516"/>
                  </a:lnTo>
                  <a:lnTo>
                    <a:pt x="16101" y="30522"/>
                  </a:lnTo>
                  <a:lnTo>
                    <a:pt x="9222" y="28798"/>
                  </a:lnTo>
                  <a:lnTo>
                    <a:pt x="1313" y="28570"/>
                  </a:lnTo>
                  <a:lnTo>
                    <a:pt x="833" y="29617"/>
                  </a:lnTo>
                  <a:lnTo>
                    <a:pt x="0" y="36740"/>
                  </a:lnTo>
                  <a:lnTo>
                    <a:pt x="6444" y="46462"/>
                  </a:lnTo>
                  <a:lnTo>
                    <a:pt x="9581" y="60776"/>
                  </a:lnTo>
                  <a:lnTo>
                    <a:pt x="15685" y="73249"/>
                  </a:lnTo>
                  <a:lnTo>
                    <a:pt x="29095" y="114462"/>
                  </a:lnTo>
                  <a:lnTo>
                    <a:pt x="43350" y="152583"/>
                  </a:lnTo>
                  <a:lnTo>
                    <a:pt x="54738" y="193377"/>
                  </a:lnTo>
                  <a:lnTo>
                    <a:pt x="72976" y="237201"/>
                  </a:lnTo>
                  <a:lnTo>
                    <a:pt x="92306" y="273776"/>
                  </a:lnTo>
                  <a:lnTo>
                    <a:pt x="94929" y="281465"/>
                  </a:lnTo>
                  <a:lnTo>
                    <a:pt x="121851" y="312393"/>
                  </a:lnTo>
                  <a:lnTo>
                    <a:pt x="125699" y="313445"/>
                  </a:lnTo>
                  <a:lnTo>
                    <a:pt x="131737" y="314120"/>
                  </a:lnTo>
                  <a:lnTo>
                    <a:pt x="141293" y="306071"/>
                  </a:lnTo>
                  <a:lnTo>
                    <a:pt x="142101" y="302521"/>
                  </a:lnTo>
                  <a:lnTo>
                    <a:pt x="143519" y="296357"/>
                  </a:lnTo>
                  <a:lnTo>
                    <a:pt x="162455" y="249754"/>
                  </a:lnTo>
                  <a:lnTo>
                    <a:pt x="168440" y="240097"/>
                  </a:lnTo>
                  <a:lnTo>
                    <a:pt x="178083" y="210849"/>
                  </a:lnTo>
                  <a:lnTo>
                    <a:pt x="182851" y="190857"/>
                  </a:lnTo>
                  <a:lnTo>
                    <a:pt x="197252" y="152396"/>
                  </a:lnTo>
                  <a:lnTo>
                    <a:pt x="207154" y="114070"/>
                  </a:lnTo>
                  <a:lnTo>
                    <a:pt x="216305" y="86275"/>
                  </a:lnTo>
                  <a:lnTo>
                    <a:pt x="218831" y="74306"/>
                  </a:lnTo>
                  <a:lnTo>
                    <a:pt x="226994" y="54528"/>
                  </a:lnTo>
                  <a:lnTo>
                    <a:pt x="228468" y="7553"/>
                  </a:lnTo>
                  <a:lnTo>
                    <a:pt x="228470" y="5023"/>
                  </a:lnTo>
                  <a:lnTo>
                    <a:pt x="227413" y="3336"/>
                  </a:lnTo>
                  <a:lnTo>
                    <a:pt x="225650" y="2210"/>
                  </a:lnTo>
                  <a:lnTo>
                    <a:pt x="219340" y="92"/>
                  </a:lnTo>
                  <a:lnTo>
                    <a:pt x="224120" y="0"/>
                  </a:lnTo>
                  <a:lnTo>
                    <a:pt x="225571" y="1045"/>
                  </a:lnTo>
                  <a:lnTo>
                    <a:pt x="228091" y="8166"/>
                  </a:lnTo>
                  <a:lnTo>
                    <a:pt x="228473" y="1901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26" name="SMARTInkShape-384"/>
            <p:cNvSpPr/>
            <p:nvPr>
              <p:custDataLst>
                <p:tags r:id="rId33"/>
              </p:custDataLst>
            </p:nvPr>
          </p:nvSpPr>
          <p:spPr>
            <a:xfrm>
              <a:off x="4838816" y="5496075"/>
              <a:ext cx="114185" cy="180268"/>
            </a:xfrm>
            <a:custGeom>
              <a:avLst/>
              <a:gdLst/>
              <a:ahLst/>
              <a:cxnLst/>
              <a:rect l="0" t="0" r="0" b="0"/>
              <a:pathLst>
                <a:path w="114185" h="180268">
                  <a:moveTo>
                    <a:pt x="9409" y="18900"/>
                  </a:moveTo>
                  <a:lnTo>
                    <a:pt x="9409" y="18900"/>
                  </a:lnTo>
                  <a:lnTo>
                    <a:pt x="4353" y="13844"/>
                  </a:lnTo>
                  <a:lnTo>
                    <a:pt x="1870" y="8539"/>
                  </a:lnTo>
                  <a:lnTo>
                    <a:pt x="0" y="358"/>
                  </a:lnTo>
                  <a:lnTo>
                    <a:pt x="4974" y="0"/>
                  </a:lnTo>
                  <a:lnTo>
                    <a:pt x="6453" y="1008"/>
                  </a:lnTo>
                  <a:lnTo>
                    <a:pt x="7438" y="2739"/>
                  </a:lnTo>
                  <a:lnTo>
                    <a:pt x="9149" y="9560"/>
                  </a:lnTo>
                  <a:lnTo>
                    <a:pt x="9293" y="14043"/>
                  </a:lnTo>
                  <a:lnTo>
                    <a:pt x="12180" y="19564"/>
                  </a:lnTo>
                  <a:lnTo>
                    <a:pt x="15933" y="25545"/>
                  </a:lnTo>
                  <a:lnTo>
                    <a:pt x="18341" y="38008"/>
                  </a:lnTo>
                  <a:lnTo>
                    <a:pt x="18539" y="41164"/>
                  </a:lnTo>
                  <a:lnTo>
                    <a:pt x="21580" y="47492"/>
                  </a:lnTo>
                  <a:lnTo>
                    <a:pt x="34099" y="64410"/>
                  </a:lnTo>
                  <a:lnTo>
                    <a:pt x="40039" y="83589"/>
                  </a:lnTo>
                  <a:lnTo>
                    <a:pt x="63790" y="123035"/>
                  </a:lnTo>
                  <a:lnTo>
                    <a:pt x="66387" y="129740"/>
                  </a:lnTo>
                  <a:lnTo>
                    <a:pt x="72740" y="139465"/>
                  </a:lnTo>
                  <a:lnTo>
                    <a:pt x="76151" y="149050"/>
                  </a:lnTo>
                  <a:lnTo>
                    <a:pt x="92502" y="171299"/>
                  </a:lnTo>
                  <a:lnTo>
                    <a:pt x="93379" y="174474"/>
                  </a:lnTo>
                  <a:lnTo>
                    <a:pt x="95022" y="176591"/>
                  </a:lnTo>
                  <a:lnTo>
                    <a:pt x="103181" y="180267"/>
                  </a:lnTo>
                  <a:lnTo>
                    <a:pt x="114184" y="1713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27" name="SMARTInkShape-385"/>
            <p:cNvSpPr/>
            <p:nvPr>
              <p:custDataLst>
                <p:tags r:id="rId34"/>
              </p:custDataLst>
            </p:nvPr>
          </p:nvSpPr>
          <p:spPr>
            <a:xfrm>
              <a:off x="4857750" y="5534025"/>
              <a:ext cx="95251" cy="209551"/>
            </a:xfrm>
            <a:custGeom>
              <a:avLst/>
              <a:gdLst/>
              <a:ahLst/>
              <a:cxnLst/>
              <a:rect l="0" t="0" r="0" b="0"/>
              <a:pathLst>
                <a:path w="95251" h="209551">
                  <a:moveTo>
                    <a:pt x="95250" y="0"/>
                  </a:moveTo>
                  <a:lnTo>
                    <a:pt x="95250" y="0"/>
                  </a:lnTo>
                  <a:lnTo>
                    <a:pt x="77558" y="0"/>
                  </a:lnTo>
                  <a:lnTo>
                    <a:pt x="68118" y="8201"/>
                  </a:lnTo>
                  <a:lnTo>
                    <a:pt x="67103" y="14189"/>
                  </a:lnTo>
                  <a:lnTo>
                    <a:pt x="65902" y="15810"/>
                  </a:lnTo>
                  <a:lnTo>
                    <a:pt x="61745" y="17609"/>
                  </a:lnTo>
                  <a:lnTo>
                    <a:pt x="60213" y="20207"/>
                  </a:lnTo>
                  <a:lnTo>
                    <a:pt x="57000" y="32916"/>
                  </a:lnTo>
                  <a:lnTo>
                    <a:pt x="49791" y="47228"/>
                  </a:lnTo>
                  <a:lnTo>
                    <a:pt x="49069" y="50535"/>
                  </a:lnTo>
                  <a:lnTo>
                    <a:pt x="41365" y="64506"/>
                  </a:lnTo>
                  <a:lnTo>
                    <a:pt x="38009" y="79556"/>
                  </a:lnTo>
                  <a:lnTo>
                    <a:pt x="31841" y="92246"/>
                  </a:lnTo>
                  <a:lnTo>
                    <a:pt x="18959" y="139591"/>
                  </a:lnTo>
                  <a:lnTo>
                    <a:pt x="7348" y="170793"/>
                  </a:lnTo>
                  <a:lnTo>
                    <a:pt x="4899" y="174187"/>
                  </a:lnTo>
                  <a:lnTo>
                    <a:pt x="2177" y="183602"/>
                  </a:lnTo>
                  <a:lnTo>
                    <a:pt x="0" y="2095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31" name="SMARTInkShape-Group67"/>
          <p:cNvGrpSpPr/>
          <p:nvPr/>
        </p:nvGrpSpPr>
        <p:grpSpPr>
          <a:xfrm>
            <a:off x="5238788" y="5295903"/>
            <a:ext cx="180904" cy="114298"/>
            <a:chOff x="5238788" y="5295903"/>
            <a:chExt cx="180904" cy="114298"/>
          </a:xfrm>
        </p:grpSpPr>
        <p:sp>
          <p:nvSpPr>
            <p:cNvPr id="24629" name="SMARTInkShape-386"/>
            <p:cNvSpPr/>
            <p:nvPr>
              <p:custDataLst>
                <p:tags r:id="rId27"/>
              </p:custDataLst>
            </p:nvPr>
          </p:nvSpPr>
          <p:spPr>
            <a:xfrm>
              <a:off x="5276860" y="5295903"/>
              <a:ext cx="142832" cy="38098"/>
            </a:xfrm>
            <a:custGeom>
              <a:avLst/>
              <a:gdLst/>
              <a:ahLst/>
              <a:cxnLst/>
              <a:rect l="0" t="0" r="0" b="0"/>
              <a:pathLst>
                <a:path w="142832" h="38098">
                  <a:moveTo>
                    <a:pt x="47615" y="19047"/>
                  </a:moveTo>
                  <a:lnTo>
                    <a:pt x="47615" y="19047"/>
                  </a:lnTo>
                  <a:lnTo>
                    <a:pt x="24949" y="19047"/>
                  </a:lnTo>
                  <a:lnTo>
                    <a:pt x="22979" y="21164"/>
                  </a:lnTo>
                  <a:lnTo>
                    <a:pt x="19149" y="32139"/>
                  </a:lnTo>
                  <a:lnTo>
                    <a:pt x="16996" y="34125"/>
                  </a:lnTo>
                  <a:lnTo>
                    <a:pt x="9553" y="38077"/>
                  </a:lnTo>
                  <a:lnTo>
                    <a:pt x="0" y="38097"/>
                  </a:lnTo>
                  <a:lnTo>
                    <a:pt x="14455" y="38097"/>
                  </a:lnTo>
                  <a:lnTo>
                    <a:pt x="15984" y="37039"/>
                  </a:lnTo>
                  <a:lnTo>
                    <a:pt x="17003" y="35275"/>
                  </a:lnTo>
                  <a:lnTo>
                    <a:pt x="17682" y="33041"/>
                  </a:lnTo>
                  <a:lnTo>
                    <a:pt x="19192" y="31552"/>
                  </a:lnTo>
                  <a:lnTo>
                    <a:pt x="23694" y="29896"/>
                  </a:lnTo>
                  <a:lnTo>
                    <a:pt x="54855" y="27521"/>
                  </a:lnTo>
                  <a:lnTo>
                    <a:pt x="64901" y="20372"/>
                  </a:lnTo>
                  <a:lnTo>
                    <a:pt x="73921" y="19309"/>
                  </a:lnTo>
                  <a:lnTo>
                    <a:pt x="89009" y="19081"/>
                  </a:lnTo>
                  <a:lnTo>
                    <a:pt x="95293" y="16240"/>
                  </a:lnTo>
                  <a:lnTo>
                    <a:pt x="102894" y="10849"/>
                  </a:lnTo>
                  <a:lnTo>
                    <a:pt x="112802" y="9638"/>
                  </a:lnTo>
                  <a:lnTo>
                    <a:pt x="131888" y="9522"/>
                  </a:lnTo>
                  <a:lnTo>
                    <a:pt x="132371" y="8464"/>
                  </a:lnTo>
                  <a:lnTo>
                    <a:pt x="133213" y="1321"/>
                  </a:lnTo>
                  <a:lnTo>
                    <a:pt x="136106" y="585"/>
                  </a:lnTo>
                  <a:lnTo>
                    <a:pt x="142831" y="0"/>
                  </a:lnTo>
                  <a:lnTo>
                    <a:pt x="123815" y="1904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30" name="SMARTInkShape-387"/>
            <p:cNvSpPr/>
            <p:nvPr>
              <p:custDataLst>
                <p:tags r:id="rId28"/>
              </p:custDataLst>
            </p:nvPr>
          </p:nvSpPr>
          <p:spPr>
            <a:xfrm>
              <a:off x="5238788" y="5372100"/>
              <a:ext cx="161888" cy="38101"/>
            </a:xfrm>
            <a:custGeom>
              <a:avLst/>
              <a:gdLst/>
              <a:ahLst/>
              <a:cxnLst/>
              <a:rect l="0" t="0" r="0" b="0"/>
              <a:pathLst>
                <a:path w="161888" h="38101">
                  <a:moveTo>
                    <a:pt x="47587" y="0"/>
                  </a:moveTo>
                  <a:lnTo>
                    <a:pt x="47587" y="0"/>
                  </a:lnTo>
                  <a:lnTo>
                    <a:pt x="47587" y="5056"/>
                  </a:lnTo>
                  <a:lnTo>
                    <a:pt x="46529" y="6545"/>
                  </a:lnTo>
                  <a:lnTo>
                    <a:pt x="44765" y="7539"/>
                  </a:lnTo>
                  <a:lnTo>
                    <a:pt x="42531" y="8201"/>
                  </a:lnTo>
                  <a:lnTo>
                    <a:pt x="28289" y="16890"/>
                  </a:lnTo>
                  <a:lnTo>
                    <a:pt x="25197" y="17609"/>
                  </a:lnTo>
                  <a:lnTo>
                    <a:pt x="9673" y="27608"/>
                  </a:lnTo>
                  <a:lnTo>
                    <a:pt x="403" y="28537"/>
                  </a:lnTo>
                  <a:lnTo>
                    <a:pt x="0" y="36773"/>
                  </a:lnTo>
                  <a:lnTo>
                    <a:pt x="1046" y="37215"/>
                  </a:lnTo>
                  <a:lnTo>
                    <a:pt x="47644" y="38100"/>
                  </a:lnTo>
                  <a:lnTo>
                    <a:pt x="64758" y="38100"/>
                  </a:lnTo>
                  <a:lnTo>
                    <a:pt x="73870" y="31555"/>
                  </a:lnTo>
                  <a:lnTo>
                    <a:pt x="82774" y="29458"/>
                  </a:lnTo>
                  <a:lnTo>
                    <a:pt x="129156" y="28575"/>
                  </a:lnTo>
                  <a:lnTo>
                    <a:pt x="161887" y="285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34" name="SMARTInkShape-Group68"/>
          <p:cNvGrpSpPr/>
          <p:nvPr/>
        </p:nvGrpSpPr>
        <p:grpSpPr>
          <a:xfrm>
            <a:off x="5648325" y="5076825"/>
            <a:ext cx="847726" cy="466284"/>
            <a:chOff x="5648325" y="5076825"/>
            <a:chExt cx="847726" cy="466284"/>
          </a:xfrm>
        </p:grpSpPr>
        <p:sp>
          <p:nvSpPr>
            <p:cNvPr id="24632" name="SMARTInkShape-388"/>
            <p:cNvSpPr/>
            <p:nvPr>
              <p:custDataLst>
                <p:tags r:id="rId25"/>
              </p:custDataLst>
            </p:nvPr>
          </p:nvSpPr>
          <p:spPr>
            <a:xfrm>
              <a:off x="5648325" y="5219714"/>
              <a:ext cx="371373" cy="323395"/>
            </a:xfrm>
            <a:custGeom>
              <a:avLst/>
              <a:gdLst/>
              <a:ahLst/>
              <a:cxnLst/>
              <a:rect l="0" t="0" r="0" b="0"/>
              <a:pathLst>
                <a:path w="371373" h="323395">
                  <a:moveTo>
                    <a:pt x="38100" y="38086"/>
                  </a:moveTo>
                  <a:lnTo>
                    <a:pt x="38100" y="38086"/>
                  </a:lnTo>
                  <a:lnTo>
                    <a:pt x="38100" y="43142"/>
                  </a:lnTo>
                  <a:lnTo>
                    <a:pt x="35278" y="48447"/>
                  </a:lnTo>
                  <a:lnTo>
                    <a:pt x="29899" y="55419"/>
                  </a:lnTo>
                  <a:lnTo>
                    <a:pt x="28837" y="64401"/>
                  </a:lnTo>
                  <a:lnTo>
                    <a:pt x="28691" y="70243"/>
                  </a:lnTo>
                  <a:lnTo>
                    <a:pt x="25804" y="76367"/>
                  </a:lnTo>
                  <a:lnTo>
                    <a:pt x="22051" y="82617"/>
                  </a:lnTo>
                  <a:lnTo>
                    <a:pt x="20384" y="88922"/>
                  </a:lnTo>
                  <a:lnTo>
                    <a:pt x="18881" y="91027"/>
                  </a:lnTo>
                  <a:lnTo>
                    <a:pt x="16821" y="92429"/>
                  </a:lnTo>
                  <a:lnTo>
                    <a:pt x="14389" y="93365"/>
                  </a:lnTo>
                  <a:lnTo>
                    <a:pt x="12767" y="95046"/>
                  </a:lnTo>
                  <a:lnTo>
                    <a:pt x="9952" y="103273"/>
                  </a:lnTo>
                  <a:lnTo>
                    <a:pt x="6893" y="104099"/>
                  </a:lnTo>
                  <a:lnTo>
                    <a:pt x="36" y="104758"/>
                  </a:lnTo>
                  <a:lnTo>
                    <a:pt x="0" y="82095"/>
                  </a:lnTo>
                  <a:lnTo>
                    <a:pt x="2822" y="75990"/>
                  </a:lnTo>
                  <a:lnTo>
                    <a:pt x="6545" y="69749"/>
                  </a:lnTo>
                  <a:lnTo>
                    <a:pt x="9701" y="60285"/>
                  </a:lnTo>
                  <a:lnTo>
                    <a:pt x="15810" y="49721"/>
                  </a:lnTo>
                  <a:lnTo>
                    <a:pt x="19824" y="24152"/>
                  </a:lnTo>
                  <a:lnTo>
                    <a:pt x="21682" y="22446"/>
                  </a:lnTo>
                  <a:lnTo>
                    <a:pt x="26570" y="19493"/>
                  </a:lnTo>
                  <a:lnTo>
                    <a:pt x="32270" y="14653"/>
                  </a:lnTo>
                  <a:lnTo>
                    <a:pt x="35509" y="8975"/>
                  </a:lnTo>
                  <a:lnTo>
                    <a:pt x="36373" y="5978"/>
                  </a:lnTo>
                  <a:lnTo>
                    <a:pt x="38007" y="3981"/>
                  </a:lnTo>
                  <a:lnTo>
                    <a:pt x="46149" y="512"/>
                  </a:lnTo>
                  <a:lnTo>
                    <a:pt x="64920" y="0"/>
                  </a:lnTo>
                  <a:lnTo>
                    <a:pt x="65505" y="1054"/>
                  </a:lnTo>
                  <a:lnTo>
                    <a:pt x="66154" y="5047"/>
                  </a:lnTo>
                  <a:lnTo>
                    <a:pt x="73118" y="17292"/>
                  </a:lnTo>
                  <a:lnTo>
                    <a:pt x="78842" y="54583"/>
                  </a:lnTo>
                  <a:lnTo>
                    <a:pt x="82666" y="63410"/>
                  </a:lnTo>
                  <a:lnTo>
                    <a:pt x="85456" y="105230"/>
                  </a:lnTo>
                  <a:lnTo>
                    <a:pt x="85702" y="152345"/>
                  </a:lnTo>
                  <a:lnTo>
                    <a:pt x="84660" y="173659"/>
                  </a:lnTo>
                  <a:lnTo>
                    <a:pt x="73966" y="219005"/>
                  </a:lnTo>
                  <a:lnTo>
                    <a:pt x="68835" y="238094"/>
                  </a:lnTo>
                  <a:lnTo>
                    <a:pt x="64493" y="257156"/>
                  </a:lnTo>
                  <a:lnTo>
                    <a:pt x="56503" y="273388"/>
                  </a:lnTo>
                  <a:lnTo>
                    <a:pt x="51570" y="281306"/>
                  </a:lnTo>
                  <a:lnTo>
                    <a:pt x="47735" y="291714"/>
                  </a:lnTo>
                  <a:lnTo>
                    <a:pt x="19488" y="323394"/>
                  </a:lnTo>
                  <a:lnTo>
                    <a:pt x="19088" y="315596"/>
                  </a:lnTo>
                  <a:lnTo>
                    <a:pt x="12511" y="306961"/>
                  </a:lnTo>
                  <a:lnTo>
                    <a:pt x="9918" y="297011"/>
                  </a:lnTo>
                  <a:lnTo>
                    <a:pt x="9528" y="263476"/>
                  </a:lnTo>
                  <a:lnTo>
                    <a:pt x="12348" y="257144"/>
                  </a:lnTo>
                  <a:lnTo>
                    <a:pt x="19016" y="247684"/>
                  </a:lnTo>
                  <a:lnTo>
                    <a:pt x="24096" y="247650"/>
                  </a:lnTo>
                  <a:lnTo>
                    <a:pt x="25589" y="248705"/>
                  </a:lnTo>
                  <a:lnTo>
                    <a:pt x="26584" y="250465"/>
                  </a:lnTo>
                  <a:lnTo>
                    <a:pt x="27248" y="252697"/>
                  </a:lnTo>
                  <a:lnTo>
                    <a:pt x="28749" y="254185"/>
                  </a:lnTo>
                  <a:lnTo>
                    <a:pt x="38762" y="259395"/>
                  </a:lnTo>
                  <a:lnTo>
                    <a:pt x="60364" y="279517"/>
                  </a:lnTo>
                  <a:lnTo>
                    <a:pt x="63870" y="285794"/>
                  </a:lnTo>
                  <a:lnTo>
                    <a:pt x="64805" y="288950"/>
                  </a:lnTo>
                  <a:lnTo>
                    <a:pt x="67545" y="291053"/>
                  </a:lnTo>
                  <a:lnTo>
                    <a:pt x="84329" y="297252"/>
                  </a:lnTo>
                  <a:lnTo>
                    <a:pt x="91454" y="301437"/>
                  </a:lnTo>
                  <a:lnTo>
                    <a:pt x="101417" y="304852"/>
                  </a:lnTo>
                  <a:lnTo>
                    <a:pt x="112129" y="311038"/>
                  </a:lnTo>
                  <a:lnTo>
                    <a:pt x="155458" y="314273"/>
                  </a:lnTo>
                  <a:lnTo>
                    <a:pt x="161873" y="311472"/>
                  </a:lnTo>
                  <a:lnTo>
                    <a:pt x="165066" y="309243"/>
                  </a:lnTo>
                  <a:lnTo>
                    <a:pt x="188509" y="302550"/>
                  </a:lnTo>
                  <a:lnTo>
                    <a:pt x="202807" y="291644"/>
                  </a:lnTo>
                  <a:lnTo>
                    <a:pt x="206553" y="285540"/>
                  </a:lnTo>
                  <a:lnTo>
                    <a:pt x="209276" y="279299"/>
                  </a:lnTo>
                  <a:lnTo>
                    <a:pt x="243438" y="234739"/>
                  </a:lnTo>
                  <a:lnTo>
                    <a:pt x="247460" y="223118"/>
                  </a:lnTo>
                  <a:lnTo>
                    <a:pt x="253826" y="212973"/>
                  </a:lnTo>
                  <a:lnTo>
                    <a:pt x="256183" y="202205"/>
                  </a:lnTo>
                  <a:lnTo>
                    <a:pt x="257044" y="184177"/>
                  </a:lnTo>
                  <a:lnTo>
                    <a:pt x="266583" y="171577"/>
                  </a:lnTo>
                  <a:lnTo>
                    <a:pt x="261609" y="171478"/>
                  </a:lnTo>
                  <a:lnTo>
                    <a:pt x="260131" y="172522"/>
                  </a:lnTo>
                  <a:lnTo>
                    <a:pt x="259146" y="174277"/>
                  </a:lnTo>
                  <a:lnTo>
                    <a:pt x="257565" y="179641"/>
                  </a:lnTo>
                  <a:lnTo>
                    <a:pt x="257185" y="212449"/>
                  </a:lnTo>
                  <a:lnTo>
                    <a:pt x="254358" y="218945"/>
                  </a:lnTo>
                  <a:lnTo>
                    <a:pt x="252122" y="222158"/>
                  </a:lnTo>
                  <a:lnTo>
                    <a:pt x="251689" y="226418"/>
                  </a:lnTo>
                  <a:lnTo>
                    <a:pt x="257139" y="273337"/>
                  </a:lnTo>
                  <a:lnTo>
                    <a:pt x="257151" y="274295"/>
                  </a:lnTo>
                  <a:lnTo>
                    <a:pt x="271363" y="290350"/>
                  </a:lnTo>
                  <a:lnTo>
                    <a:pt x="276887" y="293078"/>
                  </a:lnTo>
                  <a:lnTo>
                    <a:pt x="283999" y="294830"/>
                  </a:lnTo>
                  <a:lnTo>
                    <a:pt x="295881" y="287665"/>
                  </a:lnTo>
                  <a:lnTo>
                    <a:pt x="298854" y="287022"/>
                  </a:lnTo>
                  <a:lnTo>
                    <a:pt x="300836" y="285535"/>
                  </a:lnTo>
                  <a:lnTo>
                    <a:pt x="302157" y="283485"/>
                  </a:lnTo>
                  <a:lnTo>
                    <a:pt x="303038" y="281060"/>
                  </a:lnTo>
                  <a:lnTo>
                    <a:pt x="304684" y="279444"/>
                  </a:lnTo>
                  <a:lnTo>
                    <a:pt x="314930" y="274027"/>
                  </a:lnTo>
                  <a:lnTo>
                    <a:pt x="346086" y="244423"/>
                  </a:lnTo>
                  <a:lnTo>
                    <a:pt x="349608" y="235272"/>
                  </a:lnTo>
                  <a:lnTo>
                    <a:pt x="352231" y="225208"/>
                  </a:lnTo>
                  <a:lnTo>
                    <a:pt x="367504" y="195843"/>
                  </a:lnTo>
                  <a:lnTo>
                    <a:pt x="371372" y="149361"/>
                  </a:lnTo>
                  <a:lnTo>
                    <a:pt x="370407" y="120732"/>
                  </a:lnTo>
                  <a:lnTo>
                    <a:pt x="363868" y="108905"/>
                  </a:lnTo>
                  <a:lnTo>
                    <a:pt x="354141" y="97245"/>
                  </a:lnTo>
                  <a:lnTo>
                    <a:pt x="338613" y="89087"/>
                  </a:lnTo>
                  <a:lnTo>
                    <a:pt x="331117" y="87212"/>
                  </a:lnTo>
                  <a:lnTo>
                    <a:pt x="327636" y="87770"/>
                  </a:lnTo>
                  <a:lnTo>
                    <a:pt x="304836" y="97528"/>
                  </a:lnTo>
                  <a:lnTo>
                    <a:pt x="263918" y="127025"/>
                  </a:lnTo>
                  <a:lnTo>
                    <a:pt x="254116" y="141579"/>
                  </a:lnTo>
                  <a:lnTo>
                    <a:pt x="241483" y="184246"/>
                  </a:lnTo>
                  <a:lnTo>
                    <a:pt x="238321" y="228593"/>
                  </a:lnTo>
                  <a:lnTo>
                    <a:pt x="239271" y="241289"/>
                  </a:lnTo>
                  <a:lnTo>
                    <a:pt x="247650" y="26668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33" name="SMARTInkShape-389"/>
            <p:cNvSpPr/>
            <p:nvPr>
              <p:custDataLst>
                <p:tags r:id="rId26"/>
              </p:custDataLst>
            </p:nvPr>
          </p:nvSpPr>
          <p:spPr>
            <a:xfrm>
              <a:off x="6143660" y="5076825"/>
              <a:ext cx="352391" cy="352414"/>
            </a:xfrm>
            <a:custGeom>
              <a:avLst/>
              <a:gdLst/>
              <a:ahLst/>
              <a:cxnLst/>
              <a:rect l="0" t="0" r="0" b="0"/>
              <a:pathLst>
                <a:path w="352391" h="352414">
                  <a:moveTo>
                    <a:pt x="47590" y="142875"/>
                  </a:moveTo>
                  <a:lnTo>
                    <a:pt x="47590" y="142875"/>
                  </a:lnTo>
                  <a:lnTo>
                    <a:pt x="47590" y="129618"/>
                  </a:lnTo>
                  <a:lnTo>
                    <a:pt x="46532" y="127687"/>
                  </a:lnTo>
                  <a:lnTo>
                    <a:pt x="44768" y="126400"/>
                  </a:lnTo>
                  <a:lnTo>
                    <a:pt x="42534" y="125542"/>
                  </a:lnTo>
                  <a:lnTo>
                    <a:pt x="41045" y="123912"/>
                  </a:lnTo>
                  <a:lnTo>
                    <a:pt x="35831" y="113690"/>
                  </a:lnTo>
                  <a:lnTo>
                    <a:pt x="33401" y="110718"/>
                  </a:lnTo>
                  <a:lnTo>
                    <a:pt x="27878" y="107417"/>
                  </a:lnTo>
                  <a:lnTo>
                    <a:pt x="20766" y="105297"/>
                  </a:lnTo>
                  <a:lnTo>
                    <a:pt x="20182" y="104065"/>
                  </a:lnTo>
                  <a:lnTo>
                    <a:pt x="19533" y="99873"/>
                  </a:lnTo>
                  <a:lnTo>
                    <a:pt x="18302" y="98332"/>
                  </a:lnTo>
                  <a:lnTo>
                    <a:pt x="14112" y="96619"/>
                  </a:lnTo>
                  <a:lnTo>
                    <a:pt x="12571" y="97222"/>
                  </a:lnTo>
                  <a:lnTo>
                    <a:pt x="11544" y="98681"/>
                  </a:lnTo>
                  <a:lnTo>
                    <a:pt x="9896" y="103571"/>
                  </a:lnTo>
                  <a:lnTo>
                    <a:pt x="1325" y="112869"/>
                  </a:lnTo>
                  <a:lnTo>
                    <a:pt x="0" y="145785"/>
                  </a:lnTo>
                  <a:lnTo>
                    <a:pt x="8904" y="190738"/>
                  </a:lnTo>
                  <a:lnTo>
                    <a:pt x="10288" y="203305"/>
                  </a:lnTo>
                  <a:lnTo>
                    <a:pt x="22713" y="234964"/>
                  </a:lnTo>
                  <a:lnTo>
                    <a:pt x="33935" y="253807"/>
                  </a:lnTo>
                  <a:lnTo>
                    <a:pt x="42578" y="282968"/>
                  </a:lnTo>
                  <a:lnTo>
                    <a:pt x="54205" y="300448"/>
                  </a:lnTo>
                  <a:lnTo>
                    <a:pt x="85695" y="338071"/>
                  </a:lnTo>
                  <a:lnTo>
                    <a:pt x="88868" y="339681"/>
                  </a:lnTo>
                  <a:lnTo>
                    <a:pt x="90983" y="341812"/>
                  </a:lnTo>
                  <a:lnTo>
                    <a:pt x="93334" y="347002"/>
                  </a:lnTo>
                  <a:lnTo>
                    <a:pt x="95019" y="348810"/>
                  </a:lnTo>
                  <a:lnTo>
                    <a:pt x="99714" y="350818"/>
                  </a:lnTo>
                  <a:lnTo>
                    <a:pt x="127367" y="352413"/>
                  </a:lnTo>
                  <a:lnTo>
                    <a:pt x="133494" y="349597"/>
                  </a:lnTo>
                  <a:lnTo>
                    <a:pt x="136609" y="347365"/>
                  </a:lnTo>
                  <a:lnTo>
                    <a:pt x="140070" y="342062"/>
                  </a:lnTo>
                  <a:lnTo>
                    <a:pt x="142668" y="336178"/>
                  </a:lnTo>
                  <a:lnTo>
                    <a:pt x="157920" y="316409"/>
                  </a:lnTo>
                  <a:lnTo>
                    <a:pt x="163928" y="297255"/>
                  </a:lnTo>
                  <a:lnTo>
                    <a:pt x="184234" y="254851"/>
                  </a:lnTo>
                  <a:lnTo>
                    <a:pt x="197183" y="219605"/>
                  </a:lnTo>
                  <a:lnTo>
                    <a:pt x="207225" y="180849"/>
                  </a:lnTo>
                  <a:lnTo>
                    <a:pt x="228617" y="133528"/>
                  </a:lnTo>
                  <a:lnTo>
                    <a:pt x="250793" y="88911"/>
                  </a:lnTo>
                  <a:lnTo>
                    <a:pt x="276190" y="45639"/>
                  </a:lnTo>
                  <a:lnTo>
                    <a:pt x="282893" y="30809"/>
                  </a:lnTo>
                  <a:lnTo>
                    <a:pt x="283834" y="26889"/>
                  </a:lnTo>
                  <a:lnTo>
                    <a:pt x="285519" y="24276"/>
                  </a:lnTo>
                  <a:lnTo>
                    <a:pt x="287701" y="22535"/>
                  </a:lnTo>
                  <a:lnTo>
                    <a:pt x="290214" y="21374"/>
                  </a:lnTo>
                  <a:lnTo>
                    <a:pt x="291890" y="19541"/>
                  </a:lnTo>
                  <a:lnTo>
                    <a:pt x="293751" y="14682"/>
                  </a:lnTo>
                  <a:lnTo>
                    <a:pt x="295306" y="12962"/>
                  </a:lnTo>
                  <a:lnTo>
                    <a:pt x="314178" y="972"/>
                  </a:lnTo>
                  <a:lnTo>
                    <a:pt x="35239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38" name="SMARTInkShape-Group69"/>
          <p:cNvGrpSpPr/>
          <p:nvPr/>
        </p:nvGrpSpPr>
        <p:grpSpPr>
          <a:xfrm>
            <a:off x="3705235" y="6134148"/>
            <a:ext cx="533391" cy="485728"/>
            <a:chOff x="3705235" y="6134148"/>
            <a:chExt cx="533391" cy="485728"/>
          </a:xfrm>
        </p:grpSpPr>
        <p:sp>
          <p:nvSpPr>
            <p:cNvPr id="24635" name="SMARTInkShape-390"/>
            <p:cNvSpPr/>
            <p:nvPr>
              <p:custDataLst>
                <p:tags r:id="rId22"/>
              </p:custDataLst>
            </p:nvPr>
          </p:nvSpPr>
          <p:spPr>
            <a:xfrm>
              <a:off x="3705235" y="6134148"/>
              <a:ext cx="276216" cy="342802"/>
            </a:xfrm>
            <a:custGeom>
              <a:avLst/>
              <a:gdLst/>
              <a:ahLst/>
              <a:cxnLst/>
              <a:rect l="0" t="0" r="0" b="0"/>
              <a:pathLst>
                <a:path w="276216" h="342802">
                  <a:moveTo>
                    <a:pt x="9515" y="47577"/>
                  </a:moveTo>
                  <a:lnTo>
                    <a:pt x="9515" y="47577"/>
                  </a:lnTo>
                  <a:lnTo>
                    <a:pt x="9515" y="34320"/>
                  </a:lnTo>
                  <a:lnTo>
                    <a:pt x="8457" y="32389"/>
                  </a:lnTo>
                  <a:lnTo>
                    <a:pt x="6693" y="31102"/>
                  </a:lnTo>
                  <a:lnTo>
                    <a:pt x="4459" y="30244"/>
                  </a:lnTo>
                  <a:lnTo>
                    <a:pt x="2969" y="28614"/>
                  </a:lnTo>
                  <a:lnTo>
                    <a:pt x="1314" y="23980"/>
                  </a:lnTo>
                  <a:lnTo>
                    <a:pt x="0" y="499"/>
                  </a:lnTo>
                  <a:lnTo>
                    <a:pt x="8192" y="0"/>
                  </a:lnTo>
                  <a:lnTo>
                    <a:pt x="8633" y="1042"/>
                  </a:lnTo>
                  <a:lnTo>
                    <a:pt x="9123" y="5023"/>
                  </a:lnTo>
                  <a:lnTo>
                    <a:pt x="12164" y="10320"/>
                  </a:lnTo>
                  <a:lnTo>
                    <a:pt x="14455" y="13214"/>
                  </a:lnTo>
                  <a:lnTo>
                    <a:pt x="17003" y="22074"/>
                  </a:lnTo>
                  <a:lnTo>
                    <a:pt x="19192" y="32009"/>
                  </a:lnTo>
                  <a:lnTo>
                    <a:pt x="34149" y="62338"/>
                  </a:lnTo>
                  <a:lnTo>
                    <a:pt x="45349" y="108166"/>
                  </a:lnTo>
                  <a:lnTo>
                    <a:pt x="64628" y="155632"/>
                  </a:lnTo>
                  <a:lnTo>
                    <a:pt x="87577" y="200409"/>
                  </a:lnTo>
                  <a:lnTo>
                    <a:pt x="102389" y="230558"/>
                  </a:lnTo>
                  <a:lnTo>
                    <a:pt x="129259" y="275213"/>
                  </a:lnTo>
                  <a:lnTo>
                    <a:pt x="148077" y="307481"/>
                  </a:lnTo>
                  <a:lnTo>
                    <a:pt x="152170" y="319554"/>
                  </a:lnTo>
                  <a:lnTo>
                    <a:pt x="169674" y="340928"/>
                  </a:lnTo>
                  <a:lnTo>
                    <a:pt x="173477" y="341997"/>
                  </a:lnTo>
                  <a:lnTo>
                    <a:pt x="180527" y="342801"/>
                  </a:lnTo>
                  <a:lnTo>
                    <a:pt x="185891" y="337781"/>
                  </a:lnTo>
                  <a:lnTo>
                    <a:pt x="188446" y="332484"/>
                  </a:lnTo>
                  <a:lnTo>
                    <a:pt x="193133" y="306664"/>
                  </a:lnTo>
                  <a:lnTo>
                    <a:pt x="195427" y="302851"/>
                  </a:lnTo>
                  <a:lnTo>
                    <a:pt x="198655" y="287373"/>
                  </a:lnTo>
                  <a:lnTo>
                    <a:pt x="202659" y="256930"/>
                  </a:lnTo>
                  <a:lnTo>
                    <a:pt x="207501" y="238018"/>
                  </a:lnTo>
                  <a:lnTo>
                    <a:pt x="211758" y="219010"/>
                  </a:lnTo>
                  <a:lnTo>
                    <a:pt x="217621" y="198680"/>
                  </a:lnTo>
                  <a:lnTo>
                    <a:pt x="221697" y="170813"/>
                  </a:lnTo>
                  <a:lnTo>
                    <a:pt x="226548" y="152177"/>
                  </a:lnTo>
                  <a:lnTo>
                    <a:pt x="228741" y="140633"/>
                  </a:lnTo>
                  <a:lnTo>
                    <a:pt x="234867" y="127125"/>
                  </a:lnTo>
                  <a:lnTo>
                    <a:pt x="238210" y="111246"/>
                  </a:lnTo>
                  <a:lnTo>
                    <a:pt x="245464" y="95862"/>
                  </a:lnTo>
                  <a:lnTo>
                    <a:pt x="248412" y="79414"/>
                  </a:lnTo>
                  <a:lnTo>
                    <a:pt x="255803" y="68520"/>
                  </a:lnTo>
                  <a:lnTo>
                    <a:pt x="257045" y="58592"/>
                  </a:lnTo>
                  <a:lnTo>
                    <a:pt x="258144" y="58096"/>
                  </a:lnTo>
                  <a:lnTo>
                    <a:pt x="266295" y="57140"/>
                  </a:lnTo>
                  <a:lnTo>
                    <a:pt x="276215" y="6662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36" name="SMARTInkShape-391"/>
            <p:cNvSpPr/>
            <p:nvPr>
              <p:custDataLst>
                <p:tags r:id="rId23"/>
              </p:custDataLst>
            </p:nvPr>
          </p:nvSpPr>
          <p:spPr>
            <a:xfrm>
              <a:off x="4114803" y="6391309"/>
              <a:ext cx="95248" cy="180942"/>
            </a:xfrm>
            <a:custGeom>
              <a:avLst/>
              <a:gdLst/>
              <a:ahLst/>
              <a:cxnLst/>
              <a:rect l="0" t="0" r="0" b="0"/>
              <a:pathLst>
                <a:path w="95248" h="180942">
                  <a:moveTo>
                    <a:pt x="28572" y="9491"/>
                  </a:moveTo>
                  <a:lnTo>
                    <a:pt x="28572" y="9491"/>
                  </a:lnTo>
                  <a:lnTo>
                    <a:pt x="20371" y="9491"/>
                  </a:lnTo>
                  <a:lnTo>
                    <a:pt x="19930" y="8433"/>
                  </a:lnTo>
                  <a:lnTo>
                    <a:pt x="19163" y="1290"/>
                  </a:lnTo>
                  <a:lnTo>
                    <a:pt x="16276" y="554"/>
                  </a:lnTo>
                  <a:lnTo>
                    <a:pt x="4861" y="0"/>
                  </a:lnTo>
                  <a:lnTo>
                    <a:pt x="3239" y="1047"/>
                  </a:lnTo>
                  <a:lnTo>
                    <a:pt x="2159" y="2803"/>
                  </a:lnTo>
                  <a:lnTo>
                    <a:pt x="282" y="9669"/>
                  </a:lnTo>
                  <a:lnTo>
                    <a:pt x="0" y="36224"/>
                  </a:lnTo>
                  <a:lnTo>
                    <a:pt x="9130" y="47151"/>
                  </a:lnTo>
                  <a:lnTo>
                    <a:pt x="9406" y="52517"/>
                  </a:lnTo>
                  <a:lnTo>
                    <a:pt x="12293" y="57894"/>
                  </a:lnTo>
                  <a:lnTo>
                    <a:pt x="16045" y="63812"/>
                  </a:lnTo>
                  <a:lnTo>
                    <a:pt x="19216" y="73093"/>
                  </a:lnTo>
                  <a:lnTo>
                    <a:pt x="25330" y="83604"/>
                  </a:lnTo>
                  <a:lnTo>
                    <a:pt x="28145" y="101540"/>
                  </a:lnTo>
                  <a:lnTo>
                    <a:pt x="36055" y="114681"/>
                  </a:lnTo>
                  <a:lnTo>
                    <a:pt x="36736" y="117718"/>
                  </a:lnTo>
                  <a:lnTo>
                    <a:pt x="45457" y="133352"/>
                  </a:lnTo>
                  <a:lnTo>
                    <a:pt x="46178" y="136515"/>
                  </a:lnTo>
                  <a:lnTo>
                    <a:pt x="52250" y="146023"/>
                  </a:lnTo>
                  <a:lnTo>
                    <a:pt x="62726" y="158718"/>
                  </a:lnTo>
                  <a:lnTo>
                    <a:pt x="64918" y="165067"/>
                  </a:lnTo>
                  <a:lnTo>
                    <a:pt x="66561" y="167183"/>
                  </a:lnTo>
                  <a:lnTo>
                    <a:pt x="72872" y="171220"/>
                  </a:lnTo>
                  <a:lnTo>
                    <a:pt x="74719" y="175915"/>
                  </a:lnTo>
                  <a:lnTo>
                    <a:pt x="76270" y="177591"/>
                  </a:lnTo>
                  <a:lnTo>
                    <a:pt x="80816" y="179452"/>
                  </a:lnTo>
                  <a:lnTo>
                    <a:pt x="95247" y="18094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37" name="SMARTInkShape-392"/>
            <p:cNvSpPr/>
            <p:nvPr>
              <p:custDataLst>
                <p:tags r:id="rId24"/>
              </p:custDataLst>
            </p:nvPr>
          </p:nvSpPr>
          <p:spPr>
            <a:xfrm>
              <a:off x="4133850" y="6391275"/>
              <a:ext cx="104776" cy="228601"/>
            </a:xfrm>
            <a:custGeom>
              <a:avLst/>
              <a:gdLst/>
              <a:ahLst/>
              <a:cxnLst/>
              <a:rect l="0" t="0" r="0" b="0"/>
              <a:pathLst>
                <a:path w="104776" h="228601">
                  <a:moveTo>
                    <a:pt x="104775" y="0"/>
                  </a:moveTo>
                  <a:lnTo>
                    <a:pt x="104775" y="0"/>
                  </a:lnTo>
                  <a:lnTo>
                    <a:pt x="96574" y="0"/>
                  </a:lnTo>
                  <a:lnTo>
                    <a:pt x="87907" y="6545"/>
                  </a:lnTo>
                  <a:lnTo>
                    <a:pt x="82109" y="8201"/>
                  </a:lnTo>
                  <a:lnTo>
                    <a:pt x="80139" y="9701"/>
                  </a:lnTo>
                  <a:lnTo>
                    <a:pt x="58603" y="44824"/>
                  </a:lnTo>
                  <a:lnTo>
                    <a:pt x="52220" y="65693"/>
                  </a:lnTo>
                  <a:lnTo>
                    <a:pt x="41987" y="82787"/>
                  </a:lnTo>
                  <a:lnTo>
                    <a:pt x="24994" y="130308"/>
                  </a:lnTo>
                  <a:lnTo>
                    <a:pt x="17011" y="159120"/>
                  </a:lnTo>
                  <a:lnTo>
                    <a:pt x="12852" y="168087"/>
                  </a:lnTo>
                  <a:lnTo>
                    <a:pt x="6898" y="206902"/>
                  </a:lnTo>
                  <a:lnTo>
                    <a:pt x="3065" y="214723"/>
                  </a:lnTo>
                  <a:lnTo>
                    <a:pt x="0" y="2286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41" name="SMARTInkShape-Group70"/>
          <p:cNvGrpSpPr/>
          <p:nvPr/>
        </p:nvGrpSpPr>
        <p:grpSpPr>
          <a:xfrm>
            <a:off x="4676775" y="6286500"/>
            <a:ext cx="209551" cy="93500"/>
            <a:chOff x="4676775" y="6286500"/>
            <a:chExt cx="209551" cy="93500"/>
          </a:xfrm>
        </p:grpSpPr>
        <p:sp>
          <p:nvSpPr>
            <p:cNvPr id="24639" name="SMARTInkShape-393"/>
            <p:cNvSpPr/>
            <p:nvPr>
              <p:custDataLst>
                <p:tags r:id="rId20"/>
              </p:custDataLst>
            </p:nvPr>
          </p:nvSpPr>
          <p:spPr>
            <a:xfrm>
              <a:off x="4676775" y="6286500"/>
              <a:ext cx="190501" cy="38101"/>
            </a:xfrm>
            <a:custGeom>
              <a:avLst/>
              <a:gdLst/>
              <a:ahLst/>
              <a:cxnLst/>
              <a:rect l="0" t="0" r="0" b="0"/>
              <a:pathLst>
                <a:path w="190501" h="38101">
                  <a:moveTo>
                    <a:pt x="0" y="38100"/>
                  </a:moveTo>
                  <a:lnTo>
                    <a:pt x="0" y="38100"/>
                  </a:lnTo>
                  <a:lnTo>
                    <a:pt x="31798" y="38100"/>
                  </a:lnTo>
                  <a:lnTo>
                    <a:pt x="62620" y="28399"/>
                  </a:lnTo>
                  <a:lnTo>
                    <a:pt x="89018" y="13464"/>
                  </a:lnTo>
                  <a:lnTo>
                    <a:pt x="101752" y="10692"/>
                  </a:lnTo>
                  <a:lnTo>
                    <a:pt x="117402" y="8812"/>
                  </a:lnTo>
                  <a:lnTo>
                    <a:pt x="136097" y="1369"/>
                  </a:lnTo>
                  <a:lnTo>
                    <a:pt x="182961" y="1"/>
                  </a:lnTo>
                  <a:lnTo>
                    <a:pt x="19050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40" name="SMARTInkShape-394"/>
            <p:cNvSpPr/>
            <p:nvPr>
              <p:custDataLst>
                <p:tags r:id="rId21"/>
              </p:custDataLst>
            </p:nvPr>
          </p:nvSpPr>
          <p:spPr>
            <a:xfrm>
              <a:off x="4800603" y="6343650"/>
              <a:ext cx="85723" cy="36350"/>
            </a:xfrm>
            <a:custGeom>
              <a:avLst/>
              <a:gdLst/>
              <a:ahLst/>
              <a:cxnLst/>
              <a:rect l="0" t="0" r="0" b="0"/>
              <a:pathLst>
                <a:path w="85723" h="36350">
                  <a:moveTo>
                    <a:pt x="9522" y="9525"/>
                  </a:moveTo>
                  <a:lnTo>
                    <a:pt x="9522" y="9525"/>
                  </a:lnTo>
                  <a:lnTo>
                    <a:pt x="1321" y="17726"/>
                  </a:lnTo>
                  <a:lnTo>
                    <a:pt x="390" y="23714"/>
                  </a:lnTo>
                  <a:lnTo>
                    <a:pt x="31" y="36349"/>
                  </a:lnTo>
                  <a:lnTo>
                    <a:pt x="0" y="29745"/>
                  </a:lnTo>
                  <a:lnTo>
                    <a:pt x="2820" y="29095"/>
                  </a:lnTo>
                  <a:lnTo>
                    <a:pt x="14187" y="28605"/>
                  </a:lnTo>
                  <a:lnTo>
                    <a:pt x="19709" y="25766"/>
                  </a:lnTo>
                  <a:lnTo>
                    <a:pt x="25690" y="22035"/>
                  </a:lnTo>
                  <a:lnTo>
                    <a:pt x="38155" y="19639"/>
                  </a:lnTo>
                  <a:lnTo>
                    <a:pt x="41311" y="19443"/>
                  </a:lnTo>
                  <a:lnTo>
                    <a:pt x="47639" y="16402"/>
                  </a:lnTo>
                  <a:lnTo>
                    <a:pt x="53979" y="12581"/>
                  </a:lnTo>
                  <a:lnTo>
                    <a:pt x="66673" y="10129"/>
                  </a:lnTo>
                  <a:lnTo>
                    <a:pt x="69848" y="9927"/>
                  </a:lnTo>
                  <a:lnTo>
                    <a:pt x="76197" y="6882"/>
                  </a:lnTo>
                  <a:lnTo>
                    <a:pt x="85722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50" name="SMARTInkShape-Group71"/>
          <p:cNvGrpSpPr/>
          <p:nvPr/>
        </p:nvGrpSpPr>
        <p:grpSpPr>
          <a:xfrm>
            <a:off x="5238795" y="5705642"/>
            <a:ext cx="1171531" cy="876130"/>
            <a:chOff x="5238795" y="5705642"/>
            <a:chExt cx="1171531" cy="876130"/>
          </a:xfrm>
        </p:grpSpPr>
        <p:sp>
          <p:nvSpPr>
            <p:cNvPr id="24642" name="SMARTInkShape-395"/>
            <p:cNvSpPr/>
            <p:nvPr>
              <p:custDataLst>
                <p:tags r:id="rId12"/>
              </p:custDataLst>
            </p:nvPr>
          </p:nvSpPr>
          <p:spPr>
            <a:xfrm>
              <a:off x="5448303" y="5821254"/>
              <a:ext cx="371032" cy="282783"/>
            </a:xfrm>
            <a:custGeom>
              <a:avLst/>
              <a:gdLst/>
              <a:ahLst/>
              <a:cxnLst/>
              <a:rect l="0" t="0" r="0" b="0"/>
              <a:pathLst>
                <a:path w="371032" h="282783">
                  <a:moveTo>
                    <a:pt x="38097" y="17571"/>
                  </a:moveTo>
                  <a:lnTo>
                    <a:pt x="38097" y="17571"/>
                  </a:lnTo>
                  <a:lnTo>
                    <a:pt x="38097" y="40319"/>
                  </a:lnTo>
                  <a:lnTo>
                    <a:pt x="37039" y="42261"/>
                  </a:lnTo>
                  <a:lnTo>
                    <a:pt x="35275" y="43557"/>
                  </a:lnTo>
                  <a:lnTo>
                    <a:pt x="33041" y="44419"/>
                  </a:lnTo>
                  <a:lnTo>
                    <a:pt x="31552" y="46053"/>
                  </a:lnTo>
                  <a:lnTo>
                    <a:pt x="29896" y="50690"/>
                  </a:lnTo>
                  <a:lnTo>
                    <a:pt x="28606" y="69731"/>
                  </a:lnTo>
                  <a:lnTo>
                    <a:pt x="27536" y="71394"/>
                  </a:lnTo>
                  <a:lnTo>
                    <a:pt x="25765" y="72503"/>
                  </a:lnTo>
                  <a:lnTo>
                    <a:pt x="23526" y="73242"/>
                  </a:lnTo>
                  <a:lnTo>
                    <a:pt x="22033" y="74794"/>
                  </a:lnTo>
                  <a:lnTo>
                    <a:pt x="19440" y="82792"/>
                  </a:lnTo>
                  <a:lnTo>
                    <a:pt x="16399" y="83600"/>
                  </a:lnTo>
                  <a:lnTo>
                    <a:pt x="9641" y="84235"/>
                  </a:lnTo>
                  <a:lnTo>
                    <a:pt x="9522" y="66554"/>
                  </a:lnTo>
                  <a:lnTo>
                    <a:pt x="16067" y="57860"/>
                  </a:lnTo>
                  <a:lnTo>
                    <a:pt x="19223" y="49029"/>
                  </a:lnTo>
                  <a:lnTo>
                    <a:pt x="25332" y="39710"/>
                  </a:lnTo>
                  <a:lnTo>
                    <a:pt x="27132" y="33407"/>
                  </a:lnTo>
                  <a:lnTo>
                    <a:pt x="28670" y="31304"/>
                  </a:lnTo>
                  <a:lnTo>
                    <a:pt x="30754" y="29901"/>
                  </a:lnTo>
                  <a:lnTo>
                    <a:pt x="33202" y="28966"/>
                  </a:lnTo>
                  <a:lnTo>
                    <a:pt x="34834" y="27284"/>
                  </a:lnTo>
                  <a:lnTo>
                    <a:pt x="40275" y="16982"/>
                  </a:lnTo>
                  <a:lnTo>
                    <a:pt x="42725" y="14003"/>
                  </a:lnTo>
                  <a:lnTo>
                    <a:pt x="48267" y="10694"/>
                  </a:lnTo>
                  <a:lnTo>
                    <a:pt x="54259" y="8165"/>
                  </a:lnTo>
                  <a:lnTo>
                    <a:pt x="64828" y="0"/>
                  </a:lnTo>
                  <a:lnTo>
                    <a:pt x="66501" y="565"/>
                  </a:lnTo>
                  <a:lnTo>
                    <a:pt x="74712" y="6851"/>
                  </a:lnTo>
                  <a:lnTo>
                    <a:pt x="75537" y="10337"/>
                  </a:lnTo>
                  <a:lnTo>
                    <a:pt x="75757" y="12748"/>
                  </a:lnTo>
                  <a:lnTo>
                    <a:pt x="78823" y="18250"/>
                  </a:lnTo>
                  <a:lnTo>
                    <a:pt x="82656" y="24222"/>
                  </a:lnTo>
                  <a:lnTo>
                    <a:pt x="84814" y="34593"/>
                  </a:lnTo>
                  <a:lnTo>
                    <a:pt x="85698" y="79949"/>
                  </a:lnTo>
                  <a:lnTo>
                    <a:pt x="84662" y="124726"/>
                  </a:lnTo>
                  <a:lnTo>
                    <a:pt x="73963" y="169924"/>
                  </a:lnTo>
                  <a:lnTo>
                    <a:pt x="68832" y="189007"/>
                  </a:lnTo>
                  <a:lnTo>
                    <a:pt x="64490" y="208068"/>
                  </a:lnTo>
                  <a:lnTo>
                    <a:pt x="56500" y="224298"/>
                  </a:lnTo>
                  <a:lnTo>
                    <a:pt x="42245" y="242624"/>
                  </a:lnTo>
                  <a:lnTo>
                    <a:pt x="36094" y="255623"/>
                  </a:lnTo>
                  <a:lnTo>
                    <a:pt x="31916" y="262013"/>
                  </a:lnTo>
                  <a:lnTo>
                    <a:pt x="30057" y="268380"/>
                  </a:lnTo>
                  <a:lnTo>
                    <a:pt x="28504" y="270503"/>
                  </a:lnTo>
                  <a:lnTo>
                    <a:pt x="26410" y="271917"/>
                  </a:lnTo>
                  <a:lnTo>
                    <a:pt x="21261" y="274547"/>
                  </a:lnTo>
                  <a:lnTo>
                    <a:pt x="11277" y="282782"/>
                  </a:lnTo>
                  <a:lnTo>
                    <a:pt x="10692" y="282220"/>
                  </a:lnTo>
                  <a:lnTo>
                    <a:pt x="10043" y="278772"/>
                  </a:lnTo>
                  <a:lnTo>
                    <a:pt x="8810" y="277430"/>
                  </a:lnTo>
                  <a:lnTo>
                    <a:pt x="4620" y="275940"/>
                  </a:lnTo>
                  <a:lnTo>
                    <a:pt x="3079" y="274484"/>
                  </a:lnTo>
                  <a:lnTo>
                    <a:pt x="1366" y="270043"/>
                  </a:lnTo>
                  <a:lnTo>
                    <a:pt x="0" y="225150"/>
                  </a:lnTo>
                  <a:lnTo>
                    <a:pt x="2820" y="218131"/>
                  </a:lnTo>
                  <a:lnTo>
                    <a:pt x="6544" y="211484"/>
                  </a:lnTo>
                  <a:lnTo>
                    <a:pt x="8198" y="205002"/>
                  </a:lnTo>
                  <a:lnTo>
                    <a:pt x="9698" y="202850"/>
                  </a:lnTo>
                  <a:lnTo>
                    <a:pt x="11756" y="201416"/>
                  </a:lnTo>
                  <a:lnTo>
                    <a:pt x="14187" y="200459"/>
                  </a:lnTo>
                  <a:lnTo>
                    <a:pt x="15807" y="198763"/>
                  </a:lnTo>
                  <a:lnTo>
                    <a:pt x="17607" y="194056"/>
                  </a:lnTo>
                  <a:lnTo>
                    <a:pt x="19145" y="192378"/>
                  </a:lnTo>
                  <a:lnTo>
                    <a:pt x="27121" y="189463"/>
                  </a:lnTo>
                  <a:lnTo>
                    <a:pt x="33200" y="189152"/>
                  </a:lnTo>
                  <a:lnTo>
                    <a:pt x="38742" y="191901"/>
                  </a:lnTo>
                  <a:lnTo>
                    <a:pt x="69967" y="220902"/>
                  </a:lnTo>
                  <a:lnTo>
                    <a:pt x="73428" y="227179"/>
                  </a:lnTo>
                  <a:lnTo>
                    <a:pt x="76025" y="233497"/>
                  </a:lnTo>
                  <a:lnTo>
                    <a:pt x="89293" y="249349"/>
                  </a:lnTo>
                  <a:lnTo>
                    <a:pt x="98244" y="252876"/>
                  </a:lnTo>
                  <a:lnTo>
                    <a:pt x="145082" y="255681"/>
                  </a:lnTo>
                  <a:lnTo>
                    <a:pt x="151968" y="252867"/>
                  </a:lnTo>
                  <a:lnTo>
                    <a:pt x="158556" y="249147"/>
                  </a:lnTo>
                  <a:lnTo>
                    <a:pt x="168215" y="245995"/>
                  </a:lnTo>
                  <a:lnTo>
                    <a:pt x="193670" y="223815"/>
                  </a:lnTo>
                  <a:lnTo>
                    <a:pt x="214839" y="193071"/>
                  </a:lnTo>
                  <a:lnTo>
                    <a:pt x="221058" y="179668"/>
                  </a:lnTo>
                  <a:lnTo>
                    <a:pt x="225247" y="173222"/>
                  </a:lnTo>
                  <a:lnTo>
                    <a:pt x="237152" y="135931"/>
                  </a:lnTo>
                  <a:lnTo>
                    <a:pt x="237691" y="129089"/>
                  </a:lnTo>
                  <a:lnTo>
                    <a:pt x="240752" y="122521"/>
                  </a:lnTo>
                  <a:lnTo>
                    <a:pt x="246285" y="114737"/>
                  </a:lnTo>
                  <a:lnTo>
                    <a:pt x="247527" y="104789"/>
                  </a:lnTo>
                  <a:lnTo>
                    <a:pt x="247611" y="108795"/>
                  </a:lnTo>
                  <a:lnTo>
                    <a:pt x="244809" y="113853"/>
                  </a:lnTo>
                  <a:lnTo>
                    <a:pt x="239443" y="120669"/>
                  </a:lnTo>
                  <a:lnTo>
                    <a:pt x="238513" y="126906"/>
                  </a:lnTo>
                  <a:lnTo>
                    <a:pt x="238125" y="173041"/>
                  </a:lnTo>
                  <a:lnTo>
                    <a:pt x="238122" y="192187"/>
                  </a:lnTo>
                  <a:lnTo>
                    <a:pt x="240944" y="198543"/>
                  </a:lnTo>
                  <a:lnTo>
                    <a:pt x="244667" y="204894"/>
                  </a:lnTo>
                  <a:lnTo>
                    <a:pt x="246323" y="211245"/>
                  </a:lnTo>
                  <a:lnTo>
                    <a:pt x="247823" y="213362"/>
                  </a:lnTo>
                  <a:lnTo>
                    <a:pt x="249881" y="214774"/>
                  </a:lnTo>
                  <a:lnTo>
                    <a:pt x="255732" y="217038"/>
                  </a:lnTo>
                  <a:lnTo>
                    <a:pt x="270303" y="217548"/>
                  </a:lnTo>
                  <a:lnTo>
                    <a:pt x="276414" y="214752"/>
                  </a:lnTo>
                  <a:lnTo>
                    <a:pt x="323847" y="169964"/>
                  </a:lnTo>
                  <a:lnTo>
                    <a:pt x="342897" y="148098"/>
                  </a:lnTo>
                  <a:lnTo>
                    <a:pt x="357714" y="118799"/>
                  </a:lnTo>
                  <a:lnTo>
                    <a:pt x="361751" y="101069"/>
                  </a:lnTo>
                  <a:lnTo>
                    <a:pt x="368122" y="87585"/>
                  </a:lnTo>
                  <a:lnTo>
                    <a:pt x="371031" y="63507"/>
                  </a:lnTo>
                  <a:lnTo>
                    <a:pt x="368454" y="56331"/>
                  </a:lnTo>
                  <a:lnTo>
                    <a:pt x="364839" y="49614"/>
                  </a:lnTo>
                  <a:lnTo>
                    <a:pt x="361746" y="39883"/>
                  </a:lnTo>
                  <a:lnTo>
                    <a:pt x="357271" y="33485"/>
                  </a:lnTo>
                  <a:lnTo>
                    <a:pt x="351754" y="29935"/>
                  </a:lnTo>
                  <a:lnTo>
                    <a:pt x="345776" y="27300"/>
                  </a:lnTo>
                  <a:lnTo>
                    <a:pt x="339590" y="22601"/>
                  </a:lnTo>
                  <a:lnTo>
                    <a:pt x="336459" y="21982"/>
                  </a:lnTo>
                  <a:lnTo>
                    <a:pt x="333313" y="22629"/>
                  </a:lnTo>
                  <a:lnTo>
                    <a:pt x="326996" y="25110"/>
                  </a:lnTo>
                  <a:lnTo>
                    <a:pt x="317490" y="27566"/>
                  </a:lnTo>
                  <a:lnTo>
                    <a:pt x="307970" y="33468"/>
                  </a:lnTo>
                  <a:lnTo>
                    <a:pt x="298447" y="36745"/>
                  </a:lnTo>
                  <a:lnTo>
                    <a:pt x="292097" y="41262"/>
                  </a:lnTo>
                  <a:lnTo>
                    <a:pt x="282572" y="54812"/>
                  </a:lnTo>
                  <a:lnTo>
                    <a:pt x="266697" y="9377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43" name="SMARTInkShape-396"/>
            <p:cNvSpPr/>
            <p:nvPr>
              <p:custDataLst>
                <p:tags r:id="rId13"/>
              </p:custDataLst>
            </p:nvPr>
          </p:nvSpPr>
          <p:spPr>
            <a:xfrm>
              <a:off x="5915025" y="5705642"/>
              <a:ext cx="219038" cy="265041"/>
            </a:xfrm>
            <a:custGeom>
              <a:avLst/>
              <a:gdLst/>
              <a:ahLst/>
              <a:cxnLst/>
              <a:rect l="0" t="0" r="0" b="0"/>
              <a:pathLst>
                <a:path w="219038" h="265041">
                  <a:moveTo>
                    <a:pt x="0" y="56983"/>
                  </a:moveTo>
                  <a:lnTo>
                    <a:pt x="0" y="56983"/>
                  </a:lnTo>
                  <a:lnTo>
                    <a:pt x="8201" y="56983"/>
                  </a:lnTo>
                  <a:lnTo>
                    <a:pt x="8642" y="58041"/>
                  </a:lnTo>
                  <a:lnTo>
                    <a:pt x="10581" y="82731"/>
                  </a:lnTo>
                  <a:lnTo>
                    <a:pt x="17064" y="95152"/>
                  </a:lnTo>
                  <a:lnTo>
                    <a:pt x="18972" y="136732"/>
                  </a:lnTo>
                  <a:lnTo>
                    <a:pt x="20101" y="173433"/>
                  </a:lnTo>
                  <a:lnTo>
                    <a:pt x="26588" y="192325"/>
                  </a:lnTo>
                  <a:lnTo>
                    <a:pt x="29371" y="221288"/>
                  </a:lnTo>
                  <a:lnTo>
                    <a:pt x="40318" y="247251"/>
                  </a:lnTo>
                  <a:lnTo>
                    <a:pt x="52254" y="261493"/>
                  </a:lnTo>
                  <a:lnTo>
                    <a:pt x="57796" y="264293"/>
                  </a:lnTo>
                  <a:lnTo>
                    <a:pt x="60756" y="265040"/>
                  </a:lnTo>
                  <a:lnTo>
                    <a:pt x="62729" y="264479"/>
                  </a:lnTo>
                  <a:lnTo>
                    <a:pt x="64044" y="263047"/>
                  </a:lnTo>
                  <a:lnTo>
                    <a:pt x="64921" y="261034"/>
                  </a:lnTo>
                  <a:lnTo>
                    <a:pt x="66564" y="259692"/>
                  </a:lnTo>
                  <a:lnTo>
                    <a:pt x="76805" y="254716"/>
                  </a:lnTo>
                  <a:lnTo>
                    <a:pt x="89020" y="243855"/>
                  </a:lnTo>
                  <a:lnTo>
                    <a:pt x="92481" y="237757"/>
                  </a:lnTo>
                  <a:lnTo>
                    <a:pt x="93404" y="234650"/>
                  </a:lnTo>
                  <a:lnTo>
                    <a:pt x="100074" y="228374"/>
                  </a:lnTo>
                  <a:lnTo>
                    <a:pt x="109036" y="220998"/>
                  </a:lnTo>
                  <a:lnTo>
                    <a:pt x="139646" y="174543"/>
                  </a:lnTo>
                  <a:lnTo>
                    <a:pt x="164744" y="133002"/>
                  </a:lnTo>
                  <a:lnTo>
                    <a:pt x="173761" y="120402"/>
                  </a:lnTo>
                  <a:lnTo>
                    <a:pt x="190914" y="76028"/>
                  </a:lnTo>
                  <a:lnTo>
                    <a:pt x="206764" y="40755"/>
                  </a:lnTo>
                  <a:lnTo>
                    <a:pt x="209370" y="32837"/>
                  </a:lnTo>
                  <a:lnTo>
                    <a:pt x="216845" y="19131"/>
                  </a:lnTo>
                  <a:lnTo>
                    <a:pt x="219037" y="395"/>
                  </a:lnTo>
                  <a:lnTo>
                    <a:pt x="214007" y="0"/>
                  </a:lnTo>
                  <a:lnTo>
                    <a:pt x="208709" y="2729"/>
                  </a:lnTo>
                  <a:lnTo>
                    <a:pt x="202826" y="6411"/>
                  </a:lnTo>
                  <a:lnTo>
                    <a:pt x="190500" y="935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44" name="SMARTInkShape-397"/>
            <p:cNvSpPr/>
            <p:nvPr>
              <p:custDataLst>
                <p:tags r:id="rId14"/>
              </p:custDataLst>
            </p:nvPr>
          </p:nvSpPr>
          <p:spPr>
            <a:xfrm>
              <a:off x="5238795" y="6105536"/>
              <a:ext cx="733085" cy="93906"/>
            </a:xfrm>
            <a:custGeom>
              <a:avLst/>
              <a:gdLst/>
              <a:ahLst/>
              <a:cxnLst/>
              <a:rect l="0" t="0" r="0" b="0"/>
              <a:pathLst>
                <a:path w="733085" h="93906">
                  <a:moveTo>
                    <a:pt x="19005" y="76189"/>
                  </a:moveTo>
                  <a:lnTo>
                    <a:pt x="19005" y="76189"/>
                  </a:lnTo>
                  <a:lnTo>
                    <a:pt x="13949" y="81245"/>
                  </a:lnTo>
                  <a:lnTo>
                    <a:pt x="8644" y="83728"/>
                  </a:lnTo>
                  <a:lnTo>
                    <a:pt x="463" y="85598"/>
                  </a:lnTo>
                  <a:lnTo>
                    <a:pt x="0" y="93905"/>
                  </a:lnTo>
                  <a:lnTo>
                    <a:pt x="10322" y="87524"/>
                  </a:lnTo>
                  <a:lnTo>
                    <a:pt x="55434" y="85746"/>
                  </a:lnTo>
                  <a:lnTo>
                    <a:pt x="99526" y="77074"/>
                  </a:lnTo>
                  <a:lnTo>
                    <a:pt x="143399" y="71249"/>
                  </a:lnTo>
                  <a:lnTo>
                    <a:pt x="182100" y="67570"/>
                  </a:lnTo>
                  <a:lnTo>
                    <a:pt x="226591" y="66843"/>
                  </a:lnTo>
                  <a:lnTo>
                    <a:pt x="271324" y="61642"/>
                  </a:lnTo>
                  <a:lnTo>
                    <a:pt x="308372" y="58473"/>
                  </a:lnTo>
                  <a:lnTo>
                    <a:pt x="346161" y="57534"/>
                  </a:lnTo>
                  <a:lnTo>
                    <a:pt x="384169" y="52200"/>
                  </a:lnTo>
                  <a:lnTo>
                    <a:pt x="422241" y="48972"/>
                  </a:lnTo>
                  <a:lnTo>
                    <a:pt x="460333" y="42960"/>
                  </a:lnTo>
                  <a:lnTo>
                    <a:pt x="498431" y="34476"/>
                  </a:lnTo>
                  <a:lnTo>
                    <a:pt x="541626" y="28674"/>
                  </a:lnTo>
                  <a:lnTo>
                    <a:pt x="583555" y="21255"/>
                  </a:lnTo>
                  <a:lnTo>
                    <a:pt x="627233" y="14420"/>
                  </a:lnTo>
                  <a:lnTo>
                    <a:pt x="672377" y="4888"/>
                  </a:lnTo>
                  <a:lnTo>
                    <a:pt x="710919" y="276"/>
                  </a:lnTo>
                  <a:lnTo>
                    <a:pt x="732380" y="0"/>
                  </a:lnTo>
                  <a:lnTo>
                    <a:pt x="732935" y="2816"/>
                  </a:lnTo>
                  <a:lnTo>
                    <a:pt x="733084" y="5049"/>
                  </a:lnTo>
                  <a:lnTo>
                    <a:pt x="732124" y="6537"/>
                  </a:lnTo>
                  <a:lnTo>
                    <a:pt x="730426" y="7530"/>
                  </a:lnTo>
                  <a:lnTo>
                    <a:pt x="723855" y="951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45" name="SMARTInkShape-398"/>
            <p:cNvSpPr/>
            <p:nvPr>
              <p:custDataLst>
                <p:tags r:id="rId15"/>
              </p:custDataLst>
            </p:nvPr>
          </p:nvSpPr>
          <p:spPr>
            <a:xfrm>
              <a:off x="5486400" y="6296025"/>
              <a:ext cx="133350" cy="285747"/>
            </a:xfrm>
            <a:custGeom>
              <a:avLst/>
              <a:gdLst/>
              <a:ahLst/>
              <a:cxnLst/>
              <a:rect l="0" t="0" r="0" b="0"/>
              <a:pathLst>
                <a:path w="133350" h="285747">
                  <a:moveTo>
                    <a:pt x="38100" y="0"/>
                  </a:moveTo>
                  <a:lnTo>
                    <a:pt x="38100" y="0"/>
                  </a:lnTo>
                  <a:lnTo>
                    <a:pt x="38100" y="8201"/>
                  </a:lnTo>
                  <a:lnTo>
                    <a:pt x="31555" y="16868"/>
                  </a:lnTo>
                  <a:lnTo>
                    <a:pt x="29458" y="25693"/>
                  </a:lnTo>
                  <a:lnTo>
                    <a:pt x="28968" y="31881"/>
                  </a:lnTo>
                  <a:lnTo>
                    <a:pt x="25927" y="38158"/>
                  </a:lnTo>
                  <a:lnTo>
                    <a:pt x="20408" y="45755"/>
                  </a:lnTo>
                  <a:lnTo>
                    <a:pt x="18260" y="54860"/>
                  </a:lnTo>
                  <a:lnTo>
                    <a:pt x="12584" y="64820"/>
                  </a:lnTo>
                  <a:lnTo>
                    <a:pt x="9536" y="112384"/>
                  </a:lnTo>
                  <a:lnTo>
                    <a:pt x="9525" y="132919"/>
                  </a:lnTo>
                  <a:lnTo>
                    <a:pt x="9525" y="125111"/>
                  </a:lnTo>
                  <a:lnTo>
                    <a:pt x="16070" y="116475"/>
                  </a:lnTo>
                  <a:lnTo>
                    <a:pt x="17726" y="110680"/>
                  </a:lnTo>
                  <a:lnTo>
                    <a:pt x="19846" y="91791"/>
                  </a:lnTo>
                  <a:lnTo>
                    <a:pt x="26577" y="80232"/>
                  </a:lnTo>
                  <a:lnTo>
                    <a:pt x="32273" y="73405"/>
                  </a:lnTo>
                  <a:lnTo>
                    <a:pt x="35511" y="64022"/>
                  </a:lnTo>
                  <a:lnTo>
                    <a:pt x="38007" y="53854"/>
                  </a:lnTo>
                  <a:lnTo>
                    <a:pt x="42644" y="45807"/>
                  </a:lnTo>
                  <a:lnTo>
                    <a:pt x="48234" y="41525"/>
                  </a:lnTo>
                  <a:lnTo>
                    <a:pt x="54246" y="38564"/>
                  </a:lnTo>
                  <a:lnTo>
                    <a:pt x="63579" y="32006"/>
                  </a:lnTo>
                  <a:lnTo>
                    <a:pt x="73049" y="29591"/>
                  </a:lnTo>
                  <a:lnTo>
                    <a:pt x="90225" y="28615"/>
                  </a:lnTo>
                  <a:lnTo>
                    <a:pt x="95839" y="31415"/>
                  </a:lnTo>
                  <a:lnTo>
                    <a:pt x="98818" y="33643"/>
                  </a:lnTo>
                  <a:lnTo>
                    <a:pt x="102127" y="38941"/>
                  </a:lnTo>
                  <a:lnTo>
                    <a:pt x="104656" y="44824"/>
                  </a:lnTo>
                  <a:lnTo>
                    <a:pt x="119861" y="64591"/>
                  </a:lnTo>
                  <a:lnTo>
                    <a:pt x="125864" y="83745"/>
                  </a:lnTo>
                  <a:lnTo>
                    <a:pt x="128359" y="87580"/>
                  </a:lnTo>
                  <a:lnTo>
                    <a:pt x="132912" y="110979"/>
                  </a:lnTo>
                  <a:lnTo>
                    <a:pt x="133349" y="155647"/>
                  </a:lnTo>
                  <a:lnTo>
                    <a:pt x="132292" y="178031"/>
                  </a:lnTo>
                  <a:lnTo>
                    <a:pt x="121591" y="208913"/>
                  </a:lnTo>
                  <a:lnTo>
                    <a:pt x="104128" y="234817"/>
                  </a:lnTo>
                  <a:lnTo>
                    <a:pt x="95360" y="255289"/>
                  </a:lnTo>
                  <a:lnTo>
                    <a:pt x="90713" y="260923"/>
                  </a:lnTo>
                  <a:lnTo>
                    <a:pt x="85120" y="264133"/>
                  </a:lnTo>
                  <a:lnTo>
                    <a:pt x="82146" y="264988"/>
                  </a:lnTo>
                  <a:lnTo>
                    <a:pt x="80164" y="266617"/>
                  </a:lnTo>
                  <a:lnTo>
                    <a:pt x="71665" y="279807"/>
                  </a:lnTo>
                  <a:lnTo>
                    <a:pt x="66070" y="283109"/>
                  </a:lnTo>
                  <a:lnTo>
                    <a:pt x="53856" y="285228"/>
                  </a:lnTo>
                  <a:lnTo>
                    <a:pt x="15874" y="285746"/>
                  </a:lnTo>
                  <a:lnTo>
                    <a:pt x="12700" y="282573"/>
                  </a:lnTo>
                  <a:lnTo>
                    <a:pt x="0" y="2571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46" name="SMARTInkShape-399"/>
            <p:cNvSpPr/>
            <p:nvPr>
              <p:custDataLst>
                <p:tags r:id="rId16"/>
              </p:custDataLst>
            </p:nvPr>
          </p:nvSpPr>
          <p:spPr>
            <a:xfrm>
              <a:off x="5524500" y="6259259"/>
              <a:ext cx="142876" cy="46292"/>
            </a:xfrm>
            <a:custGeom>
              <a:avLst/>
              <a:gdLst/>
              <a:ahLst/>
              <a:cxnLst/>
              <a:rect l="0" t="0" r="0" b="0"/>
              <a:pathLst>
                <a:path w="142876" h="46292">
                  <a:moveTo>
                    <a:pt x="0" y="46291"/>
                  </a:moveTo>
                  <a:lnTo>
                    <a:pt x="0" y="46291"/>
                  </a:lnTo>
                  <a:lnTo>
                    <a:pt x="5056" y="46291"/>
                  </a:lnTo>
                  <a:lnTo>
                    <a:pt x="6545" y="45233"/>
                  </a:lnTo>
                  <a:lnTo>
                    <a:pt x="7539" y="43469"/>
                  </a:lnTo>
                  <a:lnTo>
                    <a:pt x="8201" y="41235"/>
                  </a:lnTo>
                  <a:lnTo>
                    <a:pt x="9701" y="39746"/>
                  </a:lnTo>
                  <a:lnTo>
                    <a:pt x="14189" y="38090"/>
                  </a:lnTo>
                  <a:lnTo>
                    <a:pt x="15810" y="36590"/>
                  </a:lnTo>
                  <a:lnTo>
                    <a:pt x="27124" y="19467"/>
                  </a:lnTo>
                  <a:lnTo>
                    <a:pt x="30753" y="18494"/>
                  </a:lnTo>
                  <a:lnTo>
                    <a:pt x="33203" y="18234"/>
                  </a:lnTo>
                  <a:lnTo>
                    <a:pt x="38745" y="15124"/>
                  </a:lnTo>
                  <a:lnTo>
                    <a:pt x="44737" y="11272"/>
                  </a:lnTo>
                  <a:lnTo>
                    <a:pt x="54060" y="9104"/>
                  </a:lnTo>
                  <a:lnTo>
                    <a:pt x="69861" y="8311"/>
                  </a:lnTo>
                  <a:lnTo>
                    <a:pt x="76205" y="5422"/>
                  </a:lnTo>
                  <a:lnTo>
                    <a:pt x="82552" y="1669"/>
                  </a:lnTo>
                  <a:lnTo>
                    <a:pt x="88901" y="0"/>
                  </a:lnTo>
                  <a:lnTo>
                    <a:pt x="92075" y="614"/>
                  </a:lnTo>
                  <a:lnTo>
                    <a:pt x="104775" y="6381"/>
                  </a:lnTo>
                  <a:lnTo>
                    <a:pt x="142875" y="819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47" name="SMARTInkShape-400"/>
            <p:cNvSpPr/>
            <p:nvPr>
              <p:custDataLst>
                <p:tags r:id="rId17"/>
              </p:custDataLst>
            </p:nvPr>
          </p:nvSpPr>
          <p:spPr>
            <a:xfrm>
              <a:off x="5710853" y="6305550"/>
              <a:ext cx="183513" cy="247213"/>
            </a:xfrm>
            <a:custGeom>
              <a:avLst/>
              <a:gdLst/>
              <a:ahLst/>
              <a:cxnLst/>
              <a:rect l="0" t="0" r="0" b="0"/>
              <a:pathLst>
                <a:path w="183513" h="247213">
                  <a:moveTo>
                    <a:pt x="61297" y="0"/>
                  </a:moveTo>
                  <a:lnTo>
                    <a:pt x="61297" y="0"/>
                  </a:lnTo>
                  <a:lnTo>
                    <a:pt x="61297" y="5056"/>
                  </a:lnTo>
                  <a:lnTo>
                    <a:pt x="58475" y="10361"/>
                  </a:lnTo>
                  <a:lnTo>
                    <a:pt x="54752" y="16247"/>
                  </a:lnTo>
                  <a:lnTo>
                    <a:pt x="40065" y="59390"/>
                  </a:lnTo>
                  <a:lnTo>
                    <a:pt x="35985" y="70846"/>
                  </a:lnTo>
                  <a:lnTo>
                    <a:pt x="32631" y="88136"/>
                  </a:lnTo>
                  <a:lnTo>
                    <a:pt x="25374" y="103997"/>
                  </a:lnTo>
                  <a:lnTo>
                    <a:pt x="23208" y="147027"/>
                  </a:lnTo>
                  <a:lnTo>
                    <a:pt x="24257" y="167645"/>
                  </a:lnTo>
                  <a:lnTo>
                    <a:pt x="31839" y="195819"/>
                  </a:lnTo>
                  <a:lnTo>
                    <a:pt x="32330" y="202742"/>
                  </a:lnTo>
                  <a:lnTo>
                    <a:pt x="35371" y="209347"/>
                  </a:lnTo>
                  <a:lnTo>
                    <a:pt x="40889" y="217154"/>
                  </a:lnTo>
                  <a:lnTo>
                    <a:pt x="43037" y="226299"/>
                  </a:lnTo>
                  <a:lnTo>
                    <a:pt x="56426" y="242658"/>
                  </a:lnTo>
                  <a:lnTo>
                    <a:pt x="61954" y="245432"/>
                  </a:lnTo>
                  <a:lnTo>
                    <a:pt x="74126" y="247212"/>
                  </a:lnTo>
                  <a:lnTo>
                    <a:pt x="88617" y="242463"/>
                  </a:lnTo>
                  <a:lnTo>
                    <a:pt x="124966" y="211991"/>
                  </a:lnTo>
                  <a:lnTo>
                    <a:pt x="138841" y="193458"/>
                  </a:lnTo>
                  <a:lnTo>
                    <a:pt x="159128" y="151535"/>
                  </a:lnTo>
                  <a:lnTo>
                    <a:pt x="168277" y="132966"/>
                  </a:lnTo>
                  <a:lnTo>
                    <a:pt x="176973" y="100819"/>
                  </a:lnTo>
                  <a:lnTo>
                    <a:pt x="181501" y="90317"/>
                  </a:lnTo>
                  <a:lnTo>
                    <a:pt x="183512" y="78594"/>
                  </a:lnTo>
                  <a:lnTo>
                    <a:pt x="181584" y="66328"/>
                  </a:lnTo>
                  <a:lnTo>
                    <a:pt x="173301" y="38906"/>
                  </a:lnTo>
                  <a:lnTo>
                    <a:pt x="162444" y="25559"/>
                  </a:lnTo>
                  <a:lnTo>
                    <a:pt x="156345" y="21943"/>
                  </a:lnTo>
                  <a:lnTo>
                    <a:pt x="143807" y="19622"/>
                  </a:lnTo>
                  <a:lnTo>
                    <a:pt x="97938" y="19065"/>
                  </a:lnTo>
                  <a:lnTo>
                    <a:pt x="70212" y="29413"/>
                  </a:lnTo>
                  <a:lnTo>
                    <a:pt x="50358" y="41440"/>
                  </a:lnTo>
                  <a:lnTo>
                    <a:pt x="7615" y="83350"/>
                  </a:lnTo>
                  <a:lnTo>
                    <a:pt x="1101" y="93841"/>
                  </a:lnTo>
                  <a:lnTo>
                    <a:pt x="0" y="99603"/>
                  </a:lnTo>
                  <a:lnTo>
                    <a:pt x="3924" y="136014"/>
                  </a:lnTo>
                  <a:lnTo>
                    <a:pt x="5057" y="138300"/>
                  </a:lnTo>
                  <a:lnTo>
                    <a:pt x="6870" y="139826"/>
                  </a:lnTo>
                  <a:lnTo>
                    <a:pt x="13672" y="1428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48" name="SMARTInkShape-401"/>
            <p:cNvSpPr/>
            <p:nvPr>
              <p:custDataLst>
                <p:tags r:id="rId18"/>
              </p:custDataLst>
            </p:nvPr>
          </p:nvSpPr>
          <p:spPr>
            <a:xfrm>
              <a:off x="6343650" y="6019800"/>
              <a:ext cx="66676" cy="19051"/>
            </a:xfrm>
            <a:custGeom>
              <a:avLst/>
              <a:gdLst/>
              <a:ahLst/>
              <a:cxnLst/>
              <a:rect l="0" t="0" r="0" b="0"/>
              <a:pathLst>
                <a:path w="66676" h="19051">
                  <a:moveTo>
                    <a:pt x="0" y="0"/>
                  </a:moveTo>
                  <a:lnTo>
                    <a:pt x="0" y="0"/>
                  </a:lnTo>
                  <a:lnTo>
                    <a:pt x="0" y="19013"/>
                  </a:lnTo>
                  <a:lnTo>
                    <a:pt x="46147" y="19050"/>
                  </a:lnTo>
                  <a:lnTo>
                    <a:pt x="54938" y="12505"/>
                  </a:lnTo>
                  <a:lnTo>
                    <a:pt x="66675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49" name="SMARTInkShape-402"/>
            <p:cNvSpPr/>
            <p:nvPr>
              <p:custDataLst>
                <p:tags r:id="rId19"/>
              </p:custDataLst>
            </p:nvPr>
          </p:nvSpPr>
          <p:spPr>
            <a:xfrm>
              <a:off x="6315075" y="6086475"/>
              <a:ext cx="66676" cy="47612"/>
            </a:xfrm>
            <a:custGeom>
              <a:avLst/>
              <a:gdLst/>
              <a:ahLst/>
              <a:cxnLst/>
              <a:rect l="0" t="0" r="0" b="0"/>
              <a:pathLst>
                <a:path w="66676" h="47612">
                  <a:moveTo>
                    <a:pt x="9525" y="28575"/>
                  </a:moveTo>
                  <a:lnTo>
                    <a:pt x="9525" y="28575"/>
                  </a:lnTo>
                  <a:lnTo>
                    <a:pt x="4469" y="33631"/>
                  </a:lnTo>
                  <a:lnTo>
                    <a:pt x="1986" y="38936"/>
                  </a:lnTo>
                  <a:lnTo>
                    <a:pt x="3" y="47611"/>
                  </a:lnTo>
                  <a:lnTo>
                    <a:pt x="0" y="42565"/>
                  </a:lnTo>
                  <a:lnTo>
                    <a:pt x="1058" y="41077"/>
                  </a:lnTo>
                  <a:lnTo>
                    <a:pt x="2822" y="40084"/>
                  </a:lnTo>
                  <a:lnTo>
                    <a:pt x="9701" y="38362"/>
                  </a:lnTo>
                  <a:lnTo>
                    <a:pt x="14189" y="38216"/>
                  </a:lnTo>
                  <a:lnTo>
                    <a:pt x="15809" y="37119"/>
                  </a:lnTo>
                  <a:lnTo>
                    <a:pt x="16890" y="35329"/>
                  </a:lnTo>
                  <a:lnTo>
                    <a:pt x="17610" y="33077"/>
                  </a:lnTo>
                  <a:lnTo>
                    <a:pt x="19148" y="31576"/>
                  </a:lnTo>
                  <a:lnTo>
                    <a:pt x="29222" y="26346"/>
                  </a:lnTo>
                  <a:lnTo>
                    <a:pt x="35212" y="22292"/>
                  </a:lnTo>
                  <a:lnTo>
                    <a:pt x="44536" y="18952"/>
                  </a:lnTo>
                  <a:lnTo>
                    <a:pt x="6667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53" name="SMARTInkShape-Group72"/>
          <p:cNvGrpSpPr/>
          <p:nvPr/>
        </p:nvGrpSpPr>
        <p:grpSpPr>
          <a:xfrm>
            <a:off x="6924723" y="5648325"/>
            <a:ext cx="533100" cy="504667"/>
            <a:chOff x="6924723" y="5648325"/>
            <a:chExt cx="533100" cy="504667"/>
          </a:xfrm>
        </p:grpSpPr>
        <p:sp>
          <p:nvSpPr>
            <p:cNvPr id="24651" name="SMARTInkShape-403"/>
            <p:cNvSpPr/>
            <p:nvPr>
              <p:custDataLst>
                <p:tags r:id="rId10"/>
              </p:custDataLst>
            </p:nvPr>
          </p:nvSpPr>
          <p:spPr>
            <a:xfrm>
              <a:off x="6924723" y="5648325"/>
              <a:ext cx="180928" cy="504667"/>
            </a:xfrm>
            <a:custGeom>
              <a:avLst/>
              <a:gdLst/>
              <a:ahLst/>
              <a:cxnLst/>
              <a:rect l="0" t="0" r="0" b="0"/>
              <a:pathLst>
                <a:path w="180928" h="504667">
                  <a:moveTo>
                    <a:pt x="152352" y="66675"/>
                  </a:moveTo>
                  <a:lnTo>
                    <a:pt x="152352" y="66675"/>
                  </a:lnTo>
                  <a:lnTo>
                    <a:pt x="147296" y="61619"/>
                  </a:lnTo>
                  <a:lnTo>
                    <a:pt x="146865" y="60130"/>
                  </a:lnTo>
                  <a:lnTo>
                    <a:pt x="147635" y="59136"/>
                  </a:lnTo>
                  <a:lnTo>
                    <a:pt x="152271" y="57184"/>
                  </a:lnTo>
                  <a:lnTo>
                    <a:pt x="152350" y="76396"/>
                  </a:lnTo>
                  <a:lnTo>
                    <a:pt x="149528" y="84402"/>
                  </a:lnTo>
                  <a:lnTo>
                    <a:pt x="147295" y="88018"/>
                  </a:lnTo>
                  <a:lnTo>
                    <a:pt x="135462" y="133563"/>
                  </a:lnTo>
                  <a:lnTo>
                    <a:pt x="131120" y="152463"/>
                  </a:lnTo>
                  <a:lnTo>
                    <a:pt x="127040" y="166186"/>
                  </a:lnTo>
                  <a:lnTo>
                    <a:pt x="119149" y="210111"/>
                  </a:lnTo>
                  <a:lnTo>
                    <a:pt x="107359" y="257248"/>
                  </a:lnTo>
                  <a:lnTo>
                    <a:pt x="97469" y="304810"/>
                  </a:lnTo>
                  <a:lnTo>
                    <a:pt x="82382" y="352426"/>
                  </a:lnTo>
                  <a:lnTo>
                    <a:pt x="74151" y="392511"/>
                  </a:lnTo>
                  <a:lnTo>
                    <a:pt x="58865" y="439003"/>
                  </a:lnTo>
                  <a:lnTo>
                    <a:pt x="54512" y="467255"/>
                  </a:lnTo>
                  <a:lnTo>
                    <a:pt x="48490" y="484394"/>
                  </a:lnTo>
                  <a:lnTo>
                    <a:pt x="47982" y="489748"/>
                  </a:lnTo>
                  <a:lnTo>
                    <a:pt x="50579" y="495655"/>
                  </a:lnTo>
                  <a:lnTo>
                    <a:pt x="56720" y="504289"/>
                  </a:lnTo>
                  <a:lnTo>
                    <a:pt x="62045" y="504666"/>
                  </a:lnTo>
                  <a:lnTo>
                    <a:pt x="63572" y="503661"/>
                  </a:lnTo>
                  <a:lnTo>
                    <a:pt x="64591" y="501932"/>
                  </a:lnTo>
                  <a:lnTo>
                    <a:pt x="65270" y="499721"/>
                  </a:lnTo>
                  <a:lnTo>
                    <a:pt x="76810" y="485521"/>
                  </a:lnTo>
                  <a:lnTo>
                    <a:pt x="104744" y="454371"/>
                  </a:lnTo>
                  <a:lnTo>
                    <a:pt x="119545" y="431624"/>
                  </a:lnTo>
                  <a:lnTo>
                    <a:pt x="128276" y="402784"/>
                  </a:lnTo>
                  <a:lnTo>
                    <a:pt x="138856" y="384284"/>
                  </a:lnTo>
                  <a:lnTo>
                    <a:pt x="144865" y="364166"/>
                  </a:lnTo>
                  <a:lnTo>
                    <a:pt x="149024" y="356584"/>
                  </a:lnTo>
                  <a:lnTo>
                    <a:pt x="151366" y="345309"/>
                  </a:lnTo>
                  <a:lnTo>
                    <a:pt x="152223" y="322038"/>
                  </a:lnTo>
                  <a:lnTo>
                    <a:pt x="149472" y="314931"/>
                  </a:lnTo>
                  <a:lnTo>
                    <a:pt x="145780" y="308244"/>
                  </a:lnTo>
                  <a:lnTo>
                    <a:pt x="142643" y="298530"/>
                  </a:lnTo>
                  <a:lnTo>
                    <a:pt x="111038" y="263526"/>
                  </a:lnTo>
                  <a:lnTo>
                    <a:pt x="101888" y="259997"/>
                  </a:lnTo>
                  <a:lnTo>
                    <a:pt x="91823" y="257371"/>
                  </a:lnTo>
                  <a:lnTo>
                    <a:pt x="76739" y="247062"/>
                  </a:lnTo>
                  <a:lnTo>
                    <a:pt x="63567" y="234833"/>
                  </a:lnTo>
                  <a:lnTo>
                    <a:pt x="54331" y="231371"/>
                  </a:lnTo>
                  <a:lnTo>
                    <a:pt x="44229" y="228773"/>
                  </a:lnTo>
                  <a:lnTo>
                    <a:pt x="36211" y="224091"/>
                  </a:lnTo>
                  <a:lnTo>
                    <a:pt x="31942" y="218482"/>
                  </a:lnTo>
                  <a:lnTo>
                    <a:pt x="30804" y="215504"/>
                  </a:lnTo>
                  <a:lnTo>
                    <a:pt x="28987" y="213520"/>
                  </a:lnTo>
                  <a:lnTo>
                    <a:pt x="9318" y="199421"/>
                  </a:lnTo>
                  <a:lnTo>
                    <a:pt x="4115" y="193407"/>
                  </a:lnTo>
                  <a:lnTo>
                    <a:pt x="1802" y="187206"/>
                  </a:lnTo>
                  <a:lnTo>
                    <a:pt x="0" y="153690"/>
                  </a:lnTo>
                  <a:lnTo>
                    <a:pt x="2796" y="144859"/>
                  </a:lnTo>
                  <a:lnTo>
                    <a:pt x="26522" y="107852"/>
                  </a:lnTo>
                  <a:lnTo>
                    <a:pt x="48435" y="87900"/>
                  </a:lnTo>
                  <a:lnTo>
                    <a:pt x="95813" y="54384"/>
                  </a:lnTo>
                  <a:lnTo>
                    <a:pt x="133355" y="29168"/>
                  </a:lnTo>
                  <a:lnTo>
                    <a:pt x="180927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52" name="SMARTInkShape-404"/>
            <p:cNvSpPr/>
            <p:nvPr>
              <p:custDataLst>
                <p:tags r:id="rId11"/>
              </p:custDataLst>
            </p:nvPr>
          </p:nvSpPr>
          <p:spPr>
            <a:xfrm>
              <a:off x="7267765" y="5753662"/>
              <a:ext cx="190058" cy="337840"/>
            </a:xfrm>
            <a:custGeom>
              <a:avLst/>
              <a:gdLst/>
              <a:ahLst/>
              <a:cxnLst/>
              <a:rect l="0" t="0" r="0" b="0"/>
              <a:pathLst>
                <a:path w="190058" h="337840">
                  <a:moveTo>
                    <a:pt x="37910" y="113738"/>
                  </a:moveTo>
                  <a:lnTo>
                    <a:pt x="37910" y="113738"/>
                  </a:lnTo>
                  <a:lnTo>
                    <a:pt x="37910" y="66143"/>
                  </a:lnTo>
                  <a:lnTo>
                    <a:pt x="37910" y="58475"/>
                  </a:lnTo>
                  <a:lnTo>
                    <a:pt x="36852" y="57846"/>
                  </a:lnTo>
                  <a:lnTo>
                    <a:pt x="28776" y="56636"/>
                  </a:lnTo>
                  <a:lnTo>
                    <a:pt x="23445" y="61659"/>
                  </a:lnTo>
                  <a:lnTo>
                    <a:pt x="20898" y="66956"/>
                  </a:lnTo>
                  <a:lnTo>
                    <a:pt x="10694" y="111135"/>
                  </a:lnTo>
                  <a:lnTo>
                    <a:pt x="1253" y="156914"/>
                  </a:lnTo>
                  <a:lnTo>
                    <a:pt x="0" y="200132"/>
                  </a:lnTo>
                  <a:lnTo>
                    <a:pt x="894" y="240631"/>
                  </a:lnTo>
                  <a:lnTo>
                    <a:pt x="9513" y="286320"/>
                  </a:lnTo>
                  <a:lnTo>
                    <a:pt x="16701" y="306030"/>
                  </a:lnTo>
                  <a:lnTo>
                    <a:pt x="18959" y="316676"/>
                  </a:lnTo>
                  <a:lnTo>
                    <a:pt x="23490" y="324936"/>
                  </a:lnTo>
                  <a:lnTo>
                    <a:pt x="29032" y="329312"/>
                  </a:lnTo>
                  <a:lnTo>
                    <a:pt x="35023" y="332315"/>
                  </a:lnTo>
                  <a:lnTo>
                    <a:pt x="41213" y="337177"/>
                  </a:lnTo>
                  <a:lnTo>
                    <a:pt x="44344" y="337839"/>
                  </a:lnTo>
                  <a:lnTo>
                    <a:pt x="47492" y="337222"/>
                  </a:lnTo>
                  <a:lnTo>
                    <a:pt x="53811" y="334773"/>
                  </a:lnTo>
                  <a:lnTo>
                    <a:pt x="74719" y="328014"/>
                  </a:lnTo>
                  <a:lnTo>
                    <a:pt x="83551" y="319744"/>
                  </a:lnTo>
                  <a:lnTo>
                    <a:pt x="92061" y="310072"/>
                  </a:lnTo>
                  <a:lnTo>
                    <a:pt x="107695" y="297617"/>
                  </a:lnTo>
                  <a:lnTo>
                    <a:pt x="149467" y="250129"/>
                  </a:lnTo>
                  <a:lnTo>
                    <a:pt x="173916" y="203950"/>
                  </a:lnTo>
                  <a:lnTo>
                    <a:pt x="187419" y="163522"/>
                  </a:lnTo>
                  <a:lnTo>
                    <a:pt x="190057" y="115913"/>
                  </a:lnTo>
                  <a:lnTo>
                    <a:pt x="189219" y="82275"/>
                  </a:lnTo>
                  <a:lnTo>
                    <a:pt x="177049" y="50275"/>
                  </a:lnTo>
                  <a:lnTo>
                    <a:pt x="161661" y="28854"/>
                  </a:lnTo>
                  <a:lnTo>
                    <a:pt x="154294" y="22037"/>
                  </a:lnTo>
                  <a:lnTo>
                    <a:pt x="121143" y="3704"/>
                  </a:lnTo>
                  <a:lnTo>
                    <a:pt x="107844" y="702"/>
                  </a:lnTo>
                  <a:lnTo>
                    <a:pt x="96861" y="0"/>
                  </a:lnTo>
                  <a:lnTo>
                    <a:pt x="65071" y="7688"/>
                  </a:lnTo>
                  <a:lnTo>
                    <a:pt x="57742" y="11219"/>
                  </a:lnTo>
                  <a:lnTo>
                    <a:pt x="26580" y="39521"/>
                  </a:lnTo>
                  <a:lnTo>
                    <a:pt x="22292" y="49355"/>
                  </a:lnTo>
                  <a:lnTo>
                    <a:pt x="10860" y="91647"/>
                  </a:lnTo>
                  <a:lnTo>
                    <a:pt x="9469" y="134681"/>
                  </a:lnTo>
                  <a:lnTo>
                    <a:pt x="16891" y="177840"/>
                  </a:lnTo>
                  <a:lnTo>
                    <a:pt x="28385" y="22803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57" name="SMARTInkShape-Group73"/>
          <p:cNvGrpSpPr/>
          <p:nvPr/>
        </p:nvGrpSpPr>
        <p:grpSpPr>
          <a:xfrm>
            <a:off x="7776547" y="5421200"/>
            <a:ext cx="709787" cy="770051"/>
            <a:chOff x="7776547" y="5421200"/>
            <a:chExt cx="709787" cy="770051"/>
          </a:xfrm>
        </p:grpSpPr>
        <p:sp>
          <p:nvSpPr>
            <p:cNvPr id="24654" name="SMARTInkShape-405"/>
            <p:cNvSpPr/>
            <p:nvPr>
              <p:custDataLst>
                <p:tags r:id="rId7"/>
              </p:custDataLst>
            </p:nvPr>
          </p:nvSpPr>
          <p:spPr>
            <a:xfrm>
              <a:off x="7776547" y="5639369"/>
              <a:ext cx="100629" cy="494732"/>
            </a:xfrm>
            <a:custGeom>
              <a:avLst/>
              <a:gdLst/>
              <a:ahLst/>
              <a:cxnLst/>
              <a:rect l="0" t="0" r="0" b="0"/>
              <a:pathLst>
                <a:path w="100629" h="494732">
                  <a:moveTo>
                    <a:pt x="100628" y="75631"/>
                  </a:moveTo>
                  <a:lnTo>
                    <a:pt x="100628" y="75631"/>
                  </a:lnTo>
                  <a:lnTo>
                    <a:pt x="100628" y="30093"/>
                  </a:lnTo>
                  <a:lnTo>
                    <a:pt x="100628" y="5903"/>
                  </a:lnTo>
                  <a:lnTo>
                    <a:pt x="99570" y="3746"/>
                  </a:lnTo>
                  <a:lnTo>
                    <a:pt x="97806" y="2307"/>
                  </a:lnTo>
                  <a:lnTo>
                    <a:pt x="92427" y="0"/>
                  </a:lnTo>
                  <a:lnTo>
                    <a:pt x="86438" y="4655"/>
                  </a:lnTo>
                  <a:lnTo>
                    <a:pt x="83738" y="9868"/>
                  </a:lnTo>
                  <a:lnTo>
                    <a:pt x="62337" y="56852"/>
                  </a:lnTo>
                  <a:lnTo>
                    <a:pt x="46627" y="97029"/>
                  </a:lnTo>
                  <a:lnTo>
                    <a:pt x="33948" y="140574"/>
                  </a:lnTo>
                  <a:lnTo>
                    <a:pt x="21252" y="185120"/>
                  </a:lnTo>
                  <a:lnTo>
                    <a:pt x="11728" y="222137"/>
                  </a:lnTo>
                  <a:lnTo>
                    <a:pt x="7260" y="259916"/>
                  </a:lnTo>
                  <a:lnTo>
                    <a:pt x="4690" y="304062"/>
                  </a:lnTo>
                  <a:lnTo>
                    <a:pt x="0" y="338988"/>
                  </a:lnTo>
                  <a:lnTo>
                    <a:pt x="4002" y="379771"/>
                  </a:lnTo>
                  <a:lnTo>
                    <a:pt x="8079" y="427162"/>
                  </a:lnTo>
                  <a:lnTo>
                    <a:pt x="21609" y="458630"/>
                  </a:lnTo>
                  <a:lnTo>
                    <a:pt x="46667" y="488212"/>
                  </a:lnTo>
                  <a:lnTo>
                    <a:pt x="55832" y="491834"/>
                  </a:lnTo>
                  <a:lnTo>
                    <a:pt x="81578" y="49473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55" name="SMARTInkShape-406"/>
            <p:cNvSpPr/>
            <p:nvPr>
              <p:custDataLst>
                <p:tags r:id="rId8"/>
              </p:custDataLst>
            </p:nvPr>
          </p:nvSpPr>
          <p:spPr>
            <a:xfrm>
              <a:off x="7981951" y="5812146"/>
              <a:ext cx="333375" cy="283852"/>
            </a:xfrm>
            <a:custGeom>
              <a:avLst/>
              <a:gdLst/>
              <a:ahLst/>
              <a:cxnLst/>
              <a:rect l="0" t="0" r="0" b="0"/>
              <a:pathLst>
                <a:path w="333375" h="283852">
                  <a:moveTo>
                    <a:pt x="28574" y="217179"/>
                  </a:moveTo>
                  <a:lnTo>
                    <a:pt x="28574" y="217179"/>
                  </a:lnTo>
                  <a:lnTo>
                    <a:pt x="28574" y="222235"/>
                  </a:lnTo>
                  <a:lnTo>
                    <a:pt x="27516" y="223724"/>
                  </a:lnTo>
                  <a:lnTo>
                    <a:pt x="25752" y="224718"/>
                  </a:lnTo>
                  <a:lnTo>
                    <a:pt x="19440" y="226588"/>
                  </a:lnTo>
                  <a:lnTo>
                    <a:pt x="19164" y="236783"/>
                  </a:lnTo>
                  <a:lnTo>
                    <a:pt x="18068" y="239773"/>
                  </a:lnTo>
                  <a:lnTo>
                    <a:pt x="16278" y="241767"/>
                  </a:lnTo>
                  <a:lnTo>
                    <a:pt x="10859" y="244966"/>
                  </a:lnTo>
                  <a:lnTo>
                    <a:pt x="10117" y="248226"/>
                  </a:lnTo>
                  <a:lnTo>
                    <a:pt x="9919" y="250577"/>
                  </a:lnTo>
                  <a:lnTo>
                    <a:pt x="8729" y="252144"/>
                  </a:lnTo>
                  <a:lnTo>
                    <a:pt x="1358" y="254866"/>
                  </a:lnTo>
                  <a:lnTo>
                    <a:pt x="603" y="257918"/>
                  </a:lnTo>
                  <a:lnTo>
                    <a:pt x="0" y="282403"/>
                  </a:lnTo>
                  <a:lnTo>
                    <a:pt x="1057" y="282887"/>
                  </a:lnTo>
                  <a:lnTo>
                    <a:pt x="17690" y="283851"/>
                  </a:lnTo>
                  <a:lnTo>
                    <a:pt x="26384" y="277307"/>
                  </a:lnTo>
                  <a:lnTo>
                    <a:pt x="35216" y="274153"/>
                  </a:lnTo>
                  <a:lnTo>
                    <a:pt x="50838" y="261188"/>
                  </a:lnTo>
                  <a:lnTo>
                    <a:pt x="69501" y="238156"/>
                  </a:lnTo>
                  <a:lnTo>
                    <a:pt x="79572" y="229677"/>
                  </a:lnTo>
                  <a:lnTo>
                    <a:pt x="116034" y="182122"/>
                  </a:lnTo>
                  <a:lnTo>
                    <a:pt x="154804" y="139892"/>
                  </a:lnTo>
                  <a:lnTo>
                    <a:pt x="183565" y="93476"/>
                  </a:lnTo>
                  <a:lnTo>
                    <a:pt x="212318" y="48911"/>
                  </a:lnTo>
                  <a:lnTo>
                    <a:pt x="235286" y="17402"/>
                  </a:lnTo>
                  <a:lnTo>
                    <a:pt x="237957" y="0"/>
                  </a:lnTo>
                  <a:lnTo>
                    <a:pt x="238109" y="6471"/>
                  </a:lnTo>
                  <a:lnTo>
                    <a:pt x="213672" y="34177"/>
                  </a:lnTo>
                  <a:lnTo>
                    <a:pt x="196452" y="80823"/>
                  </a:lnTo>
                  <a:lnTo>
                    <a:pt x="185128" y="99541"/>
                  </a:lnTo>
                  <a:lnTo>
                    <a:pt x="173678" y="141155"/>
                  </a:lnTo>
                  <a:lnTo>
                    <a:pt x="171467" y="188532"/>
                  </a:lnTo>
                  <a:lnTo>
                    <a:pt x="171461" y="191731"/>
                  </a:lnTo>
                  <a:lnTo>
                    <a:pt x="172515" y="193864"/>
                  </a:lnTo>
                  <a:lnTo>
                    <a:pt x="174276" y="195285"/>
                  </a:lnTo>
                  <a:lnTo>
                    <a:pt x="176508" y="196233"/>
                  </a:lnTo>
                  <a:lnTo>
                    <a:pt x="177997" y="197923"/>
                  </a:lnTo>
                  <a:lnTo>
                    <a:pt x="179651" y="202624"/>
                  </a:lnTo>
                  <a:lnTo>
                    <a:pt x="181150" y="204301"/>
                  </a:lnTo>
                  <a:lnTo>
                    <a:pt x="185639" y="206164"/>
                  </a:lnTo>
                  <a:lnTo>
                    <a:pt x="214060" y="207643"/>
                  </a:lnTo>
                  <a:lnTo>
                    <a:pt x="219667" y="204827"/>
                  </a:lnTo>
                  <a:lnTo>
                    <a:pt x="225688" y="201106"/>
                  </a:lnTo>
                  <a:lnTo>
                    <a:pt x="236085" y="199011"/>
                  </a:lnTo>
                  <a:lnTo>
                    <a:pt x="246390" y="198521"/>
                  </a:lnTo>
                  <a:lnTo>
                    <a:pt x="249984" y="197332"/>
                  </a:lnTo>
                  <a:lnTo>
                    <a:pt x="252380" y="195480"/>
                  </a:lnTo>
                  <a:lnTo>
                    <a:pt x="253979" y="193189"/>
                  </a:lnTo>
                  <a:lnTo>
                    <a:pt x="256102" y="191660"/>
                  </a:lnTo>
                  <a:lnTo>
                    <a:pt x="283885" y="178422"/>
                  </a:lnTo>
                  <a:lnTo>
                    <a:pt x="299664" y="165016"/>
                  </a:lnTo>
                  <a:lnTo>
                    <a:pt x="310331" y="146864"/>
                  </a:lnTo>
                  <a:lnTo>
                    <a:pt x="314199" y="135432"/>
                  </a:lnTo>
                  <a:lnTo>
                    <a:pt x="333374" y="10287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56" name="SMARTInkShape-407"/>
            <p:cNvSpPr/>
            <p:nvPr>
              <p:custDataLst>
                <p:tags r:id="rId9"/>
              </p:custDataLst>
            </p:nvPr>
          </p:nvSpPr>
          <p:spPr>
            <a:xfrm>
              <a:off x="8258175" y="5421200"/>
              <a:ext cx="228159" cy="770051"/>
            </a:xfrm>
            <a:custGeom>
              <a:avLst/>
              <a:gdLst/>
              <a:ahLst/>
              <a:cxnLst/>
              <a:rect l="0" t="0" r="0" b="0"/>
              <a:pathLst>
                <a:path w="228159" h="770051">
                  <a:moveTo>
                    <a:pt x="123825" y="27100"/>
                  </a:moveTo>
                  <a:lnTo>
                    <a:pt x="123825" y="27100"/>
                  </a:lnTo>
                  <a:lnTo>
                    <a:pt x="123825" y="3502"/>
                  </a:lnTo>
                  <a:lnTo>
                    <a:pt x="124883" y="1844"/>
                  </a:lnTo>
                  <a:lnTo>
                    <a:pt x="126648" y="737"/>
                  </a:lnTo>
                  <a:lnTo>
                    <a:pt x="128881" y="0"/>
                  </a:lnTo>
                  <a:lnTo>
                    <a:pt x="130371" y="566"/>
                  </a:lnTo>
                  <a:lnTo>
                    <a:pt x="131364" y="2002"/>
                  </a:lnTo>
                  <a:lnTo>
                    <a:pt x="132027" y="4018"/>
                  </a:lnTo>
                  <a:lnTo>
                    <a:pt x="133527" y="5362"/>
                  </a:lnTo>
                  <a:lnTo>
                    <a:pt x="143538" y="10341"/>
                  </a:lnTo>
                  <a:lnTo>
                    <a:pt x="165383" y="31831"/>
                  </a:lnTo>
                  <a:lnTo>
                    <a:pt x="187072" y="69570"/>
                  </a:lnTo>
                  <a:lnTo>
                    <a:pt x="199974" y="106985"/>
                  </a:lnTo>
                  <a:lnTo>
                    <a:pt x="212715" y="149772"/>
                  </a:lnTo>
                  <a:lnTo>
                    <a:pt x="217191" y="189271"/>
                  </a:lnTo>
                  <a:lnTo>
                    <a:pt x="223572" y="229432"/>
                  </a:lnTo>
                  <a:lnTo>
                    <a:pt x="227111" y="273200"/>
                  </a:lnTo>
                  <a:lnTo>
                    <a:pt x="228158" y="314625"/>
                  </a:lnTo>
                  <a:lnTo>
                    <a:pt x="223413" y="358767"/>
                  </a:lnTo>
                  <a:lnTo>
                    <a:pt x="220359" y="405359"/>
                  </a:lnTo>
                  <a:lnTo>
                    <a:pt x="214400" y="447622"/>
                  </a:lnTo>
                  <a:lnTo>
                    <a:pt x="205931" y="486956"/>
                  </a:lnTo>
                  <a:lnTo>
                    <a:pt x="196718" y="525421"/>
                  </a:lnTo>
                  <a:lnTo>
                    <a:pt x="177578" y="569798"/>
                  </a:lnTo>
                  <a:lnTo>
                    <a:pt x="163857" y="604766"/>
                  </a:lnTo>
                  <a:lnTo>
                    <a:pt x="132938" y="650251"/>
                  </a:lnTo>
                  <a:lnTo>
                    <a:pt x="98110" y="695527"/>
                  </a:lnTo>
                  <a:lnTo>
                    <a:pt x="53957" y="734676"/>
                  </a:lnTo>
                  <a:lnTo>
                    <a:pt x="35978" y="747809"/>
                  </a:lnTo>
                  <a:lnTo>
                    <a:pt x="22420" y="762520"/>
                  </a:lnTo>
                  <a:lnTo>
                    <a:pt x="0" y="770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4658" name="SMARTInkShape-408"/>
          <p:cNvSpPr/>
          <p:nvPr>
            <p:custDataLst>
              <p:tags r:id="rId6"/>
            </p:custDataLst>
          </p:nvPr>
        </p:nvSpPr>
        <p:spPr>
          <a:xfrm>
            <a:off x="2571760" y="1914525"/>
            <a:ext cx="2914641" cy="800101"/>
          </a:xfrm>
          <a:custGeom>
            <a:avLst/>
            <a:gdLst/>
            <a:ahLst/>
            <a:cxnLst/>
            <a:rect l="0" t="0" r="0" b="0"/>
            <a:pathLst>
              <a:path w="2914641" h="800101">
                <a:moveTo>
                  <a:pt x="114290" y="133350"/>
                </a:moveTo>
                <a:lnTo>
                  <a:pt x="114290" y="133350"/>
                </a:lnTo>
                <a:lnTo>
                  <a:pt x="114290" y="128294"/>
                </a:lnTo>
                <a:lnTo>
                  <a:pt x="113232" y="126804"/>
                </a:lnTo>
                <a:lnTo>
                  <a:pt x="111468" y="125811"/>
                </a:lnTo>
                <a:lnTo>
                  <a:pt x="101033" y="124217"/>
                </a:lnTo>
                <a:lnTo>
                  <a:pt x="99102" y="123028"/>
                </a:lnTo>
                <a:lnTo>
                  <a:pt x="97814" y="121177"/>
                </a:lnTo>
                <a:lnTo>
                  <a:pt x="96956" y="118885"/>
                </a:lnTo>
                <a:lnTo>
                  <a:pt x="95326" y="118415"/>
                </a:lnTo>
                <a:lnTo>
                  <a:pt x="93181" y="119160"/>
                </a:lnTo>
                <a:lnTo>
                  <a:pt x="87975" y="121752"/>
                </a:lnTo>
                <a:lnTo>
                  <a:pt x="82134" y="122903"/>
                </a:lnTo>
                <a:lnTo>
                  <a:pt x="80152" y="122152"/>
                </a:lnTo>
                <a:lnTo>
                  <a:pt x="78832" y="120593"/>
                </a:lnTo>
                <a:lnTo>
                  <a:pt x="77951" y="118495"/>
                </a:lnTo>
                <a:lnTo>
                  <a:pt x="76306" y="117097"/>
                </a:lnTo>
                <a:lnTo>
                  <a:pt x="71656" y="115543"/>
                </a:lnTo>
                <a:lnTo>
                  <a:pt x="47745" y="114301"/>
                </a:lnTo>
                <a:lnTo>
                  <a:pt x="39425" y="122501"/>
                </a:lnTo>
                <a:lnTo>
                  <a:pt x="38486" y="128489"/>
                </a:lnTo>
                <a:lnTo>
                  <a:pt x="37295" y="130110"/>
                </a:lnTo>
                <a:lnTo>
                  <a:pt x="33151" y="131910"/>
                </a:lnTo>
                <a:lnTo>
                  <a:pt x="31622" y="133448"/>
                </a:lnTo>
                <a:lnTo>
                  <a:pt x="26347" y="143522"/>
                </a:lnTo>
                <a:lnTo>
                  <a:pt x="22287" y="149512"/>
                </a:lnTo>
                <a:lnTo>
                  <a:pt x="20003" y="158835"/>
                </a:lnTo>
                <a:lnTo>
                  <a:pt x="19468" y="165138"/>
                </a:lnTo>
                <a:lnTo>
                  <a:pt x="16408" y="171467"/>
                </a:lnTo>
                <a:lnTo>
                  <a:pt x="12578" y="177807"/>
                </a:lnTo>
                <a:lnTo>
                  <a:pt x="10120" y="190502"/>
                </a:lnTo>
                <a:lnTo>
                  <a:pt x="9919" y="193676"/>
                </a:lnTo>
                <a:lnTo>
                  <a:pt x="6872" y="200026"/>
                </a:lnTo>
                <a:lnTo>
                  <a:pt x="3049" y="206375"/>
                </a:lnTo>
                <a:lnTo>
                  <a:pt x="896" y="216958"/>
                </a:lnTo>
                <a:lnTo>
                  <a:pt x="6" y="264540"/>
                </a:lnTo>
                <a:lnTo>
                  <a:pt x="0" y="268435"/>
                </a:lnTo>
                <a:lnTo>
                  <a:pt x="2817" y="275585"/>
                </a:lnTo>
                <a:lnTo>
                  <a:pt x="5050" y="278973"/>
                </a:lnTo>
                <a:lnTo>
                  <a:pt x="8192" y="293855"/>
                </a:lnTo>
                <a:lnTo>
                  <a:pt x="10312" y="311301"/>
                </a:lnTo>
                <a:lnTo>
                  <a:pt x="17042" y="326952"/>
                </a:lnTo>
                <a:lnTo>
                  <a:pt x="24681" y="339821"/>
                </a:lnTo>
                <a:lnTo>
                  <a:pt x="28472" y="355511"/>
                </a:lnTo>
                <a:lnTo>
                  <a:pt x="44973" y="388348"/>
                </a:lnTo>
                <a:lnTo>
                  <a:pt x="52149" y="407852"/>
                </a:lnTo>
                <a:lnTo>
                  <a:pt x="66844" y="427980"/>
                </a:lnTo>
                <a:lnTo>
                  <a:pt x="91013" y="462642"/>
                </a:lnTo>
                <a:lnTo>
                  <a:pt x="97227" y="476071"/>
                </a:lnTo>
                <a:lnTo>
                  <a:pt x="130188" y="520436"/>
                </a:lnTo>
                <a:lnTo>
                  <a:pt x="150275" y="539727"/>
                </a:lnTo>
                <a:lnTo>
                  <a:pt x="165287" y="550327"/>
                </a:lnTo>
                <a:lnTo>
                  <a:pt x="188112" y="576967"/>
                </a:lnTo>
                <a:lnTo>
                  <a:pt x="231692" y="605344"/>
                </a:lnTo>
                <a:lnTo>
                  <a:pt x="260251" y="616831"/>
                </a:lnTo>
                <a:lnTo>
                  <a:pt x="305570" y="647715"/>
                </a:lnTo>
                <a:lnTo>
                  <a:pt x="335419" y="663929"/>
                </a:lnTo>
                <a:lnTo>
                  <a:pt x="359171" y="671249"/>
                </a:lnTo>
                <a:lnTo>
                  <a:pt x="394597" y="691169"/>
                </a:lnTo>
                <a:lnTo>
                  <a:pt x="411950" y="695152"/>
                </a:lnTo>
                <a:lnTo>
                  <a:pt x="454418" y="717667"/>
                </a:lnTo>
                <a:lnTo>
                  <a:pt x="498489" y="730081"/>
                </a:lnTo>
                <a:lnTo>
                  <a:pt x="516464" y="733492"/>
                </a:lnTo>
                <a:lnTo>
                  <a:pt x="553029" y="749843"/>
                </a:lnTo>
                <a:lnTo>
                  <a:pt x="571665" y="754517"/>
                </a:lnTo>
                <a:lnTo>
                  <a:pt x="590592" y="759782"/>
                </a:lnTo>
                <a:lnTo>
                  <a:pt x="621106" y="764628"/>
                </a:lnTo>
                <a:lnTo>
                  <a:pt x="638755" y="769481"/>
                </a:lnTo>
                <a:lnTo>
                  <a:pt x="657390" y="773741"/>
                </a:lnTo>
                <a:lnTo>
                  <a:pt x="676317" y="778884"/>
                </a:lnTo>
                <a:lnTo>
                  <a:pt x="714370" y="783682"/>
                </a:lnTo>
                <a:lnTo>
                  <a:pt x="733416" y="788533"/>
                </a:lnTo>
                <a:lnTo>
                  <a:pt x="775573" y="790495"/>
                </a:lnTo>
                <a:lnTo>
                  <a:pt x="819192" y="790570"/>
                </a:lnTo>
                <a:lnTo>
                  <a:pt x="863593" y="790575"/>
                </a:lnTo>
                <a:lnTo>
                  <a:pt x="908040" y="799217"/>
                </a:lnTo>
                <a:lnTo>
                  <a:pt x="953783" y="800065"/>
                </a:lnTo>
                <a:lnTo>
                  <a:pt x="996123" y="800098"/>
                </a:lnTo>
                <a:lnTo>
                  <a:pt x="1038353" y="800100"/>
                </a:lnTo>
                <a:lnTo>
                  <a:pt x="1082673" y="800100"/>
                </a:lnTo>
                <a:lnTo>
                  <a:pt x="1126057" y="800100"/>
                </a:lnTo>
                <a:lnTo>
                  <a:pt x="1165451" y="800100"/>
                </a:lnTo>
                <a:lnTo>
                  <a:pt x="1209128" y="800100"/>
                </a:lnTo>
                <a:lnTo>
                  <a:pt x="1254084" y="800100"/>
                </a:lnTo>
                <a:lnTo>
                  <a:pt x="1298563" y="799042"/>
                </a:lnTo>
                <a:lnTo>
                  <a:pt x="1336665" y="791458"/>
                </a:lnTo>
                <a:lnTo>
                  <a:pt x="1383937" y="790627"/>
                </a:lnTo>
                <a:lnTo>
                  <a:pt x="1428152" y="790580"/>
                </a:lnTo>
                <a:lnTo>
                  <a:pt x="1441178" y="789519"/>
                </a:lnTo>
                <a:lnTo>
                  <a:pt x="1480575" y="781933"/>
                </a:lnTo>
                <a:lnTo>
                  <a:pt x="1526281" y="781128"/>
                </a:lnTo>
                <a:lnTo>
                  <a:pt x="1545953" y="780015"/>
                </a:lnTo>
                <a:lnTo>
                  <a:pt x="1585350" y="772410"/>
                </a:lnTo>
                <a:lnTo>
                  <a:pt x="1617249" y="768878"/>
                </a:lnTo>
                <a:lnTo>
                  <a:pt x="1644247" y="763358"/>
                </a:lnTo>
                <a:lnTo>
                  <a:pt x="1687762" y="762119"/>
                </a:lnTo>
                <a:lnTo>
                  <a:pt x="1729969" y="753809"/>
                </a:lnTo>
                <a:lnTo>
                  <a:pt x="1773486" y="747536"/>
                </a:lnTo>
                <a:lnTo>
                  <a:pt x="1815694" y="743352"/>
                </a:lnTo>
                <a:lnTo>
                  <a:pt x="1862356" y="742985"/>
                </a:lnTo>
                <a:lnTo>
                  <a:pt x="1909897" y="734752"/>
                </a:lnTo>
                <a:lnTo>
                  <a:pt x="1957514" y="733541"/>
                </a:lnTo>
                <a:lnTo>
                  <a:pt x="1984078" y="732390"/>
                </a:lnTo>
                <a:lnTo>
                  <a:pt x="2028986" y="724785"/>
                </a:lnTo>
                <a:lnTo>
                  <a:pt x="2069826" y="722919"/>
                </a:lnTo>
                <a:lnTo>
                  <a:pt x="2114712" y="715264"/>
                </a:lnTo>
                <a:lnTo>
                  <a:pt x="2155551" y="713395"/>
                </a:lnTo>
                <a:lnTo>
                  <a:pt x="2193892" y="705739"/>
                </a:lnTo>
                <a:lnTo>
                  <a:pt x="2241185" y="704902"/>
                </a:lnTo>
                <a:lnTo>
                  <a:pt x="2278757" y="703799"/>
                </a:lnTo>
                <a:lnTo>
                  <a:pt x="2324038" y="695914"/>
                </a:lnTo>
                <a:lnTo>
                  <a:pt x="2369724" y="692555"/>
                </a:lnTo>
                <a:lnTo>
                  <a:pt x="2416048" y="681139"/>
                </a:lnTo>
                <a:lnTo>
                  <a:pt x="2459311" y="671646"/>
                </a:lnTo>
                <a:lnTo>
                  <a:pt x="2501497" y="667180"/>
                </a:lnTo>
                <a:lnTo>
                  <a:pt x="2527212" y="659230"/>
                </a:lnTo>
                <a:lnTo>
                  <a:pt x="2552674" y="650291"/>
                </a:lnTo>
                <a:lnTo>
                  <a:pt x="2571735" y="645645"/>
                </a:lnTo>
                <a:lnTo>
                  <a:pt x="2590789" y="640389"/>
                </a:lnTo>
                <a:lnTo>
                  <a:pt x="2602431" y="638101"/>
                </a:lnTo>
                <a:lnTo>
                  <a:pt x="2639003" y="621757"/>
                </a:lnTo>
                <a:lnTo>
                  <a:pt x="2657640" y="617083"/>
                </a:lnTo>
                <a:lnTo>
                  <a:pt x="2701726" y="600191"/>
                </a:lnTo>
                <a:lnTo>
                  <a:pt x="2740542" y="580846"/>
                </a:lnTo>
                <a:lnTo>
                  <a:pt x="2744600" y="577731"/>
                </a:lnTo>
                <a:lnTo>
                  <a:pt x="2754752" y="574269"/>
                </a:lnTo>
                <a:lnTo>
                  <a:pt x="2765263" y="571672"/>
                </a:lnTo>
                <a:lnTo>
                  <a:pt x="2802061" y="549158"/>
                </a:lnTo>
                <a:lnTo>
                  <a:pt x="2845962" y="514349"/>
                </a:lnTo>
                <a:lnTo>
                  <a:pt x="2889230" y="473075"/>
                </a:lnTo>
                <a:lnTo>
                  <a:pt x="2892763" y="466725"/>
                </a:lnTo>
                <a:lnTo>
                  <a:pt x="2893705" y="463550"/>
                </a:lnTo>
                <a:lnTo>
                  <a:pt x="2895392" y="461433"/>
                </a:lnTo>
                <a:lnTo>
                  <a:pt x="2901763" y="457396"/>
                </a:lnTo>
                <a:lnTo>
                  <a:pt x="2903626" y="452701"/>
                </a:lnTo>
                <a:lnTo>
                  <a:pt x="2905879" y="441064"/>
                </a:lnTo>
                <a:lnTo>
                  <a:pt x="2911574" y="431723"/>
                </a:lnTo>
                <a:lnTo>
                  <a:pt x="2914034" y="419085"/>
                </a:lnTo>
                <a:lnTo>
                  <a:pt x="2914640" y="377709"/>
                </a:lnTo>
                <a:lnTo>
                  <a:pt x="2911818" y="371423"/>
                </a:lnTo>
                <a:lnTo>
                  <a:pt x="2908095" y="365102"/>
                </a:lnTo>
                <a:lnTo>
                  <a:pt x="2905703" y="352420"/>
                </a:lnTo>
                <a:lnTo>
                  <a:pt x="2905508" y="349247"/>
                </a:lnTo>
                <a:lnTo>
                  <a:pt x="2902467" y="342899"/>
                </a:lnTo>
                <a:lnTo>
                  <a:pt x="2898646" y="336549"/>
                </a:lnTo>
                <a:lnTo>
                  <a:pt x="2896948" y="330200"/>
                </a:lnTo>
                <a:lnTo>
                  <a:pt x="2895438" y="328083"/>
                </a:lnTo>
                <a:lnTo>
                  <a:pt x="2893372" y="326672"/>
                </a:lnTo>
                <a:lnTo>
                  <a:pt x="2888254" y="324046"/>
                </a:lnTo>
                <a:lnTo>
                  <a:pt x="2870104" y="308772"/>
                </a:lnTo>
                <a:lnTo>
                  <a:pt x="2863801" y="306565"/>
                </a:lnTo>
                <a:lnTo>
                  <a:pt x="2861698" y="304918"/>
                </a:lnTo>
                <a:lnTo>
                  <a:pt x="2856620" y="297544"/>
                </a:lnTo>
                <a:lnTo>
                  <a:pt x="2843709" y="289715"/>
                </a:lnTo>
                <a:lnTo>
                  <a:pt x="2832711" y="285867"/>
                </a:lnTo>
                <a:lnTo>
                  <a:pt x="2809901" y="269343"/>
                </a:lnTo>
                <a:lnTo>
                  <a:pt x="2803531" y="266816"/>
                </a:lnTo>
                <a:lnTo>
                  <a:pt x="2777921" y="251615"/>
                </a:lnTo>
                <a:lnTo>
                  <a:pt x="2766298" y="247766"/>
                </a:lnTo>
                <a:lnTo>
                  <a:pt x="2739897" y="232565"/>
                </a:lnTo>
                <a:lnTo>
                  <a:pt x="2728220" y="228716"/>
                </a:lnTo>
                <a:lnTo>
                  <a:pt x="2701798" y="213515"/>
                </a:lnTo>
                <a:lnTo>
                  <a:pt x="2673413" y="202294"/>
                </a:lnTo>
                <a:lnTo>
                  <a:pt x="2644854" y="185129"/>
                </a:lnTo>
                <a:lnTo>
                  <a:pt x="2598138" y="169288"/>
                </a:lnTo>
                <a:lnTo>
                  <a:pt x="2586648" y="165198"/>
                </a:lnTo>
                <a:lnTo>
                  <a:pt x="2569337" y="161836"/>
                </a:lnTo>
                <a:lnTo>
                  <a:pt x="2555977" y="155666"/>
                </a:lnTo>
                <a:lnTo>
                  <a:pt x="2514411" y="145052"/>
                </a:lnTo>
                <a:lnTo>
                  <a:pt x="2495486" y="140698"/>
                </a:lnTo>
                <a:lnTo>
                  <a:pt x="2457435" y="126456"/>
                </a:lnTo>
                <a:lnTo>
                  <a:pt x="2412990" y="118923"/>
                </a:lnTo>
                <a:lnTo>
                  <a:pt x="2368540" y="113512"/>
                </a:lnTo>
                <a:lnTo>
                  <a:pt x="2321268" y="97840"/>
                </a:lnTo>
                <a:lnTo>
                  <a:pt x="2297501" y="93195"/>
                </a:lnTo>
                <a:lnTo>
                  <a:pt x="2277053" y="87938"/>
                </a:lnTo>
                <a:lnTo>
                  <a:pt x="2235594" y="83097"/>
                </a:lnTo>
                <a:lnTo>
                  <a:pt x="2191333" y="73983"/>
                </a:lnTo>
                <a:lnTo>
                  <a:pt x="2177245" y="69923"/>
                </a:lnTo>
                <a:lnTo>
                  <a:pt x="2131321" y="60414"/>
                </a:lnTo>
                <a:lnTo>
                  <a:pt x="2091336" y="50890"/>
                </a:lnTo>
                <a:lnTo>
                  <a:pt x="2045579" y="41366"/>
                </a:lnTo>
                <a:lnTo>
                  <a:pt x="2005610" y="31841"/>
                </a:lnTo>
                <a:lnTo>
                  <a:pt x="1958796" y="27803"/>
                </a:lnTo>
                <a:lnTo>
                  <a:pt x="1912301" y="19958"/>
                </a:lnTo>
                <a:lnTo>
                  <a:pt x="1866778" y="18071"/>
                </a:lnTo>
                <a:lnTo>
                  <a:pt x="1824826" y="10415"/>
                </a:lnTo>
                <a:lnTo>
                  <a:pt x="1777838" y="9603"/>
                </a:lnTo>
                <a:lnTo>
                  <a:pt x="1752662" y="8490"/>
                </a:lnTo>
                <a:lnTo>
                  <a:pt x="1705054" y="885"/>
                </a:lnTo>
                <a:lnTo>
                  <a:pt x="1665414" y="116"/>
                </a:lnTo>
                <a:lnTo>
                  <a:pt x="1621871" y="15"/>
                </a:lnTo>
                <a:lnTo>
                  <a:pt x="1581291" y="2"/>
                </a:lnTo>
                <a:lnTo>
                  <a:pt x="1541596" y="0"/>
                </a:lnTo>
                <a:lnTo>
                  <a:pt x="1498047" y="0"/>
                </a:lnTo>
                <a:lnTo>
                  <a:pt x="1456408" y="0"/>
                </a:lnTo>
                <a:lnTo>
                  <a:pt x="1409570" y="0"/>
                </a:lnTo>
                <a:lnTo>
                  <a:pt x="1366766" y="0"/>
                </a:lnTo>
                <a:lnTo>
                  <a:pt x="1321605" y="1058"/>
                </a:lnTo>
                <a:lnTo>
                  <a:pt x="1276029" y="8201"/>
                </a:lnTo>
                <a:lnTo>
                  <a:pt x="1228674" y="9351"/>
                </a:lnTo>
                <a:lnTo>
                  <a:pt x="1186572" y="9502"/>
                </a:lnTo>
                <a:lnTo>
                  <a:pt x="1139453" y="9522"/>
                </a:lnTo>
                <a:lnTo>
                  <a:pt x="1094900" y="12347"/>
                </a:lnTo>
                <a:lnTo>
                  <a:pt x="1047678" y="18167"/>
                </a:lnTo>
                <a:lnTo>
                  <a:pt x="1000107" y="18934"/>
                </a:lnTo>
                <a:lnTo>
                  <a:pt x="952489" y="21857"/>
                </a:lnTo>
                <a:lnTo>
                  <a:pt x="904865" y="27690"/>
                </a:lnTo>
                <a:lnTo>
                  <a:pt x="857240" y="28459"/>
                </a:lnTo>
                <a:lnTo>
                  <a:pt x="809615" y="28560"/>
                </a:lnTo>
                <a:lnTo>
                  <a:pt x="761990" y="29631"/>
                </a:lnTo>
                <a:lnTo>
                  <a:pt x="714365" y="36776"/>
                </a:lnTo>
                <a:lnTo>
                  <a:pt x="666740" y="37926"/>
                </a:lnTo>
                <a:lnTo>
                  <a:pt x="619115" y="38077"/>
                </a:lnTo>
                <a:lnTo>
                  <a:pt x="571490" y="38097"/>
                </a:lnTo>
                <a:lnTo>
                  <a:pt x="523865" y="42816"/>
                </a:lnTo>
                <a:lnTo>
                  <a:pt x="476240" y="38721"/>
                </a:lnTo>
                <a:lnTo>
                  <a:pt x="428615" y="38182"/>
                </a:lnTo>
                <a:lnTo>
                  <a:pt x="380990" y="38111"/>
                </a:lnTo>
                <a:lnTo>
                  <a:pt x="337834" y="38102"/>
                </a:lnTo>
                <a:lnTo>
                  <a:pt x="296148" y="44646"/>
                </a:lnTo>
                <a:lnTo>
                  <a:pt x="257340" y="47036"/>
                </a:lnTo>
                <a:lnTo>
                  <a:pt x="219100" y="52565"/>
                </a:lnTo>
                <a:lnTo>
                  <a:pt x="180972" y="63849"/>
                </a:lnTo>
                <a:lnTo>
                  <a:pt x="140044" y="79091"/>
                </a:lnTo>
                <a:lnTo>
                  <a:pt x="104765" y="95250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7539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928802"/>
          </a:xfrm>
          <a:prstGeom prst="rect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458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458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-17458"/>
            <a:ext cx="9144000" cy="2606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Задача №3</a:t>
            </a:r>
            <a:endParaRPr lang="ru-RU" sz="2800" b="1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78"/>
          <a:srcRect/>
          <a:stretch>
            <a:fillRect/>
          </a:stretch>
        </p:blipFill>
        <p:spPr bwMode="auto">
          <a:xfrm>
            <a:off x="0" y="357166"/>
            <a:ext cx="9144000" cy="1467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9" name="SMARTInkShape-Group75"/>
          <p:cNvGrpSpPr/>
          <p:nvPr/>
        </p:nvGrpSpPr>
        <p:grpSpPr>
          <a:xfrm>
            <a:off x="314335" y="2181236"/>
            <a:ext cx="742941" cy="314300"/>
            <a:chOff x="314335" y="2181236"/>
            <a:chExt cx="742941" cy="314300"/>
          </a:xfrm>
        </p:grpSpPr>
        <p:sp>
          <p:nvSpPr>
            <p:cNvPr id="3" name="SMARTInkShape-409"/>
            <p:cNvSpPr/>
            <p:nvPr>
              <p:custDataLst>
                <p:tags r:id="rId270"/>
              </p:custDataLst>
            </p:nvPr>
          </p:nvSpPr>
          <p:spPr>
            <a:xfrm>
              <a:off x="962035" y="2438401"/>
              <a:ext cx="95241" cy="9525"/>
            </a:xfrm>
            <a:custGeom>
              <a:avLst/>
              <a:gdLst/>
              <a:ahLst/>
              <a:cxnLst/>
              <a:rect l="0" t="0" r="0" b="0"/>
              <a:pathLst>
                <a:path w="95241" h="9525">
                  <a:moveTo>
                    <a:pt x="9515" y="9524"/>
                  </a:moveTo>
                  <a:lnTo>
                    <a:pt x="9515" y="9524"/>
                  </a:lnTo>
                  <a:lnTo>
                    <a:pt x="0" y="9524"/>
                  </a:lnTo>
                  <a:lnTo>
                    <a:pt x="9123" y="391"/>
                  </a:lnTo>
                  <a:lnTo>
                    <a:pt x="33194" y="0"/>
                  </a:lnTo>
                  <a:lnTo>
                    <a:pt x="38736" y="2822"/>
                  </a:lnTo>
                  <a:lnTo>
                    <a:pt x="45861" y="8200"/>
                  </a:lnTo>
                  <a:lnTo>
                    <a:pt x="95240" y="952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SMARTInkShape-410"/>
            <p:cNvSpPr/>
            <p:nvPr>
              <p:custDataLst>
                <p:tags r:id="rId271"/>
              </p:custDataLst>
            </p:nvPr>
          </p:nvSpPr>
          <p:spPr>
            <a:xfrm>
              <a:off x="962025" y="2181236"/>
              <a:ext cx="62638" cy="228590"/>
            </a:xfrm>
            <a:custGeom>
              <a:avLst/>
              <a:gdLst/>
              <a:ahLst/>
              <a:cxnLst/>
              <a:rect l="0" t="0" r="0" b="0"/>
              <a:pathLst>
                <a:path w="62638" h="228590">
                  <a:moveTo>
                    <a:pt x="0" y="123814"/>
                  </a:moveTo>
                  <a:lnTo>
                    <a:pt x="0" y="123814"/>
                  </a:lnTo>
                  <a:lnTo>
                    <a:pt x="5057" y="118758"/>
                  </a:lnTo>
                  <a:lnTo>
                    <a:pt x="7539" y="113453"/>
                  </a:lnTo>
                  <a:lnTo>
                    <a:pt x="8201" y="110556"/>
                  </a:lnTo>
                  <a:lnTo>
                    <a:pt x="18090" y="95402"/>
                  </a:lnTo>
                  <a:lnTo>
                    <a:pt x="18623" y="90726"/>
                  </a:lnTo>
                  <a:lnTo>
                    <a:pt x="24505" y="85119"/>
                  </a:lnTo>
                  <a:lnTo>
                    <a:pt x="32058" y="79099"/>
                  </a:lnTo>
                  <a:lnTo>
                    <a:pt x="35414" y="72896"/>
                  </a:lnTo>
                  <a:lnTo>
                    <a:pt x="37746" y="57123"/>
                  </a:lnTo>
                  <a:lnTo>
                    <a:pt x="38030" y="44436"/>
                  </a:lnTo>
                  <a:lnTo>
                    <a:pt x="40891" y="38088"/>
                  </a:lnTo>
                  <a:lnTo>
                    <a:pt x="44632" y="31738"/>
                  </a:lnTo>
                  <a:lnTo>
                    <a:pt x="47034" y="19039"/>
                  </a:lnTo>
                  <a:lnTo>
                    <a:pt x="47625" y="0"/>
                  </a:lnTo>
                  <a:lnTo>
                    <a:pt x="47625" y="31788"/>
                  </a:lnTo>
                  <a:lnTo>
                    <a:pt x="44803" y="38111"/>
                  </a:lnTo>
                  <a:lnTo>
                    <a:pt x="41079" y="44448"/>
                  </a:lnTo>
                  <a:lnTo>
                    <a:pt x="38688" y="57141"/>
                  </a:lnTo>
                  <a:lnTo>
                    <a:pt x="38101" y="104764"/>
                  </a:lnTo>
                  <a:lnTo>
                    <a:pt x="38101" y="107939"/>
                  </a:lnTo>
                  <a:lnTo>
                    <a:pt x="47451" y="152215"/>
                  </a:lnTo>
                  <a:lnTo>
                    <a:pt x="47509" y="155448"/>
                  </a:lnTo>
                  <a:lnTo>
                    <a:pt x="50396" y="161862"/>
                  </a:lnTo>
                  <a:lnTo>
                    <a:pt x="54148" y="168241"/>
                  </a:lnTo>
                  <a:lnTo>
                    <a:pt x="56557" y="180959"/>
                  </a:lnTo>
                  <a:lnTo>
                    <a:pt x="57147" y="213106"/>
                  </a:lnTo>
                  <a:lnTo>
                    <a:pt x="58206" y="215092"/>
                  </a:lnTo>
                  <a:lnTo>
                    <a:pt x="59971" y="216416"/>
                  </a:lnTo>
                  <a:lnTo>
                    <a:pt x="62206" y="217299"/>
                  </a:lnTo>
                  <a:lnTo>
                    <a:pt x="62637" y="218946"/>
                  </a:lnTo>
                  <a:lnTo>
                    <a:pt x="57150" y="22858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SMARTInkShape-411"/>
            <p:cNvSpPr/>
            <p:nvPr>
              <p:custDataLst>
                <p:tags r:id="rId272"/>
              </p:custDataLst>
            </p:nvPr>
          </p:nvSpPr>
          <p:spPr>
            <a:xfrm>
              <a:off x="781084" y="2371725"/>
              <a:ext cx="66642" cy="19051"/>
            </a:xfrm>
            <a:custGeom>
              <a:avLst/>
              <a:gdLst/>
              <a:ahLst/>
              <a:cxnLst/>
              <a:rect l="0" t="0" r="0" b="0"/>
              <a:pathLst>
                <a:path w="66642" h="19051">
                  <a:moveTo>
                    <a:pt x="9491" y="0"/>
                  </a:moveTo>
                  <a:lnTo>
                    <a:pt x="9491" y="0"/>
                  </a:lnTo>
                  <a:lnTo>
                    <a:pt x="9491" y="5056"/>
                  </a:lnTo>
                  <a:lnTo>
                    <a:pt x="8433" y="6546"/>
                  </a:lnTo>
                  <a:lnTo>
                    <a:pt x="6669" y="7539"/>
                  </a:lnTo>
                  <a:lnTo>
                    <a:pt x="4434" y="8201"/>
                  </a:lnTo>
                  <a:lnTo>
                    <a:pt x="2945" y="9701"/>
                  </a:lnTo>
                  <a:lnTo>
                    <a:pt x="0" y="18924"/>
                  </a:lnTo>
                  <a:lnTo>
                    <a:pt x="26815" y="19050"/>
                  </a:lnTo>
                  <a:lnTo>
                    <a:pt x="36590" y="10849"/>
                  </a:lnTo>
                  <a:lnTo>
                    <a:pt x="46137" y="9641"/>
                  </a:lnTo>
                  <a:lnTo>
                    <a:pt x="54908" y="3002"/>
                  </a:lnTo>
                  <a:lnTo>
                    <a:pt x="66641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SMARTInkShape-412"/>
            <p:cNvSpPr/>
            <p:nvPr>
              <p:custDataLst>
                <p:tags r:id="rId273"/>
              </p:custDataLst>
            </p:nvPr>
          </p:nvSpPr>
          <p:spPr>
            <a:xfrm>
              <a:off x="762000" y="2305050"/>
              <a:ext cx="66676" cy="9526"/>
            </a:xfrm>
            <a:custGeom>
              <a:avLst/>
              <a:gdLst/>
              <a:ahLst/>
              <a:cxnLst/>
              <a:rect l="0" t="0" r="0" b="0"/>
              <a:pathLst>
                <a:path w="66676" h="9526">
                  <a:moveTo>
                    <a:pt x="0" y="9525"/>
                  </a:moveTo>
                  <a:lnTo>
                    <a:pt x="0" y="9525"/>
                  </a:lnTo>
                  <a:lnTo>
                    <a:pt x="0" y="4469"/>
                  </a:lnTo>
                  <a:lnTo>
                    <a:pt x="1058" y="2979"/>
                  </a:lnTo>
                  <a:lnTo>
                    <a:pt x="2822" y="1986"/>
                  </a:lnTo>
                  <a:lnTo>
                    <a:pt x="9515" y="3"/>
                  </a:lnTo>
                  <a:lnTo>
                    <a:pt x="55127" y="0"/>
                  </a:lnTo>
                  <a:lnTo>
                    <a:pt x="6667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SMARTInkShape-413"/>
            <p:cNvSpPr/>
            <p:nvPr>
              <p:custDataLst>
                <p:tags r:id="rId274"/>
              </p:custDataLst>
            </p:nvPr>
          </p:nvSpPr>
          <p:spPr>
            <a:xfrm>
              <a:off x="647700" y="2400300"/>
              <a:ext cx="19051" cy="95236"/>
            </a:xfrm>
            <a:custGeom>
              <a:avLst/>
              <a:gdLst/>
              <a:ahLst/>
              <a:cxnLst/>
              <a:rect l="0" t="0" r="0" b="0"/>
              <a:pathLst>
                <a:path w="19051" h="95236">
                  <a:moveTo>
                    <a:pt x="0" y="0"/>
                  </a:moveTo>
                  <a:lnTo>
                    <a:pt x="0" y="0"/>
                  </a:lnTo>
                  <a:lnTo>
                    <a:pt x="9409" y="0"/>
                  </a:lnTo>
                  <a:lnTo>
                    <a:pt x="1314" y="8201"/>
                  </a:lnTo>
                  <a:lnTo>
                    <a:pt x="115" y="17610"/>
                  </a:lnTo>
                  <a:lnTo>
                    <a:pt x="0" y="63508"/>
                  </a:lnTo>
                  <a:lnTo>
                    <a:pt x="0" y="79376"/>
                  </a:lnTo>
                  <a:lnTo>
                    <a:pt x="2822" y="85726"/>
                  </a:lnTo>
                  <a:lnTo>
                    <a:pt x="9409" y="95085"/>
                  </a:lnTo>
                  <a:lnTo>
                    <a:pt x="17716" y="95235"/>
                  </a:lnTo>
                  <a:lnTo>
                    <a:pt x="18161" y="94182"/>
                  </a:lnTo>
                  <a:lnTo>
                    <a:pt x="19050" y="857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SMARTInkShape-414"/>
            <p:cNvSpPr/>
            <p:nvPr>
              <p:custDataLst>
                <p:tags r:id="rId275"/>
              </p:custDataLst>
            </p:nvPr>
          </p:nvSpPr>
          <p:spPr>
            <a:xfrm>
              <a:off x="314335" y="2211128"/>
              <a:ext cx="266691" cy="274898"/>
            </a:xfrm>
            <a:custGeom>
              <a:avLst/>
              <a:gdLst/>
              <a:ahLst/>
              <a:cxnLst/>
              <a:rect l="0" t="0" r="0" b="0"/>
              <a:pathLst>
                <a:path w="266691" h="274898">
                  <a:moveTo>
                    <a:pt x="19040" y="36772"/>
                  </a:moveTo>
                  <a:lnTo>
                    <a:pt x="19040" y="36772"/>
                  </a:lnTo>
                  <a:lnTo>
                    <a:pt x="10839" y="28571"/>
                  </a:lnTo>
                  <a:lnTo>
                    <a:pt x="9907" y="22583"/>
                  </a:lnTo>
                  <a:lnTo>
                    <a:pt x="9516" y="8243"/>
                  </a:lnTo>
                  <a:lnTo>
                    <a:pt x="1314" y="0"/>
                  </a:lnTo>
                  <a:lnTo>
                    <a:pt x="873" y="616"/>
                  </a:lnTo>
                  <a:lnTo>
                    <a:pt x="0" y="21349"/>
                  </a:lnTo>
                  <a:lnTo>
                    <a:pt x="2817" y="27448"/>
                  </a:lnTo>
                  <a:lnTo>
                    <a:pt x="6538" y="33686"/>
                  </a:lnTo>
                  <a:lnTo>
                    <a:pt x="8927" y="46315"/>
                  </a:lnTo>
                  <a:lnTo>
                    <a:pt x="10496" y="68720"/>
                  </a:lnTo>
                  <a:lnTo>
                    <a:pt x="17039" y="86631"/>
                  </a:lnTo>
                  <a:lnTo>
                    <a:pt x="18988" y="134066"/>
                  </a:lnTo>
                  <a:lnTo>
                    <a:pt x="19039" y="178864"/>
                  </a:lnTo>
                  <a:lnTo>
                    <a:pt x="19040" y="216257"/>
                  </a:lnTo>
                  <a:lnTo>
                    <a:pt x="19040" y="209415"/>
                  </a:lnTo>
                  <a:lnTo>
                    <a:pt x="25586" y="200853"/>
                  </a:lnTo>
                  <a:lnTo>
                    <a:pt x="27682" y="192045"/>
                  </a:lnTo>
                  <a:lnTo>
                    <a:pt x="29362" y="181674"/>
                  </a:lnTo>
                  <a:lnTo>
                    <a:pt x="36052" y="159743"/>
                  </a:lnTo>
                  <a:lnTo>
                    <a:pt x="38243" y="148576"/>
                  </a:lnTo>
                  <a:lnTo>
                    <a:pt x="44368" y="135281"/>
                  </a:lnTo>
                  <a:lnTo>
                    <a:pt x="54934" y="100001"/>
                  </a:lnTo>
                  <a:lnTo>
                    <a:pt x="71202" y="62719"/>
                  </a:lnTo>
                  <a:lnTo>
                    <a:pt x="81751" y="49580"/>
                  </a:lnTo>
                  <a:lnTo>
                    <a:pt x="83953" y="43170"/>
                  </a:lnTo>
                  <a:lnTo>
                    <a:pt x="85599" y="41037"/>
                  </a:lnTo>
                  <a:lnTo>
                    <a:pt x="90249" y="38668"/>
                  </a:lnTo>
                  <a:lnTo>
                    <a:pt x="103003" y="36938"/>
                  </a:lnTo>
                  <a:lnTo>
                    <a:pt x="109299" y="41878"/>
                  </a:lnTo>
                  <a:lnTo>
                    <a:pt x="112072" y="47155"/>
                  </a:lnTo>
                  <a:lnTo>
                    <a:pt x="122452" y="91319"/>
                  </a:lnTo>
                  <a:lnTo>
                    <a:pt x="124604" y="109714"/>
                  </a:lnTo>
                  <a:lnTo>
                    <a:pt x="131301" y="132633"/>
                  </a:lnTo>
                  <a:lnTo>
                    <a:pt x="134319" y="176300"/>
                  </a:lnTo>
                  <a:lnTo>
                    <a:pt x="141975" y="204056"/>
                  </a:lnTo>
                  <a:lnTo>
                    <a:pt x="142865" y="217746"/>
                  </a:lnTo>
                  <a:lnTo>
                    <a:pt x="147921" y="212690"/>
                  </a:lnTo>
                  <a:lnTo>
                    <a:pt x="150404" y="207386"/>
                  </a:lnTo>
                  <a:lnTo>
                    <a:pt x="151066" y="204489"/>
                  </a:lnTo>
                  <a:lnTo>
                    <a:pt x="158675" y="191178"/>
                  </a:lnTo>
                  <a:lnTo>
                    <a:pt x="162689" y="164645"/>
                  </a:lnTo>
                  <a:lnTo>
                    <a:pt x="169398" y="151244"/>
                  </a:lnTo>
                  <a:lnTo>
                    <a:pt x="170078" y="148012"/>
                  </a:lnTo>
                  <a:lnTo>
                    <a:pt x="179521" y="133914"/>
                  </a:lnTo>
                  <a:lnTo>
                    <a:pt x="190060" y="122939"/>
                  </a:lnTo>
                  <a:lnTo>
                    <a:pt x="198653" y="122536"/>
                  </a:lnTo>
                  <a:lnTo>
                    <a:pt x="199107" y="123581"/>
                  </a:lnTo>
                  <a:lnTo>
                    <a:pt x="199612" y="127565"/>
                  </a:lnTo>
                  <a:lnTo>
                    <a:pt x="200804" y="129051"/>
                  </a:lnTo>
                  <a:lnTo>
                    <a:pt x="204952" y="130701"/>
                  </a:lnTo>
                  <a:lnTo>
                    <a:pt x="206481" y="132200"/>
                  </a:lnTo>
                  <a:lnTo>
                    <a:pt x="208181" y="136687"/>
                  </a:lnTo>
                  <a:lnTo>
                    <a:pt x="210330" y="148192"/>
                  </a:lnTo>
                  <a:lnTo>
                    <a:pt x="235939" y="189638"/>
                  </a:lnTo>
                  <a:lnTo>
                    <a:pt x="238887" y="205108"/>
                  </a:lnTo>
                  <a:lnTo>
                    <a:pt x="245598" y="217759"/>
                  </a:lnTo>
                  <a:lnTo>
                    <a:pt x="248619" y="234505"/>
                  </a:lnTo>
                  <a:lnTo>
                    <a:pt x="254162" y="243409"/>
                  </a:lnTo>
                  <a:lnTo>
                    <a:pt x="256572" y="255899"/>
                  </a:lnTo>
                  <a:lnTo>
                    <a:pt x="257155" y="274340"/>
                  </a:lnTo>
                  <a:lnTo>
                    <a:pt x="266690" y="27489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0" name="SMARTInkShape-415"/>
          <p:cNvSpPr/>
          <p:nvPr>
            <p:custDataLst>
              <p:tags r:id="rId1"/>
            </p:custDataLst>
          </p:nvPr>
        </p:nvSpPr>
        <p:spPr>
          <a:xfrm>
            <a:off x="1162050" y="2276475"/>
            <a:ext cx="323851" cy="180534"/>
          </a:xfrm>
          <a:custGeom>
            <a:avLst/>
            <a:gdLst/>
            <a:ahLst/>
            <a:cxnLst/>
            <a:rect l="0" t="0" r="0" b="0"/>
            <a:pathLst>
              <a:path w="323851" h="180534">
                <a:moveTo>
                  <a:pt x="0" y="0"/>
                </a:moveTo>
                <a:lnTo>
                  <a:pt x="0" y="0"/>
                </a:lnTo>
                <a:lnTo>
                  <a:pt x="0" y="46370"/>
                </a:lnTo>
                <a:lnTo>
                  <a:pt x="1058" y="63684"/>
                </a:lnTo>
                <a:lnTo>
                  <a:pt x="15809" y="108920"/>
                </a:lnTo>
                <a:lnTo>
                  <a:pt x="19148" y="126229"/>
                </a:lnTo>
                <a:lnTo>
                  <a:pt x="26400" y="142096"/>
                </a:lnTo>
                <a:lnTo>
                  <a:pt x="28666" y="148879"/>
                </a:lnTo>
                <a:lnTo>
                  <a:pt x="34835" y="158647"/>
                </a:lnTo>
                <a:lnTo>
                  <a:pt x="37670" y="169555"/>
                </a:lnTo>
                <a:lnTo>
                  <a:pt x="46263" y="179485"/>
                </a:lnTo>
                <a:lnTo>
                  <a:pt x="49842" y="180312"/>
                </a:lnTo>
                <a:lnTo>
                  <a:pt x="52278" y="180533"/>
                </a:lnTo>
                <a:lnTo>
                  <a:pt x="53902" y="179622"/>
                </a:lnTo>
                <a:lnTo>
                  <a:pt x="54985" y="177957"/>
                </a:lnTo>
                <a:lnTo>
                  <a:pt x="56722" y="172735"/>
                </a:lnTo>
                <a:lnTo>
                  <a:pt x="63612" y="164099"/>
                </a:lnTo>
                <a:lnTo>
                  <a:pt x="66826" y="155279"/>
                </a:lnTo>
                <a:lnTo>
                  <a:pt x="72952" y="145962"/>
                </a:lnTo>
                <a:lnTo>
                  <a:pt x="75238" y="136499"/>
                </a:lnTo>
                <a:lnTo>
                  <a:pt x="75772" y="130163"/>
                </a:lnTo>
                <a:lnTo>
                  <a:pt x="78832" y="123820"/>
                </a:lnTo>
                <a:lnTo>
                  <a:pt x="82662" y="117473"/>
                </a:lnTo>
                <a:lnTo>
                  <a:pt x="85120" y="104774"/>
                </a:lnTo>
                <a:lnTo>
                  <a:pt x="85322" y="101599"/>
                </a:lnTo>
                <a:lnTo>
                  <a:pt x="88368" y="95250"/>
                </a:lnTo>
                <a:lnTo>
                  <a:pt x="92191" y="88900"/>
                </a:lnTo>
                <a:lnTo>
                  <a:pt x="94847" y="78081"/>
                </a:lnTo>
                <a:lnTo>
                  <a:pt x="96040" y="77454"/>
                </a:lnTo>
                <a:lnTo>
                  <a:pt x="103416" y="76365"/>
                </a:lnTo>
                <a:lnTo>
                  <a:pt x="103869" y="77368"/>
                </a:lnTo>
                <a:lnTo>
                  <a:pt x="104775" y="121734"/>
                </a:lnTo>
                <a:lnTo>
                  <a:pt x="104775" y="150127"/>
                </a:lnTo>
                <a:lnTo>
                  <a:pt x="112314" y="162462"/>
                </a:lnTo>
                <a:lnTo>
                  <a:pt x="113907" y="169674"/>
                </a:lnTo>
                <a:lnTo>
                  <a:pt x="119240" y="175980"/>
                </a:lnTo>
                <a:lnTo>
                  <a:pt x="120769" y="176587"/>
                </a:lnTo>
                <a:lnTo>
                  <a:pt x="121787" y="175933"/>
                </a:lnTo>
                <a:lnTo>
                  <a:pt x="123422" y="172336"/>
                </a:lnTo>
                <a:lnTo>
                  <a:pt x="131350" y="170567"/>
                </a:lnTo>
                <a:lnTo>
                  <a:pt x="177803" y="126991"/>
                </a:lnTo>
                <a:lnTo>
                  <a:pt x="190500" y="111476"/>
                </a:lnTo>
                <a:lnTo>
                  <a:pt x="209354" y="86183"/>
                </a:lnTo>
                <a:lnTo>
                  <a:pt x="218634" y="76651"/>
                </a:lnTo>
                <a:lnTo>
                  <a:pt x="224001" y="76334"/>
                </a:lnTo>
                <a:lnTo>
                  <a:pt x="225534" y="77347"/>
                </a:lnTo>
                <a:lnTo>
                  <a:pt x="226556" y="79082"/>
                </a:lnTo>
                <a:lnTo>
                  <a:pt x="228331" y="85909"/>
                </a:lnTo>
                <a:lnTo>
                  <a:pt x="228565" y="98867"/>
                </a:lnTo>
                <a:lnTo>
                  <a:pt x="231406" y="104972"/>
                </a:lnTo>
                <a:lnTo>
                  <a:pt x="235139" y="111212"/>
                </a:lnTo>
                <a:lnTo>
                  <a:pt x="237535" y="123842"/>
                </a:lnTo>
                <a:lnTo>
                  <a:pt x="238115" y="147374"/>
                </a:lnTo>
                <a:lnTo>
                  <a:pt x="239176" y="149050"/>
                </a:lnTo>
                <a:lnTo>
                  <a:pt x="240943" y="150166"/>
                </a:lnTo>
                <a:lnTo>
                  <a:pt x="247615" y="152389"/>
                </a:lnTo>
                <a:lnTo>
                  <a:pt x="247650" y="134790"/>
                </a:lnTo>
                <a:lnTo>
                  <a:pt x="241104" y="126030"/>
                </a:lnTo>
                <a:lnTo>
                  <a:pt x="239008" y="117187"/>
                </a:lnTo>
                <a:lnTo>
                  <a:pt x="238518" y="110997"/>
                </a:lnTo>
                <a:lnTo>
                  <a:pt x="235477" y="104718"/>
                </a:lnTo>
                <a:lnTo>
                  <a:pt x="222322" y="88015"/>
                </a:lnTo>
                <a:lnTo>
                  <a:pt x="220519" y="82157"/>
                </a:lnTo>
                <a:lnTo>
                  <a:pt x="218979" y="80171"/>
                </a:lnTo>
                <a:lnTo>
                  <a:pt x="200032" y="66682"/>
                </a:lnTo>
                <a:lnTo>
                  <a:pt x="200026" y="66676"/>
                </a:lnTo>
                <a:lnTo>
                  <a:pt x="200025" y="61619"/>
                </a:lnTo>
                <a:lnTo>
                  <a:pt x="201084" y="60129"/>
                </a:lnTo>
                <a:lnTo>
                  <a:pt x="202847" y="59136"/>
                </a:lnTo>
                <a:lnTo>
                  <a:pt x="208226" y="57542"/>
                </a:lnTo>
                <a:lnTo>
                  <a:pt x="226395" y="41347"/>
                </a:lnTo>
                <a:lnTo>
                  <a:pt x="235238" y="38004"/>
                </a:lnTo>
                <a:lnTo>
                  <a:pt x="244560" y="31839"/>
                </a:lnTo>
                <a:lnTo>
                  <a:pt x="254025" y="29542"/>
                </a:lnTo>
                <a:lnTo>
                  <a:pt x="260361" y="29005"/>
                </a:lnTo>
                <a:lnTo>
                  <a:pt x="262474" y="27803"/>
                </a:lnTo>
                <a:lnTo>
                  <a:pt x="263883" y="25944"/>
                </a:lnTo>
                <a:lnTo>
                  <a:pt x="264822" y="23646"/>
                </a:lnTo>
                <a:lnTo>
                  <a:pt x="266506" y="22114"/>
                </a:lnTo>
                <a:lnTo>
                  <a:pt x="276814" y="16833"/>
                </a:lnTo>
                <a:lnTo>
                  <a:pt x="282837" y="12773"/>
                </a:lnTo>
                <a:lnTo>
                  <a:pt x="292178" y="10487"/>
                </a:lnTo>
                <a:lnTo>
                  <a:pt x="323850" y="9525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9" name="SMARTInkShape-Group77"/>
          <p:cNvGrpSpPr/>
          <p:nvPr/>
        </p:nvGrpSpPr>
        <p:grpSpPr>
          <a:xfrm>
            <a:off x="323885" y="2495550"/>
            <a:ext cx="1371566" cy="447666"/>
            <a:chOff x="323885" y="2495550"/>
            <a:chExt cx="1371566" cy="447666"/>
          </a:xfrm>
        </p:grpSpPr>
        <p:sp>
          <p:nvSpPr>
            <p:cNvPr id="12" name="SMARTInkShape-416"/>
            <p:cNvSpPr/>
            <p:nvPr>
              <p:custDataLst>
                <p:tags r:id="rId263"/>
              </p:custDataLst>
            </p:nvPr>
          </p:nvSpPr>
          <p:spPr>
            <a:xfrm>
              <a:off x="1390650" y="2495550"/>
              <a:ext cx="304801" cy="276222"/>
            </a:xfrm>
            <a:custGeom>
              <a:avLst/>
              <a:gdLst/>
              <a:ahLst/>
              <a:cxnLst/>
              <a:rect l="0" t="0" r="0" b="0"/>
              <a:pathLst>
                <a:path w="304801" h="276222">
                  <a:moveTo>
                    <a:pt x="19050" y="180975"/>
                  </a:moveTo>
                  <a:lnTo>
                    <a:pt x="19050" y="180975"/>
                  </a:lnTo>
                  <a:lnTo>
                    <a:pt x="13993" y="175919"/>
                  </a:lnTo>
                  <a:lnTo>
                    <a:pt x="11511" y="170614"/>
                  </a:lnTo>
                  <a:lnTo>
                    <a:pt x="9642" y="157377"/>
                  </a:lnTo>
                  <a:lnTo>
                    <a:pt x="8544" y="155718"/>
                  </a:lnTo>
                  <a:lnTo>
                    <a:pt x="6755" y="154612"/>
                  </a:lnTo>
                  <a:lnTo>
                    <a:pt x="35" y="152411"/>
                  </a:lnTo>
                  <a:lnTo>
                    <a:pt x="0" y="192758"/>
                  </a:lnTo>
                  <a:lnTo>
                    <a:pt x="2822" y="199617"/>
                  </a:lnTo>
                  <a:lnTo>
                    <a:pt x="6546" y="206194"/>
                  </a:lnTo>
                  <a:lnTo>
                    <a:pt x="8936" y="219039"/>
                  </a:lnTo>
                  <a:lnTo>
                    <a:pt x="10506" y="241491"/>
                  </a:lnTo>
                  <a:lnTo>
                    <a:pt x="17716" y="259957"/>
                  </a:lnTo>
                  <a:lnTo>
                    <a:pt x="18654" y="269759"/>
                  </a:lnTo>
                  <a:lnTo>
                    <a:pt x="19845" y="271914"/>
                  </a:lnTo>
                  <a:lnTo>
                    <a:pt x="21696" y="273351"/>
                  </a:lnTo>
                  <a:lnTo>
                    <a:pt x="28565" y="276221"/>
                  </a:lnTo>
                  <a:lnTo>
                    <a:pt x="28572" y="271167"/>
                  </a:lnTo>
                  <a:lnTo>
                    <a:pt x="31396" y="265863"/>
                  </a:lnTo>
                  <a:lnTo>
                    <a:pt x="35121" y="259978"/>
                  </a:lnTo>
                  <a:lnTo>
                    <a:pt x="37511" y="247577"/>
                  </a:lnTo>
                  <a:lnTo>
                    <a:pt x="37983" y="234935"/>
                  </a:lnTo>
                  <a:lnTo>
                    <a:pt x="40870" y="228594"/>
                  </a:lnTo>
                  <a:lnTo>
                    <a:pt x="44623" y="222247"/>
                  </a:lnTo>
                  <a:lnTo>
                    <a:pt x="47032" y="209549"/>
                  </a:lnTo>
                  <a:lnTo>
                    <a:pt x="47229" y="206374"/>
                  </a:lnTo>
                  <a:lnTo>
                    <a:pt x="50271" y="200025"/>
                  </a:lnTo>
                  <a:lnTo>
                    <a:pt x="54093" y="193675"/>
                  </a:lnTo>
                  <a:lnTo>
                    <a:pt x="56748" y="182856"/>
                  </a:lnTo>
                  <a:lnTo>
                    <a:pt x="66272" y="171891"/>
                  </a:lnTo>
                  <a:lnTo>
                    <a:pt x="66675" y="219092"/>
                  </a:lnTo>
                  <a:lnTo>
                    <a:pt x="66675" y="255294"/>
                  </a:lnTo>
                  <a:lnTo>
                    <a:pt x="75807" y="266259"/>
                  </a:lnTo>
                  <a:lnTo>
                    <a:pt x="81140" y="266569"/>
                  </a:lnTo>
                  <a:lnTo>
                    <a:pt x="82669" y="265554"/>
                  </a:lnTo>
                  <a:lnTo>
                    <a:pt x="83687" y="263820"/>
                  </a:lnTo>
                  <a:lnTo>
                    <a:pt x="84367" y="261605"/>
                  </a:lnTo>
                  <a:lnTo>
                    <a:pt x="85878" y="260128"/>
                  </a:lnTo>
                  <a:lnTo>
                    <a:pt x="90378" y="258488"/>
                  </a:lnTo>
                  <a:lnTo>
                    <a:pt x="92003" y="256991"/>
                  </a:lnTo>
                  <a:lnTo>
                    <a:pt x="99879" y="244033"/>
                  </a:lnTo>
                  <a:lnTo>
                    <a:pt x="105421" y="240751"/>
                  </a:lnTo>
                  <a:lnTo>
                    <a:pt x="111412" y="238234"/>
                  </a:lnTo>
                  <a:lnTo>
                    <a:pt x="127038" y="225021"/>
                  </a:lnTo>
                  <a:lnTo>
                    <a:pt x="130545" y="218895"/>
                  </a:lnTo>
                  <a:lnTo>
                    <a:pt x="131480" y="215780"/>
                  </a:lnTo>
                  <a:lnTo>
                    <a:pt x="133162" y="213703"/>
                  </a:lnTo>
                  <a:lnTo>
                    <a:pt x="160446" y="191954"/>
                  </a:lnTo>
                  <a:lnTo>
                    <a:pt x="169996" y="190628"/>
                  </a:lnTo>
                  <a:lnTo>
                    <a:pt x="170481" y="191644"/>
                  </a:lnTo>
                  <a:lnTo>
                    <a:pt x="171020" y="195594"/>
                  </a:lnTo>
                  <a:lnTo>
                    <a:pt x="172221" y="197071"/>
                  </a:lnTo>
                  <a:lnTo>
                    <a:pt x="176379" y="198712"/>
                  </a:lnTo>
                  <a:lnTo>
                    <a:pt x="177911" y="200209"/>
                  </a:lnTo>
                  <a:lnTo>
                    <a:pt x="179613" y="204692"/>
                  </a:lnTo>
                  <a:lnTo>
                    <a:pt x="182010" y="226333"/>
                  </a:lnTo>
                  <a:lnTo>
                    <a:pt x="190107" y="237603"/>
                  </a:lnTo>
                  <a:lnTo>
                    <a:pt x="190497" y="247530"/>
                  </a:lnTo>
                  <a:lnTo>
                    <a:pt x="190500" y="220825"/>
                  </a:lnTo>
                  <a:lnTo>
                    <a:pt x="183954" y="211817"/>
                  </a:lnTo>
                  <a:lnTo>
                    <a:pt x="181858" y="202931"/>
                  </a:lnTo>
                  <a:lnTo>
                    <a:pt x="181368" y="196730"/>
                  </a:lnTo>
                  <a:lnTo>
                    <a:pt x="178327" y="190447"/>
                  </a:lnTo>
                  <a:lnTo>
                    <a:pt x="174506" y="184126"/>
                  </a:lnTo>
                  <a:lnTo>
                    <a:pt x="171297" y="174618"/>
                  </a:lnTo>
                  <a:lnTo>
                    <a:pt x="155027" y="152399"/>
                  </a:lnTo>
                  <a:lnTo>
                    <a:pt x="152509" y="146050"/>
                  </a:lnTo>
                  <a:lnTo>
                    <a:pt x="133478" y="123956"/>
                  </a:lnTo>
                  <a:lnTo>
                    <a:pt x="133353" y="114696"/>
                  </a:lnTo>
                  <a:lnTo>
                    <a:pt x="141552" y="106134"/>
                  </a:lnTo>
                  <a:lnTo>
                    <a:pt x="150218" y="103985"/>
                  </a:lnTo>
                  <a:lnTo>
                    <a:pt x="171508" y="88315"/>
                  </a:lnTo>
                  <a:lnTo>
                    <a:pt x="177826" y="85818"/>
                  </a:lnTo>
                  <a:lnTo>
                    <a:pt x="187332" y="79520"/>
                  </a:lnTo>
                  <a:lnTo>
                    <a:pt x="212922" y="68887"/>
                  </a:lnTo>
                  <a:lnTo>
                    <a:pt x="257960" y="38083"/>
                  </a:lnTo>
                  <a:lnTo>
                    <a:pt x="281424" y="22223"/>
                  </a:lnTo>
                  <a:lnTo>
                    <a:pt x="30480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SMARTInkShape-417"/>
            <p:cNvSpPr/>
            <p:nvPr>
              <p:custDataLst>
                <p:tags r:id="rId264"/>
              </p:custDataLst>
            </p:nvPr>
          </p:nvSpPr>
          <p:spPr>
            <a:xfrm>
              <a:off x="1143000" y="2609984"/>
              <a:ext cx="114173" cy="199727"/>
            </a:xfrm>
            <a:custGeom>
              <a:avLst/>
              <a:gdLst/>
              <a:ahLst/>
              <a:cxnLst/>
              <a:rect l="0" t="0" r="0" b="0"/>
              <a:pathLst>
                <a:path w="114173" h="199727">
                  <a:moveTo>
                    <a:pt x="0" y="95116"/>
                  </a:moveTo>
                  <a:lnTo>
                    <a:pt x="0" y="95116"/>
                  </a:lnTo>
                  <a:lnTo>
                    <a:pt x="8201" y="95116"/>
                  </a:lnTo>
                  <a:lnTo>
                    <a:pt x="8642" y="96174"/>
                  </a:lnTo>
                  <a:lnTo>
                    <a:pt x="9132" y="100172"/>
                  </a:lnTo>
                  <a:lnTo>
                    <a:pt x="10322" y="101662"/>
                  </a:lnTo>
                  <a:lnTo>
                    <a:pt x="14465" y="103317"/>
                  </a:lnTo>
                  <a:lnTo>
                    <a:pt x="15994" y="105875"/>
                  </a:lnTo>
                  <a:lnTo>
                    <a:pt x="18782" y="129453"/>
                  </a:lnTo>
                  <a:lnTo>
                    <a:pt x="18931" y="136130"/>
                  </a:lnTo>
                  <a:lnTo>
                    <a:pt x="21819" y="142625"/>
                  </a:lnTo>
                  <a:lnTo>
                    <a:pt x="25573" y="149039"/>
                  </a:lnTo>
                  <a:lnTo>
                    <a:pt x="28744" y="158601"/>
                  </a:lnTo>
                  <a:lnTo>
                    <a:pt x="34857" y="168137"/>
                  </a:lnTo>
                  <a:lnTo>
                    <a:pt x="38198" y="177665"/>
                  </a:lnTo>
                  <a:lnTo>
                    <a:pt x="44361" y="187190"/>
                  </a:lnTo>
                  <a:lnTo>
                    <a:pt x="46174" y="193541"/>
                  </a:lnTo>
                  <a:lnTo>
                    <a:pt x="47716" y="195658"/>
                  </a:lnTo>
                  <a:lnTo>
                    <a:pt x="49803" y="197069"/>
                  </a:lnTo>
                  <a:lnTo>
                    <a:pt x="55699" y="199333"/>
                  </a:lnTo>
                  <a:lnTo>
                    <a:pt x="61776" y="199726"/>
                  </a:lnTo>
                  <a:lnTo>
                    <a:pt x="67320" y="196995"/>
                  </a:lnTo>
                  <a:lnTo>
                    <a:pt x="80737" y="185697"/>
                  </a:lnTo>
                  <a:lnTo>
                    <a:pt x="83508" y="177355"/>
                  </a:lnTo>
                  <a:lnTo>
                    <a:pt x="85798" y="167650"/>
                  </a:lnTo>
                  <a:lnTo>
                    <a:pt x="91979" y="155178"/>
                  </a:lnTo>
                  <a:lnTo>
                    <a:pt x="95339" y="139606"/>
                  </a:lnTo>
                  <a:lnTo>
                    <a:pt x="101509" y="126760"/>
                  </a:lnTo>
                  <a:lnTo>
                    <a:pt x="112123" y="85399"/>
                  </a:lnTo>
                  <a:lnTo>
                    <a:pt x="114172" y="46186"/>
                  </a:lnTo>
                  <a:lnTo>
                    <a:pt x="105164" y="11714"/>
                  </a:lnTo>
                  <a:lnTo>
                    <a:pt x="96608" y="1394"/>
                  </a:lnTo>
                  <a:lnTo>
                    <a:pt x="93031" y="545"/>
                  </a:lnTo>
                  <a:lnTo>
                    <a:pt x="82112" y="0"/>
                  </a:lnTo>
                  <a:lnTo>
                    <a:pt x="76005" y="2748"/>
                  </a:lnTo>
                  <a:lnTo>
                    <a:pt x="69763" y="6438"/>
                  </a:lnTo>
                  <a:lnTo>
                    <a:pt x="63462" y="8079"/>
                  </a:lnTo>
                  <a:lnTo>
                    <a:pt x="61358" y="9575"/>
                  </a:lnTo>
                  <a:lnTo>
                    <a:pt x="59955" y="11630"/>
                  </a:lnTo>
                  <a:lnTo>
                    <a:pt x="43009" y="55369"/>
                  </a:lnTo>
                  <a:lnTo>
                    <a:pt x="38531" y="87019"/>
                  </a:lnTo>
                  <a:lnTo>
                    <a:pt x="47625" y="11416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SMARTInkShape-418"/>
            <p:cNvSpPr/>
            <p:nvPr>
              <p:custDataLst>
                <p:tags r:id="rId265"/>
              </p:custDataLst>
            </p:nvPr>
          </p:nvSpPr>
          <p:spPr>
            <a:xfrm>
              <a:off x="1047750" y="2610291"/>
              <a:ext cx="85726" cy="237151"/>
            </a:xfrm>
            <a:custGeom>
              <a:avLst/>
              <a:gdLst/>
              <a:ahLst/>
              <a:cxnLst/>
              <a:rect l="0" t="0" r="0" b="0"/>
              <a:pathLst>
                <a:path w="85726" h="237151">
                  <a:moveTo>
                    <a:pt x="0" y="218634"/>
                  </a:moveTo>
                  <a:lnTo>
                    <a:pt x="0" y="218634"/>
                  </a:lnTo>
                  <a:lnTo>
                    <a:pt x="0" y="195240"/>
                  </a:lnTo>
                  <a:lnTo>
                    <a:pt x="0" y="196948"/>
                  </a:lnTo>
                  <a:lnTo>
                    <a:pt x="0" y="177894"/>
                  </a:lnTo>
                  <a:lnTo>
                    <a:pt x="10322" y="135297"/>
                  </a:lnTo>
                  <a:lnTo>
                    <a:pt x="25328" y="91707"/>
                  </a:lnTo>
                  <a:lnTo>
                    <a:pt x="28290" y="63148"/>
                  </a:lnTo>
                  <a:lnTo>
                    <a:pt x="28574" y="18626"/>
                  </a:lnTo>
                  <a:lnTo>
                    <a:pt x="28575" y="0"/>
                  </a:lnTo>
                  <a:lnTo>
                    <a:pt x="23518" y="4746"/>
                  </a:lnTo>
                  <a:lnTo>
                    <a:pt x="21036" y="9978"/>
                  </a:lnTo>
                  <a:lnTo>
                    <a:pt x="19085" y="45906"/>
                  </a:lnTo>
                  <a:lnTo>
                    <a:pt x="21888" y="54730"/>
                  </a:lnTo>
                  <a:lnTo>
                    <a:pt x="25603" y="63238"/>
                  </a:lnTo>
                  <a:lnTo>
                    <a:pt x="28459" y="110815"/>
                  </a:lnTo>
                  <a:lnTo>
                    <a:pt x="37211" y="155142"/>
                  </a:lnTo>
                  <a:lnTo>
                    <a:pt x="38895" y="173128"/>
                  </a:lnTo>
                  <a:lnTo>
                    <a:pt x="46266" y="192677"/>
                  </a:lnTo>
                  <a:lnTo>
                    <a:pt x="48415" y="211311"/>
                  </a:lnTo>
                  <a:lnTo>
                    <a:pt x="50269" y="213752"/>
                  </a:lnTo>
                  <a:lnTo>
                    <a:pt x="52562" y="215379"/>
                  </a:lnTo>
                  <a:lnTo>
                    <a:pt x="54092" y="217523"/>
                  </a:lnTo>
                  <a:lnTo>
                    <a:pt x="55791" y="222726"/>
                  </a:lnTo>
                  <a:lnTo>
                    <a:pt x="56747" y="231605"/>
                  </a:lnTo>
                  <a:lnTo>
                    <a:pt x="57940" y="233632"/>
                  </a:lnTo>
                  <a:lnTo>
                    <a:pt x="59794" y="234982"/>
                  </a:lnTo>
                  <a:lnTo>
                    <a:pt x="65316" y="237150"/>
                  </a:lnTo>
                  <a:lnTo>
                    <a:pt x="74757" y="229436"/>
                  </a:lnTo>
                  <a:lnTo>
                    <a:pt x="80829" y="223481"/>
                  </a:lnTo>
                  <a:lnTo>
                    <a:pt x="83549" y="217966"/>
                  </a:lnTo>
                  <a:lnTo>
                    <a:pt x="85725" y="20910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SMARTInkShape-419"/>
            <p:cNvSpPr/>
            <p:nvPr>
              <p:custDataLst>
                <p:tags r:id="rId266"/>
              </p:custDataLst>
            </p:nvPr>
          </p:nvSpPr>
          <p:spPr>
            <a:xfrm>
              <a:off x="800100" y="2828925"/>
              <a:ext cx="47626" cy="38101"/>
            </a:xfrm>
            <a:custGeom>
              <a:avLst/>
              <a:gdLst/>
              <a:ahLst/>
              <a:cxnLst/>
              <a:rect l="0" t="0" r="0" b="0"/>
              <a:pathLst>
                <a:path w="47626" h="38101">
                  <a:moveTo>
                    <a:pt x="0" y="38100"/>
                  </a:moveTo>
                  <a:lnTo>
                    <a:pt x="0" y="38100"/>
                  </a:lnTo>
                  <a:lnTo>
                    <a:pt x="8201" y="38100"/>
                  </a:lnTo>
                  <a:lnTo>
                    <a:pt x="8642" y="37042"/>
                  </a:lnTo>
                  <a:lnTo>
                    <a:pt x="9409" y="29899"/>
                  </a:lnTo>
                  <a:lnTo>
                    <a:pt x="12296" y="29164"/>
                  </a:lnTo>
                  <a:lnTo>
                    <a:pt x="14547" y="28967"/>
                  </a:lnTo>
                  <a:lnTo>
                    <a:pt x="19871" y="25928"/>
                  </a:lnTo>
                  <a:lnTo>
                    <a:pt x="4762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SMARTInkShape-420"/>
            <p:cNvSpPr/>
            <p:nvPr>
              <p:custDataLst>
                <p:tags r:id="rId267"/>
              </p:custDataLst>
            </p:nvPr>
          </p:nvSpPr>
          <p:spPr>
            <a:xfrm>
              <a:off x="771525" y="2771776"/>
              <a:ext cx="76201" cy="28575"/>
            </a:xfrm>
            <a:custGeom>
              <a:avLst/>
              <a:gdLst/>
              <a:ahLst/>
              <a:cxnLst/>
              <a:rect l="0" t="0" r="0" b="0"/>
              <a:pathLst>
                <a:path w="76201" h="28575">
                  <a:moveTo>
                    <a:pt x="0" y="28574"/>
                  </a:moveTo>
                  <a:lnTo>
                    <a:pt x="0" y="28574"/>
                  </a:lnTo>
                  <a:lnTo>
                    <a:pt x="0" y="23518"/>
                  </a:lnTo>
                  <a:lnTo>
                    <a:pt x="1058" y="22028"/>
                  </a:lnTo>
                  <a:lnTo>
                    <a:pt x="2822" y="21035"/>
                  </a:lnTo>
                  <a:lnTo>
                    <a:pt x="5057" y="20373"/>
                  </a:lnTo>
                  <a:lnTo>
                    <a:pt x="6546" y="18873"/>
                  </a:lnTo>
                  <a:lnTo>
                    <a:pt x="8201" y="14385"/>
                  </a:lnTo>
                  <a:lnTo>
                    <a:pt x="9701" y="12765"/>
                  </a:lnTo>
                  <a:lnTo>
                    <a:pt x="19148" y="8750"/>
                  </a:lnTo>
                  <a:lnTo>
                    <a:pt x="26370" y="3062"/>
                  </a:lnTo>
                  <a:lnTo>
                    <a:pt x="36346" y="403"/>
                  </a:lnTo>
                  <a:lnTo>
                    <a:pt x="61776" y="0"/>
                  </a:lnTo>
                  <a:lnTo>
                    <a:pt x="63409" y="1058"/>
                  </a:lnTo>
                  <a:lnTo>
                    <a:pt x="64498" y="2822"/>
                  </a:lnTo>
                  <a:lnTo>
                    <a:pt x="65223" y="5056"/>
                  </a:lnTo>
                  <a:lnTo>
                    <a:pt x="66766" y="6545"/>
                  </a:lnTo>
                  <a:lnTo>
                    <a:pt x="71301" y="8200"/>
                  </a:lnTo>
                  <a:lnTo>
                    <a:pt x="72934" y="9700"/>
                  </a:lnTo>
                  <a:lnTo>
                    <a:pt x="74748" y="14188"/>
                  </a:lnTo>
                  <a:lnTo>
                    <a:pt x="76200" y="2857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SMARTInkShape-421"/>
            <p:cNvSpPr/>
            <p:nvPr>
              <p:custDataLst>
                <p:tags r:id="rId268"/>
              </p:custDataLst>
            </p:nvPr>
          </p:nvSpPr>
          <p:spPr>
            <a:xfrm>
              <a:off x="590550" y="2849309"/>
              <a:ext cx="114301" cy="93907"/>
            </a:xfrm>
            <a:custGeom>
              <a:avLst/>
              <a:gdLst/>
              <a:ahLst/>
              <a:cxnLst/>
              <a:rect l="0" t="0" r="0" b="0"/>
              <a:pathLst>
                <a:path w="114301" h="93907">
                  <a:moveTo>
                    <a:pt x="0" y="27241"/>
                  </a:moveTo>
                  <a:lnTo>
                    <a:pt x="0" y="27241"/>
                  </a:lnTo>
                  <a:lnTo>
                    <a:pt x="0" y="22185"/>
                  </a:lnTo>
                  <a:lnTo>
                    <a:pt x="1058" y="20695"/>
                  </a:lnTo>
                  <a:lnTo>
                    <a:pt x="2822" y="19702"/>
                  </a:lnTo>
                  <a:lnTo>
                    <a:pt x="8201" y="18108"/>
                  </a:lnTo>
                  <a:lnTo>
                    <a:pt x="18623" y="8593"/>
                  </a:lnTo>
                  <a:lnTo>
                    <a:pt x="23980" y="8310"/>
                  </a:lnTo>
                  <a:lnTo>
                    <a:pt x="25512" y="7212"/>
                  </a:lnTo>
                  <a:lnTo>
                    <a:pt x="26533" y="5422"/>
                  </a:lnTo>
                  <a:lnTo>
                    <a:pt x="27213" y="3170"/>
                  </a:lnTo>
                  <a:lnTo>
                    <a:pt x="28726" y="1668"/>
                  </a:lnTo>
                  <a:lnTo>
                    <a:pt x="33228" y="0"/>
                  </a:lnTo>
                  <a:lnTo>
                    <a:pt x="34852" y="614"/>
                  </a:lnTo>
                  <a:lnTo>
                    <a:pt x="35935" y="2081"/>
                  </a:lnTo>
                  <a:lnTo>
                    <a:pt x="36656" y="4118"/>
                  </a:lnTo>
                  <a:lnTo>
                    <a:pt x="38196" y="5475"/>
                  </a:lnTo>
                  <a:lnTo>
                    <a:pt x="46174" y="7833"/>
                  </a:lnTo>
                  <a:lnTo>
                    <a:pt x="55699" y="16360"/>
                  </a:lnTo>
                  <a:lnTo>
                    <a:pt x="57922" y="25053"/>
                  </a:lnTo>
                  <a:lnTo>
                    <a:pt x="65313" y="35014"/>
                  </a:lnTo>
                  <a:lnTo>
                    <a:pt x="66406" y="44024"/>
                  </a:lnTo>
                  <a:lnTo>
                    <a:pt x="66665" y="68552"/>
                  </a:lnTo>
                  <a:lnTo>
                    <a:pt x="65610" y="70656"/>
                  </a:lnTo>
                  <a:lnTo>
                    <a:pt x="63848" y="72060"/>
                  </a:lnTo>
                  <a:lnTo>
                    <a:pt x="61616" y="72995"/>
                  </a:lnTo>
                  <a:lnTo>
                    <a:pt x="60127" y="74677"/>
                  </a:lnTo>
                  <a:lnTo>
                    <a:pt x="58473" y="79368"/>
                  </a:lnTo>
                  <a:lnTo>
                    <a:pt x="59090" y="81042"/>
                  </a:lnTo>
                  <a:lnTo>
                    <a:pt x="60560" y="82159"/>
                  </a:lnTo>
                  <a:lnTo>
                    <a:pt x="66317" y="84260"/>
                  </a:lnTo>
                  <a:lnTo>
                    <a:pt x="66666" y="93520"/>
                  </a:lnTo>
                  <a:lnTo>
                    <a:pt x="75807" y="93906"/>
                  </a:lnTo>
                  <a:lnTo>
                    <a:pt x="84367" y="85714"/>
                  </a:lnTo>
                  <a:lnTo>
                    <a:pt x="93061" y="83594"/>
                  </a:lnTo>
                  <a:lnTo>
                    <a:pt x="108080" y="71168"/>
                  </a:lnTo>
                  <a:lnTo>
                    <a:pt x="111536" y="65108"/>
                  </a:lnTo>
                  <a:lnTo>
                    <a:pt x="114300" y="5581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SMARTInkShape-422"/>
            <p:cNvSpPr/>
            <p:nvPr>
              <p:custDataLst>
                <p:tags r:id="rId269"/>
              </p:custDataLst>
            </p:nvPr>
          </p:nvSpPr>
          <p:spPr>
            <a:xfrm>
              <a:off x="323885" y="2725474"/>
              <a:ext cx="228566" cy="151077"/>
            </a:xfrm>
            <a:custGeom>
              <a:avLst/>
              <a:gdLst/>
              <a:ahLst/>
              <a:cxnLst/>
              <a:rect l="0" t="0" r="0" b="0"/>
              <a:pathLst>
                <a:path w="228566" h="151077">
                  <a:moveTo>
                    <a:pt x="19015" y="8201"/>
                  </a:moveTo>
                  <a:lnTo>
                    <a:pt x="19015" y="8201"/>
                  </a:lnTo>
                  <a:lnTo>
                    <a:pt x="10814" y="8201"/>
                  </a:lnTo>
                  <a:lnTo>
                    <a:pt x="10373" y="7143"/>
                  </a:lnTo>
                  <a:lnTo>
                    <a:pt x="9882" y="3145"/>
                  </a:lnTo>
                  <a:lnTo>
                    <a:pt x="8693" y="1655"/>
                  </a:lnTo>
                  <a:lnTo>
                    <a:pt x="4550" y="0"/>
                  </a:lnTo>
                  <a:lnTo>
                    <a:pt x="3021" y="617"/>
                  </a:lnTo>
                  <a:lnTo>
                    <a:pt x="2003" y="2087"/>
                  </a:lnTo>
                  <a:lnTo>
                    <a:pt x="84" y="7843"/>
                  </a:lnTo>
                  <a:lnTo>
                    <a:pt x="0" y="13151"/>
                  </a:lnTo>
                  <a:lnTo>
                    <a:pt x="2803" y="18515"/>
                  </a:lnTo>
                  <a:lnTo>
                    <a:pt x="6518" y="24426"/>
                  </a:lnTo>
                  <a:lnTo>
                    <a:pt x="8609" y="34763"/>
                  </a:lnTo>
                  <a:lnTo>
                    <a:pt x="10526" y="77988"/>
                  </a:lnTo>
                  <a:lnTo>
                    <a:pt x="17025" y="96109"/>
                  </a:lnTo>
                  <a:lnTo>
                    <a:pt x="19189" y="106538"/>
                  </a:lnTo>
                  <a:lnTo>
                    <a:pt x="26379" y="121856"/>
                  </a:lnTo>
                  <a:lnTo>
                    <a:pt x="28113" y="135073"/>
                  </a:lnTo>
                  <a:lnTo>
                    <a:pt x="29314" y="137233"/>
                  </a:lnTo>
                  <a:lnTo>
                    <a:pt x="31173" y="138672"/>
                  </a:lnTo>
                  <a:lnTo>
                    <a:pt x="37662" y="141383"/>
                  </a:lnTo>
                  <a:lnTo>
                    <a:pt x="37985" y="147006"/>
                  </a:lnTo>
                  <a:lnTo>
                    <a:pt x="38055" y="142478"/>
                  </a:lnTo>
                  <a:lnTo>
                    <a:pt x="44609" y="134130"/>
                  </a:lnTo>
                  <a:lnTo>
                    <a:pt x="46707" y="125359"/>
                  </a:lnTo>
                  <a:lnTo>
                    <a:pt x="47474" y="109759"/>
                  </a:lnTo>
                  <a:lnTo>
                    <a:pt x="50360" y="103432"/>
                  </a:lnTo>
                  <a:lnTo>
                    <a:pt x="54113" y="97093"/>
                  </a:lnTo>
                  <a:lnTo>
                    <a:pt x="56226" y="86515"/>
                  </a:lnTo>
                  <a:lnTo>
                    <a:pt x="57910" y="71504"/>
                  </a:lnTo>
                  <a:lnTo>
                    <a:pt x="66792" y="50796"/>
                  </a:lnTo>
                  <a:lnTo>
                    <a:pt x="68858" y="49297"/>
                  </a:lnTo>
                  <a:lnTo>
                    <a:pt x="71294" y="48299"/>
                  </a:lnTo>
                  <a:lnTo>
                    <a:pt x="72918" y="46574"/>
                  </a:lnTo>
                  <a:lnTo>
                    <a:pt x="74722" y="41836"/>
                  </a:lnTo>
                  <a:lnTo>
                    <a:pt x="76261" y="40149"/>
                  </a:lnTo>
                  <a:lnTo>
                    <a:pt x="84239" y="37220"/>
                  </a:lnTo>
                  <a:lnTo>
                    <a:pt x="93764" y="45016"/>
                  </a:lnTo>
                  <a:lnTo>
                    <a:pt x="101474" y="60198"/>
                  </a:lnTo>
                  <a:lnTo>
                    <a:pt x="113862" y="106343"/>
                  </a:lnTo>
                  <a:lnTo>
                    <a:pt x="115054" y="108554"/>
                  </a:lnTo>
                  <a:lnTo>
                    <a:pt x="116908" y="110028"/>
                  </a:lnTo>
                  <a:lnTo>
                    <a:pt x="119202" y="111011"/>
                  </a:lnTo>
                  <a:lnTo>
                    <a:pt x="120731" y="112724"/>
                  </a:lnTo>
                  <a:lnTo>
                    <a:pt x="123671" y="122058"/>
                  </a:lnTo>
                  <a:lnTo>
                    <a:pt x="132920" y="122490"/>
                  </a:lnTo>
                  <a:lnTo>
                    <a:pt x="138254" y="117441"/>
                  </a:lnTo>
                  <a:lnTo>
                    <a:pt x="140802" y="112138"/>
                  </a:lnTo>
                  <a:lnTo>
                    <a:pt x="142437" y="100111"/>
                  </a:lnTo>
                  <a:lnTo>
                    <a:pt x="143630" y="98049"/>
                  </a:lnTo>
                  <a:lnTo>
                    <a:pt x="145483" y="96675"/>
                  </a:lnTo>
                  <a:lnTo>
                    <a:pt x="147777" y="95758"/>
                  </a:lnTo>
                  <a:lnTo>
                    <a:pt x="149306" y="93031"/>
                  </a:lnTo>
                  <a:lnTo>
                    <a:pt x="152517" y="81196"/>
                  </a:lnTo>
                  <a:lnTo>
                    <a:pt x="154583" y="79090"/>
                  </a:lnTo>
                  <a:lnTo>
                    <a:pt x="157019" y="77685"/>
                  </a:lnTo>
                  <a:lnTo>
                    <a:pt x="158642" y="75690"/>
                  </a:lnTo>
                  <a:lnTo>
                    <a:pt x="160446" y="70652"/>
                  </a:lnTo>
                  <a:lnTo>
                    <a:pt x="161986" y="68885"/>
                  </a:lnTo>
                  <a:lnTo>
                    <a:pt x="166519" y="66921"/>
                  </a:lnTo>
                  <a:lnTo>
                    <a:pt x="168151" y="65340"/>
                  </a:lnTo>
                  <a:lnTo>
                    <a:pt x="169964" y="60760"/>
                  </a:lnTo>
                  <a:lnTo>
                    <a:pt x="171506" y="59115"/>
                  </a:lnTo>
                  <a:lnTo>
                    <a:pt x="180510" y="55954"/>
                  </a:lnTo>
                  <a:lnTo>
                    <a:pt x="185869" y="55864"/>
                  </a:lnTo>
                  <a:lnTo>
                    <a:pt x="187401" y="56910"/>
                  </a:lnTo>
                  <a:lnTo>
                    <a:pt x="188423" y="58665"/>
                  </a:lnTo>
                  <a:lnTo>
                    <a:pt x="190062" y="64030"/>
                  </a:lnTo>
                  <a:lnTo>
                    <a:pt x="196931" y="72695"/>
                  </a:lnTo>
                  <a:lnTo>
                    <a:pt x="199084" y="81520"/>
                  </a:lnTo>
                  <a:lnTo>
                    <a:pt x="199587" y="87707"/>
                  </a:lnTo>
                  <a:lnTo>
                    <a:pt x="200780" y="89780"/>
                  </a:lnTo>
                  <a:lnTo>
                    <a:pt x="202633" y="91162"/>
                  </a:lnTo>
                  <a:lnTo>
                    <a:pt x="204927" y="92083"/>
                  </a:lnTo>
                  <a:lnTo>
                    <a:pt x="206456" y="93756"/>
                  </a:lnTo>
                  <a:lnTo>
                    <a:pt x="208156" y="98437"/>
                  </a:lnTo>
                  <a:lnTo>
                    <a:pt x="210305" y="110065"/>
                  </a:lnTo>
                  <a:lnTo>
                    <a:pt x="215981" y="119404"/>
                  </a:lnTo>
                  <a:lnTo>
                    <a:pt x="218637" y="130155"/>
                  </a:lnTo>
                  <a:lnTo>
                    <a:pt x="218921" y="136528"/>
                  </a:lnTo>
                  <a:lnTo>
                    <a:pt x="221809" y="142141"/>
                  </a:lnTo>
                  <a:lnTo>
                    <a:pt x="228565" y="15107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4" name="SMARTInkShape-Group78"/>
          <p:cNvGrpSpPr/>
          <p:nvPr/>
        </p:nvGrpSpPr>
        <p:grpSpPr>
          <a:xfrm>
            <a:off x="200028" y="3004420"/>
            <a:ext cx="1209673" cy="853206"/>
            <a:chOff x="200028" y="3004420"/>
            <a:chExt cx="1209673" cy="853206"/>
          </a:xfrm>
        </p:grpSpPr>
        <p:sp>
          <p:nvSpPr>
            <p:cNvPr id="20" name="SMARTInkShape-423"/>
            <p:cNvSpPr/>
            <p:nvPr>
              <p:custDataLst>
                <p:tags r:id="rId249"/>
              </p:custDataLst>
            </p:nvPr>
          </p:nvSpPr>
          <p:spPr>
            <a:xfrm>
              <a:off x="819184" y="3514725"/>
              <a:ext cx="161892" cy="238125"/>
            </a:xfrm>
            <a:custGeom>
              <a:avLst/>
              <a:gdLst/>
              <a:ahLst/>
              <a:cxnLst/>
              <a:rect l="0" t="0" r="0" b="0"/>
              <a:pathLst>
                <a:path w="161892" h="238125">
                  <a:moveTo>
                    <a:pt x="9491" y="47625"/>
                  </a:moveTo>
                  <a:lnTo>
                    <a:pt x="9491" y="47625"/>
                  </a:lnTo>
                  <a:lnTo>
                    <a:pt x="9491" y="57150"/>
                  </a:lnTo>
                  <a:lnTo>
                    <a:pt x="358" y="57150"/>
                  </a:lnTo>
                  <a:lnTo>
                    <a:pt x="0" y="48949"/>
                  </a:lnTo>
                  <a:lnTo>
                    <a:pt x="1047" y="48508"/>
                  </a:lnTo>
                  <a:lnTo>
                    <a:pt x="5033" y="48018"/>
                  </a:lnTo>
                  <a:lnTo>
                    <a:pt x="6519" y="46828"/>
                  </a:lnTo>
                  <a:lnTo>
                    <a:pt x="8170" y="42685"/>
                  </a:lnTo>
                  <a:lnTo>
                    <a:pt x="9481" y="20526"/>
                  </a:lnTo>
                  <a:lnTo>
                    <a:pt x="17691" y="10979"/>
                  </a:lnTo>
                  <a:lnTo>
                    <a:pt x="18623" y="4899"/>
                  </a:lnTo>
                  <a:lnTo>
                    <a:pt x="19812" y="3266"/>
                  </a:lnTo>
                  <a:lnTo>
                    <a:pt x="21664" y="2177"/>
                  </a:lnTo>
                  <a:lnTo>
                    <a:pt x="28138" y="128"/>
                  </a:lnTo>
                  <a:lnTo>
                    <a:pt x="38031" y="0"/>
                  </a:lnTo>
                  <a:lnTo>
                    <a:pt x="46264" y="8201"/>
                  </a:lnTo>
                  <a:lnTo>
                    <a:pt x="48387" y="16868"/>
                  </a:lnTo>
                  <a:lnTo>
                    <a:pt x="54059" y="25694"/>
                  </a:lnTo>
                  <a:lnTo>
                    <a:pt x="56713" y="36258"/>
                  </a:lnTo>
                  <a:lnTo>
                    <a:pt x="63583" y="45340"/>
                  </a:lnTo>
                  <a:lnTo>
                    <a:pt x="65735" y="54239"/>
                  </a:lnTo>
                  <a:lnTo>
                    <a:pt x="66631" y="98035"/>
                  </a:lnTo>
                  <a:lnTo>
                    <a:pt x="66641" y="141179"/>
                  </a:lnTo>
                  <a:lnTo>
                    <a:pt x="66641" y="154132"/>
                  </a:lnTo>
                  <a:lnTo>
                    <a:pt x="63819" y="161284"/>
                  </a:lnTo>
                  <a:lnTo>
                    <a:pt x="61584" y="164673"/>
                  </a:lnTo>
                  <a:lnTo>
                    <a:pt x="58440" y="179555"/>
                  </a:lnTo>
                  <a:lnTo>
                    <a:pt x="57232" y="202797"/>
                  </a:lnTo>
                  <a:lnTo>
                    <a:pt x="54345" y="209371"/>
                  </a:lnTo>
                  <a:lnTo>
                    <a:pt x="48925" y="217158"/>
                  </a:lnTo>
                  <a:lnTo>
                    <a:pt x="47986" y="223563"/>
                  </a:lnTo>
                  <a:lnTo>
                    <a:pt x="46796" y="225242"/>
                  </a:lnTo>
                  <a:lnTo>
                    <a:pt x="44945" y="226361"/>
                  </a:lnTo>
                  <a:lnTo>
                    <a:pt x="42652" y="227107"/>
                  </a:lnTo>
                  <a:lnTo>
                    <a:pt x="41123" y="228663"/>
                  </a:lnTo>
                  <a:lnTo>
                    <a:pt x="38185" y="237694"/>
                  </a:lnTo>
                  <a:lnTo>
                    <a:pt x="20375" y="238124"/>
                  </a:lnTo>
                  <a:lnTo>
                    <a:pt x="10934" y="229924"/>
                  </a:lnTo>
                  <a:lnTo>
                    <a:pt x="9919" y="223936"/>
                  </a:lnTo>
                  <a:lnTo>
                    <a:pt x="9618" y="215459"/>
                  </a:lnTo>
                  <a:lnTo>
                    <a:pt x="8517" y="213489"/>
                  </a:lnTo>
                  <a:lnTo>
                    <a:pt x="6725" y="212176"/>
                  </a:lnTo>
                  <a:lnTo>
                    <a:pt x="1301" y="210069"/>
                  </a:lnTo>
                  <a:lnTo>
                    <a:pt x="560" y="206958"/>
                  </a:lnTo>
                  <a:lnTo>
                    <a:pt x="1" y="200431"/>
                  </a:lnTo>
                  <a:lnTo>
                    <a:pt x="45324" y="200025"/>
                  </a:lnTo>
                  <a:lnTo>
                    <a:pt x="74295" y="200025"/>
                  </a:lnTo>
                  <a:lnTo>
                    <a:pt x="83401" y="206571"/>
                  </a:lnTo>
                  <a:lnTo>
                    <a:pt x="93451" y="209157"/>
                  </a:lnTo>
                  <a:lnTo>
                    <a:pt x="138246" y="209550"/>
                  </a:lnTo>
                  <a:lnTo>
                    <a:pt x="143621" y="206728"/>
                  </a:lnTo>
                  <a:lnTo>
                    <a:pt x="150638" y="201349"/>
                  </a:lnTo>
                  <a:lnTo>
                    <a:pt x="156910" y="200418"/>
                  </a:lnTo>
                  <a:lnTo>
                    <a:pt x="158571" y="199228"/>
                  </a:lnTo>
                  <a:lnTo>
                    <a:pt x="159677" y="197377"/>
                  </a:lnTo>
                  <a:lnTo>
                    <a:pt x="161891" y="1905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SMARTInkShape-424"/>
            <p:cNvSpPr/>
            <p:nvPr>
              <p:custDataLst>
                <p:tags r:id="rId250"/>
              </p:custDataLst>
            </p:nvPr>
          </p:nvSpPr>
          <p:spPr>
            <a:xfrm>
              <a:off x="590550" y="3695700"/>
              <a:ext cx="85726" cy="9526"/>
            </a:xfrm>
            <a:custGeom>
              <a:avLst/>
              <a:gdLst/>
              <a:ahLst/>
              <a:cxnLst/>
              <a:rect l="0" t="0" r="0" b="0"/>
              <a:pathLst>
                <a:path w="85726" h="9526">
                  <a:moveTo>
                    <a:pt x="9525" y="0"/>
                  </a:moveTo>
                  <a:lnTo>
                    <a:pt x="9525" y="0"/>
                  </a:lnTo>
                  <a:lnTo>
                    <a:pt x="9525" y="8201"/>
                  </a:lnTo>
                  <a:lnTo>
                    <a:pt x="8467" y="8642"/>
                  </a:lnTo>
                  <a:lnTo>
                    <a:pt x="1324" y="9408"/>
                  </a:lnTo>
                  <a:lnTo>
                    <a:pt x="883" y="8389"/>
                  </a:lnTo>
                  <a:lnTo>
                    <a:pt x="1" y="10"/>
                  </a:lnTo>
                  <a:lnTo>
                    <a:pt x="0" y="5060"/>
                  </a:lnTo>
                  <a:lnTo>
                    <a:pt x="1059" y="6548"/>
                  </a:lnTo>
                  <a:lnTo>
                    <a:pt x="2823" y="7540"/>
                  </a:lnTo>
                  <a:lnTo>
                    <a:pt x="9133" y="9409"/>
                  </a:lnTo>
                  <a:lnTo>
                    <a:pt x="36649" y="9525"/>
                  </a:lnTo>
                  <a:lnTo>
                    <a:pt x="45418" y="2979"/>
                  </a:lnTo>
                  <a:lnTo>
                    <a:pt x="54262" y="883"/>
                  </a:lnTo>
                  <a:lnTo>
                    <a:pt x="8572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SMARTInkShape-425"/>
            <p:cNvSpPr/>
            <p:nvPr>
              <p:custDataLst>
                <p:tags r:id="rId251"/>
              </p:custDataLst>
            </p:nvPr>
          </p:nvSpPr>
          <p:spPr>
            <a:xfrm>
              <a:off x="457200" y="3657996"/>
              <a:ext cx="123826" cy="123430"/>
            </a:xfrm>
            <a:custGeom>
              <a:avLst/>
              <a:gdLst/>
              <a:ahLst/>
              <a:cxnLst/>
              <a:rect l="0" t="0" r="0" b="0"/>
              <a:pathLst>
                <a:path w="123826" h="123430">
                  <a:moveTo>
                    <a:pt x="9525" y="28179"/>
                  </a:moveTo>
                  <a:lnTo>
                    <a:pt x="9525" y="28179"/>
                  </a:lnTo>
                  <a:lnTo>
                    <a:pt x="1" y="28179"/>
                  </a:lnTo>
                  <a:lnTo>
                    <a:pt x="0" y="938"/>
                  </a:lnTo>
                  <a:lnTo>
                    <a:pt x="1058" y="493"/>
                  </a:lnTo>
                  <a:lnTo>
                    <a:pt x="5056" y="0"/>
                  </a:lnTo>
                  <a:lnTo>
                    <a:pt x="6546" y="926"/>
                  </a:lnTo>
                  <a:lnTo>
                    <a:pt x="7539" y="2602"/>
                  </a:lnTo>
                  <a:lnTo>
                    <a:pt x="8201" y="4778"/>
                  </a:lnTo>
                  <a:lnTo>
                    <a:pt x="9701" y="6228"/>
                  </a:lnTo>
                  <a:lnTo>
                    <a:pt x="18623" y="9016"/>
                  </a:lnTo>
                  <a:lnTo>
                    <a:pt x="18924" y="14152"/>
                  </a:lnTo>
                  <a:lnTo>
                    <a:pt x="20024" y="15653"/>
                  </a:lnTo>
                  <a:lnTo>
                    <a:pt x="24069" y="17320"/>
                  </a:lnTo>
                  <a:lnTo>
                    <a:pt x="25571" y="18823"/>
                  </a:lnTo>
                  <a:lnTo>
                    <a:pt x="30804" y="28839"/>
                  </a:lnTo>
                  <a:lnTo>
                    <a:pt x="36659" y="35953"/>
                  </a:lnTo>
                  <a:lnTo>
                    <a:pt x="37973" y="45752"/>
                  </a:lnTo>
                  <a:lnTo>
                    <a:pt x="44621" y="54542"/>
                  </a:lnTo>
                  <a:lnTo>
                    <a:pt x="47229" y="64524"/>
                  </a:lnTo>
                  <a:lnTo>
                    <a:pt x="47508" y="70816"/>
                  </a:lnTo>
                  <a:lnTo>
                    <a:pt x="44751" y="76409"/>
                  </a:lnTo>
                  <a:lnTo>
                    <a:pt x="39414" y="83567"/>
                  </a:lnTo>
                  <a:lnTo>
                    <a:pt x="38215" y="93375"/>
                  </a:lnTo>
                  <a:lnTo>
                    <a:pt x="38103" y="109005"/>
                  </a:lnTo>
                  <a:lnTo>
                    <a:pt x="37044" y="110638"/>
                  </a:lnTo>
                  <a:lnTo>
                    <a:pt x="35279" y="111727"/>
                  </a:lnTo>
                  <a:lnTo>
                    <a:pt x="28578" y="113903"/>
                  </a:lnTo>
                  <a:lnTo>
                    <a:pt x="28575" y="123429"/>
                  </a:lnTo>
                  <a:lnTo>
                    <a:pt x="42764" y="123429"/>
                  </a:lnTo>
                  <a:lnTo>
                    <a:pt x="48287" y="120607"/>
                  </a:lnTo>
                  <a:lnTo>
                    <a:pt x="55399" y="115228"/>
                  </a:lnTo>
                  <a:lnTo>
                    <a:pt x="65197" y="114021"/>
                  </a:lnTo>
                  <a:lnTo>
                    <a:pt x="112570" y="113904"/>
                  </a:lnTo>
                  <a:lnTo>
                    <a:pt x="123825" y="11390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SMARTInkShape-426"/>
            <p:cNvSpPr/>
            <p:nvPr>
              <p:custDataLst>
                <p:tags r:id="rId252"/>
              </p:custDataLst>
            </p:nvPr>
          </p:nvSpPr>
          <p:spPr>
            <a:xfrm>
              <a:off x="428625" y="3771934"/>
              <a:ext cx="9526" cy="85692"/>
            </a:xfrm>
            <a:custGeom>
              <a:avLst/>
              <a:gdLst/>
              <a:ahLst/>
              <a:cxnLst/>
              <a:rect l="0" t="0" r="0" b="0"/>
              <a:pathLst>
                <a:path w="9526" h="85692">
                  <a:moveTo>
                    <a:pt x="0" y="9491"/>
                  </a:moveTo>
                  <a:lnTo>
                    <a:pt x="0" y="9491"/>
                  </a:lnTo>
                  <a:lnTo>
                    <a:pt x="0" y="0"/>
                  </a:lnTo>
                  <a:lnTo>
                    <a:pt x="0" y="45324"/>
                  </a:lnTo>
                  <a:lnTo>
                    <a:pt x="0" y="51170"/>
                  </a:lnTo>
                  <a:lnTo>
                    <a:pt x="1058" y="53152"/>
                  </a:lnTo>
                  <a:lnTo>
                    <a:pt x="2822" y="54473"/>
                  </a:lnTo>
                  <a:lnTo>
                    <a:pt x="8201" y="56594"/>
                  </a:lnTo>
                  <a:lnTo>
                    <a:pt x="8937" y="59706"/>
                  </a:lnTo>
                  <a:lnTo>
                    <a:pt x="9525" y="8569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SMARTInkShape-427"/>
            <p:cNvSpPr/>
            <p:nvPr>
              <p:custDataLst>
                <p:tags r:id="rId253"/>
              </p:custDataLst>
            </p:nvPr>
          </p:nvSpPr>
          <p:spPr>
            <a:xfrm>
              <a:off x="561975" y="3590925"/>
              <a:ext cx="114301" cy="19051"/>
            </a:xfrm>
            <a:custGeom>
              <a:avLst/>
              <a:gdLst/>
              <a:ahLst/>
              <a:cxnLst/>
              <a:rect l="0" t="0" r="0" b="0"/>
              <a:pathLst>
                <a:path w="114301" h="19051">
                  <a:moveTo>
                    <a:pt x="0" y="19050"/>
                  </a:moveTo>
                  <a:lnTo>
                    <a:pt x="0" y="19050"/>
                  </a:lnTo>
                  <a:lnTo>
                    <a:pt x="9525" y="19050"/>
                  </a:lnTo>
                  <a:lnTo>
                    <a:pt x="9525" y="9525"/>
                  </a:lnTo>
                  <a:lnTo>
                    <a:pt x="37697" y="9525"/>
                  </a:lnTo>
                  <a:lnTo>
                    <a:pt x="46266" y="1324"/>
                  </a:lnTo>
                  <a:lnTo>
                    <a:pt x="56722" y="34"/>
                  </a:lnTo>
                  <a:lnTo>
                    <a:pt x="104347" y="0"/>
                  </a:lnTo>
                  <a:lnTo>
                    <a:pt x="104738" y="8201"/>
                  </a:lnTo>
                  <a:lnTo>
                    <a:pt x="105808" y="8642"/>
                  </a:lnTo>
                  <a:lnTo>
                    <a:pt x="114300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SMARTInkShape-428"/>
            <p:cNvSpPr/>
            <p:nvPr>
              <p:custDataLst>
                <p:tags r:id="rId254"/>
              </p:custDataLst>
            </p:nvPr>
          </p:nvSpPr>
          <p:spPr>
            <a:xfrm>
              <a:off x="371475" y="3686175"/>
              <a:ext cx="9526" cy="95251"/>
            </a:xfrm>
            <a:custGeom>
              <a:avLst/>
              <a:gdLst/>
              <a:ahLst/>
              <a:cxnLst/>
              <a:rect l="0" t="0" r="0" b="0"/>
              <a:pathLst>
                <a:path w="9526" h="95251">
                  <a:moveTo>
                    <a:pt x="9525" y="0"/>
                  </a:moveTo>
                  <a:lnTo>
                    <a:pt x="9525" y="0"/>
                  </a:lnTo>
                  <a:lnTo>
                    <a:pt x="9525" y="5057"/>
                  </a:lnTo>
                  <a:lnTo>
                    <a:pt x="8467" y="6546"/>
                  </a:lnTo>
                  <a:lnTo>
                    <a:pt x="6703" y="7539"/>
                  </a:lnTo>
                  <a:lnTo>
                    <a:pt x="1324" y="9132"/>
                  </a:lnTo>
                  <a:lnTo>
                    <a:pt x="588" y="12173"/>
                  </a:lnTo>
                  <a:lnTo>
                    <a:pt x="0" y="51230"/>
                  </a:lnTo>
                  <a:lnTo>
                    <a:pt x="2822" y="57341"/>
                  </a:lnTo>
                  <a:lnTo>
                    <a:pt x="6546" y="63585"/>
                  </a:lnTo>
                  <a:lnTo>
                    <a:pt x="8937" y="76217"/>
                  </a:lnTo>
                  <a:lnTo>
                    <a:pt x="9525" y="952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SMARTInkShape-429"/>
            <p:cNvSpPr/>
            <p:nvPr>
              <p:custDataLst>
                <p:tags r:id="rId255"/>
              </p:custDataLst>
            </p:nvPr>
          </p:nvSpPr>
          <p:spPr>
            <a:xfrm>
              <a:off x="209553" y="3562350"/>
              <a:ext cx="114298" cy="161926"/>
            </a:xfrm>
            <a:custGeom>
              <a:avLst/>
              <a:gdLst/>
              <a:ahLst/>
              <a:cxnLst/>
              <a:rect l="0" t="0" r="0" b="0"/>
              <a:pathLst>
                <a:path w="114298" h="161926">
                  <a:moveTo>
                    <a:pt x="9522" y="0"/>
                  </a:moveTo>
                  <a:lnTo>
                    <a:pt x="9522" y="0"/>
                  </a:lnTo>
                  <a:lnTo>
                    <a:pt x="9522" y="17333"/>
                  </a:lnTo>
                  <a:lnTo>
                    <a:pt x="16068" y="26315"/>
                  </a:lnTo>
                  <a:lnTo>
                    <a:pt x="18655" y="36339"/>
                  </a:lnTo>
                  <a:lnTo>
                    <a:pt x="28170" y="47187"/>
                  </a:lnTo>
                  <a:lnTo>
                    <a:pt x="46263" y="47624"/>
                  </a:lnTo>
                  <a:lnTo>
                    <a:pt x="56719" y="38493"/>
                  </a:lnTo>
                  <a:lnTo>
                    <a:pt x="57147" y="10969"/>
                  </a:lnTo>
                  <a:lnTo>
                    <a:pt x="56089" y="10487"/>
                  </a:lnTo>
                  <a:lnTo>
                    <a:pt x="48946" y="9652"/>
                  </a:lnTo>
                  <a:lnTo>
                    <a:pt x="40279" y="16096"/>
                  </a:lnTo>
                  <a:lnTo>
                    <a:pt x="34481" y="17737"/>
                  </a:lnTo>
                  <a:lnTo>
                    <a:pt x="32511" y="19233"/>
                  </a:lnTo>
                  <a:lnTo>
                    <a:pt x="28681" y="25336"/>
                  </a:lnTo>
                  <a:lnTo>
                    <a:pt x="24034" y="27136"/>
                  </a:lnTo>
                  <a:lnTo>
                    <a:pt x="22372" y="28674"/>
                  </a:lnTo>
                  <a:lnTo>
                    <a:pt x="12793" y="51283"/>
                  </a:lnTo>
                  <a:lnTo>
                    <a:pt x="9433" y="62703"/>
                  </a:lnTo>
                  <a:lnTo>
                    <a:pt x="2174" y="76043"/>
                  </a:lnTo>
                  <a:lnTo>
                    <a:pt x="4" y="120650"/>
                  </a:lnTo>
                  <a:lnTo>
                    <a:pt x="0" y="127000"/>
                  </a:lnTo>
                  <a:lnTo>
                    <a:pt x="1058" y="129117"/>
                  </a:lnTo>
                  <a:lnTo>
                    <a:pt x="2821" y="130528"/>
                  </a:lnTo>
                  <a:lnTo>
                    <a:pt x="5054" y="131468"/>
                  </a:lnTo>
                  <a:lnTo>
                    <a:pt x="6544" y="133154"/>
                  </a:lnTo>
                  <a:lnTo>
                    <a:pt x="8198" y="137849"/>
                  </a:lnTo>
                  <a:lnTo>
                    <a:pt x="9698" y="139524"/>
                  </a:lnTo>
                  <a:lnTo>
                    <a:pt x="14186" y="141386"/>
                  </a:lnTo>
                  <a:lnTo>
                    <a:pt x="15807" y="142940"/>
                  </a:lnTo>
                  <a:lnTo>
                    <a:pt x="17607" y="147490"/>
                  </a:lnTo>
                  <a:lnTo>
                    <a:pt x="19145" y="149127"/>
                  </a:lnTo>
                  <a:lnTo>
                    <a:pt x="27122" y="151969"/>
                  </a:lnTo>
                  <a:lnTo>
                    <a:pt x="33199" y="152272"/>
                  </a:lnTo>
                  <a:lnTo>
                    <a:pt x="34832" y="153373"/>
                  </a:lnTo>
                  <a:lnTo>
                    <a:pt x="35920" y="155165"/>
                  </a:lnTo>
                  <a:lnTo>
                    <a:pt x="36646" y="157419"/>
                  </a:lnTo>
                  <a:lnTo>
                    <a:pt x="38188" y="158921"/>
                  </a:lnTo>
                  <a:lnTo>
                    <a:pt x="42723" y="160590"/>
                  </a:lnTo>
                  <a:lnTo>
                    <a:pt x="89290" y="161925"/>
                  </a:lnTo>
                  <a:lnTo>
                    <a:pt x="95422" y="159102"/>
                  </a:lnTo>
                  <a:lnTo>
                    <a:pt x="101675" y="155379"/>
                  </a:lnTo>
                  <a:lnTo>
                    <a:pt x="114297" y="1524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SMARTInkShape-430"/>
            <p:cNvSpPr/>
            <p:nvPr>
              <p:custDataLst>
                <p:tags r:id="rId256"/>
              </p:custDataLst>
            </p:nvPr>
          </p:nvSpPr>
          <p:spPr>
            <a:xfrm>
              <a:off x="1143000" y="3004420"/>
              <a:ext cx="266701" cy="243602"/>
            </a:xfrm>
            <a:custGeom>
              <a:avLst/>
              <a:gdLst/>
              <a:ahLst/>
              <a:cxnLst/>
              <a:rect l="0" t="0" r="0" b="0"/>
              <a:pathLst>
                <a:path w="266701" h="243602">
                  <a:moveTo>
                    <a:pt x="0" y="100730"/>
                  </a:moveTo>
                  <a:lnTo>
                    <a:pt x="0" y="100730"/>
                  </a:lnTo>
                  <a:lnTo>
                    <a:pt x="5057" y="100730"/>
                  </a:lnTo>
                  <a:lnTo>
                    <a:pt x="6546" y="101788"/>
                  </a:lnTo>
                  <a:lnTo>
                    <a:pt x="7539" y="103552"/>
                  </a:lnTo>
                  <a:lnTo>
                    <a:pt x="9263" y="110431"/>
                  </a:lnTo>
                  <a:lnTo>
                    <a:pt x="10581" y="137001"/>
                  </a:lnTo>
                  <a:lnTo>
                    <a:pt x="17726" y="159768"/>
                  </a:lnTo>
                  <a:lnTo>
                    <a:pt x="19847" y="174559"/>
                  </a:lnTo>
                  <a:lnTo>
                    <a:pt x="27217" y="197798"/>
                  </a:lnTo>
                  <a:lnTo>
                    <a:pt x="29365" y="211587"/>
                  </a:lnTo>
                  <a:lnTo>
                    <a:pt x="36061" y="224502"/>
                  </a:lnTo>
                  <a:lnTo>
                    <a:pt x="38099" y="243590"/>
                  </a:lnTo>
                  <a:lnTo>
                    <a:pt x="43156" y="243601"/>
                  </a:lnTo>
                  <a:lnTo>
                    <a:pt x="44646" y="242544"/>
                  </a:lnTo>
                  <a:lnTo>
                    <a:pt x="45639" y="240781"/>
                  </a:lnTo>
                  <a:lnTo>
                    <a:pt x="47363" y="233904"/>
                  </a:lnTo>
                  <a:lnTo>
                    <a:pt x="47624" y="187026"/>
                  </a:lnTo>
                  <a:lnTo>
                    <a:pt x="47624" y="183661"/>
                  </a:lnTo>
                  <a:lnTo>
                    <a:pt x="50447" y="177099"/>
                  </a:lnTo>
                  <a:lnTo>
                    <a:pt x="54171" y="170655"/>
                  </a:lnTo>
                  <a:lnTo>
                    <a:pt x="57326" y="161077"/>
                  </a:lnTo>
                  <a:lnTo>
                    <a:pt x="63434" y="151536"/>
                  </a:lnTo>
                  <a:lnTo>
                    <a:pt x="66248" y="140713"/>
                  </a:lnTo>
                  <a:lnTo>
                    <a:pt x="75797" y="129746"/>
                  </a:lnTo>
                  <a:lnTo>
                    <a:pt x="76199" y="161187"/>
                  </a:lnTo>
                  <a:lnTo>
                    <a:pt x="77258" y="163259"/>
                  </a:lnTo>
                  <a:lnTo>
                    <a:pt x="79022" y="164641"/>
                  </a:lnTo>
                  <a:lnTo>
                    <a:pt x="81256" y="165563"/>
                  </a:lnTo>
                  <a:lnTo>
                    <a:pt x="82746" y="167235"/>
                  </a:lnTo>
                  <a:lnTo>
                    <a:pt x="84401" y="171915"/>
                  </a:lnTo>
                  <a:lnTo>
                    <a:pt x="86706" y="192883"/>
                  </a:lnTo>
                  <a:lnTo>
                    <a:pt x="93916" y="203634"/>
                  </a:lnTo>
                  <a:lnTo>
                    <a:pt x="95133" y="213542"/>
                  </a:lnTo>
                  <a:lnTo>
                    <a:pt x="96230" y="214038"/>
                  </a:lnTo>
                  <a:lnTo>
                    <a:pt x="103441" y="214899"/>
                  </a:lnTo>
                  <a:lnTo>
                    <a:pt x="133542" y="189081"/>
                  </a:lnTo>
                  <a:lnTo>
                    <a:pt x="136653" y="188205"/>
                  </a:lnTo>
                  <a:lnTo>
                    <a:pt x="138727" y="186564"/>
                  </a:lnTo>
                  <a:lnTo>
                    <a:pt x="168680" y="148339"/>
                  </a:lnTo>
                  <a:lnTo>
                    <a:pt x="169603" y="145169"/>
                  </a:lnTo>
                  <a:lnTo>
                    <a:pt x="171277" y="143056"/>
                  </a:lnTo>
                  <a:lnTo>
                    <a:pt x="175959" y="140708"/>
                  </a:lnTo>
                  <a:lnTo>
                    <a:pt x="184545" y="139387"/>
                  </a:lnTo>
                  <a:lnTo>
                    <a:pt x="186530" y="138143"/>
                  </a:lnTo>
                  <a:lnTo>
                    <a:pt x="187854" y="136255"/>
                  </a:lnTo>
                  <a:lnTo>
                    <a:pt x="188736" y="133939"/>
                  </a:lnTo>
                  <a:lnTo>
                    <a:pt x="190382" y="132394"/>
                  </a:lnTo>
                  <a:lnTo>
                    <a:pt x="195034" y="130678"/>
                  </a:lnTo>
                  <a:lnTo>
                    <a:pt x="196698" y="131279"/>
                  </a:lnTo>
                  <a:lnTo>
                    <a:pt x="197807" y="132737"/>
                  </a:lnTo>
                  <a:lnTo>
                    <a:pt x="199587" y="137626"/>
                  </a:lnTo>
                  <a:lnTo>
                    <a:pt x="202652" y="138295"/>
                  </a:lnTo>
                  <a:lnTo>
                    <a:pt x="204952" y="138473"/>
                  </a:lnTo>
                  <a:lnTo>
                    <a:pt x="206484" y="139650"/>
                  </a:lnTo>
                  <a:lnTo>
                    <a:pt x="208188" y="143781"/>
                  </a:lnTo>
                  <a:lnTo>
                    <a:pt x="209700" y="145306"/>
                  </a:lnTo>
                  <a:lnTo>
                    <a:pt x="214203" y="146999"/>
                  </a:lnTo>
                  <a:lnTo>
                    <a:pt x="215827" y="148510"/>
                  </a:lnTo>
                  <a:lnTo>
                    <a:pt x="219848" y="157977"/>
                  </a:lnTo>
                  <a:lnTo>
                    <a:pt x="228197" y="166975"/>
                  </a:lnTo>
                  <a:lnTo>
                    <a:pt x="228599" y="176895"/>
                  </a:lnTo>
                  <a:lnTo>
                    <a:pt x="228600" y="168726"/>
                  </a:lnTo>
                  <a:lnTo>
                    <a:pt x="193825" y="131572"/>
                  </a:lnTo>
                  <a:lnTo>
                    <a:pt x="190427" y="122686"/>
                  </a:lnTo>
                  <a:lnTo>
                    <a:pt x="155743" y="83972"/>
                  </a:lnTo>
                  <a:lnTo>
                    <a:pt x="152840" y="73920"/>
                  </a:lnTo>
                  <a:lnTo>
                    <a:pt x="152400" y="45032"/>
                  </a:lnTo>
                  <a:lnTo>
                    <a:pt x="166589" y="29429"/>
                  </a:lnTo>
                  <a:lnTo>
                    <a:pt x="172112" y="26707"/>
                  </a:lnTo>
                  <a:lnTo>
                    <a:pt x="175066" y="25982"/>
                  </a:lnTo>
                  <a:lnTo>
                    <a:pt x="177036" y="24440"/>
                  </a:lnTo>
                  <a:lnTo>
                    <a:pt x="179224" y="19904"/>
                  </a:lnTo>
                  <a:lnTo>
                    <a:pt x="180866" y="18271"/>
                  </a:lnTo>
                  <a:lnTo>
                    <a:pt x="199909" y="6448"/>
                  </a:lnTo>
                  <a:lnTo>
                    <a:pt x="217313" y="5518"/>
                  </a:lnTo>
                  <a:lnTo>
                    <a:pt x="223609" y="435"/>
                  </a:lnTo>
                  <a:lnTo>
                    <a:pt x="226331" y="0"/>
                  </a:lnTo>
                  <a:lnTo>
                    <a:pt x="229204" y="768"/>
                  </a:lnTo>
                  <a:lnTo>
                    <a:pt x="235218" y="3386"/>
                  </a:lnTo>
                  <a:lnTo>
                    <a:pt x="266700" y="548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SMARTInkShape-431"/>
            <p:cNvSpPr/>
            <p:nvPr>
              <p:custDataLst>
                <p:tags r:id="rId257"/>
              </p:custDataLst>
            </p:nvPr>
          </p:nvSpPr>
          <p:spPr>
            <a:xfrm>
              <a:off x="953834" y="3048117"/>
              <a:ext cx="93917" cy="37984"/>
            </a:xfrm>
            <a:custGeom>
              <a:avLst/>
              <a:gdLst/>
              <a:ahLst/>
              <a:cxnLst/>
              <a:rect l="0" t="0" r="0" b="0"/>
              <a:pathLst>
                <a:path w="93917" h="37984">
                  <a:moveTo>
                    <a:pt x="17716" y="37983"/>
                  </a:moveTo>
                  <a:lnTo>
                    <a:pt x="17716" y="37983"/>
                  </a:lnTo>
                  <a:lnTo>
                    <a:pt x="9515" y="37983"/>
                  </a:lnTo>
                  <a:lnTo>
                    <a:pt x="9074" y="36925"/>
                  </a:lnTo>
                  <a:lnTo>
                    <a:pt x="8307" y="29782"/>
                  </a:lnTo>
                  <a:lnTo>
                    <a:pt x="5420" y="29047"/>
                  </a:lnTo>
                  <a:lnTo>
                    <a:pt x="0" y="28574"/>
                  </a:lnTo>
                  <a:lnTo>
                    <a:pt x="2081" y="25688"/>
                  </a:lnTo>
                  <a:lnTo>
                    <a:pt x="16361" y="10767"/>
                  </a:lnTo>
                  <a:lnTo>
                    <a:pt x="25798" y="9527"/>
                  </a:lnTo>
                  <a:lnTo>
                    <a:pt x="34560" y="2885"/>
                  </a:lnTo>
                  <a:lnTo>
                    <a:pt x="44537" y="279"/>
                  </a:lnTo>
                  <a:lnTo>
                    <a:pt x="50828" y="0"/>
                  </a:lnTo>
                  <a:lnTo>
                    <a:pt x="87209" y="9019"/>
                  </a:lnTo>
                  <a:lnTo>
                    <a:pt x="89445" y="10207"/>
                  </a:lnTo>
                  <a:lnTo>
                    <a:pt x="90935" y="12057"/>
                  </a:lnTo>
                  <a:lnTo>
                    <a:pt x="93916" y="18933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SMARTInkShape-432"/>
            <p:cNvSpPr/>
            <p:nvPr>
              <p:custDataLst>
                <p:tags r:id="rId258"/>
              </p:custDataLst>
            </p:nvPr>
          </p:nvSpPr>
          <p:spPr>
            <a:xfrm>
              <a:off x="923928" y="3114675"/>
              <a:ext cx="129279" cy="228601"/>
            </a:xfrm>
            <a:custGeom>
              <a:avLst/>
              <a:gdLst/>
              <a:ahLst/>
              <a:cxnLst/>
              <a:rect l="0" t="0" r="0" b="0"/>
              <a:pathLst>
                <a:path w="129279" h="228601">
                  <a:moveTo>
                    <a:pt x="28572" y="9525"/>
                  </a:moveTo>
                  <a:lnTo>
                    <a:pt x="28572" y="9525"/>
                  </a:lnTo>
                  <a:lnTo>
                    <a:pt x="28572" y="1324"/>
                  </a:lnTo>
                  <a:lnTo>
                    <a:pt x="27514" y="883"/>
                  </a:lnTo>
                  <a:lnTo>
                    <a:pt x="13991" y="0"/>
                  </a:lnTo>
                  <a:lnTo>
                    <a:pt x="12502" y="1058"/>
                  </a:lnTo>
                  <a:lnTo>
                    <a:pt x="11509" y="2822"/>
                  </a:lnTo>
                  <a:lnTo>
                    <a:pt x="9914" y="13257"/>
                  </a:lnTo>
                  <a:lnTo>
                    <a:pt x="9523" y="60050"/>
                  </a:lnTo>
                  <a:lnTo>
                    <a:pt x="9522" y="102893"/>
                  </a:lnTo>
                  <a:lnTo>
                    <a:pt x="2" y="114295"/>
                  </a:lnTo>
                  <a:lnTo>
                    <a:pt x="0" y="114296"/>
                  </a:lnTo>
                  <a:lnTo>
                    <a:pt x="8198" y="114300"/>
                  </a:lnTo>
                  <a:lnTo>
                    <a:pt x="8639" y="113241"/>
                  </a:lnTo>
                  <a:lnTo>
                    <a:pt x="9519" y="90620"/>
                  </a:lnTo>
                  <a:lnTo>
                    <a:pt x="10578" y="88988"/>
                  </a:lnTo>
                  <a:lnTo>
                    <a:pt x="12343" y="87901"/>
                  </a:lnTo>
                  <a:lnTo>
                    <a:pt x="14578" y="87175"/>
                  </a:lnTo>
                  <a:lnTo>
                    <a:pt x="16067" y="85634"/>
                  </a:lnTo>
                  <a:lnTo>
                    <a:pt x="19844" y="76109"/>
                  </a:lnTo>
                  <a:lnTo>
                    <a:pt x="27214" y="68126"/>
                  </a:lnTo>
                  <a:lnTo>
                    <a:pt x="33226" y="67105"/>
                  </a:lnTo>
                  <a:lnTo>
                    <a:pt x="61657" y="66679"/>
                  </a:lnTo>
                  <a:lnTo>
                    <a:pt x="67266" y="69499"/>
                  </a:lnTo>
                  <a:lnTo>
                    <a:pt x="73286" y="73222"/>
                  </a:lnTo>
                  <a:lnTo>
                    <a:pt x="82625" y="76376"/>
                  </a:lnTo>
                  <a:lnTo>
                    <a:pt x="88932" y="80864"/>
                  </a:lnTo>
                  <a:lnTo>
                    <a:pt x="92440" y="86387"/>
                  </a:lnTo>
                  <a:lnTo>
                    <a:pt x="95058" y="92369"/>
                  </a:lnTo>
                  <a:lnTo>
                    <a:pt x="121052" y="123830"/>
                  </a:lnTo>
                  <a:lnTo>
                    <a:pt x="123275" y="136526"/>
                  </a:lnTo>
                  <a:lnTo>
                    <a:pt x="123660" y="146050"/>
                  </a:lnTo>
                  <a:lnTo>
                    <a:pt x="126572" y="152400"/>
                  </a:lnTo>
                  <a:lnTo>
                    <a:pt x="128830" y="155575"/>
                  </a:lnTo>
                  <a:lnTo>
                    <a:pt x="129278" y="157692"/>
                  </a:lnTo>
                  <a:lnTo>
                    <a:pt x="128517" y="159103"/>
                  </a:lnTo>
                  <a:lnTo>
                    <a:pt x="126952" y="160043"/>
                  </a:lnTo>
                  <a:lnTo>
                    <a:pt x="125909" y="161729"/>
                  </a:lnTo>
                  <a:lnTo>
                    <a:pt x="124440" y="169158"/>
                  </a:lnTo>
                  <a:lnTo>
                    <a:pt x="123903" y="179210"/>
                  </a:lnTo>
                  <a:lnTo>
                    <a:pt x="110572" y="194077"/>
                  </a:lnTo>
                  <a:lnTo>
                    <a:pt x="104527" y="197381"/>
                  </a:lnTo>
                  <a:lnTo>
                    <a:pt x="98313" y="199908"/>
                  </a:lnTo>
                  <a:lnTo>
                    <a:pt x="76191" y="216431"/>
                  </a:lnTo>
                  <a:lnTo>
                    <a:pt x="69844" y="218958"/>
                  </a:lnTo>
                  <a:lnTo>
                    <a:pt x="60321" y="225273"/>
                  </a:lnTo>
                  <a:lnTo>
                    <a:pt x="50797" y="227614"/>
                  </a:lnTo>
                  <a:lnTo>
                    <a:pt x="9653" y="228600"/>
                  </a:lnTo>
                  <a:lnTo>
                    <a:pt x="9561" y="223543"/>
                  </a:lnTo>
                  <a:lnTo>
                    <a:pt x="12361" y="218239"/>
                  </a:lnTo>
                  <a:lnTo>
                    <a:pt x="28572" y="2000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SMARTInkShape-433"/>
            <p:cNvSpPr/>
            <p:nvPr>
              <p:custDataLst>
                <p:tags r:id="rId259"/>
              </p:custDataLst>
            </p:nvPr>
          </p:nvSpPr>
          <p:spPr>
            <a:xfrm>
              <a:off x="714375" y="3219450"/>
              <a:ext cx="66676" cy="38101"/>
            </a:xfrm>
            <a:custGeom>
              <a:avLst/>
              <a:gdLst/>
              <a:ahLst/>
              <a:cxnLst/>
              <a:rect l="0" t="0" r="0" b="0"/>
              <a:pathLst>
                <a:path w="66676" h="38101">
                  <a:moveTo>
                    <a:pt x="0" y="28575"/>
                  </a:moveTo>
                  <a:lnTo>
                    <a:pt x="0" y="28575"/>
                  </a:lnTo>
                  <a:lnTo>
                    <a:pt x="0" y="38100"/>
                  </a:lnTo>
                  <a:lnTo>
                    <a:pt x="8201" y="29899"/>
                  </a:lnTo>
                  <a:lnTo>
                    <a:pt x="17610" y="28691"/>
                  </a:lnTo>
                  <a:lnTo>
                    <a:pt x="26370" y="22052"/>
                  </a:lnTo>
                  <a:lnTo>
                    <a:pt x="35213" y="18881"/>
                  </a:lnTo>
                  <a:lnTo>
                    <a:pt x="44535" y="12767"/>
                  </a:lnTo>
                  <a:lnTo>
                    <a:pt x="54000" y="9427"/>
                  </a:lnTo>
                  <a:lnTo>
                    <a:pt x="6667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SMARTInkShape-434"/>
            <p:cNvSpPr/>
            <p:nvPr>
              <p:custDataLst>
                <p:tags r:id="rId260"/>
              </p:custDataLst>
            </p:nvPr>
          </p:nvSpPr>
          <p:spPr>
            <a:xfrm>
              <a:off x="666750" y="3200410"/>
              <a:ext cx="76201" cy="19041"/>
            </a:xfrm>
            <a:custGeom>
              <a:avLst/>
              <a:gdLst/>
              <a:ahLst/>
              <a:cxnLst/>
              <a:rect l="0" t="0" r="0" b="0"/>
              <a:pathLst>
                <a:path w="76201" h="19041">
                  <a:moveTo>
                    <a:pt x="0" y="19040"/>
                  </a:moveTo>
                  <a:lnTo>
                    <a:pt x="0" y="19040"/>
                  </a:lnTo>
                  <a:lnTo>
                    <a:pt x="9133" y="19040"/>
                  </a:lnTo>
                  <a:lnTo>
                    <a:pt x="9491" y="10839"/>
                  </a:lnTo>
                  <a:lnTo>
                    <a:pt x="10560" y="10398"/>
                  </a:lnTo>
                  <a:lnTo>
                    <a:pt x="46174" y="9515"/>
                  </a:lnTo>
                  <a:lnTo>
                    <a:pt x="46658" y="8457"/>
                  </a:lnTo>
                  <a:lnTo>
                    <a:pt x="47195" y="4459"/>
                  </a:lnTo>
                  <a:lnTo>
                    <a:pt x="48397" y="2969"/>
                  </a:lnTo>
                  <a:lnTo>
                    <a:pt x="55788" y="382"/>
                  </a:lnTo>
                  <a:lnTo>
                    <a:pt x="71304" y="0"/>
                  </a:lnTo>
                  <a:lnTo>
                    <a:pt x="72936" y="1055"/>
                  </a:lnTo>
                  <a:lnTo>
                    <a:pt x="74024" y="2817"/>
                  </a:lnTo>
                  <a:lnTo>
                    <a:pt x="76200" y="951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SMARTInkShape-435"/>
            <p:cNvSpPr/>
            <p:nvPr>
              <p:custDataLst>
                <p:tags r:id="rId261"/>
              </p:custDataLst>
            </p:nvPr>
          </p:nvSpPr>
          <p:spPr>
            <a:xfrm>
              <a:off x="495300" y="3276603"/>
              <a:ext cx="133351" cy="122488"/>
            </a:xfrm>
            <a:custGeom>
              <a:avLst/>
              <a:gdLst/>
              <a:ahLst/>
              <a:cxnLst/>
              <a:rect l="0" t="0" r="0" b="0"/>
              <a:pathLst>
                <a:path w="133351" h="122488">
                  <a:moveTo>
                    <a:pt x="0" y="19047"/>
                  </a:moveTo>
                  <a:lnTo>
                    <a:pt x="0" y="19047"/>
                  </a:lnTo>
                  <a:lnTo>
                    <a:pt x="9133" y="9915"/>
                  </a:lnTo>
                  <a:lnTo>
                    <a:pt x="17692" y="9556"/>
                  </a:lnTo>
                  <a:lnTo>
                    <a:pt x="18144" y="8487"/>
                  </a:lnTo>
                  <a:lnTo>
                    <a:pt x="18648" y="4475"/>
                  </a:lnTo>
                  <a:lnTo>
                    <a:pt x="19840" y="2983"/>
                  </a:lnTo>
                  <a:lnTo>
                    <a:pt x="28172" y="114"/>
                  </a:lnTo>
                  <a:lnTo>
                    <a:pt x="42754" y="0"/>
                  </a:lnTo>
                  <a:lnTo>
                    <a:pt x="44377" y="1057"/>
                  </a:lnTo>
                  <a:lnTo>
                    <a:pt x="45460" y="2820"/>
                  </a:lnTo>
                  <a:lnTo>
                    <a:pt x="47197" y="8198"/>
                  </a:lnTo>
                  <a:lnTo>
                    <a:pt x="50257" y="8934"/>
                  </a:lnTo>
                  <a:lnTo>
                    <a:pt x="52555" y="9130"/>
                  </a:lnTo>
                  <a:lnTo>
                    <a:pt x="54086" y="10319"/>
                  </a:lnTo>
                  <a:lnTo>
                    <a:pt x="56747" y="17689"/>
                  </a:lnTo>
                  <a:lnTo>
                    <a:pt x="57150" y="38097"/>
                  </a:lnTo>
                  <a:lnTo>
                    <a:pt x="62206" y="38097"/>
                  </a:lnTo>
                  <a:lnTo>
                    <a:pt x="63696" y="37039"/>
                  </a:lnTo>
                  <a:lnTo>
                    <a:pt x="64689" y="35275"/>
                  </a:lnTo>
                  <a:lnTo>
                    <a:pt x="66559" y="28965"/>
                  </a:lnTo>
                  <a:lnTo>
                    <a:pt x="75805" y="19449"/>
                  </a:lnTo>
                  <a:lnTo>
                    <a:pt x="98863" y="19050"/>
                  </a:lnTo>
                  <a:lnTo>
                    <a:pt x="100834" y="20107"/>
                  </a:lnTo>
                  <a:lnTo>
                    <a:pt x="102147" y="21870"/>
                  </a:lnTo>
                  <a:lnTo>
                    <a:pt x="103023" y="24104"/>
                  </a:lnTo>
                  <a:lnTo>
                    <a:pt x="104666" y="25593"/>
                  </a:lnTo>
                  <a:lnTo>
                    <a:pt x="109313" y="27248"/>
                  </a:lnTo>
                  <a:lnTo>
                    <a:pt x="110975" y="28748"/>
                  </a:lnTo>
                  <a:lnTo>
                    <a:pt x="112822" y="33236"/>
                  </a:lnTo>
                  <a:lnTo>
                    <a:pt x="114373" y="34857"/>
                  </a:lnTo>
                  <a:lnTo>
                    <a:pt x="118918" y="36657"/>
                  </a:lnTo>
                  <a:lnTo>
                    <a:pt x="120554" y="38195"/>
                  </a:lnTo>
                  <a:lnTo>
                    <a:pt x="124596" y="47713"/>
                  </a:lnTo>
                  <a:lnTo>
                    <a:pt x="130286" y="54940"/>
                  </a:lnTo>
                  <a:lnTo>
                    <a:pt x="132947" y="64918"/>
                  </a:lnTo>
                  <a:lnTo>
                    <a:pt x="133350" y="103286"/>
                  </a:lnTo>
                  <a:lnTo>
                    <a:pt x="123941" y="114169"/>
                  </a:lnTo>
                  <a:lnTo>
                    <a:pt x="123835" y="122487"/>
                  </a:lnTo>
                  <a:lnTo>
                    <a:pt x="123825" y="9524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SMARTInkShape-436"/>
            <p:cNvSpPr/>
            <p:nvPr>
              <p:custDataLst>
                <p:tags r:id="rId262"/>
              </p:custDataLst>
            </p:nvPr>
          </p:nvSpPr>
          <p:spPr>
            <a:xfrm>
              <a:off x="200028" y="3172218"/>
              <a:ext cx="228598" cy="171058"/>
            </a:xfrm>
            <a:custGeom>
              <a:avLst/>
              <a:gdLst/>
              <a:ahLst/>
              <a:cxnLst/>
              <a:rect l="0" t="0" r="0" b="0"/>
              <a:pathLst>
                <a:path w="228598" h="171058">
                  <a:moveTo>
                    <a:pt x="19047" y="28182"/>
                  </a:moveTo>
                  <a:lnTo>
                    <a:pt x="19047" y="28182"/>
                  </a:lnTo>
                  <a:lnTo>
                    <a:pt x="19047" y="23126"/>
                  </a:lnTo>
                  <a:lnTo>
                    <a:pt x="17989" y="21636"/>
                  </a:lnTo>
                  <a:lnTo>
                    <a:pt x="16225" y="20643"/>
                  </a:lnTo>
                  <a:lnTo>
                    <a:pt x="13991" y="19981"/>
                  </a:lnTo>
                  <a:lnTo>
                    <a:pt x="12501" y="18481"/>
                  </a:lnTo>
                  <a:lnTo>
                    <a:pt x="9914" y="10572"/>
                  </a:lnTo>
                  <a:lnTo>
                    <a:pt x="6874" y="9772"/>
                  </a:lnTo>
                  <a:lnTo>
                    <a:pt x="399" y="9169"/>
                  </a:lnTo>
                  <a:lnTo>
                    <a:pt x="7" y="0"/>
                  </a:lnTo>
                  <a:lnTo>
                    <a:pt x="0" y="4780"/>
                  </a:lnTo>
                  <a:lnTo>
                    <a:pt x="1057" y="6231"/>
                  </a:lnTo>
                  <a:lnTo>
                    <a:pt x="5054" y="7843"/>
                  </a:lnTo>
                  <a:lnTo>
                    <a:pt x="6544" y="9330"/>
                  </a:lnTo>
                  <a:lnTo>
                    <a:pt x="8198" y="13806"/>
                  </a:lnTo>
                  <a:lnTo>
                    <a:pt x="12329" y="50071"/>
                  </a:lnTo>
                  <a:lnTo>
                    <a:pt x="17720" y="68136"/>
                  </a:lnTo>
                  <a:lnTo>
                    <a:pt x="19843" y="88442"/>
                  </a:lnTo>
                  <a:lnTo>
                    <a:pt x="27213" y="107130"/>
                  </a:lnTo>
                  <a:lnTo>
                    <a:pt x="29551" y="129757"/>
                  </a:lnTo>
                  <a:lnTo>
                    <a:pt x="36095" y="142477"/>
                  </a:lnTo>
                  <a:lnTo>
                    <a:pt x="38087" y="151958"/>
                  </a:lnTo>
                  <a:lnTo>
                    <a:pt x="38097" y="104365"/>
                  </a:lnTo>
                  <a:lnTo>
                    <a:pt x="38097" y="73955"/>
                  </a:lnTo>
                  <a:lnTo>
                    <a:pt x="40919" y="66870"/>
                  </a:lnTo>
                  <a:lnTo>
                    <a:pt x="44643" y="60193"/>
                  </a:lnTo>
                  <a:lnTo>
                    <a:pt x="47798" y="50485"/>
                  </a:lnTo>
                  <a:lnTo>
                    <a:pt x="65222" y="29672"/>
                  </a:lnTo>
                  <a:lnTo>
                    <a:pt x="71299" y="28624"/>
                  </a:lnTo>
                  <a:lnTo>
                    <a:pt x="72932" y="29535"/>
                  </a:lnTo>
                  <a:lnTo>
                    <a:pt x="74020" y="31200"/>
                  </a:lnTo>
                  <a:lnTo>
                    <a:pt x="74746" y="33369"/>
                  </a:lnTo>
                  <a:lnTo>
                    <a:pt x="76288" y="34815"/>
                  </a:lnTo>
                  <a:lnTo>
                    <a:pt x="80823" y="36422"/>
                  </a:lnTo>
                  <a:lnTo>
                    <a:pt x="82456" y="37909"/>
                  </a:lnTo>
                  <a:lnTo>
                    <a:pt x="90348" y="50851"/>
                  </a:lnTo>
                  <a:lnTo>
                    <a:pt x="98852" y="60064"/>
                  </a:lnTo>
                  <a:lnTo>
                    <a:pt x="102141" y="69163"/>
                  </a:lnTo>
                  <a:lnTo>
                    <a:pt x="104661" y="79204"/>
                  </a:lnTo>
                  <a:lnTo>
                    <a:pt x="112080" y="94274"/>
                  </a:lnTo>
                  <a:lnTo>
                    <a:pt x="114370" y="100948"/>
                  </a:lnTo>
                  <a:lnTo>
                    <a:pt x="120551" y="110655"/>
                  </a:lnTo>
                  <a:lnTo>
                    <a:pt x="122853" y="120234"/>
                  </a:lnTo>
                  <a:lnTo>
                    <a:pt x="123391" y="126597"/>
                  </a:lnTo>
                  <a:lnTo>
                    <a:pt x="126453" y="132952"/>
                  </a:lnTo>
                  <a:lnTo>
                    <a:pt x="133344" y="142478"/>
                  </a:lnTo>
                  <a:lnTo>
                    <a:pt x="133347" y="96964"/>
                  </a:lnTo>
                  <a:lnTo>
                    <a:pt x="134405" y="81958"/>
                  </a:lnTo>
                  <a:lnTo>
                    <a:pt x="145106" y="56931"/>
                  </a:lnTo>
                  <a:lnTo>
                    <a:pt x="150957" y="49148"/>
                  </a:lnTo>
                  <a:lnTo>
                    <a:pt x="151970" y="42743"/>
                  </a:lnTo>
                  <a:lnTo>
                    <a:pt x="153171" y="41064"/>
                  </a:lnTo>
                  <a:lnTo>
                    <a:pt x="155030" y="39945"/>
                  </a:lnTo>
                  <a:lnTo>
                    <a:pt x="162073" y="38002"/>
                  </a:lnTo>
                  <a:lnTo>
                    <a:pt x="166575" y="37838"/>
                  </a:lnTo>
                  <a:lnTo>
                    <a:pt x="168199" y="38853"/>
                  </a:lnTo>
                  <a:lnTo>
                    <a:pt x="169282" y="40587"/>
                  </a:lnTo>
                  <a:lnTo>
                    <a:pt x="170003" y="42802"/>
                  </a:lnTo>
                  <a:lnTo>
                    <a:pt x="171543" y="44279"/>
                  </a:lnTo>
                  <a:lnTo>
                    <a:pt x="176076" y="45919"/>
                  </a:lnTo>
                  <a:lnTo>
                    <a:pt x="177708" y="47416"/>
                  </a:lnTo>
                  <a:lnTo>
                    <a:pt x="187433" y="70623"/>
                  </a:lnTo>
                  <a:lnTo>
                    <a:pt x="190648" y="81562"/>
                  </a:lnTo>
                  <a:lnTo>
                    <a:pt x="196774" y="91506"/>
                  </a:lnTo>
                  <a:lnTo>
                    <a:pt x="199380" y="104347"/>
                  </a:lnTo>
                  <a:lnTo>
                    <a:pt x="199594" y="107533"/>
                  </a:lnTo>
                  <a:lnTo>
                    <a:pt x="202654" y="113897"/>
                  </a:lnTo>
                  <a:lnTo>
                    <a:pt x="206483" y="120253"/>
                  </a:lnTo>
                  <a:lnTo>
                    <a:pt x="208942" y="132956"/>
                  </a:lnTo>
                  <a:lnTo>
                    <a:pt x="209427" y="145657"/>
                  </a:lnTo>
                  <a:lnTo>
                    <a:pt x="210526" y="147774"/>
                  </a:lnTo>
                  <a:lnTo>
                    <a:pt x="212316" y="149185"/>
                  </a:lnTo>
                  <a:lnTo>
                    <a:pt x="214568" y="150125"/>
                  </a:lnTo>
                  <a:lnTo>
                    <a:pt x="216069" y="151811"/>
                  </a:lnTo>
                  <a:lnTo>
                    <a:pt x="217737" y="156506"/>
                  </a:lnTo>
                  <a:lnTo>
                    <a:pt x="219037" y="170534"/>
                  </a:lnTo>
                  <a:lnTo>
                    <a:pt x="228597" y="17105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4" name="SMARTInkShape-Group79"/>
          <p:cNvGrpSpPr/>
          <p:nvPr/>
        </p:nvGrpSpPr>
        <p:grpSpPr>
          <a:xfrm>
            <a:off x="1038225" y="3219566"/>
            <a:ext cx="1162051" cy="476135"/>
            <a:chOff x="1038225" y="3219566"/>
            <a:chExt cx="1162051" cy="476135"/>
          </a:xfrm>
        </p:grpSpPr>
        <p:sp>
          <p:nvSpPr>
            <p:cNvPr id="35" name="SMARTInkShape-437"/>
            <p:cNvSpPr/>
            <p:nvPr>
              <p:custDataLst>
                <p:tags r:id="rId240"/>
              </p:custDataLst>
            </p:nvPr>
          </p:nvSpPr>
          <p:spPr>
            <a:xfrm>
              <a:off x="2171700" y="3524250"/>
              <a:ext cx="28576" cy="9526"/>
            </a:xfrm>
            <a:custGeom>
              <a:avLst/>
              <a:gdLst/>
              <a:ahLst/>
              <a:cxnLst/>
              <a:rect l="0" t="0" r="0" b="0"/>
              <a:pathLst>
                <a:path w="28576" h="9526">
                  <a:moveTo>
                    <a:pt x="28575" y="0"/>
                  </a:moveTo>
                  <a:lnTo>
                    <a:pt x="28575" y="0"/>
                  </a:lnTo>
                  <a:lnTo>
                    <a:pt x="19442" y="0"/>
                  </a:lnTo>
                  <a:lnTo>
                    <a:pt x="10883" y="8201"/>
                  </a:lnTo>
                  <a:lnTo>
                    <a:pt x="0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SMARTInkShape-438"/>
            <p:cNvSpPr/>
            <p:nvPr>
              <p:custDataLst>
                <p:tags r:id="rId241"/>
              </p:custDataLst>
            </p:nvPr>
          </p:nvSpPr>
          <p:spPr>
            <a:xfrm>
              <a:off x="2013899" y="3409985"/>
              <a:ext cx="138635" cy="208154"/>
            </a:xfrm>
            <a:custGeom>
              <a:avLst/>
              <a:gdLst/>
              <a:ahLst/>
              <a:cxnLst/>
              <a:rect l="0" t="0" r="0" b="0"/>
              <a:pathLst>
                <a:path w="138635" h="208154">
                  <a:moveTo>
                    <a:pt x="110176" y="28540"/>
                  </a:moveTo>
                  <a:lnTo>
                    <a:pt x="110176" y="28540"/>
                  </a:lnTo>
                  <a:lnTo>
                    <a:pt x="127510" y="28540"/>
                  </a:lnTo>
                  <a:lnTo>
                    <a:pt x="128082" y="27482"/>
                  </a:lnTo>
                  <a:lnTo>
                    <a:pt x="129075" y="20339"/>
                  </a:lnTo>
                  <a:lnTo>
                    <a:pt x="131981" y="19604"/>
                  </a:lnTo>
                  <a:lnTo>
                    <a:pt x="134238" y="19408"/>
                  </a:lnTo>
                  <a:lnTo>
                    <a:pt x="135742" y="18218"/>
                  </a:lnTo>
                  <a:lnTo>
                    <a:pt x="138634" y="9892"/>
                  </a:lnTo>
                  <a:lnTo>
                    <a:pt x="130540" y="1325"/>
                  </a:lnTo>
                  <a:lnTo>
                    <a:pt x="124559" y="368"/>
                  </a:lnTo>
                  <a:lnTo>
                    <a:pt x="111926" y="0"/>
                  </a:lnTo>
                  <a:lnTo>
                    <a:pt x="101859" y="6518"/>
                  </a:lnTo>
                  <a:lnTo>
                    <a:pt x="88544" y="9668"/>
                  </a:lnTo>
                  <a:lnTo>
                    <a:pt x="86230" y="11725"/>
                  </a:lnTo>
                  <a:lnTo>
                    <a:pt x="68614" y="31846"/>
                  </a:lnTo>
                  <a:lnTo>
                    <a:pt x="50657" y="44441"/>
                  </a:lnTo>
                  <a:lnTo>
                    <a:pt x="24327" y="87924"/>
                  </a:lnTo>
                  <a:lnTo>
                    <a:pt x="17711" y="102580"/>
                  </a:lnTo>
                  <a:lnTo>
                    <a:pt x="4637" y="149962"/>
                  </a:lnTo>
                  <a:lnTo>
                    <a:pt x="475" y="160469"/>
                  </a:lnTo>
                  <a:lnTo>
                    <a:pt x="0" y="164118"/>
                  </a:lnTo>
                  <a:lnTo>
                    <a:pt x="742" y="166550"/>
                  </a:lnTo>
                  <a:lnTo>
                    <a:pt x="2295" y="168172"/>
                  </a:lnTo>
                  <a:lnTo>
                    <a:pt x="4021" y="172796"/>
                  </a:lnTo>
                  <a:lnTo>
                    <a:pt x="5128" y="184388"/>
                  </a:lnTo>
                  <a:lnTo>
                    <a:pt x="6277" y="186414"/>
                  </a:lnTo>
                  <a:lnTo>
                    <a:pt x="8102" y="187764"/>
                  </a:lnTo>
                  <a:lnTo>
                    <a:pt x="10376" y="188665"/>
                  </a:lnTo>
                  <a:lnTo>
                    <a:pt x="11893" y="190323"/>
                  </a:lnTo>
                  <a:lnTo>
                    <a:pt x="13578" y="194988"/>
                  </a:lnTo>
                  <a:lnTo>
                    <a:pt x="15085" y="196655"/>
                  </a:lnTo>
                  <a:lnTo>
                    <a:pt x="24548" y="200755"/>
                  </a:lnTo>
                  <a:lnTo>
                    <a:pt x="32525" y="208153"/>
                  </a:lnTo>
                  <a:lnTo>
                    <a:pt x="34067" y="207548"/>
                  </a:lnTo>
                  <a:lnTo>
                    <a:pt x="41294" y="202700"/>
                  </a:lnTo>
                  <a:lnTo>
                    <a:pt x="53217" y="200525"/>
                  </a:lnTo>
                  <a:lnTo>
                    <a:pt x="56328" y="200347"/>
                  </a:lnTo>
                  <a:lnTo>
                    <a:pt x="62608" y="197326"/>
                  </a:lnTo>
                  <a:lnTo>
                    <a:pt x="68926" y="193514"/>
                  </a:lnTo>
                  <a:lnTo>
                    <a:pt x="78434" y="190310"/>
                  </a:lnTo>
                  <a:lnTo>
                    <a:pt x="100651" y="17141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SMARTInkShape-439"/>
            <p:cNvSpPr/>
            <p:nvPr>
              <p:custDataLst>
                <p:tags r:id="rId242"/>
              </p:custDataLst>
            </p:nvPr>
          </p:nvSpPr>
          <p:spPr>
            <a:xfrm>
              <a:off x="1914525" y="3395023"/>
              <a:ext cx="57150" cy="81475"/>
            </a:xfrm>
            <a:custGeom>
              <a:avLst/>
              <a:gdLst/>
              <a:ahLst/>
              <a:cxnLst/>
              <a:rect l="0" t="0" r="0" b="0"/>
              <a:pathLst>
                <a:path w="57150" h="81475">
                  <a:moveTo>
                    <a:pt x="0" y="24452"/>
                  </a:moveTo>
                  <a:lnTo>
                    <a:pt x="0" y="24452"/>
                  </a:lnTo>
                  <a:lnTo>
                    <a:pt x="0" y="48132"/>
                  </a:lnTo>
                  <a:lnTo>
                    <a:pt x="2822" y="53674"/>
                  </a:lnTo>
                  <a:lnTo>
                    <a:pt x="8201" y="60798"/>
                  </a:lnTo>
                  <a:lnTo>
                    <a:pt x="9409" y="70599"/>
                  </a:lnTo>
                  <a:lnTo>
                    <a:pt x="9522" y="81171"/>
                  </a:lnTo>
                  <a:lnTo>
                    <a:pt x="14581" y="81474"/>
                  </a:lnTo>
                  <a:lnTo>
                    <a:pt x="16071" y="80459"/>
                  </a:lnTo>
                  <a:lnTo>
                    <a:pt x="17064" y="78723"/>
                  </a:lnTo>
                  <a:lnTo>
                    <a:pt x="18658" y="73390"/>
                  </a:lnTo>
                  <a:lnTo>
                    <a:pt x="21698" y="72660"/>
                  </a:lnTo>
                  <a:lnTo>
                    <a:pt x="23990" y="72466"/>
                  </a:lnTo>
                  <a:lnTo>
                    <a:pt x="25518" y="71278"/>
                  </a:lnTo>
                  <a:lnTo>
                    <a:pt x="36656" y="54753"/>
                  </a:lnTo>
                  <a:lnTo>
                    <a:pt x="44361" y="45764"/>
                  </a:lnTo>
                  <a:lnTo>
                    <a:pt x="46658" y="36881"/>
                  </a:lnTo>
                  <a:lnTo>
                    <a:pt x="47195" y="30682"/>
                  </a:lnTo>
                  <a:lnTo>
                    <a:pt x="48397" y="28605"/>
                  </a:lnTo>
                  <a:lnTo>
                    <a:pt x="50256" y="27221"/>
                  </a:lnTo>
                  <a:lnTo>
                    <a:pt x="52554" y="26298"/>
                  </a:lnTo>
                  <a:lnTo>
                    <a:pt x="54086" y="24624"/>
                  </a:lnTo>
                  <a:lnTo>
                    <a:pt x="56747" y="16413"/>
                  </a:lnTo>
                  <a:lnTo>
                    <a:pt x="57148" y="0"/>
                  </a:lnTo>
                  <a:lnTo>
                    <a:pt x="57149" y="2295"/>
                  </a:lnTo>
                  <a:lnTo>
                    <a:pt x="56091" y="3331"/>
                  </a:lnTo>
                  <a:lnTo>
                    <a:pt x="48949" y="5129"/>
                  </a:lnTo>
                  <a:lnTo>
                    <a:pt x="42961" y="5321"/>
                  </a:lnTo>
                  <a:lnTo>
                    <a:pt x="41341" y="6407"/>
                  </a:lnTo>
                  <a:lnTo>
                    <a:pt x="40260" y="8188"/>
                  </a:lnTo>
                  <a:lnTo>
                    <a:pt x="38527" y="13596"/>
                  </a:lnTo>
                  <a:lnTo>
                    <a:pt x="28575" y="2445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SMARTInkShape-440"/>
            <p:cNvSpPr/>
            <p:nvPr>
              <p:custDataLst>
                <p:tags r:id="rId243"/>
              </p:custDataLst>
            </p:nvPr>
          </p:nvSpPr>
          <p:spPr>
            <a:xfrm>
              <a:off x="1647825" y="3467100"/>
              <a:ext cx="200026" cy="190336"/>
            </a:xfrm>
            <a:custGeom>
              <a:avLst/>
              <a:gdLst/>
              <a:ahLst/>
              <a:cxnLst/>
              <a:rect l="0" t="0" r="0" b="0"/>
              <a:pathLst>
                <a:path w="200026" h="190336">
                  <a:moveTo>
                    <a:pt x="0" y="57150"/>
                  </a:moveTo>
                  <a:lnTo>
                    <a:pt x="0" y="57150"/>
                  </a:lnTo>
                  <a:lnTo>
                    <a:pt x="18542" y="57150"/>
                  </a:lnTo>
                  <a:lnTo>
                    <a:pt x="20100" y="74018"/>
                  </a:lnTo>
                  <a:lnTo>
                    <a:pt x="25594" y="83902"/>
                  </a:lnTo>
                  <a:lnTo>
                    <a:pt x="28523" y="126478"/>
                  </a:lnTo>
                  <a:lnTo>
                    <a:pt x="28575" y="171397"/>
                  </a:lnTo>
                  <a:lnTo>
                    <a:pt x="28575" y="189942"/>
                  </a:lnTo>
                  <a:lnTo>
                    <a:pt x="33632" y="190335"/>
                  </a:lnTo>
                  <a:lnTo>
                    <a:pt x="35121" y="189331"/>
                  </a:lnTo>
                  <a:lnTo>
                    <a:pt x="36114" y="187604"/>
                  </a:lnTo>
                  <a:lnTo>
                    <a:pt x="38897" y="174244"/>
                  </a:lnTo>
                  <a:lnTo>
                    <a:pt x="44568" y="164987"/>
                  </a:lnTo>
                  <a:lnTo>
                    <a:pt x="47778" y="155541"/>
                  </a:lnTo>
                  <a:lnTo>
                    <a:pt x="53903" y="144981"/>
                  </a:lnTo>
                  <a:lnTo>
                    <a:pt x="57246" y="129976"/>
                  </a:lnTo>
                  <a:lnTo>
                    <a:pt x="63411" y="117299"/>
                  </a:lnTo>
                  <a:lnTo>
                    <a:pt x="66766" y="101665"/>
                  </a:lnTo>
                  <a:lnTo>
                    <a:pt x="75233" y="86206"/>
                  </a:lnTo>
                  <a:lnTo>
                    <a:pt x="76189" y="67201"/>
                  </a:lnTo>
                  <a:lnTo>
                    <a:pt x="81253" y="71887"/>
                  </a:lnTo>
                  <a:lnTo>
                    <a:pt x="81686" y="73325"/>
                  </a:lnTo>
                  <a:lnTo>
                    <a:pt x="80915" y="74283"/>
                  </a:lnTo>
                  <a:lnTo>
                    <a:pt x="79343" y="74922"/>
                  </a:lnTo>
                  <a:lnTo>
                    <a:pt x="78295" y="76407"/>
                  </a:lnTo>
                  <a:lnTo>
                    <a:pt x="76821" y="83552"/>
                  </a:lnTo>
                  <a:lnTo>
                    <a:pt x="76201" y="130177"/>
                  </a:lnTo>
                  <a:lnTo>
                    <a:pt x="76200" y="155575"/>
                  </a:lnTo>
                  <a:lnTo>
                    <a:pt x="79022" y="161925"/>
                  </a:lnTo>
                  <a:lnTo>
                    <a:pt x="85333" y="170892"/>
                  </a:lnTo>
                  <a:lnTo>
                    <a:pt x="99903" y="171436"/>
                  </a:lnTo>
                  <a:lnTo>
                    <a:pt x="101528" y="170382"/>
                  </a:lnTo>
                  <a:lnTo>
                    <a:pt x="102610" y="168621"/>
                  </a:lnTo>
                  <a:lnTo>
                    <a:pt x="103331" y="166389"/>
                  </a:lnTo>
                  <a:lnTo>
                    <a:pt x="114391" y="152486"/>
                  </a:lnTo>
                  <a:lnTo>
                    <a:pt x="161368" y="105332"/>
                  </a:lnTo>
                  <a:lnTo>
                    <a:pt x="170077" y="96623"/>
                  </a:lnTo>
                  <a:lnTo>
                    <a:pt x="171593" y="97224"/>
                  </a:lnTo>
                  <a:lnTo>
                    <a:pt x="180547" y="104418"/>
                  </a:lnTo>
                  <a:lnTo>
                    <a:pt x="185905" y="104669"/>
                  </a:lnTo>
                  <a:lnTo>
                    <a:pt x="187436" y="105763"/>
                  </a:lnTo>
                  <a:lnTo>
                    <a:pt x="188458" y="107550"/>
                  </a:lnTo>
                  <a:lnTo>
                    <a:pt x="189895" y="115122"/>
                  </a:lnTo>
                  <a:lnTo>
                    <a:pt x="190489" y="131875"/>
                  </a:lnTo>
                  <a:lnTo>
                    <a:pt x="191551" y="132367"/>
                  </a:lnTo>
                  <a:lnTo>
                    <a:pt x="195553" y="132913"/>
                  </a:lnTo>
                  <a:lnTo>
                    <a:pt x="197044" y="134117"/>
                  </a:lnTo>
                  <a:lnTo>
                    <a:pt x="200010" y="142822"/>
                  </a:lnTo>
                  <a:lnTo>
                    <a:pt x="200015" y="142840"/>
                  </a:lnTo>
                  <a:lnTo>
                    <a:pt x="194965" y="142864"/>
                  </a:lnTo>
                  <a:lnTo>
                    <a:pt x="193477" y="141810"/>
                  </a:lnTo>
                  <a:lnTo>
                    <a:pt x="192485" y="140048"/>
                  </a:lnTo>
                  <a:lnTo>
                    <a:pt x="190616" y="133742"/>
                  </a:lnTo>
                  <a:lnTo>
                    <a:pt x="174693" y="116489"/>
                  </a:lnTo>
                  <a:lnTo>
                    <a:pt x="171352" y="107658"/>
                  </a:lnTo>
                  <a:lnTo>
                    <a:pt x="165189" y="98339"/>
                  </a:lnTo>
                  <a:lnTo>
                    <a:pt x="162892" y="88874"/>
                  </a:lnTo>
                  <a:lnTo>
                    <a:pt x="162355" y="82539"/>
                  </a:lnTo>
                  <a:lnTo>
                    <a:pt x="159294" y="76195"/>
                  </a:lnTo>
                  <a:lnTo>
                    <a:pt x="153762" y="68556"/>
                  </a:lnTo>
                  <a:lnTo>
                    <a:pt x="152669" y="59442"/>
                  </a:lnTo>
                  <a:lnTo>
                    <a:pt x="152520" y="53582"/>
                  </a:lnTo>
                  <a:lnTo>
                    <a:pt x="151422" y="51597"/>
                  </a:lnTo>
                  <a:lnTo>
                    <a:pt x="149631" y="50273"/>
                  </a:lnTo>
                  <a:lnTo>
                    <a:pt x="147379" y="49390"/>
                  </a:lnTo>
                  <a:lnTo>
                    <a:pt x="145878" y="47744"/>
                  </a:lnTo>
                  <a:lnTo>
                    <a:pt x="144210" y="43092"/>
                  </a:lnTo>
                  <a:lnTo>
                    <a:pt x="144823" y="41428"/>
                  </a:lnTo>
                  <a:lnTo>
                    <a:pt x="146290" y="40318"/>
                  </a:lnTo>
                  <a:lnTo>
                    <a:pt x="148327" y="39579"/>
                  </a:lnTo>
                  <a:lnTo>
                    <a:pt x="149684" y="38028"/>
                  </a:lnTo>
                  <a:lnTo>
                    <a:pt x="152042" y="30029"/>
                  </a:lnTo>
                  <a:lnTo>
                    <a:pt x="152294" y="23949"/>
                  </a:lnTo>
                  <a:lnTo>
                    <a:pt x="153388" y="22316"/>
                  </a:lnTo>
                  <a:lnTo>
                    <a:pt x="155175" y="21227"/>
                  </a:lnTo>
                  <a:lnTo>
                    <a:pt x="157425" y="20501"/>
                  </a:lnTo>
                  <a:lnTo>
                    <a:pt x="158925" y="18960"/>
                  </a:lnTo>
                  <a:lnTo>
                    <a:pt x="161530" y="10976"/>
                  </a:lnTo>
                  <a:lnTo>
                    <a:pt x="164572" y="10170"/>
                  </a:lnTo>
                  <a:lnTo>
                    <a:pt x="166864" y="9955"/>
                  </a:lnTo>
                  <a:lnTo>
                    <a:pt x="172234" y="6894"/>
                  </a:lnTo>
                  <a:lnTo>
                    <a:pt x="179248" y="1362"/>
                  </a:lnTo>
                  <a:lnTo>
                    <a:pt x="188238" y="269"/>
                  </a:lnTo>
                  <a:lnTo>
                    <a:pt x="20002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SMARTInkShape-441"/>
            <p:cNvSpPr/>
            <p:nvPr>
              <p:custDataLst>
                <p:tags r:id="rId244"/>
              </p:custDataLst>
            </p:nvPr>
          </p:nvSpPr>
          <p:spPr>
            <a:xfrm>
              <a:off x="1552575" y="3219566"/>
              <a:ext cx="95135" cy="476135"/>
            </a:xfrm>
            <a:custGeom>
              <a:avLst/>
              <a:gdLst/>
              <a:ahLst/>
              <a:cxnLst/>
              <a:rect l="0" t="0" r="0" b="0"/>
              <a:pathLst>
                <a:path w="95135" h="476135">
                  <a:moveTo>
                    <a:pt x="85725" y="9409"/>
                  </a:moveTo>
                  <a:lnTo>
                    <a:pt x="85725" y="9409"/>
                  </a:lnTo>
                  <a:lnTo>
                    <a:pt x="95134" y="0"/>
                  </a:lnTo>
                  <a:lnTo>
                    <a:pt x="90159" y="4975"/>
                  </a:lnTo>
                  <a:lnTo>
                    <a:pt x="87696" y="10261"/>
                  </a:lnTo>
                  <a:lnTo>
                    <a:pt x="87039" y="13152"/>
                  </a:lnTo>
                  <a:lnTo>
                    <a:pt x="70613" y="42447"/>
                  </a:lnTo>
                  <a:lnTo>
                    <a:pt x="56544" y="88506"/>
                  </a:lnTo>
                  <a:lnTo>
                    <a:pt x="50268" y="115042"/>
                  </a:lnTo>
                  <a:lnTo>
                    <a:pt x="43091" y="152453"/>
                  </a:lnTo>
                  <a:lnTo>
                    <a:pt x="31482" y="196963"/>
                  </a:lnTo>
                  <a:lnTo>
                    <a:pt x="21819" y="237427"/>
                  </a:lnTo>
                  <a:lnTo>
                    <a:pt x="14541" y="275994"/>
                  </a:lnTo>
                  <a:lnTo>
                    <a:pt x="9458" y="314186"/>
                  </a:lnTo>
                  <a:lnTo>
                    <a:pt x="2182" y="352304"/>
                  </a:lnTo>
                  <a:lnTo>
                    <a:pt x="287" y="398876"/>
                  </a:lnTo>
                  <a:lnTo>
                    <a:pt x="17" y="444489"/>
                  </a:lnTo>
                  <a:lnTo>
                    <a:pt x="0" y="47613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SMARTInkShape-442"/>
            <p:cNvSpPr/>
            <p:nvPr>
              <p:custDataLst>
                <p:tags r:id="rId245"/>
              </p:custDataLst>
            </p:nvPr>
          </p:nvSpPr>
          <p:spPr>
            <a:xfrm>
              <a:off x="1304925" y="3496082"/>
              <a:ext cx="209551" cy="104365"/>
            </a:xfrm>
            <a:custGeom>
              <a:avLst/>
              <a:gdLst/>
              <a:ahLst/>
              <a:cxnLst/>
              <a:rect l="0" t="0" r="0" b="0"/>
              <a:pathLst>
                <a:path w="209551" h="104365">
                  <a:moveTo>
                    <a:pt x="0" y="56743"/>
                  </a:moveTo>
                  <a:lnTo>
                    <a:pt x="0" y="56743"/>
                  </a:lnTo>
                  <a:lnTo>
                    <a:pt x="24452" y="31233"/>
                  </a:lnTo>
                  <a:lnTo>
                    <a:pt x="27353" y="21785"/>
                  </a:lnTo>
                  <a:lnTo>
                    <a:pt x="28032" y="15454"/>
                  </a:lnTo>
                  <a:lnTo>
                    <a:pt x="29271" y="13341"/>
                  </a:lnTo>
                  <a:lnTo>
                    <a:pt x="31156" y="11934"/>
                  </a:lnTo>
                  <a:lnTo>
                    <a:pt x="36728" y="9674"/>
                  </a:lnTo>
                  <a:lnTo>
                    <a:pt x="37490" y="6543"/>
                  </a:lnTo>
                  <a:lnTo>
                    <a:pt x="37980" y="965"/>
                  </a:lnTo>
                  <a:lnTo>
                    <a:pt x="39078" y="508"/>
                  </a:lnTo>
                  <a:lnTo>
                    <a:pt x="43121" y="0"/>
                  </a:lnTo>
                  <a:lnTo>
                    <a:pt x="44622" y="922"/>
                  </a:lnTo>
                  <a:lnTo>
                    <a:pt x="45623" y="2596"/>
                  </a:lnTo>
                  <a:lnTo>
                    <a:pt x="47229" y="7829"/>
                  </a:lnTo>
                  <a:lnTo>
                    <a:pt x="54093" y="16468"/>
                  </a:lnTo>
                  <a:lnTo>
                    <a:pt x="56244" y="25289"/>
                  </a:lnTo>
                  <a:lnTo>
                    <a:pt x="57031" y="40907"/>
                  </a:lnTo>
                  <a:lnTo>
                    <a:pt x="59919" y="47235"/>
                  </a:lnTo>
                  <a:lnTo>
                    <a:pt x="63673" y="53575"/>
                  </a:lnTo>
                  <a:lnTo>
                    <a:pt x="66082" y="66270"/>
                  </a:lnTo>
                  <a:lnTo>
                    <a:pt x="66279" y="69444"/>
                  </a:lnTo>
                  <a:lnTo>
                    <a:pt x="69321" y="75793"/>
                  </a:lnTo>
                  <a:lnTo>
                    <a:pt x="73143" y="82143"/>
                  </a:lnTo>
                  <a:lnTo>
                    <a:pt x="75596" y="94843"/>
                  </a:lnTo>
                  <a:lnTo>
                    <a:pt x="76190" y="104203"/>
                  </a:lnTo>
                  <a:lnTo>
                    <a:pt x="85332" y="104364"/>
                  </a:lnTo>
                  <a:lnTo>
                    <a:pt x="85715" y="90179"/>
                  </a:lnTo>
                  <a:lnTo>
                    <a:pt x="88543" y="84656"/>
                  </a:lnTo>
                  <a:lnTo>
                    <a:pt x="92269" y="78674"/>
                  </a:lnTo>
                  <a:lnTo>
                    <a:pt x="94661" y="66210"/>
                  </a:lnTo>
                  <a:lnTo>
                    <a:pt x="95215" y="44040"/>
                  </a:lnTo>
                  <a:lnTo>
                    <a:pt x="98057" y="37691"/>
                  </a:lnTo>
                  <a:lnTo>
                    <a:pt x="101789" y="31342"/>
                  </a:lnTo>
                  <a:lnTo>
                    <a:pt x="104185" y="18643"/>
                  </a:lnTo>
                  <a:lnTo>
                    <a:pt x="104772" y="9167"/>
                  </a:lnTo>
                  <a:lnTo>
                    <a:pt x="99717" y="14189"/>
                  </a:lnTo>
                  <a:lnTo>
                    <a:pt x="97236" y="19486"/>
                  </a:lnTo>
                  <a:lnTo>
                    <a:pt x="95366" y="32716"/>
                  </a:lnTo>
                  <a:lnTo>
                    <a:pt x="98124" y="38303"/>
                  </a:lnTo>
                  <a:lnTo>
                    <a:pt x="103461" y="45457"/>
                  </a:lnTo>
                  <a:lnTo>
                    <a:pt x="104660" y="55264"/>
                  </a:lnTo>
                  <a:lnTo>
                    <a:pt x="104772" y="65837"/>
                  </a:lnTo>
                  <a:lnTo>
                    <a:pt x="123423" y="66268"/>
                  </a:lnTo>
                  <a:lnTo>
                    <a:pt x="147504" y="42588"/>
                  </a:lnTo>
                  <a:lnTo>
                    <a:pt x="150224" y="37046"/>
                  </a:lnTo>
                  <a:lnTo>
                    <a:pt x="150949" y="34087"/>
                  </a:lnTo>
                  <a:lnTo>
                    <a:pt x="152491" y="32114"/>
                  </a:lnTo>
                  <a:lnTo>
                    <a:pt x="157027" y="29922"/>
                  </a:lnTo>
                  <a:lnTo>
                    <a:pt x="158660" y="28279"/>
                  </a:lnTo>
                  <a:lnTo>
                    <a:pt x="160474" y="23631"/>
                  </a:lnTo>
                  <a:lnTo>
                    <a:pt x="161495" y="15065"/>
                  </a:lnTo>
                  <a:lnTo>
                    <a:pt x="162697" y="13082"/>
                  </a:lnTo>
                  <a:lnTo>
                    <a:pt x="164556" y="11761"/>
                  </a:lnTo>
                  <a:lnTo>
                    <a:pt x="171047" y="9273"/>
                  </a:lnTo>
                  <a:lnTo>
                    <a:pt x="171415" y="931"/>
                  </a:lnTo>
                  <a:lnTo>
                    <a:pt x="163246" y="7911"/>
                  </a:lnTo>
                  <a:lnTo>
                    <a:pt x="161128" y="16484"/>
                  </a:lnTo>
                  <a:lnTo>
                    <a:pt x="153758" y="26421"/>
                  </a:lnTo>
                  <a:lnTo>
                    <a:pt x="152668" y="35427"/>
                  </a:lnTo>
                  <a:lnTo>
                    <a:pt x="152519" y="41272"/>
                  </a:lnTo>
                  <a:lnTo>
                    <a:pt x="149631" y="47397"/>
                  </a:lnTo>
                  <a:lnTo>
                    <a:pt x="144209" y="54897"/>
                  </a:lnTo>
                  <a:lnTo>
                    <a:pt x="143271" y="61252"/>
                  </a:lnTo>
                  <a:lnTo>
                    <a:pt x="144197" y="62924"/>
                  </a:lnTo>
                  <a:lnTo>
                    <a:pt x="145873" y="64039"/>
                  </a:lnTo>
                  <a:lnTo>
                    <a:pt x="148049" y="64782"/>
                  </a:lnTo>
                  <a:lnTo>
                    <a:pt x="149499" y="66335"/>
                  </a:lnTo>
                  <a:lnTo>
                    <a:pt x="152287" y="75362"/>
                  </a:lnTo>
                  <a:lnTo>
                    <a:pt x="157423" y="75665"/>
                  </a:lnTo>
                  <a:lnTo>
                    <a:pt x="158924" y="74649"/>
                  </a:lnTo>
                  <a:lnTo>
                    <a:pt x="159924" y="72914"/>
                  </a:lnTo>
                  <a:lnTo>
                    <a:pt x="160591" y="70698"/>
                  </a:lnTo>
                  <a:lnTo>
                    <a:pt x="162094" y="69222"/>
                  </a:lnTo>
                  <a:lnTo>
                    <a:pt x="166586" y="67581"/>
                  </a:lnTo>
                  <a:lnTo>
                    <a:pt x="175065" y="66657"/>
                  </a:lnTo>
                  <a:lnTo>
                    <a:pt x="177035" y="65469"/>
                  </a:lnTo>
                  <a:lnTo>
                    <a:pt x="178348" y="63619"/>
                  </a:lnTo>
                  <a:lnTo>
                    <a:pt x="180866" y="58741"/>
                  </a:lnTo>
                  <a:lnTo>
                    <a:pt x="209550" y="2816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SMARTInkShape-443"/>
            <p:cNvSpPr/>
            <p:nvPr>
              <p:custDataLst>
                <p:tags r:id="rId246"/>
              </p:custDataLst>
            </p:nvPr>
          </p:nvSpPr>
          <p:spPr>
            <a:xfrm>
              <a:off x="1175702" y="3362451"/>
              <a:ext cx="157761" cy="285221"/>
            </a:xfrm>
            <a:custGeom>
              <a:avLst/>
              <a:gdLst/>
              <a:ahLst/>
              <a:cxnLst/>
              <a:rect l="0" t="0" r="0" b="0"/>
              <a:pathLst>
                <a:path w="157761" h="285221">
                  <a:moveTo>
                    <a:pt x="81598" y="18924"/>
                  </a:moveTo>
                  <a:lnTo>
                    <a:pt x="81598" y="18924"/>
                  </a:lnTo>
                  <a:lnTo>
                    <a:pt x="86655" y="13867"/>
                  </a:lnTo>
                  <a:lnTo>
                    <a:pt x="91959" y="11385"/>
                  </a:lnTo>
                  <a:lnTo>
                    <a:pt x="94856" y="10723"/>
                  </a:lnTo>
                  <a:lnTo>
                    <a:pt x="109630" y="300"/>
                  </a:lnTo>
                  <a:lnTo>
                    <a:pt x="115069" y="0"/>
                  </a:lnTo>
                  <a:lnTo>
                    <a:pt x="116612" y="1017"/>
                  </a:lnTo>
                  <a:lnTo>
                    <a:pt x="117640" y="2753"/>
                  </a:lnTo>
                  <a:lnTo>
                    <a:pt x="119427" y="9582"/>
                  </a:lnTo>
                  <a:lnTo>
                    <a:pt x="119695" y="55377"/>
                  </a:lnTo>
                  <a:lnTo>
                    <a:pt x="119698" y="98389"/>
                  </a:lnTo>
                  <a:lnTo>
                    <a:pt x="118640" y="136407"/>
                  </a:lnTo>
                  <a:lnTo>
                    <a:pt x="111056" y="174500"/>
                  </a:lnTo>
                  <a:lnTo>
                    <a:pt x="110208" y="220242"/>
                  </a:lnTo>
                  <a:lnTo>
                    <a:pt x="109122" y="240998"/>
                  </a:lnTo>
                  <a:lnTo>
                    <a:pt x="101041" y="264562"/>
                  </a:lnTo>
                  <a:lnTo>
                    <a:pt x="100648" y="285220"/>
                  </a:lnTo>
                  <a:lnTo>
                    <a:pt x="100648" y="271156"/>
                  </a:lnTo>
                  <a:lnTo>
                    <a:pt x="101706" y="269628"/>
                  </a:lnTo>
                  <a:lnTo>
                    <a:pt x="103470" y="268610"/>
                  </a:lnTo>
                  <a:lnTo>
                    <a:pt x="105705" y="267932"/>
                  </a:lnTo>
                  <a:lnTo>
                    <a:pt x="107194" y="266421"/>
                  </a:lnTo>
                  <a:lnTo>
                    <a:pt x="110970" y="256953"/>
                  </a:lnTo>
                  <a:lnTo>
                    <a:pt x="116642" y="249730"/>
                  </a:lnTo>
                  <a:lnTo>
                    <a:pt x="118340" y="243918"/>
                  </a:lnTo>
                  <a:lnTo>
                    <a:pt x="119851" y="241945"/>
                  </a:lnTo>
                  <a:lnTo>
                    <a:pt x="143285" y="223855"/>
                  </a:lnTo>
                  <a:lnTo>
                    <a:pt x="146057" y="218308"/>
                  </a:lnTo>
                  <a:lnTo>
                    <a:pt x="146795" y="215346"/>
                  </a:lnTo>
                  <a:lnTo>
                    <a:pt x="148346" y="213372"/>
                  </a:lnTo>
                  <a:lnTo>
                    <a:pt x="152892" y="211179"/>
                  </a:lnTo>
                  <a:lnTo>
                    <a:pt x="154527" y="209536"/>
                  </a:lnTo>
                  <a:lnTo>
                    <a:pt x="157367" y="201377"/>
                  </a:lnTo>
                  <a:lnTo>
                    <a:pt x="157760" y="191828"/>
                  </a:lnTo>
                  <a:lnTo>
                    <a:pt x="151245" y="183057"/>
                  </a:lnTo>
                  <a:lnTo>
                    <a:pt x="149594" y="177244"/>
                  </a:lnTo>
                  <a:lnTo>
                    <a:pt x="148095" y="175271"/>
                  </a:lnTo>
                  <a:lnTo>
                    <a:pt x="141988" y="171435"/>
                  </a:lnTo>
                  <a:lnTo>
                    <a:pt x="140188" y="166787"/>
                  </a:lnTo>
                  <a:lnTo>
                    <a:pt x="137591" y="165125"/>
                  </a:lnTo>
                  <a:lnTo>
                    <a:pt x="121037" y="159634"/>
                  </a:lnTo>
                  <a:lnTo>
                    <a:pt x="113943" y="155545"/>
                  </a:lnTo>
                  <a:lnTo>
                    <a:pt x="100765" y="152920"/>
                  </a:lnTo>
                  <a:lnTo>
                    <a:pt x="82915" y="152402"/>
                  </a:lnTo>
                  <a:lnTo>
                    <a:pt x="74069" y="155153"/>
                  </a:lnTo>
                  <a:lnTo>
                    <a:pt x="66610" y="158845"/>
                  </a:lnTo>
                  <a:lnTo>
                    <a:pt x="56461" y="161982"/>
                  </a:lnTo>
                  <a:lnTo>
                    <a:pt x="45693" y="168085"/>
                  </a:lnTo>
                  <a:lnTo>
                    <a:pt x="30625" y="171423"/>
                  </a:lnTo>
                  <a:lnTo>
                    <a:pt x="22607" y="175954"/>
                  </a:lnTo>
                  <a:lnTo>
                    <a:pt x="18338" y="181496"/>
                  </a:lnTo>
                  <a:lnTo>
                    <a:pt x="17200" y="184455"/>
                  </a:lnTo>
                  <a:lnTo>
                    <a:pt x="15382" y="186428"/>
                  </a:lnTo>
                  <a:lnTo>
                    <a:pt x="10541" y="188620"/>
                  </a:lnTo>
                  <a:lnTo>
                    <a:pt x="8827" y="190263"/>
                  </a:lnTo>
                  <a:lnTo>
                    <a:pt x="6922" y="194911"/>
                  </a:lnTo>
                  <a:lnTo>
                    <a:pt x="4641" y="206518"/>
                  </a:lnTo>
                  <a:lnTo>
                    <a:pt x="475" y="212719"/>
                  </a:lnTo>
                  <a:lnTo>
                    <a:pt x="0" y="215854"/>
                  </a:lnTo>
                  <a:lnTo>
                    <a:pt x="741" y="219002"/>
                  </a:lnTo>
                  <a:lnTo>
                    <a:pt x="3328" y="225323"/>
                  </a:lnTo>
                  <a:lnTo>
                    <a:pt x="4478" y="231659"/>
                  </a:lnTo>
                  <a:lnTo>
                    <a:pt x="5843" y="233773"/>
                  </a:lnTo>
                  <a:lnTo>
                    <a:pt x="7811" y="235182"/>
                  </a:lnTo>
                  <a:lnTo>
                    <a:pt x="14923" y="23799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SMARTInkShape-444"/>
            <p:cNvSpPr/>
            <p:nvPr>
              <p:custDataLst>
                <p:tags r:id="rId247"/>
              </p:custDataLst>
            </p:nvPr>
          </p:nvSpPr>
          <p:spPr>
            <a:xfrm>
              <a:off x="1095375" y="3581400"/>
              <a:ext cx="85726" cy="76198"/>
            </a:xfrm>
            <a:custGeom>
              <a:avLst/>
              <a:gdLst/>
              <a:ahLst/>
              <a:cxnLst/>
              <a:rect l="0" t="0" r="0" b="0"/>
              <a:pathLst>
                <a:path w="85726" h="76198">
                  <a:moveTo>
                    <a:pt x="0" y="0"/>
                  </a:moveTo>
                  <a:lnTo>
                    <a:pt x="0" y="0"/>
                  </a:lnTo>
                  <a:lnTo>
                    <a:pt x="0" y="24071"/>
                  </a:lnTo>
                  <a:lnTo>
                    <a:pt x="2822" y="29395"/>
                  </a:lnTo>
                  <a:lnTo>
                    <a:pt x="15809" y="45365"/>
                  </a:lnTo>
                  <a:lnTo>
                    <a:pt x="19148" y="54246"/>
                  </a:lnTo>
                  <a:lnTo>
                    <a:pt x="36649" y="74714"/>
                  </a:lnTo>
                  <a:lnTo>
                    <a:pt x="46174" y="76070"/>
                  </a:lnTo>
                  <a:lnTo>
                    <a:pt x="61776" y="76197"/>
                  </a:lnTo>
                  <a:lnTo>
                    <a:pt x="67320" y="73376"/>
                  </a:lnTo>
                  <a:lnTo>
                    <a:pt x="70280" y="71143"/>
                  </a:lnTo>
                  <a:lnTo>
                    <a:pt x="73569" y="65838"/>
                  </a:lnTo>
                  <a:lnTo>
                    <a:pt x="76089" y="59953"/>
                  </a:lnTo>
                  <a:lnTo>
                    <a:pt x="85725" y="476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SMARTInkShape-445"/>
            <p:cNvSpPr/>
            <p:nvPr>
              <p:custDataLst>
                <p:tags r:id="rId248"/>
              </p:custDataLst>
            </p:nvPr>
          </p:nvSpPr>
          <p:spPr>
            <a:xfrm>
              <a:off x="1038225" y="3524250"/>
              <a:ext cx="95251" cy="161925"/>
            </a:xfrm>
            <a:custGeom>
              <a:avLst/>
              <a:gdLst/>
              <a:ahLst/>
              <a:cxnLst/>
              <a:rect l="0" t="0" r="0" b="0"/>
              <a:pathLst>
                <a:path w="95251" h="161925">
                  <a:moveTo>
                    <a:pt x="9525" y="76200"/>
                  </a:moveTo>
                  <a:lnTo>
                    <a:pt x="9525" y="76200"/>
                  </a:lnTo>
                  <a:lnTo>
                    <a:pt x="1324" y="76200"/>
                  </a:lnTo>
                  <a:lnTo>
                    <a:pt x="883" y="75142"/>
                  </a:lnTo>
                  <a:lnTo>
                    <a:pt x="0" y="27594"/>
                  </a:lnTo>
                  <a:lnTo>
                    <a:pt x="0" y="1334"/>
                  </a:lnTo>
                  <a:lnTo>
                    <a:pt x="1058" y="889"/>
                  </a:lnTo>
                  <a:lnTo>
                    <a:pt x="9525" y="0"/>
                  </a:lnTo>
                  <a:lnTo>
                    <a:pt x="4468" y="0"/>
                  </a:lnTo>
                  <a:lnTo>
                    <a:pt x="2979" y="1058"/>
                  </a:lnTo>
                  <a:lnTo>
                    <a:pt x="1986" y="2822"/>
                  </a:lnTo>
                  <a:lnTo>
                    <a:pt x="261" y="9701"/>
                  </a:lnTo>
                  <a:lnTo>
                    <a:pt x="116" y="14189"/>
                  </a:lnTo>
                  <a:lnTo>
                    <a:pt x="2874" y="19712"/>
                  </a:lnTo>
                  <a:lnTo>
                    <a:pt x="6569" y="25694"/>
                  </a:lnTo>
                  <a:lnTo>
                    <a:pt x="8941" y="38158"/>
                  </a:lnTo>
                  <a:lnTo>
                    <a:pt x="9522" y="84432"/>
                  </a:lnTo>
                  <a:lnTo>
                    <a:pt x="12346" y="93264"/>
                  </a:lnTo>
                  <a:lnTo>
                    <a:pt x="16071" y="100717"/>
                  </a:lnTo>
                  <a:lnTo>
                    <a:pt x="18658" y="117358"/>
                  </a:lnTo>
                  <a:lnTo>
                    <a:pt x="18933" y="126966"/>
                  </a:lnTo>
                  <a:lnTo>
                    <a:pt x="21820" y="133335"/>
                  </a:lnTo>
                  <a:lnTo>
                    <a:pt x="25573" y="139693"/>
                  </a:lnTo>
                  <a:lnTo>
                    <a:pt x="28180" y="150518"/>
                  </a:lnTo>
                  <a:lnTo>
                    <a:pt x="28575" y="161924"/>
                  </a:lnTo>
                  <a:lnTo>
                    <a:pt x="28575" y="156868"/>
                  </a:lnTo>
                  <a:lnTo>
                    <a:pt x="29633" y="155379"/>
                  </a:lnTo>
                  <a:lnTo>
                    <a:pt x="31397" y="154386"/>
                  </a:lnTo>
                  <a:lnTo>
                    <a:pt x="33632" y="153724"/>
                  </a:lnTo>
                  <a:lnTo>
                    <a:pt x="35121" y="152224"/>
                  </a:lnTo>
                  <a:lnTo>
                    <a:pt x="36776" y="147736"/>
                  </a:lnTo>
                  <a:lnTo>
                    <a:pt x="40918" y="101948"/>
                  </a:lnTo>
                  <a:lnTo>
                    <a:pt x="46300" y="83873"/>
                  </a:lnTo>
                  <a:lnTo>
                    <a:pt x="48421" y="63565"/>
                  </a:lnTo>
                  <a:lnTo>
                    <a:pt x="59368" y="38290"/>
                  </a:lnTo>
                  <a:lnTo>
                    <a:pt x="63428" y="31834"/>
                  </a:lnTo>
                  <a:lnTo>
                    <a:pt x="66771" y="22250"/>
                  </a:lnTo>
                  <a:lnTo>
                    <a:pt x="74749" y="11410"/>
                  </a:lnTo>
                  <a:lnTo>
                    <a:pt x="75770" y="5027"/>
                  </a:lnTo>
                  <a:lnTo>
                    <a:pt x="76972" y="3351"/>
                  </a:lnTo>
                  <a:lnTo>
                    <a:pt x="78831" y="2234"/>
                  </a:lnTo>
                  <a:lnTo>
                    <a:pt x="85876" y="294"/>
                  </a:lnTo>
                  <a:lnTo>
                    <a:pt x="952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1" name="SMARTInkShape-Group80"/>
          <p:cNvGrpSpPr/>
          <p:nvPr/>
        </p:nvGrpSpPr>
        <p:grpSpPr>
          <a:xfrm>
            <a:off x="106110" y="3781425"/>
            <a:ext cx="781381" cy="533401"/>
            <a:chOff x="106110" y="3781425"/>
            <a:chExt cx="781381" cy="533401"/>
          </a:xfrm>
        </p:grpSpPr>
        <p:sp>
          <p:nvSpPr>
            <p:cNvPr id="45" name="SMARTInkShape-446"/>
            <p:cNvSpPr/>
            <p:nvPr>
              <p:custDataLst>
                <p:tags r:id="rId234"/>
              </p:custDataLst>
            </p:nvPr>
          </p:nvSpPr>
          <p:spPr>
            <a:xfrm>
              <a:off x="781052" y="3962410"/>
              <a:ext cx="106439" cy="262688"/>
            </a:xfrm>
            <a:custGeom>
              <a:avLst/>
              <a:gdLst/>
              <a:ahLst/>
              <a:cxnLst/>
              <a:rect l="0" t="0" r="0" b="0"/>
              <a:pathLst>
                <a:path w="106439" h="262688">
                  <a:moveTo>
                    <a:pt x="9523" y="9515"/>
                  </a:moveTo>
                  <a:lnTo>
                    <a:pt x="9523" y="9515"/>
                  </a:lnTo>
                  <a:lnTo>
                    <a:pt x="14580" y="9515"/>
                  </a:lnTo>
                  <a:lnTo>
                    <a:pt x="16069" y="8457"/>
                  </a:lnTo>
                  <a:lnTo>
                    <a:pt x="17062" y="6693"/>
                  </a:lnTo>
                  <a:lnTo>
                    <a:pt x="19014" y="107"/>
                  </a:lnTo>
                  <a:lnTo>
                    <a:pt x="5787" y="0"/>
                  </a:lnTo>
                  <a:lnTo>
                    <a:pt x="3858" y="1055"/>
                  </a:lnTo>
                  <a:lnTo>
                    <a:pt x="2571" y="2817"/>
                  </a:lnTo>
                  <a:lnTo>
                    <a:pt x="1142" y="7596"/>
                  </a:lnTo>
                  <a:lnTo>
                    <a:pt x="0" y="55208"/>
                  </a:lnTo>
                  <a:lnTo>
                    <a:pt x="1057" y="63689"/>
                  </a:lnTo>
                  <a:lnTo>
                    <a:pt x="8199" y="87452"/>
                  </a:lnTo>
                  <a:lnTo>
                    <a:pt x="10320" y="107852"/>
                  </a:lnTo>
                  <a:lnTo>
                    <a:pt x="17050" y="119673"/>
                  </a:lnTo>
                  <a:lnTo>
                    <a:pt x="24688" y="129878"/>
                  </a:lnTo>
                  <a:lnTo>
                    <a:pt x="27422" y="139605"/>
                  </a:lnTo>
                  <a:lnTo>
                    <a:pt x="28061" y="146002"/>
                  </a:lnTo>
                  <a:lnTo>
                    <a:pt x="31168" y="152373"/>
                  </a:lnTo>
                  <a:lnTo>
                    <a:pt x="36729" y="160030"/>
                  </a:lnTo>
                  <a:lnTo>
                    <a:pt x="40312" y="161077"/>
                  </a:lnTo>
                  <a:lnTo>
                    <a:pt x="42749" y="161357"/>
                  </a:lnTo>
                  <a:lnTo>
                    <a:pt x="44374" y="162601"/>
                  </a:lnTo>
                  <a:lnTo>
                    <a:pt x="46179" y="166806"/>
                  </a:lnTo>
                  <a:lnTo>
                    <a:pt x="47718" y="168350"/>
                  </a:lnTo>
                  <a:lnTo>
                    <a:pt x="55697" y="171033"/>
                  </a:lnTo>
                  <a:lnTo>
                    <a:pt x="65222" y="163204"/>
                  </a:lnTo>
                  <a:lnTo>
                    <a:pt x="71300" y="162297"/>
                  </a:lnTo>
                  <a:lnTo>
                    <a:pt x="72933" y="161111"/>
                  </a:lnTo>
                  <a:lnTo>
                    <a:pt x="74021" y="159262"/>
                  </a:lnTo>
                  <a:lnTo>
                    <a:pt x="75768" y="153748"/>
                  </a:lnTo>
                  <a:lnTo>
                    <a:pt x="82659" y="145054"/>
                  </a:lnTo>
                  <a:lnTo>
                    <a:pt x="84815" y="136223"/>
                  </a:lnTo>
                  <a:lnTo>
                    <a:pt x="85320" y="130035"/>
                  </a:lnTo>
                  <a:lnTo>
                    <a:pt x="86512" y="127962"/>
                  </a:lnTo>
                  <a:lnTo>
                    <a:pt x="88366" y="126580"/>
                  </a:lnTo>
                  <a:lnTo>
                    <a:pt x="90660" y="125658"/>
                  </a:lnTo>
                  <a:lnTo>
                    <a:pt x="92189" y="123985"/>
                  </a:lnTo>
                  <a:lnTo>
                    <a:pt x="93889" y="119305"/>
                  </a:lnTo>
                  <a:lnTo>
                    <a:pt x="95247" y="95370"/>
                  </a:lnTo>
                  <a:lnTo>
                    <a:pt x="90191" y="95279"/>
                  </a:lnTo>
                  <a:lnTo>
                    <a:pt x="88702" y="96324"/>
                  </a:lnTo>
                  <a:lnTo>
                    <a:pt x="87709" y="98079"/>
                  </a:lnTo>
                  <a:lnTo>
                    <a:pt x="85839" y="112575"/>
                  </a:lnTo>
                  <a:lnTo>
                    <a:pt x="85724" y="146076"/>
                  </a:lnTo>
                  <a:lnTo>
                    <a:pt x="94856" y="188805"/>
                  </a:lnTo>
                  <a:lnTo>
                    <a:pt x="95214" y="220489"/>
                  </a:lnTo>
                  <a:lnTo>
                    <a:pt x="98055" y="227812"/>
                  </a:lnTo>
                  <a:lnTo>
                    <a:pt x="101787" y="234594"/>
                  </a:lnTo>
                  <a:lnTo>
                    <a:pt x="103888" y="245421"/>
                  </a:lnTo>
                  <a:lnTo>
                    <a:pt x="105569" y="260505"/>
                  </a:lnTo>
                  <a:lnTo>
                    <a:pt x="106438" y="26268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SMARTInkShape-447"/>
            <p:cNvSpPr/>
            <p:nvPr>
              <p:custDataLst>
                <p:tags r:id="rId235"/>
              </p:custDataLst>
            </p:nvPr>
          </p:nvSpPr>
          <p:spPr>
            <a:xfrm>
              <a:off x="542925" y="4181475"/>
              <a:ext cx="66676" cy="28576"/>
            </a:xfrm>
            <a:custGeom>
              <a:avLst/>
              <a:gdLst/>
              <a:ahLst/>
              <a:cxnLst/>
              <a:rect l="0" t="0" r="0" b="0"/>
              <a:pathLst>
                <a:path w="66676" h="28576">
                  <a:moveTo>
                    <a:pt x="0" y="19050"/>
                  </a:moveTo>
                  <a:lnTo>
                    <a:pt x="0" y="19050"/>
                  </a:lnTo>
                  <a:lnTo>
                    <a:pt x="0" y="28541"/>
                  </a:lnTo>
                  <a:lnTo>
                    <a:pt x="14189" y="28575"/>
                  </a:lnTo>
                  <a:lnTo>
                    <a:pt x="15810" y="27517"/>
                  </a:lnTo>
                  <a:lnTo>
                    <a:pt x="16890" y="25752"/>
                  </a:lnTo>
                  <a:lnTo>
                    <a:pt x="17610" y="23518"/>
                  </a:lnTo>
                  <a:lnTo>
                    <a:pt x="19148" y="22029"/>
                  </a:lnTo>
                  <a:lnTo>
                    <a:pt x="46893" y="10414"/>
                  </a:lnTo>
                  <a:lnTo>
                    <a:pt x="51886" y="9921"/>
                  </a:lnTo>
                  <a:lnTo>
                    <a:pt x="57633" y="6879"/>
                  </a:lnTo>
                  <a:lnTo>
                    <a:pt x="6667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SMARTInkShape-448"/>
            <p:cNvSpPr/>
            <p:nvPr>
              <p:custDataLst>
                <p:tags r:id="rId236"/>
              </p:custDataLst>
            </p:nvPr>
          </p:nvSpPr>
          <p:spPr>
            <a:xfrm>
              <a:off x="552450" y="4105275"/>
              <a:ext cx="28576" cy="38101"/>
            </a:xfrm>
            <a:custGeom>
              <a:avLst/>
              <a:gdLst/>
              <a:ahLst/>
              <a:cxnLst/>
              <a:rect l="0" t="0" r="0" b="0"/>
              <a:pathLst>
                <a:path w="28576" h="38101">
                  <a:moveTo>
                    <a:pt x="0" y="9525"/>
                  </a:moveTo>
                  <a:lnTo>
                    <a:pt x="0" y="9525"/>
                  </a:lnTo>
                  <a:lnTo>
                    <a:pt x="0" y="1324"/>
                  </a:lnTo>
                  <a:lnTo>
                    <a:pt x="1058" y="883"/>
                  </a:lnTo>
                  <a:lnTo>
                    <a:pt x="27241" y="0"/>
                  </a:lnTo>
                  <a:lnTo>
                    <a:pt x="27686" y="1058"/>
                  </a:lnTo>
                  <a:lnTo>
                    <a:pt x="28575" y="381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SMARTInkShape-449"/>
            <p:cNvSpPr/>
            <p:nvPr>
              <p:custDataLst>
                <p:tags r:id="rId237"/>
              </p:custDataLst>
            </p:nvPr>
          </p:nvSpPr>
          <p:spPr>
            <a:xfrm>
              <a:off x="381000" y="4192325"/>
              <a:ext cx="123826" cy="122501"/>
            </a:xfrm>
            <a:custGeom>
              <a:avLst/>
              <a:gdLst/>
              <a:ahLst/>
              <a:cxnLst/>
              <a:rect l="0" t="0" r="0" b="0"/>
              <a:pathLst>
                <a:path w="123826" h="122501">
                  <a:moveTo>
                    <a:pt x="9525" y="27250"/>
                  </a:moveTo>
                  <a:lnTo>
                    <a:pt x="9525" y="27250"/>
                  </a:lnTo>
                  <a:lnTo>
                    <a:pt x="1324" y="27250"/>
                  </a:lnTo>
                  <a:lnTo>
                    <a:pt x="883" y="26192"/>
                  </a:lnTo>
                  <a:lnTo>
                    <a:pt x="0" y="17728"/>
                  </a:lnTo>
                  <a:lnTo>
                    <a:pt x="9133" y="8593"/>
                  </a:lnTo>
                  <a:lnTo>
                    <a:pt x="18648" y="8210"/>
                  </a:lnTo>
                  <a:lnTo>
                    <a:pt x="27216" y="0"/>
                  </a:lnTo>
                  <a:lnTo>
                    <a:pt x="27669" y="617"/>
                  </a:lnTo>
                  <a:lnTo>
                    <a:pt x="28172" y="4124"/>
                  </a:lnTo>
                  <a:lnTo>
                    <a:pt x="29365" y="5482"/>
                  </a:lnTo>
                  <a:lnTo>
                    <a:pt x="37697" y="8094"/>
                  </a:lnTo>
                  <a:lnTo>
                    <a:pt x="46266" y="16392"/>
                  </a:lnTo>
                  <a:lnTo>
                    <a:pt x="47506" y="25809"/>
                  </a:lnTo>
                  <a:lnTo>
                    <a:pt x="47625" y="72585"/>
                  </a:lnTo>
                  <a:lnTo>
                    <a:pt x="47625" y="87691"/>
                  </a:lnTo>
                  <a:lnTo>
                    <a:pt x="44803" y="93977"/>
                  </a:lnTo>
                  <a:lnTo>
                    <a:pt x="28694" y="112854"/>
                  </a:lnTo>
                  <a:lnTo>
                    <a:pt x="20385" y="112964"/>
                  </a:lnTo>
                  <a:lnTo>
                    <a:pt x="19940" y="114026"/>
                  </a:lnTo>
                  <a:lnTo>
                    <a:pt x="19050" y="122500"/>
                  </a:lnTo>
                  <a:lnTo>
                    <a:pt x="64468" y="122500"/>
                  </a:lnTo>
                  <a:lnTo>
                    <a:pt x="79502" y="122500"/>
                  </a:lnTo>
                  <a:lnTo>
                    <a:pt x="85782" y="119678"/>
                  </a:lnTo>
                  <a:lnTo>
                    <a:pt x="102485" y="106691"/>
                  </a:lnTo>
                  <a:lnTo>
                    <a:pt x="111387" y="103352"/>
                  </a:lnTo>
                  <a:lnTo>
                    <a:pt x="117592" y="98820"/>
                  </a:lnTo>
                  <a:lnTo>
                    <a:pt x="121055" y="93278"/>
                  </a:lnTo>
                  <a:lnTo>
                    <a:pt x="123825" y="844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SMARTInkShape-450"/>
            <p:cNvSpPr/>
            <p:nvPr>
              <p:custDataLst>
                <p:tags r:id="rId238"/>
              </p:custDataLst>
            </p:nvPr>
          </p:nvSpPr>
          <p:spPr>
            <a:xfrm>
              <a:off x="476250" y="3781425"/>
              <a:ext cx="95251" cy="114301"/>
            </a:xfrm>
            <a:custGeom>
              <a:avLst/>
              <a:gdLst/>
              <a:ahLst/>
              <a:cxnLst/>
              <a:rect l="0" t="0" r="0" b="0"/>
              <a:pathLst>
                <a:path w="95251" h="114301">
                  <a:moveTo>
                    <a:pt x="9525" y="19050"/>
                  </a:moveTo>
                  <a:lnTo>
                    <a:pt x="9525" y="19050"/>
                  </a:lnTo>
                  <a:lnTo>
                    <a:pt x="9525" y="0"/>
                  </a:lnTo>
                  <a:lnTo>
                    <a:pt x="55672" y="0"/>
                  </a:lnTo>
                  <a:lnTo>
                    <a:pt x="71301" y="0"/>
                  </a:lnTo>
                  <a:lnTo>
                    <a:pt x="72934" y="1058"/>
                  </a:lnTo>
                  <a:lnTo>
                    <a:pt x="74022" y="2822"/>
                  </a:lnTo>
                  <a:lnTo>
                    <a:pt x="74748" y="5057"/>
                  </a:lnTo>
                  <a:lnTo>
                    <a:pt x="76291" y="6546"/>
                  </a:lnTo>
                  <a:lnTo>
                    <a:pt x="84274" y="9132"/>
                  </a:lnTo>
                  <a:lnTo>
                    <a:pt x="94820" y="9515"/>
                  </a:lnTo>
                  <a:lnTo>
                    <a:pt x="95250" y="56720"/>
                  </a:lnTo>
                  <a:lnTo>
                    <a:pt x="68037" y="84363"/>
                  </a:lnTo>
                  <a:lnTo>
                    <a:pt x="58594" y="85605"/>
                  </a:lnTo>
                  <a:lnTo>
                    <a:pt x="49076" y="93916"/>
                  </a:lnTo>
                  <a:lnTo>
                    <a:pt x="39551" y="95133"/>
                  </a:lnTo>
                  <a:lnTo>
                    <a:pt x="1451" y="95250"/>
                  </a:lnTo>
                  <a:lnTo>
                    <a:pt x="968" y="96308"/>
                  </a:lnTo>
                  <a:lnTo>
                    <a:pt x="0" y="1143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SMARTInkShape-451"/>
            <p:cNvSpPr/>
            <p:nvPr>
              <p:custDataLst>
                <p:tags r:id="rId239"/>
              </p:custDataLst>
            </p:nvPr>
          </p:nvSpPr>
          <p:spPr>
            <a:xfrm>
              <a:off x="106110" y="4004561"/>
              <a:ext cx="227266" cy="262637"/>
            </a:xfrm>
            <a:custGeom>
              <a:avLst/>
              <a:gdLst/>
              <a:ahLst/>
              <a:cxnLst/>
              <a:rect l="0" t="0" r="0" b="0"/>
              <a:pathLst>
                <a:path w="227266" h="262637">
                  <a:moveTo>
                    <a:pt x="74865" y="5464"/>
                  </a:moveTo>
                  <a:lnTo>
                    <a:pt x="74865" y="5464"/>
                  </a:lnTo>
                  <a:lnTo>
                    <a:pt x="74865" y="32677"/>
                  </a:lnTo>
                  <a:lnTo>
                    <a:pt x="75923" y="33131"/>
                  </a:lnTo>
                  <a:lnTo>
                    <a:pt x="83066" y="33919"/>
                  </a:lnTo>
                  <a:lnTo>
                    <a:pt x="83802" y="36808"/>
                  </a:lnTo>
                  <a:lnTo>
                    <a:pt x="84389" y="43554"/>
                  </a:lnTo>
                  <a:lnTo>
                    <a:pt x="92591" y="43564"/>
                  </a:lnTo>
                  <a:lnTo>
                    <a:pt x="93032" y="42506"/>
                  </a:lnTo>
                  <a:lnTo>
                    <a:pt x="93915" y="15417"/>
                  </a:lnTo>
                  <a:lnTo>
                    <a:pt x="79368" y="443"/>
                  </a:lnTo>
                  <a:lnTo>
                    <a:pt x="77867" y="0"/>
                  </a:lnTo>
                  <a:lnTo>
                    <a:pt x="76866" y="763"/>
                  </a:lnTo>
                  <a:lnTo>
                    <a:pt x="76199" y="2330"/>
                  </a:lnTo>
                  <a:lnTo>
                    <a:pt x="74696" y="3375"/>
                  </a:lnTo>
                  <a:lnTo>
                    <a:pt x="66781" y="5189"/>
                  </a:lnTo>
                  <a:lnTo>
                    <a:pt x="42685" y="28128"/>
                  </a:lnTo>
                  <a:lnTo>
                    <a:pt x="39396" y="34234"/>
                  </a:lnTo>
                  <a:lnTo>
                    <a:pt x="27167" y="68089"/>
                  </a:lnTo>
                  <a:lnTo>
                    <a:pt x="20986" y="79288"/>
                  </a:lnTo>
                  <a:lnTo>
                    <a:pt x="9642" y="126269"/>
                  </a:lnTo>
                  <a:lnTo>
                    <a:pt x="7217" y="164027"/>
                  </a:lnTo>
                  <a:lnTo>
                    <a:pt x="0" y="193182"/>
                  </a:lnTo>
                  <a:lnTo>
                    <a:pt x="2081" y="202841"/>
                  </a:lnTo>
                  <a:lnTo>
                    <a:pt x="6380" y="214230"/>
                  </a:lnTo>
                  <a:lnTo>
                    <a:pt x="9010" y="230786"/>
                  </a:lnTo>
                  <a:lnTo>
                    <a:pt x="21416" y="246750"/>
                  </a:lnTo>
                  <a:lnTo>
                    <a:pt x="27474" y="250286"/>
                  </a:lnTo>
                  <a:lnTo>
                    <a:pt x="30571" y="251228"/>
                  </a:lnTo>
                  <a:lnTo>
                    <a:pt x="32636" y="252916"/>
                  </a:lnTo>
                  <a:lnTo>
                    <a:pt x="36600" y="259288"/>
                  </a:lnTo>
                  <a:lnTo>
                    <a:pt x="41278" y="261149"/>
                  </a:lnTo>
                  <a:lnTo>
                    <a:pt x="87568" y="262636"/>
                  </a:lnTo>
                  <a:lnTo>
                    <a:pt x="93916" y="259815"/>
                  </a:lnTo>
                  <a:lnTo>
                    <a:pt x="100266" y="256093"/>
                  </a:lnTo>
                  <a:lnTo>
                    <a:pt x="109790" y="252938"/>
                  </a:lnTo>
                  <a:lnTo>
                    <a:pt x="119315" y="246829"/>
                  </a:lnTo>
                  <a:lnTo>
                    <a:pt x="128840" y="243491"/>
                  </a:lnTo>
                  <a:lnTo>
                    <a:pt x="151065" y="227169"/>
                  </a:lnTo>
                  <a:lnTo>
                    <a:pt x="178346" y="219637"/>
                  </a:lnTo>
                  <a:lnTo>
                    <a:pt x="198102" y="208084"/>
                  </a:lnTo>
                  <a:lnTo>
                    <a:pt x="204778" y="205584"/>
                  </a:lnTo>
                  <a:lnTo>
                    <a:pt x="227265" y="18643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0" name="SMARTInkShape-Group81"/>
          <p:cNvGrpSpPr/>
          <p:nvPr/>
        </p:nvGrpSpPr>
        <p:grpSpPr>
          <a:xfrm>
            <a:off x="1028700" y="3752884"/>
            <a:ext cx="866776" cy="618961"/>
            <a:chOff x="1028700" y="3752884"/>
            <a:chExt cx="866776" cy="618961"/>
          </a:xfrm>
        </p:grpSpPr>
        <p:sp>
          <p:nvSpPr>
            <p:cNvPr id="52" name="SMARTInkShape-452"/>
            <p:cNvSpPr/>
            <p:nvPr>
              <p:custDataLst>
                <p:tags r:id="rId226"/>
              </p:custDataLst>
            </p:nvPr>
          </p:nvSpPr>
          <p:spPr>
            <a:xfrm>
              <a:off x="1552575" y="4162829"/>
              <a:ext cx="47616" cy="75786"/>
            </a:xfrm>
            <a:custGeom>
              <a:avLst/>
              <a:gdLst/>
              <a:ahLst/>
              <a:cxnLst/>
              <a:rect l="0" t="0" r="0" b="0"/>
              <a:pathLst>
                <a:path w="47616" h="75786">
                  <a:moveTo>
                    <a:pt x="19050" y="9121"/>
                  </a:moveTo>
                  <a:lnTo>
                    <a:pt x="19050" y="9121"/>
                  </a:lnTo>
                  <a:lnTo>
                    <a:pt x="9918" y="9121"/>
                  </a:lnTo>
                  <a:lnTo>
                    <a:pt x="9642" y="14178"/>
                  </a:lnTo>
                  <a:lnTo>
                    <a:pt x="8544" y="15667"/>
                  </a:lnTo>
                  <a:lnTo>
                    <a:pt x="1334" y="18253"/>
                  </a:lnTo>
                  <a:lnTo>
                    <a:pt x="593" y="21294"/>
                  </a:lnTo>
                  <a:lnTo>
                    <a:pt x="0" y="64425"/>
                  </a:lnTo>
                  <a:lnTo>
                    <a:pt x="1058" y="65040"/>
                  </a:lnTo>
                  <a:lnTo>
                    <a:pt x="5057" y="65724"/>
                  </a:lnTo>
                  <a:lnTo>
                    <a:pt x="6546" y="66964"/>
                  </a:lnTo>
                  <a:lnTo>
                    <a:pt x="8201" y="71166"/>
                  </a:lnTo>
                  <a:lnTo>
                    <a:pt x="9701" y="72709"/>
                  </a:lnTo>
                  <a:lnTo>
                    <a:pt x="18924" y="75760"/>
                  </a:lnTo>
                  <a:lnTo>
                    <a:pt x="24069" y="75785"/>
                  </a:lnTo>
                  <a:lnTo>
                    <a:pt x="25571" y="74731"/>
                  </a:lnTo>
                  <a:lnTo>
                    <a:pt x="26572" y="72969"/>
                  </a:lnTo>
                  <a:lnTo>
                    <a:pt x="28179" y="67594"/>
                  </a:lnTo>
                  <a:lnTo>
                    <a:pt x="36741" y="58186"/>
                  </a:lnTo>
                  <a:lnTo>
                    <a:pt x="38890" y="49426"/>
                  </a:lnTo>
                  <a:lnTo>
                    <a:pt x="46265" y="39450"/>
                  </a:lnTo>
                  <a:lnTo>
                    <a:pt x="47356" y="30438"/>
                  </a:lnTo>
                  <a:lnTo>
                    <a:pt x="47615" y="14112"/>
                  </a:lnTo>
                  <a:lnTo>
                    <a:pt x="46560" y="12448"/>
                  </a:lnTo>
                  <a:lnTo>
                    <a:pt x="44798" y="11339"/>
                  </a:lnTo>
                  <a:lnTo>
                    <a:pt x="39423" y="9559"/>
                  </a:lnTo>
                  <a:lnTo>
                    <a:pt x="30015" y="958"/>
                  </a:lnTo>
                  <a:lnTo>
                    <a:pt x="23945" y="0"/>
                  </a:lnTo>
                  <a:lnTo>
                    <a:pt x="22313" y="923"/>
                  </a:lnTo>
                  <a:lnTo>
                    <a:pt x="21225" y="2598"/>
                  </a:lnTo>
                  <a:lnTo>
                    <a:pt x="19480" y="7832"/>
                  </a:lnTo>
                  <a:lnTo>
                    <a:pt x="16419" y="8549"/>
                  </a:lnTo>
                  <a:lnTo>
                    <a:pt x="14121" y="8739"/>
                  </a:lnTo>
                  <a:lnTo>
                    <a:pt x="12589" y="9925"/>
                  </a:lnTo>
                  <a:lnTo>
                    <a:pt x="9928" y="17288"/>
                  </a:lnTo>
                  <a:lnTo>
                    <a:pt x="9525" y="2817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SMARTInkShape-453"/>
            <p:cNvSpPr/>
            <p:nvPr>
              <p:custDataLst>
                <p:tags r:id="rId227"/>
              </p:custDataLst>
            </p:nvPr>
          </p:nvSpPr>
          <p:spPr>
            <a:xfrm>
              <a:off x="1638430" y="4143376"/>
              <a:ext cx="104646" cy="171046"/>
            </a:xfrm>
            <a:custGeom>
              <a:avLst/>
              <a:gdLst/>
              <a:ahLst/>
              <a:cxnLst/>
              <a:rect l="0" t="0" r="0" b="0"/>
              <a:pathLst>
                <a:path w="104646" h="171046">
                  <a:moveTo>
                    <a:pt x="57020" y="47624"/>
                  </a:moveTo>
                  <a:lnTo>
                    <a:pt x="57020" y="47624"/>
                  </a:lnTo>
                  <a:lnTo>
                    <a:pt x="57020" y="42567"/>
                  </a:lnTo>
                  <a:lnTo>
                    <a:pt x="58078" y="41078"/>
                  </a:lnTo>
                  <a:lnTo>
                    <a:pt x="59842" y="40085"/>
                  </a:lnTo>
                  <a:lnTo>
                    <a:pt x="62077" y="39423"/>
                  </a:lnTo>
                  <a:lnTo>
                    <a:pt x="74354" y="30014"/>
                  </a:lnTo>
                  <a:lnTo>
                    <a:pt x="93758" y="10886"/>
                  </a:lnTo>
                  <a:lnTo>
                    <a:pt x="95109" y="126"/>
                  </a:lnTo>
                  <a:lnTo>
                    <a:pt x="77510" y="0"/>
                  </a:lnTo>
                  <a:lnTo>
                    <a:pt x="68750" y="6545"/>
                  </a:lnTo>
                  <a:lnTo>
                    <a:pt x="59907" y="9700"/>
                  </a:lnTo>
                  <a:lnTo>
                    <a:pt x="44282" y="22665"/>
                  </a:lnTo>
                  <a:lnTo>
                    <a:pt x="34784" y="36936"/>
                  </a:lnTo>
                  <a:lnTo>
                    <a:pt x="12043" y="83688"/>
                  </a:lnTo>
                  <a:lnTo>
                    <a:pt x="162" y="129889"/>
                  </a:lnTo>
                  <a:lnTo>
                    <a:pt x="0" y="136397"/>
                  </a:lnTo>
                  <a:lnTo>
                    <a:pt x="2750" y="142818"/>
                  </a:lnTo>
                  <a:lnTo>
                    <a:pt x="14062" y="156895"/>
                  </a:lnTo>
                  <a:lnTo>
                    <a:pt x="19583" y="159689"/>
                  </a:lnTo>
                  <a:lnTo>
                    <a:pt x="26695" y="161483"/>
                  </a:lnTo>
                  <a:lnTo>
                    <a:pt x="35704" y="168383"/>
                  </a:lnTo>
                  <a:lnTo>
                    <a:pt x="44589" y="170540"/>
                  </a:lnTo>
                  <a:lnTo>
                    <a:pt x="50790" y="171045"/>
                  </a:lnTo>
                  <a:lnTo>
                    <a:pt x="57073" y="168447"/>
                  </a:lnTo>
                  <a:lnTo>
                    <a:pt x="63394" y="164823"/>
                  </a:lnTo>
                  <a:lnTo>
                    <a:pt x="76075" y="162496"/>
                  </a:lnTo>
                  <a:lnTo>
                    <a:pt x="79249" y="162306"/>
                  </a:lnTo>
                  <a:lnTo>
                    <a:pt x="85596" y="159271"/>
                  </a:lnTo>
                  <a:lnTo>
                    <a:pt x="91946" y="155454"/>
                  </a:lnTo>
                  <a:lnTo>
                    <a:pt x="104645" y="15239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SMARTInkShape-454"/>
            <p:cNvSpPr/>
            <p:nvPr>
              <p:custDataLst>
                <p:tags r:id="rId228"/>
              </p:custDataLst>
            </p:nvPr>
          </p:nvSpPr>
          <p:spPr>
            <a:xfrm>
              <a:off x="1838325" y="4200525"/>
              <a:ext cx="15007" cy="19051"/>
            </a:xfrm>
            <a:custGeom>
              <a:avLst/>
              <a:gdLst/>
              <a:ahLst/>
              <a:cxnLst/>
              <a:rect l="0" t="0" r="0" b="0"/>
              <a:pathLst>
                <a:path w="15007" h="19051">
                  <a:moveTo>
                    <a:pt x="0" y="9525"/>
                  </a:moveTo>
                  <a:lnTo>
                    <a:pt x="0" y="9525"/>
                  </a:lnTo>
                  <a:lnTo>
                    <a:pt x="5057" y="9525"/>
                  </a:lnTo>
                  <a:lnTo>
                    <a:pt x="6546" y="8467"/>
                  </a:lnTo>
                  <a:lnTo>
                    <a:pt x="7539" y="6703"/>
                  </a:lnTo>
                  <a:lnTo>
                    <a:pt x="9490" y="117"/>
                  </a:lnTo>
                  <a:lnTo>
                    <a:pt x="15006" y="23"/>
                  </a:lnTo>
                  <a:lnTo>
                    <a:pt x="9801" y="0"/>
                  </a:lnTo>
                  <a:lnTo>
                    <a:pt x="9549" y="8201"/>
                  </a:lnTo>
                  <a:lnTo>
                    <a:pt x="0" y="19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SMARTInkShape-455"/>
            <p:cNvSpPr/>
            <p:nvPr>
              <p:custDataLst>
                <p:tags r:id="rId229"/>
              </p:custDataLst>
            </p:nvPr>
          </p:nvSpPr>
          <p:spPr>
            <a:xfrm>
              <a:off x="1312959" y="4219575"/>
              <a:ext cx="191992" cy="152270"/>
            </a:xfrm>
            <a:custGeom>
              <a:avLst/>
              <a:gdLst/>
              <a:ahLst/>
              <a:cxnLst/>
              <a:rect l="0" t="0" r="0" b="0"/>
              <a:pathLst>
                <a:path w="191992" h="152270">
                  <a:moveTo>
                    <a:pt x="0" y="128559"/>
                  </a:moveTo>
                  <a:lnTo>
                    <a:pt x="0" y="128559"/>
                  </a:lnTo>
                  <a:lnTo>
                    <a:pt x="902" y="133350"/>
                  </a:lnTo>
                  <a:lnTo>
                    <a:pt x="1098" y="136525"/>
                  </a:lnTo>
                  <a:lnTo>
                    <a:pt x="2288" y="138642"/>
                  </a:lnTo>
                  <a:lnTo>
                    <a:pt x="4139" y="140053"/>
                  </a:lnTo>
                  <a:lnTo>
                    <a:pt x="6431" y="140994"/>
                  </a:lnTo>
                  <a:lnTo>
                    <a:pt x="7960" y="142679"/>
                  </a:lnTo>
                  <a:lnTo>
                    <a:pt x="9658" y="147374"/>
                  </a:lnTo>
                  <a:lnTo>
                    <a:pt x="11169" y="149050"/>
                  </a:lnTo>
                  <a:lnTo>
                    <a:pt x="20113" y="152269"/>
                  </a:lnTo>
                  <a:lnTo>
                    <a:pt x="28061" y="145828"/>
                  </a:lnTo>
                  <a:lnTo>
                    <a:pt x="33761" y="144188"/>
                  </a:lnTo>
                  <a:lnTo>
                    <a:pt x="35705" y="142692"/>
                  </a:lnTo>
                  <a:lnTo>
                    <a:pt x="37863" y="138207"/>
                  </a:lnTo>
                  <a:lnTo>
                    <a:pt x="39498" y="136589"/>
                  </a:lnTo>
                  <a:lnTo>
                    <a:pt x="52697" y="128720"/>
                  </a:lnTo>
                  <a:lnTo>
                    <a:pt x="75406" y="108101"/>
                  </a:lnTo>
                  <a:lnTo>
                    <a:pt x="81261" y="106253"/>
                  </a:lnTo>
                  <a:lnTo>
                    <a:pt x="83246" y="104702"/>
                  </a:lnTo>
                  <a:lnTo>
                    <a:pt x="85452" y="100156"/>
                  </a:lnTo>
                  <a:lnTo>
                    <a:pt x="87098" y="98521"/>
                  </a:lnTo>
                  <a:lnTo>
                    <a:pt x="95262" y="95681"/>
                  </a:lnTo>
                  <a:lnTo>
                    <a:pt x="110892" y="95261"/>
                  </a:lnTo>
                  <a:lnTo>
                    <a:pt x="112525" y="96315"/>
                  </a:lnTo>
                  <a:lnTo>
                    <a:pt x="113614" y="98077"/>
                  </a:lnTo>
                  <a:lnTo>
                    <a:pt x="115361" y="103452"/>
                  </a:lnTo>
                  <a:lnTo>
                    <a:pt x="122252" y="112118"/>
                  </a:lnTo>
                  <a:lnTo>
                    <a:pt x="123954" y="117916"/>
                  </a:lnTo>
                  <a:lnTo>
                    <a:pt x="125467" y="119886"/>
                  </a:lnTo>
                  <a:lnTo>
                    <a:pt x="129969" y="122074"/>
                  </a:lnTo>
                  <a:lnTo>
                    <a:pt x="131593" y="123716"/>
                  </a:lnTo>
                  <a:lnTo>
                    <a:pt x="135614" y="133423"/>
                  </a:lnTo>
                  <a:lnTo>
                    <a:pt x="144363" y="142872"/>
                  </a:lnTo>
                  <a:lnTo>
                    <a:pt x="144366" y="128410"/>
                  </a:lnTo>
                  <a:lnTo>
                    <a:pt x="143308" y="126882"/>
                  </a:lnTo>
                  <a:lnTo>
                    <a:pt x="141544" y="125862"/>
                  </a:lnTo>
                  <a:lnTo>
                    <a:pt x="139309" y="125183"/>
                  </a:lnTo>
                  <a:lnTo>
                    <a:pt x="137820" y="123673"/>
                  </a:lnTo>
                  <a:lnTo>
                    <a:pt x="132607" y="113643"/>
                  </a:lnTo>
                  <a:lnTo>
                    <a:pt x="130177" y="110687"/>
                  </a:lnTo>
                  <a:lnTo>
                    <a:pt x="124654" y="107402"/>
                  </a:lnTo>
                  <a:lnTo>
                    <a:pt x="121700" y="106526"/>
                  </a:lnTo>
                  <a:lnTo>
                    <a:pt x="119730" y="104884"/>
                  </a:lnTo>
                  <a:lnTo>
                    <a:pt x="108482" y="85546"/>
                  </a:lnTo>
                  <a:lnTo>
                    <a:pt x="107744" y="82430"/>
                  </a:lnTo>
                  <a:lnTo>
                    <a:pt x="106193" y="80354"/>
                  </a:lnTo>
                  <a:lnTo>
                    <a:pt x="104100" y="78969"/>
                  </a:lnTo>
                  <a:lnTo>
                    <a:pt x="98953" y="76372"/>
                  </a:lnTo>
                  <a:lnTo>
                    <a:pt x="79169" y="58605"/>
                  </a:lnTo>
                  <a:lnTo>
                    <a:pt x="78129" y="52525"/>
                  </a:lnTo>
                  <a:lnTo>
                    <a:pt x="76924" y="50891"/>
                  </a:lnTo>
                  <a:lnTo>
                    <a:pt x="69528" y="48055"/>
                  </a:lnTo>
                  <a:lnTo>
                    <a:pt x="68772" y="44994"/>
                  </a:lnTo>
                  <a:lnTo>
                    <a:pt x="68570" y="42695"/>
                  </a:lnTo>
                  <a:lnTo>
                    <a:pt x="69494" y="41164"/>
                  </a:lnTo>
                  <a:lnTo>
                    <a:pt x="71168" y="40143"/>
                  </a:lnTo>
                  <a:lnTo>
                    <a:pt x="73342" y="39462"/>
                  </a:lnTo>
                  <a:lnTo>
                    <a:pt x="74791" y="37949"/>
                  </a:lnTo>
                  <a:lnTo>
                    <a:pt x="78495" y="28479"/>
                  </a:lnTo>
                  <a:lnTo>
                    <a:pt x="85858" y="20501"/>
                  </a:lnTo>
                  <a:lnTo>
                    <a:pt x="94552" y="18278"/>
                  </a:lnTo>
                  <a:lnTo>
                    <a:pt x="103383" y="12589"/>
                  </a:lnTo>
                  <a:lnTo>
                    <a:pt x="113948" y="9928"/>
                  </a:lnTo>
                  <a:lnTo>
                    <a:pt x="123031" y="3059"/>
                  </a:lnTo>
                  <a:lnTo>
                    <a:pt x="131930" y="907"/>
                  </a:lnTo>
                  <a:lnTo>
                    <a:pt x="179291" y="2"/>
                  </a:lnTo>
                  <a:lnTo>
                    <a:pt x="191991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SMARTInkShape-456"/>
            <p:cNvSpPr/>
            <p:nvPr>
              <p:custDataLst>
                <p:tags r:id="rId230"/>
              </p:custDataLst>
            </p:nvPr>
          </p:nvSpPr>
          <p:spPr>
            <a:xfrm>
              <a:off x="1176342" y="3962400"/>
              <a:ext cx="719134" cy="178797"/>
            </a:xfrm>
            <a:custGeom>
              <a:avLst/>
              <a:gdLst/>
              <a:ahLst/>
              <a:cxnLst/>
              <a:rect l="0" t="0" r="0" b="0"/>
              <a:pathLst>
                <a:path w="719134" h="178797">
                  <a:moveTo>
                    <a:pt x="0" y="178796"/>
                  </a:moveTo>
                  <a:lnTo>
                    <a:pt x="0" y="178796"/>
                  </a:lnTo>
                  <a:lnTo>
                    <a:pt x="29310" y="168666"/>
                  </a:lnTo>
                  <a:lnTo>
                    <a:pt x="71697" y="149107"/>
                  </a:lnTo>
                  <a:lnTo>
                    <a:pt x="107377" y="137431"/>
                  </a:lnTo>
                  <a:lnTo>
                    <a:pt x="144760" y="127269"/>
                  </a:lnTo>
                  <a:lnTo>
                    <a:pt x="182647" y="117554"/>
                  </a:lnTo>
                  <a:lnTo>
                    <a:pt x="220685" y="107973"/>
                  </a:lnTo>
                  <a:lnTo>
                    <a:pt x="258766" y="98432"/>
                  </a:lnTo>
                  <a:lnTo>
                    <a:pt x="296860" y="88902"/>
                  </a:lnTo>
                  <a:lnTo>
                    <a:pt x="336017" y="79375"/>
                  </a:lnTo>
                  <a:lnTo>
                    <a:pt x="379604" y="69850"/>
                  </a:lnTo>
                  <a:lnTo>
                    <a:pt x="419800" y="60325"/>
                  </a:lnTo>
                  <a:lnTo>
                    <a:pt x="457463" y="51858"/>
                  </a:lnTo>
                  <a:lnTo>
                    <a:pt x="501992" y="45639"/>
                  </a:lnTo>
                  <a:lnTo>
                    <a:pt x="538731" y="37511"/>
                  </a:lnTo>
                  <a:lnTo>
                    <a:pt x="584015" y="25284"/>
                  </a:lnTo>
                  <a:lnTo>
                    <a:pt x="630080" y="19222"/>
                  </a:lnTo>
                  <a:lnTo>
                    <a:pt x="675538" y="5955"/>
                  </a:lnTo>
                  <a:lnTo>
                    <a:pt x="719133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" name="SMARTInkShape-457"/>
            <p:cNvSpPr/>
            <p:nvPr>
              <p:custDataLst>
                <p:tags r:id="rId231"/>
              </p:custDataLst>
            </p:nvPr>
          </p:nvSpPr>
          <p:spPr>
            <a:xfrm>
              <a:off x="1409700" y="3857625"/>
              <a:ext cx="285751" cy="93888"/>
            </a:xfrm>
            <a:custGeom>
              <a:avLst/>
              <a:gdLst/>
              <a:ahLst/>
              <a:cxnLst/>
              <a:rect l="0" t="0" r="0" b="0"/>
              <a:pathLst>
                <a:path w="285751" h="93888">
                  <a:moveTo>
                    <a:pt x="0" y="28575"/>
                  </a:moveTo>
                  <a:lnTo>
                    <a:pt x="0" y="28575"/>
                  </a:lnTo>
                  <a:lnTo>
                    <a:pt x="5057" y="28575"/>
                  </a:lnTo>
                  <a:lnTo>
                    <a:pt x="10361" y="25753"/>
                  </a:lnTo>
                  <a:lnTo>
                    <a:pt x="13257" y="23518"/>
                  </a:lnTo>
                  <a:lnTo>
                    <a:pt x="16475" y="18214"/>
                  </a:lnTo>
                  <a:lnTo>
                    <a:pt x="18542" y="11242"/>
                  </a:lnTo>
                  <a:lnTo>
                    <a:pt x="19769" y="10669"/>
                  </a:lnTo>
                  <a:lnTo>
                    <a:pt x="36656" y="9538"/>
                  </a:lnTo>
                  <a:lnTo>
                    <a:pt x="46174" y="17727"/>
                  </a:lnTo>
                  <a:lnTo>
                    <a:pt x="47195" y="23714"/>
                  </a:lnTo>
                  <a:lnTo>
                    <a:pt x="47497" y="32191"/>
                  </a:lnTo>
                  <a:lnTo>
                    <a:pt x="48598" y="34161"/>
                  </a:lnTo>
                  <a:lnTo>
                    <a:pt x="50390" y="35474"/>
                  </a:lnTo>
                  <a:lnTo>
                    <a:pt x="52644" y="36349"/>
                  </a:lnTo>
                  <a:lnTo>
                    <a:pt x="54146" y="37991"/>
                  </a:lnTo>
                  <a:lnTo>
                    <a:pt x="55815" y="42638"/>
                  </a:lnTo>
                  <a:lnTo>
                    <a:pt x="57150" y="85284"/>
                  </a:lnTo>
                  <a:lnTo>
                    <a:pt x="65351" y="93887"/>
                  </a:lnTo>
                  <a:lnTo>
                    <a:pt x="65792" y="93283"/>
                  </a:lnTo>
                  <a:lnTo>
                    <a:pt x="67726" y="78191"/>
                  </a:lnTo>
                  <a:lnTo>
                    <a:pt x="74875" y="68400"/>
                  </a:lnTo>
                  <a:lnTo>
                    <a:pt x="76996" y="59411"/>
                  </a:lnTo>
                  <a:lnTo>
                    <a:pt x="82669" y="50529"/>
                  </a:lnTo>
                  <a:lnTo>
                    <a:pt x="84367" y="44330"/>
                  </a:lnTo>
                  <a:lnTo>
                    <a:pt x="85878" y="42254"/>
                  </a:lnTo>
                  <a:lnTo>
                    <a:pt x="87943" y="40869"/>
                  </a:lnTo>
                  <a:lnTo>
                    <a:pt x="90378" y="39946"/>
                  </a:lnTo>
                  <a:lnTo>
                    <a:pt x="92003" y="38272"/>
                  </a:lnTo>
                  <a:lnTo>
                    <a:pt x="94822" y="30061"/>
                  </a:lnTo>
                  <a:lnTo>
                    <a:pt x="95213" y="20505"/>
                  </a:lnTo>
                  <a:lnTo>
                    <a:pt x="96283" y="20020"/>
                  </a:lnTo>
                  <a:lnTo>
                    <a:pt x="104382" y="19088"/>
                  </a:lnTo>
                  <a:lnTo>
                    <a:pt x="104740" y="27254"/>
                  </a:lnTo>
                  <a:lnTo>
                    <a:pt x="96571" y="36660"/>
                  </a:lnTo>
                  <a:lnTo>
                    <a:pt x="95641" y="42730"/>
                  </a:lnTo>
                  <a:lnTo>
                    <a:pt x="95253" y="65197"/>
                  </a:lnTo>
                  <a:lnTo>
                    <a:pt x="104383" y="75769"/>
                  </a:lnTo>
                  <a:lnTo>
                    <a:pt x="112942" y="76162"/>
                  </a:lnTo>
                  <a:lnTo>
                    <a:pt x="113395" y="75116"/>
                  </a:lnTo>
                  <a:lnTo>
                    <a:pt x="113898" y="71132"/>
                  </a:lnTo>
                  <a:lnTo>
                    <a:pt x="115090" y="69647"/>
                  </a:lnTo>
                  <a:lnTo>
                    <a:pt x="131623" y="58590"/>
                  </a:lnTo>
                  <a:lnTo>
                    <a:pt x="160170" y="30329"/>
                  </a:lnTo>
                  <a:lnTo>
                    <a:pt x="161145" y="26532"/>
                  </a:lnTo>
                  <a:lnTo>
                    <a:pt x="161925" y="9536"/>
                  </a:lnTo>
                  <a:lnTo>
                    <a:pt x="161925" y="14585"/>
                  </a:lnTo>
                  <a:lnTo>
                    <a:pt x="159103" y="19888"/>
                  </a:lnTo>
                  <a:lnTo>
                    <a:pt x="153724" y="26859"/>
                  </a:lnTo>
                  <a:lnTo>
                    <a:pt x="152662" y="35840"/>
                  </a:lnTo>
                  <a:lnTo>
                    <a:pt x="152400" y="61769"/>
                  </a:lnTo>
                  <a:lnTo>
                    <a:pt x="153459" y="63404"/>
                  </a:lnTo>
                  <a:lnTo>
                    <a:pt x="155223" y="64494"/>
                  </a:lnTo>
                  <a:lnTo>
                    <a:pt x="162101" y="66388"/>
                  </a:lnTo>
                  <a:lnTo>
                    <a:pt x="175066" y="66637"/>
                  </a:lnTo>
                  <a:lnTo>
                    <a:pt x="181171" y="63836"/>
                  </a:lnTo>
                  <a:lnTo>
                    <a:pt x="187412" y="60122"/>
                  </a:lnTo>
                  <a:lnTo>
                    <a:pt x="196876" y="56972"/>
                  </a:lnTo>
                  <a:lnTo>
                    <a:pt x="206382" y="50865"/>
                  </a:lnTo>
                  <a:lnTo>
                    <a:pt x="231972" y="40305"/>
                  </a:lnTo>
                  <a:lnTo>
                    <a:pt x="257001" y="21815"/>
                  </a:lnTo>
                  <a:lnTo>
                    <a:pt x="274897" y="14540"/>
                  </a:lnTo>
                  <a:lnTo>
                    <a:pt x="278515" y="11810"/>
                  </a:lnTo>
                  <a:lnTo>
                    <a:pt x="2857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8" name="SMARTInkShape-458"/>
            <p:cNvSpPr/>
            <p:nvPr>
              <p:custDataLst>
                <p:tags r:id="rId232"/>
              </p:custDataLst>
            </p:nvPr>
          </p:nvSpPr>
          <p:spPr>
            <a:xfrm>
              <a:off x="1247775" y="3752884"/>
              <a:ext cx="138831" cy="228564"/>
            </a:xfrm>
            <a:custGeom>
              <a:avLst/>
              <a:gdLst/>
              <a:ahLst/>
              <a:cxnLst/>
              <a:rect l="0" t="0" r="0" b="0"/>
              <a:pathLst>
                <a:path w="138831" h="228564">
                  <a:moveTo>
                    <a:pt x="104775" y="9491"/>
                  </a:moveTo>
                  <a:lnTo>
                    <a:pt x="104775" y="9491"/>
                  </a:lnTo>
                  <a:lnTo>
                    <a:pt x="109832" y="9491"/>
                  </a:lnTo>
                  <a:lnTo>
                    <a:pt x="111321" y="8433"/>
                  </a:lnTo>
                  <a:lnTo>
                    <a:pt x="112314" y="6669"/>
                  </a:lnTo>
                  <a:lnTo>
                    <a:pt x="114290" y="0"/>
                  </a:lnTo>
                  <a:lnTo>
                    <a:pt x="114300" y="45500"/>
                  </a:lnTo>
                  <a:lnTo>
                    <a:pt x="113242" y="61553"/>
                  </a:lnTo>
                  <a:lnTo>
                    <a:pt x="105658" y="91956"/>
                  </a:lnTo>
                  <a:lnTo>
                    <a:pt x="103978" y="108831"/>
                  </a:lnTo>
                  <a:lnTo>
                    <a:pt x="93032" y="149598"/>
                  </a:lnTo>
                  <a:lnTo>
                    <a:pt x="88972" y="158544"/>
                  </a:lnTo>
                  <a:lnTo>
                    <a:pt x="84952" y="186300"/>
                  </a:lnTo>
                  <a:lnTo>
                    <a:pt x="78242" y="199795"/>
                  </a:lnTo>
                  <a:lnTo>
                    <a:pt x="77562" y="203036"/>
                  </a:lnTo>
                  <a:lnTo>
                    <a:pt x="68119" y="217148"/>
                  </a:lnTo>
                  <a:lnTo>
                    <a:pt x="57278" y="228435"/>
                  </a:lnTo>
                  <a:lnTo>
                    <a:pt x="48021" y="228563"/>
                  </a:lnTo>
                  <a:lnTo>
                    <a:pt x="47742" y="223509"/>
                  </a:lnTo>
                  <a:lnTo>
                    <a:pt x="48762" y="222020"/>
                  </a:lnTo>
                  <a:lnTo>
                    <a:pt x="50499" y="221027"/>
                  </a:lnTo>
                  <a:lnTo>
                    <a:pt x="55836" y="219433"/>
                  </a:lnTo>
                  <a:lnTo>
                    <a:pt x="56566" y="216393"/>
                  </a:lnTo>
                  <a:lnTo>
                    <a:pt x="56761" y="214101"/>
                  </a:lnTo>
                  <a:lnTo>
                    <a:pt x="57949" y="212572"/>
                  </a:lnTo>
                  <a:lnTo>
                    <a:pt x="65317" y="209918"/>
                  </a:lnTo>
                  <a:lnTo>
                    <a:pt x="71329" y="209635"/>
                  </a:lnTo>
                  <a:lnTo>
                    <a:pt x="76858" y="206747"/>
                  </a:lnTo>
                  <a:lnTo>
                    <a:pt x="83973" y="201325"/>
                  </a:lnTo>
                  <a:lnTo>
                    <a:pt x="93772" y="200108"/>
                  </a:lnTo>
                  <a:lnTo>
                    <a:pt x="112545" y="199994"/>
                  </a:lnTo>
                  <a:lnTo>
                    <a:pt x="122347" y="191790"/>
                  </a:lnTo>
                  <a:lnTo>
                    <a:pt x="128444" y="190859"/>
                  </a:lnTo>
                  <a:lnTo>
                    <a:pt x="130079" y="189670"/>
                  </a:lnTo>
                  <a:lnTo>
                    <a:pt x="131169" y="187818"/>
                  </a:lnTo>
                  <a:lnTo>
                    <a:pt x="133222" y="181343"/>
                  </a:lnTo>
                  <a:lnTo>
                    <a:pt x="133312" y="176004"/>
                  </a:lnTo>
                  <a:lnTo>
                    <a:pt x="134383" y="174474"/>
                  </a:lnTo>
                  <a:lnTo>
                    <a:pt x="136155" y="173455"/>
                  </a:lnTo>
                  <a:lnTo>
                    <a:pt x="138395" y="172776"/>
                  </a:lnTo>
                  <a:lnTo>
                    <a:pt x="138830" y="172323"/>
                  </a:lnTo>
                  <a:lnTo>
                    <a:pt x="138062" y="172020"/>
                  </a:lnTo>
                  <a:lnTo>
                    <a:pt x="136491" y="171819"/>
                  </a:lnTo>
                  <a:lnTo>
                    <a:pt x="135444" y="170626"/>
                  </a:lnTo>
                  <a:lnTo>
                    <a:pt x="133626" y="163251"/>
                  </a:lnTo>
                  <a:lnTo>
                    <a:pt x="133432" y="157237"/>
                  </a:lnTo>
                  <a:lnTo>
                    <a:pt x="132346" y="155613"/>
                  </a:lnTo>
                  <a:lnTo>
                    <a:pt x="130564" y="154531"/>
                  </a:lnTo>
                  <a:lnTo>
                    <a:pt x="128317" y="153810"/>
                  </a:lnTo>
                  <a:lnTo>
                    <a:pt x="114055" y="145017"/>
                  </a:lnTo>
                  <a:lnTo>
                    <a:pt x="87832" y="142926"/>
                  </a:lnTo>
                  <a:lnTo>
                    <a:pt x="41352" y="142842"/>
                  </a:lnTo>
                  <a:lnTo>
                    <a:pt x="34959" y="142841"/>
                  </a:lnTo>
                  <a:lnTo>
                    <a:pt x="28590" y="145663"/>
                  </a:lnTo>
                  <a:lnTo>
                    <a:pt x="22232" y="149387"/>
                  </a:lnTo>
                  <a:lnTo>
                    <a:pt x="12702" y="152542"/>
                  </a:lnTo>
                  <a:lnTo>
                    <a:pt x="1882" y="160451"/>
                  </a:lnTo>
                  <a:lnTo>
                    <a:pt x="836" y="164073"/>
                  </a:lnTo>
                  <a:lnTo>
                    <a:pt x="0" y="18094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SMARTInkShape-459"/>
            <p:cNvSpPr/>
            <p:nvPr>
              <p:custDataLst>
                <p:tags r:id="rId233"/>
              </p:custDataLst>
            </p:nvPr>
          </p:nvSpPr>
          <p:spPr>
            <a:xfrm>
              <a:off x="1028700" y="3933828"/>
              <a:ext cx="133351" cy="95245"/>
            </a:xfrm>
            <a:custGeom>
              <a:avLst/>
              <a:gdLst/>
              <a:ahLst/>
              <a:cxnLst/>
              <a:rect l="0" t="0" r="0" b="0"/>
              <a:pathLst>
                <a:path w="133351" h="95245">
                  <a:moveTo>
                    <a:pt x="9525" y="57147"/>
                  </a:moveTo>
                  <a:lnTo>
                    <a:pt x="9525" y="57147"/>
                  </a:lnTo>
                  <a:lnTo>
                    <a:pt x="9525" y="38833"/>
                  </a:lnTo>
                  <a:lnTo>
                    <a:pt x="6703" y="30310"/>
                  </a:lnTo>
                  <a:lnTo>
                    <a:pt x="2979" y="22995"/>
                  </a:lnTo>
                  <a:lnTo>
                    <a:pt x="261" y="9786"/>
                  </a:lnTo>
                  <a:lnTo>
                    <a:pt x="0" y="0"/>
                  </a:lnTo>
                  <a:lnTo>
                    <a:pt x="0" y="46231"/>
                  </a:lnTo>
                  <a:lnTo>
                    <a:pt x="0" y="49870"/>
                  </a:lnTo>
                  <a:lnTo>
                    <a:pt x="1058" y="52295"/>
                  </a:lnTo>
                  <a:lnTo>
                    <a:pt x="2822" y="53913"/>
                  </a:lnTo>
                  <a:lnTo>
                    <a:pt x="5057" y="54991"/>
                  </a:lnTo>
                  <a:lnTo>
                    <a:pt x="6546" y="56768"/>
                  </a:lnTo>
                  <a:lnTo>
                    <a:pt x="8201" y="61564"/>
                  </a:lnTo>
                  <a:lnTo>
                    <a:pt x="9409" y="79481"/>
                  </a:lnTo>
                  <a:lnTo>
                    <a:pt x="10506" y="81561"/>
                  </a:lnTo>
                  <a:lnTo>
                    <a:pt x="12296" y="82948"/>
                  </a:lnTo>
                  <a:lnTo>
                    <a:pt x="14547" y="83873"/>
                  </a:lnTo>
                  <a:lnTo>
                    <a:pt x="16048" y="85548"/>
                  </a:lnTo>
                  <a:lnTo>
                    <a:pt x="19049" y="95242"/>
                  </a:lnTo>
                  <a:lnTo>
                    <a:pt x="19049" y="95244"/>
                  </a:lnTo>
                  <a:lnTo>
                    <a:pt x="19050" y="90190"/>
                  </a:lnTo>
                  <a:lnTo>
                    <a:pt x="20108" y="88701"/>
                  </a:lnTo>
                  <a:lnTo>
                    <a:pt x="21872" y="87708"/>
                  </a:lnTo>
                  <a:lnTo>
                    <a:pt x="24107" y="87046"/>
                  </a:lnTo>
                  <a:lnTo>
                    <a:pt x="25596" y="85546"/>
                  </a:lnTo>
                  <a:lnTo>
                    <a:pt x="27251" y="81058"/>
                  </a:lnTo>
                  <a:lnTo>
                    <a:pt x="29372" y="69553"/>
                  </a:lnTo>
                  <a:lnTo>
                    <a:pt x="35044" y="60235"/>
                  </a:lnTo>
                  <a:lnTo>
                    <a:pt x="37697" y="49492"/>
                  </a:lnTo>
                  <a:lnTo>
                    <a:pt x="44567" y="40387"/>
                  </a:lnTo>
                  <a:lnTo>
                    <a:pt x="46719" y="31485"/>
                  </a:lnTo>
                  <a:lnTo>
                    <a:pt x="47222" y="25281"/>
                  </a:lnTo>
                  <a:lnTo>
                    <a:pt x="48415" y="23203"/>
                  </a:lnTo>
                  <a:lnTo>
                    <a:pt x="50268" y="21817"/>
                  </a:lnTo>
                  <a:lnTo>
                    <a:pt x="52562" y="20894"/>
                  </a:lnTo>
                  <a:lnTo>
                    <a:pt x="54092" y="19219"/>
                  </a:lnTo>
                  <a:lnTo>
                    <a:pt x="56747" y="11008"/>
                  </a:lnTo>
                  <a:lnTo>
                    <a:pt x="57140" y="18694"/>
                  </a:lnTo>
                  <a:lnTo>
                    <a:pt x="57150" y="61657"/>
                  </a:lnTo>
                  <a:lnTo>
                    <a:pt x="59972" y="67265"/>
                  </a:lnTo>
                  <a:lnTo>
                    <a:pt x="65351" y="74433"/>
                  </a:lnTo>
                  <a:lnTo>
                    <a:pt x="66665" y="85592"/>
                  </a:lnTo>
                  <a:lnTo>
                    <a:pt x="81140" y="85721"/>
                  </a:lnTo>
                  <a:lnTo>
                    <a:pt x="82669" y="84663"/>
                  </a:lnTo>
                  <a:lnTo>
                    <a:pt x="83687" y="82899"/>
                  </a:lnTo>
                  <a:lnTo>
                    <a:pt x="85322" y="77521"/>
                  </a:lnTo>
                  <a:lnTo>
                    <a:pt x="88369" y="76786"/>
                  </a:lnTo>
                  <a:lnTo>
                    <a:pt x="90662" y="76590"/>
                  </a:lnTo>
                  <a:lnTo>
                    <a:pt x="92192" y="75401"/>
                  </a:lnTo>
                  <a:lnTo>
                    <a:pt x="93891" y="71257"/>
                  </a:lnTo>
                  <a:lnTo>
                    <a:pt x="95402" y="69728"/>
                  </a:lnTo>
                  <a:lnTo>
                    <a:pt x="99903" y="68030"/>
                  </a:lnTo>
                  <a:lnTo>
                    <a:pt x="101528" y="66519"/>
                  </a:lnTo>
                  <a:lnTo>
                    <a:pt x="103332" y="62018"/>
                  </a:lnTo>
                  <a:lnTo>
                    <a:pt x="104871" y="60394"/>
                  </a:lnTo>
                  <a:lnTo>
                    <a:pt x="112849" y="57575"/>
                  </a:lnTo>
                  <a:lnTo>
                    <a:pt x="113655" y="54515"/>
                  </a:lnTo>
                  <a:lnTo>
                    <a:pt x="113870" y="52217"/>
                  </a:lnTo>
                  <a:lnTo>
                    <a:pt x="115072" y="50685"/>
                  </a:lnTo>
                  <a:lnTo>
                    <a:pt x="119229" y="48984"/>
                  </a:lnTo>
                  <a:lnTo>
                    <a:pt x="120761" y="47471"/>
                  </a:lnTo>
                  <a:lnTo>
                    <a:pt x="126042" y="37440"/>
                  </a:lnTo>
                  <a:lnTo>
                    <a:pt x="133350" y="2857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401" name="SMARTInkShape-Group84"/>
          <p:cNvGrpSpPr/>
          <p:nvPr/>
        </p:nvGrpSpPr>
        <p:grpSpPr>
          <a:xfrm>
            <a:off x="19166" y="4562475"/>
            <a:ext cx="1571510" cy="809612"/>
            <a:chOff x="19166" y="4562475"/>
            <a:chExt cx="1571510" cy="809612"/>
          </a:xfrm>
        </p:grpSpPr>
        <p:sp>
          <p:nvSpPr>
            <p:cNvPr id="61" name="SMARTInkShape-460"/>
            <p:cNvSpPr/>
            <p:nvPr>
              <p:custDataLst>
                <p:tags r:id="rId207"/>
              </p:custDataLst>
            </p:nvPr>
          </p:nvSpPr>
          <p:spPr>
            <a:xfrm>
              <a:off x="485775" y="4743460"/>
              <a:ext cx="57151" cy="19041"/>
            </a:xfrm>
            <a:custGeom>
              <a:avLst/>
              <a:gdLst/>
              <a:ahLst/>
              <a:cxnLst/>
              <a:rect l="0" t="0" r="0" b="0"/>
              <a:pathLst>
                <a:path w="57151" h="19041">
                  <a:moveTo>
                    <a:pt x="0" y="19040"/>
                  </a:moveTo>
                  <a:lnTo>
                    <a:pt x="0" y="19040"/>
                  </a:lnTo>
                  <a:lnTo>
                    <a:pt x="8201" y="10839"/>
                  </a:lnTo>
                  <a:lnTo>
                    <a:pt x="18623" y="9549"/>
                  </a:lnTo>
                  <a:lnTo>
                    <a:pt x="18924" y="4468"/>
                  </a:lnTo>
                  <a:lnTo>
                    <a:pt x="20024" y="2976"/>
                  </a:lnTo>
                  <a:lnTo>
                    <a:pt x="28179" y="107"/>
                  </a:lnTo>
                  <a:lnTo>
                    <a:pt x="36741" y="0"/>
                  </a:lnTo>
                  <a:lnTo>
                    <a:pt x="37194" y="1055"/>
                  </a:lnTo>
                  <a:lnTo>
                    <a:pt x="37697" y="5050"/>
                  </a:lnTo>
                  <a:lnTo>
                    <a:pt x="38890" y="5480"/>
                  </a:lnTo>
                  <a:lnTo>
                    <a:pt x="48408" y="1388"/>
                  </a:lnTo>
                  <a:lnTo>
                    <a:pt x="55423" y="266"/>
                  </a:lnTo>
                  <a:lnTo>
                    <a:pt x="55999" y="1232"/>
                  </a:lnTo>
                  <a:lnTo>
                    <a:pt x="57150" y="951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" name="SMARTInkShape-461"/>
            <p:cNvSpPr/>
            <p:nvPr>
              <p:custDataLst>
                <p:tags r:id="rId208"/>
              </p:custDataLst>
            </p:nvPr>
          </p:nvSpPr>
          <p:spPr>
            <a:xfrm>
              <a:off x="124368" y="4811449"/>
              <a:ext cx="132808" cy="17727"/>
            </a:xfrm>
            <a:custGeom>
              <a:avLst/>
              <a:gdLst/>
              <a:ahLst/>
              <a:cxnLst/>
              <a:rect l="0" t="0" r="0" b="0"/>
              <a:pathLst>
                <a:path w="132808" h="17727">
                  <a:moveTo>
                    <a:pt x="28032" y="8201"/>
                  </a:moveTo>
                  <a:lnTo>
                    <a:pt x="28032" y="8201"/>
                  </a:lnTo>
                  <a:lnTo>
                    <a:pt x="0" y="8201"/>
                  </a:lnTo>
                  <a:lnTo>
                    <a:pt x="21861" y="8201"/>
                  </a:lnTo>
                  <a:lnTo>
                    <a:pt x="28112" y="5379"/>
                  </a:lnTo>
                  <a:lnTo>
                    <a:pt x="34417" y="1655"/>
                  </a:lnTo>
                  <a:lnTo>
                    <a:pt x="40748" y="0"/>
                  </a:lnTo>
                  <a:lnTo>
                    <a:pt x="43918" y="617"/>
                  </a:lnTo>
                  <a:lnTo>
                    <a:pt x="56609" y="6389"/>
                  </a:lnTo>
                  <a:lnTo>
                    <a:pt x="100174" y="9238"/>
                  </a:lnTo>
                  <a:lnTo>
                    <a:pt x="111379" y="14741"/>
                  </a:lnTo>
                  <a:lnTo>
                    <a:pt x="132807" y="1772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" name="SMARTInkShape-462"/>
            <p:cNvSpPr/>
            <p:nvPr>
              <p:custDataLst>
                <p:tags r:id="rId209"/>
              </p:custDataLst>
            </p:nvPr>
          </p:nvSpPr>
          <p:spPr>
            <a:xfrm>
              <a:off x="495300" y="4791075"/>
              <a:ext cx="85726" cy="47234"/>
            </a:xfrm>
            <a:custGeom>
              <a:avLst/>
              <a:gdLst/>
              <a:ahLst/>
              <a:cxnLst/>
              <a:rect l="0" t="0" r="0" b="0"/>
              <a:pathLst>
                <a:path w="85726" h="47234">
                  <a:moveTo>
                    <a:pt x="0" y="38100"/>
                  </a:moveTo>
                  <a:lnTo>
                    <a:pt x="0" y="38100"/>
                  </a:lnTo>
                  <a:lnTo>
                    <a:pt x="0" y="47233"/>
                  </a:lnTo>
                  <a:lnTo>
                    <a:pt x="8201" y="39389"/>
                  </a:lnTo>
                  <a:lnTo>
                    <a:pt x="16868" y="37297"/>
                  </a:lnTo>
                  <a:lnTo>
                    <a:pt x="26824" y="29933"/>
                  </a:lnTo>
                  <a:lnTo>
                    <a:pt x="35834" y="27785"/>
                  </a:lnTo>
                  <a:lnTo>
                    <a:pt x="60601" y="13410"/>
                  </a:lnTo>
                  <a:lnTo>
                    <a:pt x="72166" y="9618"/>
                  </a:lnTo>
                  <a:lnTo>
                    <a:pt x="8572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84" name="SMARTInkShape-463"/>
            <p:cNvSpPr/>
            <p:nvPr>
              <p:custDataLst>
                <p:tags r:id="rId210"/>
              </p:custDataLst>
            </p:nvPr>
          </p:nvSpPr>
          <p:spPr>
            <a:xfrm>
              <a:off x="381000" y="4800600"/>
              <a:ext cx="19051" cy="131896"/>
            </a:xfrm>
            <a:custGeom>
              <a:avLst/>
              <a:gdLst/>
              <a:ahLst/>
              <a:cxnLst/>
              <a:rect l="0" t="0" r="0" b="0"/>
              <a:pathLst>
                <a:path w="19051" h="131896">
                  <a:moveTo>
                    <a:pt x="0" y="0"/>
                  </a:moveTo>
                  <a:lnTo>
                    <a:pt x="0" y="0"/>
                  </a:lnTo>
                  <a:lnTo>
                    <a:pt x="0" y="44476"/>
                  </a:lnTo>
                  <a:lnTo>
                    <a:pt x="0" y="92075"/>
                  </a:lnTo>
                  <a:lnTo>
                    <a:pt x="0" y="112419"/>
                  </a:lnTo>
                  <a:lnTo>
                    <a:pt x="8201" y="122336"/>
                  </a:lnTo>
                  <a:lnTo>
                    <a:pt x="9133" y="128440"/>
                  </a:lnTo>
                  <a:lnTo>
                    <a:pt x="10322" y="130077"/>
                  </a:lnTo>
                  <a:lnTo>
                    <a:pt x="12173" y="131168"/>
                  </a:lnTo>
                  <a:lnTo>
                    <a:pt x="14465" y="131895"/>
                  </a:lnTo>
                  <a:lnTo>
                    <a:pt x="15994" y="131322"/>
                  </a:lnTo>
                  <a:lnTo>
                    <a:pt x="17012" y="129881"/>
                  </a:lnTo>
                  <a:lnTo>
                    <a:pt x="19050" y="1238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85" name="SMARTInkShape-464"/>
            <p:cNvSpPr/>
            <p:nvPr>
              <p:custDataLst>
                <p:tags r:id="rId211"/>
              </p:custDataLst>
            </p:nvPr>
          </p:nvSpPr>
          <p:spPr>
            <a:xfrm>
              <a:off x="95250" y="5067338"/>
              <a:ext cx="104776" cy="219038"/>
            </a:xfrm>
            <a:custGeom>
              <a:avLst/>
              <a:gdLst/>
              <a:ahLst/>
              <a:cxnLst/>
              <a:rect l="0" t="0" r="0" b="0"/>
              <a:pathLst>
                <a:path w="104776" h="219038">
                  <a:moveTo>
                    <a:pt x="9525" y="19012"/>
                  </a:moveTo>
                  <a:lnTo>
                    <a:pt x="9525" y="19012"/>
                  </a:lnTo>
                  <a:lnTo>
                    <a:pt x="9525" y="13956"/>
                  </a:lnTo>
                  <a:lnTo>
                    <a:pt x="8467" y="12467"/>
                  </a:lnTo>
                  <a:lnTo>
                    <a:pt x="6703" y="11473"/>
                  </a:lnTo>
                  <a:lnTo>
                    <a:pt x="4469" y="10811"/>
                  </a:lnTo>
                  <a:lnTo>
                    <a:pt x="2979" y="9311"/>
                  </a:lnTo>
                  <a:lnTo>
                    <a:pt x="10" y="0"/>
                  </a:lnTo>
                  <a:lnTo>
                    <a:pt x="0" y="45496"/>
                  </a:lnTo>
                  <a:lnTo>
                    <a:pt x="0" y="93052"/>
                  </a:lnTo>
                  <a:lnTo>
                    <a:pt x="0" y="140207"/>
                  </a:lnTo>
                  <a:lnTo>
                    <a:pt x="0" y="186374"/>
                  </a:lnTo>
                  <a:lnTo>
                    <a:pt x="0" y="219033"/>
                  </a:lnTo>
                  <a:lnTo>
                    <a:pt x="32181" y="219037"/>
                  </a:lnTo>
                  <a:lnTo>
                    <a:pt x="38292" y="216215"/>
                  </a:lnTo>
                  <a:lnTo>
                    <a:pt x="44535" y="212492"/>
                  </a:lnTo>
                  <a:lnTo>
                    <a:pt x="57167" y="210100"/>
                  </a:lnTo>
                  <a:lnTo>
                    <a:pt x="69853" y="209628"/>
                  </a:lnTo>
                  <a:lnTo>
                    <a:pt x="76202" y="206741"/>
                  </a:lnTo>
                  <a:lnTo>
                    <a:pt x="83844" y="201321"/>
                  </a:lnTo>
                  <a:lnTo>
                    <a:pt x="94809" y="200022"/>
                  </a:lnTo>
                  <a:lnTo>
                    <a:pt x="100176" y="199997"/>
                  </a:lnTo>
                  <a:lnTo>
                    <a:pt x="101709" y="198936"/>
                  </a:lnTo>
                  <a:lnTo>
                    <a:pt x="102731" y="197170"/>
                  </a:lnTo>
                  <a:lnTo>
                    <a:pt x="104775" y="19046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86" name="SMARTInkShape-465"/>
            <p:cNvSpPr/>
            <p:nvPr>
              <p:custDataLst>
                <p:tags r:id="rId212"/>
              </p:custDataLst>
            </p:nvPr>
          </p:nvSpPr>
          <p:spPr>
            <a:xfrm>
              <a:off x="733555" y="4657736"/>
              <a:ext cx="123565" cy="237984"/>
            </a:xfrm>
            <a:custGeom>
              <a:avLst/>
              <a:gdLst/>
              <a:ahLst/>
              <a:cxnLst/>
              <a:rect l="0" t="0" r="0" b="0"/>
              <a:pathLst>
                <a:path w="123565" h="237984">
                  <a:moveTo>
                    <a:pt x="76070" y="47614"/>
                  </a:moveTo>
                  <a:lnTo>
                    <a:pt x="76070" y="47614"/>
                  </a:lnTo>
                  <a:lnTo>
                    <a:pt x="76070" y="15457"/>
                  </a:lnTo>
                  <a:lnTo>
                    <a:pt x="75012" y="13476"/>
                  </a:lnTo>
                  <a:lnTo>
                    <a:pt x="73248" y="12156"/>
                  </a:lnTo>
                  <a:lnTo>
                    <a:pt x="71013" y="11275"/>
                  </a:lnTo>
                  <a:lnTo>
                    <a:pt x="69524" y="9630"/>
                  </a:lnTo>
                  <a:lnTo>
                    <a:pt x="67869" y="4979"/>
                  </a:lnTo>
                  <a:lnTo>
                    <a:pt x="66369" y="3316"/>
                  </a:lnTo>
                  <a:lnTo>
                    <a:pt x="57447" y="119"/>
                  </a:lnTo>
                  <a:lnTo>
                    <a:pt x="43800" y="0"/>
                  </a:lnTo>
                  <a:lnTo>
                    <a:pt x="41857" y="1054"/>
                  </a:lnTo>
                  <a:lnTo>
                    <a:pt x="40561" y="2816"/>
                  </a:lnTo>
                  <a:lnTo>
                    <a:pt x="38063" y="7596"/>
                  </a:lnTo>
                  <a:lnTo>
                    <a:pt x="31765" y="16236"/>
                  </a:lnTo>
                  <a:lnTo>
                    <a:pt x="28371" y="25499"/>
                  </a:lnTo>
                  <a:lnTo>
                    <a:pt x="13343" y="45507"/>
                  </a:lnTo>
                  <a:lnTo>
                    <a:pt x="1348" y="92229"/>
                  </a:lnTo>
                  <a:lnTo>
                    <a:pt x="0" y="138379"/>
                  </a:lnTo>
                  <a:lnTo>
                    <a:pt x="954" y="164830"/>
                  </a:lnTo>
                  <a:lnTo>
                    <a:pt x="13131" y="196805"/>
                  </a:lnTo>
                  <a:lnTo>
                    <a:pt x="25697" y="218223"/>
                  </a:lnTo>
                  <a:lnTo>
                    <a:pt x="26613" y="221678"/>
                  </a:lnTo>
                  <a:lnTo>
                    <a:pt x="29340" y="223982"/>
                  </a:lnTo>
                  <a:lnTo>
                    <a:pt x="42233" y="227224"/>
                  </a:lnTo>
                  <a:lnTo>
                    <a:pt x="59920" y="228409"/>
                  </a:lnTo>
                  <a:lnTo>
                    <a:pt x="66423" y="225687"/>
                  </a:lnTo>
                  <a:lnTo>
                    <a:pt x="72841" y="222008"/>
                  </a:lnTo>
                  <a:lnTo>
                    <a:pt x="82404" y="218878"/>
                  </a:lnTo>
                  <a:lnTo>
                    <a:pt x="104644" y="202640"/>
                  </a:lnTo>
                  <a:lnTo>
                    <a:pt x="107819" y="201764"/>
                  </a:lnTo>
                  <a:lnTo>
                    <a:pt x="109936" y="200123"/>
                  </a:lnTo>
                  <a:lnTo>
                    <a:pt x="113974" y="193814"/>
                  </a:lnTo>
                  <a:lnTo>
                    <a:pt x="118669" y="191966"/>
                  </a:lnTo>
                  <a:lnTo>
                    <a:pt x="120344" y="190416"/>
                  </a:lnTo>
                  <a:lnTo>
                    <a:pt x="122206" y="185870"/>
                  </a:lnTo>
                  <a:lnTo>
                    <a:pt x="123564" y="173194"/>
                  </a:lnTo>
                  <a:lnTo>
                    <a:pt x="118600" y="166902"/>
                  </a:lnTo>
                  <a:lnTo>
                    <a:pt x="113317" y="164131"/>
                  </a:lnTo>
                  <a:lnTo>
                    <a:pt x="95045" y="162109"/>
                  </a:lnTo>
                  <a:lnTo>
                    <a:pt x="91895" y="162044"/>
                  </a:lnTo>
                  <a:lnTo>
                    <a:pt x="85573" y="164794"/>
                  </a:lnTo>
                  <a:lnTo>
                    <a:pt x="79235" y="168485"/>
                  </a:lnTo>
                  <a:lnTo>
                    <a:pt x="69717" y="171622"/>
                  </a:lnTo>
                  <a:lnTo>
                    <a:pt x="47495" y="187863"/>
                  </a:lnTo>
                  <a:lnTo>
                    <a:pt x="41145" y="190380"/>
                  </a:lnTo>
                  <a:lnTo>
                    <a:pt x="34795" y="195027"/>
                  </a:lnTo>
                  <a:lnTo>
                    <a:pt x="31267" y="200620"/>
                  </a:lnTo>
                  <a:lnTo>
                    <a:pt x="28641" y="206633"/>
                  </a:lnTo>
                  <a:lnTo>
                    <a:pt x="22271" y="215968"/>
                  </a:lnTo>
                  <a:lnTo>
                    <a:pt x="19361" y="226718"/>
                  </a:lnTo>
                  <a:lnTo>
                    <a:pt x="27160" y="236626"/>
                  </a:lnTo>
                  <a:lnTo>
                    <a:pt x="44734" y="237983"/>
                  </a:lnTo>
                  <a:lnTo>
                    <a:pt x="66545" y="22858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88" name="SMARTInkShape-466"/>
            <p:cNvSpPr/>
            <p:nvPr>
              <p:custDataLst>
                <p:tags r:id="rId213"/>
              </p:custDataLst>
            </p:nvPr>
          </p:nvSpPr>
          <p:spPr>
            <a:xfrm>
              <a:off x="1086257" y="4562475"/>
              <a:ext cx="209144" cy="217594"/>
            </a:xfrm>
            <a:custGeom>
              <a:avLst/>
              <a:gdLst/>
              <a:ahLst/>
              <a:cxnLst/>
              <a:rect l="0" t="0" r="0" b="0"/>
              <a:pathLst>
                <a:path w="209144" h="217594">
                  <a:moveTo>
                    <a:pt x="85318" y="28575"/>
                  </a:moveTo>
                  <a:lnTo>
                    <a:pt x="85318" y="28575"/>
                  </a:lnTo>
                  <a:lnTo>
                    <a:pt x="99507" y="28575"/>
                  </a:lnTo>
                  <a:lnTo>
                    <a:pt x="101127" y="27517"/>
                  </a:lnTo>
                  <a:lnTo>
                    <a:pt x="102208" y="25753"/>
                  </a:lnTo>
                  <a:lnTo>
                    <a:pt x="104242" y="19442"/>
                  </a:lnTo>
                  <a:lnTo>
                    <a:pt x="104331" y="14110"/>
                  </a:lnTo>
                  <a:lnTo>
                    <a:pt x="105401" y="12582"/>
                  </a:lnTo>
                  <a:lnTo>
                    <a:pt x="107174" y="11562"/>
                  </a:lnTo>
                  <a:lnTo>
                    <a:pt x="112566" y="9928"/>
                  </a:lnTo>
                  <a:lnTo>
                    <a:pt x="110481" y="6882"/>
                  </a:lnTo>
                  <a:lnTo>
                    <a:pt x="104474" y="119"/>
                  </a:lnTo>
                  <a:lnTo>
                    <a:pt x="72570" y="0"/>
                  </a:lnTo>
                  <a:lnTo>
                    <a:pt x="66247" y="2823"/>
                  </a:lnTo>
                  <a:lnTo>
                    <a:pt x="24993" y="41289"/>
                  </a:lnTo>
                  <a:lnTo>
                    <a:pt x="13351" y="60524"/>
                  </a:lnTo>
                  <a:lnTo>
                    <a:pt x="10373" y="73201"/>
                  </a:lnTo>
                  <a:lnTo>
                    <a:pt x="8432" y="89893"/>
                  </a:lnTo>
                  <a:lnTo>
                    <a:pt x="966" y="120781"/>
                  </a:lnTo>
                  <a:lnTo>
                    <a:pt x="0" y="139739"/>
                  </a:lnTo>
                  <a:lnTo>
                    <a:pt x="2596" y="149595"/>
                  </a:lnTo>
                  <a:lnTo>
                    <a:pt x="7186" y="161094"/>
                  </a:lnTo>
                  <a:lnTo>
                    <a:pt x="9922" y="183178"/>
                  </a:lnTo>
                  <a:lnTo>
                    <a:pt x="11770" y="185619"/>
                  </a:lnTo>
                  <a:lnTo>
                    <a:pt x="37762" y="206848"/>
                  </a:lnTo>
                  <a:lnTo>
                    <a:pt x="44074" y="209407"/>
                  </a:lnTo>
                  <a:lnTo>
                    <a:pt x="53577" y="215740"/>
                  </a:lnTo>
                  <a:lnTo>
                    <a:pt x="59922" y="217593"/>
                  </a:lnTo>
                  <a:lnTo>
                    <a:pt x="63096" y="217029"/>
                  </a:lnTo>
                  <a:lnTo>
                    <a:pt x="75793" y="211341"/>
                  </a:lnTo>
                  <a:lnTo>
                    <a:pt x="91668" y="208727"/>
                  </a:lnTo>
                  <a:lnTo>
                    <a:pt x="117264" y="194382"/>
                  </a:lnTo>
                  <a:lnTo>
                    <a:pt x="128885" y="190592"/>
                  </a:lnTo>
                  <a:lnTo>
                    <a:pt x="158320" y="165021"/>
                  </a:lnTo>
                  <a:lnTo>
                    <a:pt x="195385" y="127000"/>
                  </a:lnTo>
                  <a:lnTo>
                    <a:pt x="201604" y="114300"/>
                  </a:lnTo>
                  <a:lnTo>
                    <a:pt x="205792" y="107950"/>
                  </a:lnTo>
                  <a:lnTo>
                    <a:pt x="209143" y="952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89" name="SMARTInkShape-467"/>
            <p:cNvSpPr/>
            <p:nvPr>
              <p:custDataLst>
                <p:tags r:id="rId214"/>
              </p:custDataLst>
            </p:nvPr>
          </p:nvSpPr>
          <p:spPr>
            <a:xfrm>
              <a:off x="171451" y="4629161"/>
              <a:ext cx="133350" cy="276098"/>
            </a:xfrm>
            <a:custGeom>
              <a:avLst/>
              <a:gdLst/>
              <a:ahLst/>
              <a:cxnLst/>
              <a:rect l="0" t="0" r="0" b="0"/>
              <a:pathLst>
                <a:path w="133350" h="276098">
                  <a:moveTo>
                    <a:pt x="38099" y="47614"/>
                  </a:moveTo>
                  <a:lnTo>
                    <a:pt x="38099" y="47614"/>
                  </a:lnTo>
                  <a:lnTo>
                    <a:pt x="33043" y="42557"/>
                  </a:lnTo>
                  <a:lnTo>
                    <a:pt x="30560" y="37253"/>
                  </a:lnTo>
                  <a:lnTo>
                    <a:pt x="29898" y="34357"/>
                  </a:lnTo>
                  <a:lnTo>
                    <a:pt x="28398" y="32426"/>
                  </a:lnTo>
                  <a:lnTo>
                    <a:pt x="23910" y="30281"/>
                  </a:lnTo>
                  <a:lnTo>
                    <a:pt x="22289" y="28650"/>
                  </a:lnTo>
                  <a:lnTo>
                    <a:pt x="20489" y="24016"/>
                  </a:lnTo>
                  <a:lnTo>
                    <a:pt x="19476" y="15457"/>
                  </a:lnTo>
                  <a:lnTo>
                    <a:pt x="18275" y="13476"/>
                  </a:lnTo>
                  <a:lnTo>
                    <a:pt x="16416" y="12156"/>
                  </a:lnTo>
                  <a:lnTo>
                    <a:pt x="10886" y="10036"/>
                  </a:lnTo>
                  <a:lnTo>
                    <a:pt x="10129" y="6924"/>
                  </a:lnTo>
                  <a:lnTo>
                    <a:pt x="9559" y="395"/>
                  </a:lnTo>
                  <a:lnTo>
                    <a:pt x="392" y="0"/>
                  </a:lnTo>
                  <a:lnTo>
                    <a:pt x="0" y="46335"/>
                  </a:lnTo>
                  <a:lnTo>
                    <a:pt x="9132" y="93437"/>
                  </a:lnTo>
                  <a:lnTo>
                    <a:pt x="9514" y="141049"/>
                  </a:lnTo>
                  <a:lnTo>
                    <a:pt x="9523" y="184219"/>
                  </a:lnTo>
                  <a:lnTo>
                    <a:pt x="9524" y="231600"/>
                  </a:lnTo>
                  <a:lnTo>
                    <a:pt x="9524" y="274876"/>
                  </a:lnTo>
                  <a:lnTo>
                    <a:pt x="10582" y="275322"/>
                  </a:lnTo>
                  <a:lnTo>
                    <a:pt x="17725" y="276097"/>
                  </a:lnTo>
                  <a:lnTo>
                    <a:pt x="18166" y="275078"/>
                  </a:lnTo>
                  <a:lnTo>
                    <a:pt x="18657" y="271123"/>
                  </a:lnTo>
                  <a:lnTo>
                    <a:pt x="19846" y="269645"/>
                  </a:lnTo>
                  <a:lnTo>
                    <a:pt x="23989" y="268002"/>
                  </a:lnTo>
                  <a:lnTo>
                    <a:pt x="36373" y="266804"/>
                  </a:lnTo>
                  <a:lnTo>
                    <a:pt x="45362" y="260165"/>
                  </a:lnTo>
                  <a:lnTo>
                    <a:pt x="54245" y="258053"/>
                  </a:lnTo>
                  <a:lnTo>
                    <a:pt x="60444" y="257559"/>
                  </a:lnTo>
                  <a:lnTo>
                    <a:pt x="62521" y="256369"/>
                  </a:lnTo>
                  <a:lnTo>
                    <a:pt x="63905" y="254518"/>
                  </a:lnTo>
                  <a:lnTo>
                    <a:pt x="64828" y="252225"/>
                  </a:lnTo>
                  <a:lnTo>
                    <a:pt x="66502" y="250696"/>
                  </a:lnTo>
                  <a:lnTo>
                    <a:pt x="71184" y="248997"/>
                  </a:lnTo>
                  <a:lnTo>
                    <a:pt x="82813" y="246849"/>
                  </a:lnTo>
                  <a:lnTo>
                    <a:pt x="92152" y="241172"/>
                  </a:lnTo>
                  <a:lnTo>
                    <a:pt x="98459" y="239473"/>
                  </a:lnTo>
                  <a:lnTo>
                    <a:pt x="100564" y="237962"/>
                  </a:lnTo>
                  <a:lnTo>
                    <a:pt x="101967" y="235896"/>
                  </a:lnTo>
                  <a:lnTo>
                    <a:pt x="102903" y="233460"/>
                  </a:lnTo>
                  <a:lnTo>
                    <a:pt x="104585" y="231836"/>
                  </a:lnTo>
                  <a:lnTo>
                    <a:pt x="109276" y="230032"/>
                  </a:lnTo>
                  <a:lnTo>
                    <a:pt x="120911" y="227815"/>
                  </a:lnTo>
                  <a:lnTo>
                    <a:pt x="132802" y="219467"/>
                  </a:lnTo>
                  <a:lnTo>
                    <a:pt x="133349" y="20953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90" name="SMARTInkShape-468"/>
            <p:cNvSpPr/>
            <p:nvPr>
              <p:custDataLst>
                <p:tags r:id="rId215"/>
              </p:custDataLst>
            </p:nvPr>
          </p:nvSpPr>
          <p:spPr>
            <a:xfrm>
              <a:off x="990610" y="4572011"/>
              <a:ext cx="38091" cy="66665"/>
            </a:xfrm>
            <a:custGeom>
              <a:avLst/>
              <a:gdLst/>
              <a:ahLst/>
              <a:cxnLst/>
              <a:rect l="0" t="0" r="0" b="0"/>
              <a:pathLst>
                <a:path w="38091" h="66665">
                  <a:moveTo>
                    <a:pt x="28565" y="47614"/>
                  </a:moveTo>
                  <a:lnTo>
                    <a:pt x="28565" y="47614"/>
                  </a:lnTo>
                  <a:lnTo>
                    <a:pt x="23508" y="47614"/>
                  </a:lnTo>
                  <a:lnTo>
                    <a:pt x="22019" y="48672"/>
                  </a:lnTo>
                  <a:lnTo>
                    <a:pt x="21026" y="50436"/>
                  </a:lnTo>
                  <a:lnTo>
                    <a:pt x="19432" y="55815"/>
                  </a:lnTo>
                  <a:lnTo>
                    <a:pt x="20360" y="56256"/>
                  </a:lnTo>
                  <a:lnTo>
                    <a:pt x="28183" y="57105"/>
                  </a:lnTo>
                  <a:lnTo>
                    <a:pt x="28452" y="52072"/>
                  </a:lnTo>
                  <a:lnTo>
                    <a:pt x="29548" y="50586"/>
                  </a:lnTo>
                  <a:lnTo>
                    <a:pt x="33588" y="48935"/>
                  </a:lnTo>
                  <a:lnTo>
                    <a:pt x="35089" y="47436"/>
                  </a:lnTo>
                  <a:lnTo>
                    <a:pt x="37695" y="39529"/>
                  </a:lnTo>
                  <a:lnTo>
                    <a:pt x="38090" y="4888"/>
                  </a:lnTo>
                  <a:lnTo>
                    <a:pt x="37032" y="3255"/>
                  </a:lnTo>
                  <a:lnTo>
                    <a:pt x="35268" y="2166"/>
                  </a:lnTo>
                  <a:lnTo>
                    <a:pt x="28389" y="276"/>
                  </a:lnTo>
                  <a:lnTo>
                    <a:pt x="19467" y="0"/>
                  </a:lnTo>
                  <a:lnTo>
                    <a:pt x="10877" y="8191"/>
                  </a:lnTo>
                  <a:lnTo>
                    <a:pt x="8726" y="16857"/>
                  </a:lnTo>
                  <a:lnTo>
                    <a:pt x="3049" y="25683"/>
                  </a:lnTo>
                  <a:lnTo>
                    <a:pt x="393" y="36246"/>
                  </a:lnTo>
                  <a:lnTo>
                    <a:pt x="0" y="60431"/>
                  </a:lnTo>
                  <a:lnTo>
                    <a:pt x="1055" y="62509"/>
                  </a:lnTo>
                  <a:lnTo>
                    <a:pt x="2817" y="63894"/>
                  </a:lnTo>
                  <a:lnTo>
                    <a:pt x="9515" y="6666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91" name="SMARTInkShape-469"/>
            <p:cNvSpPr/>
            <p:nvPr>
              <p:custDataLst>
                <p:tags r:id="rId216"/>
              </p:custDataLst>
            </p:nvPr>
          </p:nvSpPr>
          <p:spPr>
            <a:xfrm>
              <a:off x="19166" y="5219700"/>
              <a:ext cx="133235" cy="18935"/>
            </a:xfrm>
            <a:custGeom>
              <a:avLst/>
              <a:gdLst/>
              <a:ahLst/>
              <a:cxnLst/>
              <a:rect l="0" t="0" r="0" b="0"/>
              <a:pathLst>
                <a:path w="133235" h="18935">
                  <a:moveTo>
                    <a:pt x="9409" y="9525"/>
                  </a:moveTo>
                  <a:lnTo>
                    <a:pt x="9409" y="9525"/>
                  </a:lnTo>
                  <a:lnTo>
                    <a:pt x="9409" y="14581"/>
                  </a:lnTo>
                  <a:lnTo>
                    <a:pt x="8351" y="16070"/>
                  </a:lnTo>
                  <a:lnTo>
                    <a:pt x="6587" y="17064"/>
                  </a:lnTo>
                  <a:lnTo>
                    <a:pt x="276" y="18934"/>
                  </a:lnTo>
                  <a:lnTo>
                    <a:pt x="0" y="13959"/>
                  </a:lnTo>
                  <a:lnTo>
                    <a:pt x="1020" y="12481"/>
                  </a:lnTo>
                  <a:lnTo>
                    <a:pt x="2758" y="11496"/>
                  </a:lnTo>
                  <a:lnTo>
                    <a:pt x="9592" y="9785"/>
                  </a:lnTo>
                  <a:lnTo>
                    <a:pt x="26709" y="9535"/>
                  </a:lnTo>
                  <a:lnTo>
                    <a:pt x="49764" y="1325"/>
                  </a:lnTo>
                  <a:lnTo>
                    <a:pt x="93424" y="34"/>
                  </a:lnTo>
                  <a:lnTo>
                    <a:pt x="133234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92" name="SMARTInkShape-470"/>
            <p:cNvSpPr/>
            <p:nvPr>
              <p:custDataLst>
                <p:tags r:id="rId217"/>
              </p:custDataLst>
            </p:nvPr>
          </p:nvSpPr>
          <p:spPr>
            <a:xfrm>
              <a:off x="342901" y="5248275"/>
              <a:ext cx="123825" cy="123812"/>
            </a:xfrm>
            <a:custGeom>
              <a:avLst/>
              <a:gdLst/>
              <a:ahLst/>
              <a:cxnLst/>
              <a:rect l="0" t="0" r="0" b="0"/>
              <a:pathLst>
                <a:path w="123825" h="123812">
                  <a:moveTo>
                    <a:pt x="9524" y="0"/>
                  </a:moveTo>
                  <a:lnTo>
                    <a:pt x="9524" y="0"/>
                  </a:lnTo>
                  <a:lnTo>
                    <a:pt x="391" y="0"/>
                  </a:lnTo>
                  <a:lnTo>
                    <a:pt x="9" y="9133"/>
                  </a:lnTo>
                  <a:lnTo>
                    <a:pt x="0" y="1289"/>
                  </a:lnTo>
                  <a:lnTo>
                    <a:pt x="1058" y="860"/>
                  </a:lnTo>
                  <a:lnTo>
                    <a:pt x="22665" y="10"/>
                  </a:lnTo>
                  <a:lnTo>
                    <a:pt x="24635" y="1065"/>
                  </a:lnTo>
                  <a:lnTo>
                    <a:pt x="25948" y="2827"/>
                  </a:lnTo>
                  <a:lnTo>
                    <a:pt x="26823" y="5060"/>
                  </a:lnTo>
                  <a:lnTo>
                    <a:pt x="28465" y="6548"/>
                  </a:lnTo>
                  <a:lnTo>
                    <a:pt x="33112" y="8202"/>
                  </a:lnTo>
                  <a:lnTo>
                    <a:pt x="41678" y="9133"/>
                  </a:lnTo>
                  <a:lnTo>
                    <a:pt x="43660" y="10322"/>
                  </a:lnTo>
                  <a:lnTo>
                    <a:pt x="44981" y="12174"/>
                  </a:lnTo>
                  <a:lnTo>
                    <a:pt x="47508" y="17052"/>
                  </a:lnTo>
                  <a:lnTo>
                    <a:pt x="63403" y="35838"/>
                  </a:lnTo>
                  <a:lnTo>
                    <a:pt x="65705" y="44721"/>
                  </a:lnTo>
                  <a:lnTo>
                    <a:pt x="66674" y="87914"/>
                  </a:lnTo>
                  <a:lnTo>
                    <a:pt x="66674" y="110198"/>
                  </a:lnTo>
                  <a:lnTo>
                    <a:pt x="63852" y="115300"/>
                  </a:lnTo>
                  <a:lnTo>
                    <a:pt x="57159" y="123811"/>
                  </a:lnTo>
                  <a:lnTo>
                    <a:pt x="65351" y="99221"/>
                  </a:lnTo>
                  <a:lnTo>
                    <a:pt x="66850" y="97897"/>
                  </a:lnTo>
                  <a:lnTo>
                    <a:pt x="71339" y="96427"/>
                  </a:lnTo>
                  <a:lnTo>
                    <a:pt x="72959" y="94976"/>
                  </a:lnTo>
                  <a:lnTo>
                    <a:pt x="74759" y="90542"/>
                  </a:lnTo>
                  <a:lnTo>
                    <a:pt x="76297" y="88937"/>
                  </a:lnTo>
                  <a:lnTo>
                    <a:pt x="95441" y="78375"/>
                  </a:lnTo>
                  <a:lnTo>
                    <a:pt x="98552" y="77650"/>
                  </a:lnTo>
                  <a:lnTo>
                    <a:pt x="107987" y="71573"/>
                  </a:lnTo>
                  <a:lnTo>
                    <a:pt x="123824" y="571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93" name="SMARTInkShape-471"/>
            <p:cNvSpPr/>
            <p:nvPr>
              <p:custDataLst>
                <p:tags r:id="rId218"/>
              </p:custDataLst>
            </p:nvPr>
          </p:nvSpPr>
          <p:spPr>
            <a:xfrm>
              <a:off x="561975" y="5210175"/>
              <a:ext cx="57151" cy="19051"/>
            </a:xfrm>
            <a:custGeom>
              <a:avLst/>
              <a:gdLst/>
              <a:ahLst/>
              <a:cxnLst/>
              <a:rect l="0" t="0" r="0" b="0"/>
              <a:pathLst>
                <a:path w="57151" h="19051">
                  <a:moveTo>
                    <a:pt x="0" y="19050"/>
                  </a:moveTo>
                  <a:lnTo>
                    <a:pt x="0" y="19050"/>
                  </a:lnTo>
                  <a:lnTo>
                    <a:pt x="5056" y="19050"/>
                  </a:lnTo>
                  <a:lnTo>
                    <a:pt x="6546" y="17992"/>
                  </a:lnTo>
                  <a:lnTo>
                    <a:pt x="7539" y="16228"/>
                  </a:lnTo>
                  <a:lnTo>
                    <a:pt x="8201" y="13994"/>
                  </a:lnTo>
                  <a:lnTo>
                    <a:pt x="9701" y="12505"/>
                  </a:lnTo>
                  <a:lnTo>
                    <a:pt x="17610" y="9917"/>
                  </a:lnTo>
                  <a:lnTo>
                    <a:pt x="23680" y="9641"/>
                  </a:lnTo>
                  <a:lnTo>
                    <a:pt x="29222" y="6754"/>
                  </a:lnTo>
                  <a:lnTo>
                    <a:pt x="35212" y="3001"/>
                  </a:lnTo>
                  <a:lnTo>
                    <a:pt x="47682" y="593"/>
                  </a:lnTo>
                  <a:lnTo>
                    <a:pt x="571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94" name="SMARTInkShape-472"/>
            <p:cNvSpPr/>
            <p:nvPr>
              <p:custDataLst>
                <p:tags r:id="rId219"/>
              </p:custDataLst>
            </p:nvPr>
          </p:nvSpPr>
          <p:spPr>
            <a:xfrm>
              <a:off x="723900" y="5114925"/>
              <a:ext cx="123826" cy="57151"/>
            </a:xfrm>
            <a:custGeom>
              <a:avLst/>
              <a:gdLst/>
              <a:ahLst/>
              <a:cxnLst/>
              <a:rect l="0" t="0" r="0" b="0"/>
              <a:pathLst>
                <a:path w="123826" h="57151">
                  <a:moveTo>
                    <a:pt x="0" y="57150"/>
                  </a:moveTo>
                  <a:lnTo>
                    <a:pt x="0" y="57150"/>
                  </a:lnTo>
                  <a:lnTo>
                    <a:pt x="17692" y="57150"/>
                  </a:lnTo>
                  <a:lnTo>
                    <a:pt x="27132" y="48949"/>
                  </a:lnTo>
                  <a:lnTo>
                    <a:pt x="33204" y="48017"/>
                  </a:lnTo>
                  <a:lnTo>
                    <a:pt x="34836" y="46829"/>
                  </a:lnTo>
                  <a:lnTo>
                    <a:pt x="35924" y="44977"/>
                  </a:lnTo>
                  <a:lnTo>
                    <a:pt x="36649" y="42685"/>
                  </a:lnTo>
                  <a:lnTo>
                    <a:pt x="38191" y="41156"/>
                  </a:lnTo>
                  <a:lnTo>
                    <a:pt x="42727" y="39458"/>
                  </a:lnTo>
                  <a:lnTo>
                    <a:pt x="54262" y="37310"/>
                  </a:lnTo>
                  <a:lnTo>
                    <a:pt x="63585" y="31634"/>
                  </a:lnTo>
                  <a:lnTo>
                    <a:pt x="73050" y="28423"/>
                  </a:lnTo>
                  <a:lnTo>
                    <a:pt x="82557" y="22297"/>
                  </a:lnTo>
                  <a:lnTo>
                    <a:pt x="108147" y="11731"/>
                  </a:lnTo>
                  <a:lnTo>
                    <a:pt x="12382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95" name="SMARTInkShape-473"/>
            <p:cNvSpPr/>
            <p:nvPr>
              <p:custDataLst>
                <p:tags r:id="rId220"/>
              </p:custDataLst>
            </p:nvPr>
          </p:nvSpPr>
          <p:spPr>
            <a:xfrm>
              <a:off x="495300" y="5181600"/>
              <a:ext cx="142876" cy="38101"/>
            </a:xfrm>
            <a:custGeom>
              <a:avLst/>
              <a:gdLst/>
              <a:ahLst/>
              <a:cxnLst/>
              <a:rect l="0" t="0" r="0" b="0"/>
              <a:pathLst>
                <a:path w="142876" h="38101">
                  <a:moveTo>
                    <a:pt x="28575" y="28575"/>
                  </a:moveTo>
                  <a:lnTo>
                    <a:pt x="28575" y="28575"/>
                  </a:lnTo>
                  <a:lnTo>
                    <a:pt x="19442" y="37708"/>
                  </a:lnTo>
                  <a:lnTo>
                    <a:pt x="0" y="38100"/>
                  </a:lnTo>
                  <a:lnTo>
                    <a:pt x="9133" y="38100"/>
                  </a:lnTo>
                  <a:lnTo>
                    <a:pt x="17052" y="31555"/>
                  </a:lnTo>
                  <a:lnTo>
                    <a:pt x="28063" y="28691"/>
                  </a:lnTo>
                  <a:lnTo>
                    <a:pt x="33480" y="28609"/>
                  </a:lnTo>
                  <a:lnTo>
                    <a:pt x="38869" y="25768"/>
                  </a:lnTo>
                  <a:lnTo>
                    <a:pt x="44792" y="22036"/>
                  </a:lnTo>
                  <a:lnTo>
                    <a:pt x="57218" y="19639"/>
                  </a:lnTo>
                  <a:lnTo>
                    <a:pt x="69863" y="19166"/>
                  </a:lnTo>
                  <a:lnTo>
                    <a:pt x="71976" y="18069"/>
                  </a:lnTo>
                  <a:lnTo>
                    <a:pt x="73384" y="16279"/>
                  </a:lnTo>
                  <a:lnTo>
                    <a:pt x="74322" y="14027"/>
                  </a:lnTo>
                  <a:lnTo>
                    <a:pt x="76007" y="12526"/>
                  </a:lnTo>
                  <a:lnTo>
                    <a:pt x="80700" y="10859"/>
                  </a:lnTo>
                  <a:lnTo>
                    <a:pt x="98883" y="8730"/>
                  </a:lnTo>
                  <a:lnTo>
                    <a:pt x="113763" y="2038"/>
                  </a:lnTo>
                  <a:lnTo>
                    <a:pt x="14287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96" name="SMARTInkShape-474"/>
            <p:cNvSpPr/>
            <p:nvPr>
              <p:custDataLst>
                <p:tags r:id="rId221"/>
              </p:custDataLst>
            </p:nvPr>
          </p:nvSpPr>
          <p:spPr>
            <a:xfrm>
              <a:off x="918437" y="5019685"/>
              <a:ext cx="167414" cy="190452"/>
            </a:xfrm>
            <a:custGeom>
              <a:avLst/>
              <a:gdLst/>
              <a:ahLst/>
              <a:cxnLst/>
              <a:rect l="0" t="0" r="0" b="0"/>
              <a:pathLst>
                <a:path w="167414" h="190452">
                  <a:moveTo>
                    <a:pt x="5488" y="9515"/>
                  </a:moveTo>
                  <a:lnTo>
                    <a:pt x="5488" y="9515"/>
                  </a:lnTo>
                  <a:lnTo>
                    <a:pt x="5488" y="0"/>
                  </a:lnTo>
                  <a:lnTo>
                    <a:pt x="431" y="5050"/>
                  </a:lnTo>
                  <a:lnTo>
                    <a:pt x="0" y="6538"/>
                  </a:lnTo>
                  <a:lnTo>
                    <a:pt x="771" y="7530"/>
                  </a:lnTo>
                  <a:lnTo>
                    <a:pt x="2343" y="8192"/>
                  </a:lnTo>
                  <a:lnTo>
                    <a:pt x="3392" y="9691"/>
                  </a:lnTo>
                  <a:lnTo>
                    <a:pt x="4867" y="16858"/>
                  </a:lnTo>
                  <a:lnTo>
                    <a:pt x="5481" y="50801"/>
                  </a:lnTo>
                  <a:lnTo>
                    <a:pt x="8307" y="57145"/>
                  </a:lnTo>
                  <a:lnTo>
                    <a:pt x="12033" y="63492"/>
                  </a:lnTo>
                  <a:lnTo>
                    <a:pt x="23098" y="92035"/>
                  </a:lnTo>
                  <a:lnTo>
                    <a:pt x="30800" y="102211"/>
                  </a:lnTo>
                  <a:lnTo>
                    <a:pt x="34154" y="111299"/>
                  </a:lnTo>
                  <a:lnTo>
                    <a:pt x="38690" y="117547"/>
                  </a:lnTo>
                  <a:lnTo>
                    <a:pt x="44233" y="121029"/>
                  </a:lnTo>
                  <a:lnTo>
                    <a:pt x="53002" y="123448"/>
                  </a:lnTo>
                  <a:lnTo>
                    <a:pt x="57650" y="123652"/>
                  </a:lnTo>
                  <a:lnTo>
                    <a:pt x="63243" y="120921"/>
                  </a:lnTo>
                  <a:lnTo>
                    <a:pt x="69257" y="117237"/>
                  </a:lnTo>
                  <a:lnTo>
                    <a:pt x="75458" y="115600"/>
                  </a:lnTo>
                  <a:lnTo>
                    <a:pt x="77534" y="114105"/>
                  </a:lnTo>
                  <a:lnTo>
                    <a:pt x="78919" y="112050"/>
                  </a:lnTo>
                  <a:lnTo>
                    <a:pt x="79842" y="109622"/>
                  </a:lnTo>
                  <a:lnTo>
                    <a:pt x="81516" y="108002"/>
                  </a:lnTo>
                  <a:lnTo>
                    <a:pt x="91806" y="102582"/>
                  </a:lnTo>
                  <a:lnTo>
                    <a:pt x="104030" y="91634"/>
                  </a:lnTo>
                  <a:lnTo>
                    <a:pt x="107493" y="85523"/>
                  </a:lnTo>
                  <a:lnTo>
                    <a:pt x="110090" y="79279"/>
                  </a:lnTo>
                  <a:lnTo>
                    <a:pt x="118302" y="68535"/>
                  </a:lnTo>
                  <a:lnTo>
                    <a:pt x="120553" y="59430"/>
                  </a:lnTo>
                  <a:lnTo>
                    <a:pt x="129193" y="47770"/>
                  </a:lnTo>
                  <a:lnTo>
                    <a:pt x="121102" y="47629"/>
                  </a:lnTo>
                  <a:lnTo>
                    <a:pt x="120664" y="48683"/>
                  </a:lnTo>
                  <a:lnTo>
                    <a:pt x="118807" y="63862"/>
                  </a:lnTo>
                  <a:lnTo>
                    <a:pt x="112264" y="76263"/>
                  </a:lnTo>
                  <a:lnTo>
                    <a:pt x="110278" y="121829"/>
                  </a:lnTo>
                  <a:lnTo>
                    <a:pt x="111323" y="145975"/>
                  </a:lnTo>
                  <a:lnTo>
                    <a:pt x="118464" y="164663"/>
                  </a:lnTo>
                  <a:lnTo>
                    <a:pt x="119396" y="174489"/>
                  </a:lnTo>
                  <a:lnTo>
                    <a:pt x="120585" y="176647"/>
                  </a:lnTo>
                  <a:lnTo>
                    <a:pt x="122436" y="178086"/>
                  </a:lnTo>
                  <a:lnTo>
                    <a:pt x="124728" y="179046"/>
                  </a:lnTo>
                  <a:lnTo>
                    <a:pt x="126257" y="180744"/>
                  </a:lnTo>
                  <a:lnTo>
                    <a:pt x="128910" y="188997"/>
                  </a:lnTo>
                  <a:lnTo>
                    <a:pt x="131956" y="189826"/>
                  </a:lnTo>
                  <a:lnTo>
                    <a:pt x="143491" y="190451"/>
                  </a:lnTo>
                  <a:lnTo>
                    <a:pt x="145116" y="189406"/>
                  </a:lnTo>
                  <a:lnTo>
                    <a:pt x="146198" y="187651"/>
                  </a:lnTo>
                  <a:lnTo>
                    <a:pt x="146920" y="185422"/>
                  </a:lnTo>
                  <a:lnTo>
                    <a:pt x="152992" y="177229"/>
                  </a:lnTo>
                  <a:lnTo>
                    <a:pt x="158534" y="174013"/>
                  </a:lnTo>
                  <a:lnTo>
                    <a:pt x="161494" y="173156"/>
                  </a:lnTo>
                  <a:lnTo>
                    <a:pt x="163467" y="171525"/>
                  </a:lnTo>
                  <a:lnTo>
                    <a:pt x="167413" y="16191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97" name="SMARTInkShape-475"/>
            <p:cNvSpPr/>
            <p:nvPr>
              <p:custDataLst>
                <p:tags r:id="rId222"/>
              </p:custDataLst>
            </p:nvPr>
          </p:nvSpPr>
          <p:spPr>
            <a:xfrm>
              <a:off x="1104903" y="5058216"/>
              <a:ext cx="84271" cy="142004"/>
            </a:xfrm>
            <a:custGeom>
              <a:avLst/>
              <a:gdLst/>
              <a:ahLst/>
              <a:cxnLst/>
              <a:rect l="0" t="0" r="0" b="0"/>
              <a:pathLst>
                <a:path w="84271" h="142004">
                  <a:moveTo>
                    <a:pt x="9522" y="47184"/>
                  </a:moveTo>
                  <a:lnTo>
                    <a:pt x="9522" y="47184"/>
                  </a:lnTo>
                  <a:lnTo>
                    <a:pt x="9522" y="38051"/>
                  </a:lnTo>
                  <a:lnTo>
                    <a:pt x="9522" y="51858"/>
                  </a:lnTo>
                  <a:lnTo>
                    <a:pt x="6700" y="57375"/>
                  </a:lnTo>
                  <a:lnTo>
                    <a:pt x="2976" y="63355"/>
                  </a:lnTo>
                  <a:lnTo>
                    <a:pt x="586" y="75817"/>
                  </a:lnTo>
                  <a:lnTo>
                    <a:pt x="0" y="117034"/>
                  </a:lnTo>
                  <a:lnTo>
                    <a:pt x="1057" y="119151"/>
                  </a:lnTo>
                  <a:lnTo>
                    <a:pt x="2820" y="120562"/>
                  </a:lnTo>
                  <a:lnTo>
                    <a:pt x="5054" y="121503"/>
                  </a:lnTo>
                  <a:lnTo>
                    <a:pt x="6544" y="123188"/>
                  </a:lnTo>
                  <a:lnTo>
                    <a:pt x="8198" y="127883"/>
                  </a:lnTo>
                  <a:lnTo>
                    <a:pt x="9698" y="129559"/>
                  </a:lnTo>
                  <a:lnTo>
                    <a:pt x="14186" y="131420"/>
                  </a:lnTo>
                  <a:lnTo>
                    <a:pt x="15807" y="132974"/>
                  </a:lnTo>
                  <a:lnTo>
                    <a:pt x="18620" y="140979"/>
                  </a:lnTo>
                  <a:lnTo>
                    <a:pt x="21680" y="141787"/>
                  </a:lnTo>
                  <a:lnTo>
                    <a:pt x="23977" y="142003"/>
                  </a:lnTo>
                  <a:lnTo>
                    <a:pt x="29352" y="139420"/>
                  </a:lnTo>
                  <a:lnTo>
                    <a:pt x="36369" y="134195"/>
                  </a:lnTo>
                  <a:lnTo>
                    <a:pt x="37329" y="130658"/>
                  </a:lnTo>
                  <a:lnTo>
                    <a:pt x="37585" y="128233"/>
                  </a:lnTo>
                  <a:lnTo>
                    <a:pt x="38814" y="126617"/>
                  </a:lnTo>
                  <a:lnTo>
                    <a:pt x="43002" y="124821"/>
                  </a:lnTo>
                  <a:lnTo>
                    <a:pt x="48391" y="118378"/>
                  </a:lnTo>
                  <a:lnTo>
                    <a:pt x="53255" y="109517"/>
                  </a:lnTo>
                  <a:lnTo>
                    <a:pt x="57052" y="98579"/>
                  </a:lnTo>
                  <a:lnTo>
                    <a:pt x="63351" y="88636"/>
                  </a:lnTo>
                  <a:lnTo>
                    <a:pt x="66746" y="78986"/>
                  </a:lnTo>
                  <a:lnTo>
                    <a:pt x="72927" y="68366"/>
                  </a:lnTo>
                  <a:lnTo>
                    <a:pt x="76286" y="53343"/>
                  </a:lnTo>
                  <a:lnTo>
                    <a:pt x="83545" y="38248"/>
                  </a:lnTo>
                  <a:lnTo>
                    <a:pt x="84270" y="34877"/>
                  </a:lnTo>
                  <a:lnTo>
                    <a:pt x="83696" y="31571"/>
                  </a:lnTo>
                  <a:lnTo>
                    <a:pt x="77992" y="18661"/>
                  </a:lnTo>
                  <a:lnTo>
                    <a:pt x="76551" y="10976"/>
                  </a:lnTo>
                  <a:lnTo>
                    <a:pt x="68027" y="1049"/>
                  </a:lnTo>
                  <a:lnTo>
                    <a:pt x="64452" y="221"/>
                  </a:lnTo>
                  <a:lnTo>
                    <a:pt x="62017" y="0"/>
                  </a:lnTo>
                  <a:lnTo>
                    <a:pt x="56489" y="2577"/>
                  </a:lnTo>
                  <a:lnTo>
                    <a:pt x="50505" y="6192"/>
                  </a:lnTo>
                  <a:lnTo>
                    <a:pt x="39940" y="8703"/>
                  </a:lnTo>
                  <a:lnTo>
                    <a:pt x="25001" y="22308"/>
                  </a:lnTo>
                  <a:lnTo>
                    <a:pt x="21693" y="28367"/>
                  </a:lnTo>
                  <a:lnTo>
                    <a:pt x="19570" y="35823"/>
                  </a:lnTo>
                  <a:lnTo>
                    <a:pt x="12604" y="44901"/>
                  </a:lnTo>
                  <a:lnTo>
                    <a:pt x="10892" y="50755"/>
                  </a:lnTo>
                  <a:lnTo>
                    <a:pt x="11493" y="52740"/>
                  </a:lnTo>
                  <a:lnTo>
                    <a:pt x="12953" y="54063"/>
                  </a:lnTo>
                  <a:lnTo>
                    <a:pt x="14984" y="54945"/>
                  </a:lnTo>
                  <a:lnTo>
                    <a:pt x="16339" y="56592"/>
                  </a:lnTo>
                  <a:lnTo>
                    <a:pt x="19047" y="6623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98" name="SMARTInkShape-476"/>
            <p:cNvSpPr/>
            <p:nvPr>
              <p:custDataLst>
                <p:tags r:id="rId223"/>
              </p:custDataLst>
            </p:nvPr>
          </p:nvSpPr>
          <p:spPr>
            <a:xfrm>
              <a:off x="1257300" y="4943478"/>
              <a:ext cx="57148" cy="85720"/>
            </a:xfrm>
            <a:custGeom>
              <a:avLst/>
              <a:gdLst/>
              <a:ahLst/>
              <a:cxnLst/>
              <a:rect l="0" t="0" r="0" b="0"/>
              <a:pathLst>
                <a:path w="57148" h="85720">
                  <a:moveTo>
                    <a:pt x="0" y="47622"/>
                  </a:moveTo>
                  <a:lnTo>
                    <a:pt x="0" y="47622"/>
                  </a:lnTo>
                  <a:lnTo>
                    <a:pt x="0" y="74746"/>
                  </a:lnTo>
                  <a:lnTo>
                    <a:pt x="9408" y="85595"/>
                  </a:lnTo>
                  <a:lnTo>
                    <a:pt x="23711" y="85719"/>
                  </a:lnTo>
                  <a:lnTo>
                    <a:pt x="25332" y="84662"/>
                  </a:lnTo>
                  <a:lnTo>
                    <a:pt x="26414" y="82899"/>
                  </a:lnTo>
                  <a:lnTo>
                    <a:pt x="27134" y="80665"/>
                  </a:lnTo>
                  <a:lnTo>
                    <a:pt x="28673" y="79175"/>
                  </a:lnTo>
                  <a:lnTo>
                    <a:pt x="33204" y="77521"/>
                  </a:lnTo>
                  <a:lnTo>
                    <a:pt x="34836" y="76021"/>
                  </a:lnTo>
                  <a:lnTo>
                    <a:pt x="46658" y="57256"/>
                  </a:lnTo>
                  <a:lnTo>
                    <a:pt x="47195" y="52609"/>
                  </a:lnTo>
                  <a:lnTo>
                    <a:pt x="50256" y="47016"/>
                  </a:lnTo>
                  <a:lnTo>
                    <a:pt x="55788" y="39859"/>
                  </a:lnTo>
                  <a:lnTo>
                    <a:pt x="56881" y="30840"/>
                  </a:lnTo>
                  <a:lnTo>
                    <a:pt x="57147" y="11001"/>
                  </a:lnTo>
                  <a:lnTo>
                    <a:pt x="48949" y="1451"/>
                  </a:lnTo>
                  <a:lnTo>
                    <a:pt x="45391" y="643"/>
                  </a:lnTo>
                  <a:lnTo>
                    <a:pt x="23948" y="0"/>
                  </a:lnTo>
                  <a:lnTo>
                    <a:pt x="22315" y="1057"/>
                  </a:lnTo>
                  <a:lnTo>
                    <a:pt x="21227" y="2820"/>
                  </a:lnTo>
                  <a:lnTo>
                    <a:pt x="20501" y="5054"/>
                  </a:lnTo>
                  <a:lnTo>
                    <a:pt x="9434" y="18962"/>
                  </a:lnTo>
                  <a:lnTo>
                    <a:pt x="4899" y="23595"/>
                  </a:lnTo>
                  <a:lnTo>
                    <a:pt x="2177" y="29182"/>
                  </a:lnTo>
                  <a:lnTo>
                    <a:pt x="0" y="3809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99" name="SMARTInkShape-477"/>
            <p:cNvSpPr/>
            <p:nvPr>
              <p:custDataLst>
                <p:tags r:id="rId224"/>
              </p:custDataLst>
            </p:nvPr>
          </p:nvSpPr>
          <p:spPr>
            <a:xfrm>
              <a:off x="1362086" y="4905378"/>
              <a:ext cx="133340" cy="247648"/>
            </a:xfrm>
            <a:custGeom>
              <a:avLst/>
              <a:gdLst/>
              <a:ahLst/>
              <a:cxnLst/>
              <a:rect l="0" t="0" r="0" b="0"/>
              <a:pathLst>
                <a:path w="133340" h="247648">
                  <a:moveTo>
                    <a:pt x="76189" y="57147"/>
                  </a:moveTo>
                  <a:lnTo>
                    <a:pt x="76189" y="57147"/>
                  </a:lnTo>
                  <a:lnTo>
                    <a:pt x="85679" y="57147"/>
                  </a:lnTo>
                  <a:lnTo>
                    <a:pt x="103323" y="39538"/>
                  </a:lnTo>
                  <a:lnTo>
                    <a:pt x="104337" y="33467"/>
                  </a:lnTo>
                  <a:lnTo>
                    <a:pt x="105538" y="31835"/>
                  </a:lnTo>
                  <a:lnTo>
                    <a:pt x="109694" y="30023"/>
                  </a:lnTo>
                  <a:lnTo>
                    <a:pt x="111226" y="28481"/>
                  </a:lnTo>
                  <a:lnTo>
                    <a:pt x="112927" y="23945"/>
                  </a:lnTo>
                  <a:lnTo>
                    <a:pt x="114278" y="1475"/>
                  </a:lnTo>
                  <a:lnTo>
                    <a:pt x="113224" y="983"/>
                  </a:lnTo>
                  <a:lnTo>
                    <a:pt x="82408" y="0"/>
                  </a:lnTo>
                  <a:lnTo>
                    <a:pt x="76131" y="2820"/>
                  </a:lnTo>
                  <a:lnTo>
                    <a:pt x="72976" y="5054"/>
                  </a:lnTo>
                  <a:lnTo>
                    <a:pt x="69469" y="10359"/>
                  </a:lnTo>
                  <a:lnTo>
                    <a:pt x="66852" y="16244"/>
                  </a:lnTo>
                  <a:lnTo>
                    <a:pt x="31716" y="60520"/>
                  </a:lnTo>
                  <a:lnTo>
                    <a:pt x="25379" y="68524"/>
                  </a:lnTo>
                  <a:lnTo>
                    <a:pt x="21857" y="78431"/>
                  </a:lnTo>
                  <a:lnTo>
                    <a:pt x="7354" y="125866"/>
                  </a:lnTo>
                  <a:lnTo>
                    <a:pt x="3262" y="137430"/>
                  </a:lnTo>
                  <a:lnTo>
                    <a:pt x="74" y="183995"/>
                  </a:lnTo>
                  <a:lnTo>
                    <a:pt x="0" y="202759"/>
                  </a:lnTo>
                  <a:lnTo>
                    <a:pt x="2816" y="209352"/>
                  </a:lnTo>
                  <a:lnTo>
                    <a:pt x="6537" y="215811"/>
                  </a:lnTo>
                  <a:lnTo>
                    <a:pt x="8191" y="222209"/>
                  </a:lnTo>
                  <a:lnTo>
                    <a:pt x="9690" y="224338"/>
                  </a:lnTo>
                  <a:lnTo>
                    <a:pt x="11748" y="225758"/>
                  </a:lnTo>
                  <a:lnTo>
                    <a:pt x="14179" y="226704"/>
                  </a:lnTo>
                  <a:lnTo>
                    <a:pt x="15799" y="228393"/>
                  </a:lnTo>
                  <a:lnTo>
                    <a:pt x="17599" y="233093"/>
                  </a:lnTo>
                  <a:lnTo>
                    <a:pt x="19137" y="234769"/>
                  </a:lnTo>
                  <a:lnTo>
                    <a:pt x="23669" y="236632"/>
                  </a:lnTo>
                  <a:lnTo>
                    <a:pt x="25301" y="238187"/>
                  </a:lnTo>
                  <a:lnTo>
                    <a:pt x="27113" y="242737"/>
                  </a:lnTo>
                  <a:lnTo>
                    <a:pt x="28655" y="244374"/>
                  </a:lnTo>
                  <a:lnTo>
                    <a:pt x="33191" y="246192"/>
                  </a:lnTo>
                  <a:lnTo>
                    <a:pt x="79767" y="247647"/>
                  </a:lnTo>
                  <a:lnTo>
                    <a:pt x="85893" y="244825"/>
                  </a:lnTo>
                  <a:lnTo>
                    <a:pt x="93393" y="239446"/>
                  </a:lnTo>
                  <a:lnTo>
                    <a:pt x="102478" y="237326"/>
                  </a:lnTo>
                  <a:lnTo>
                    <a:pt x="111378" y="231653"/>
                  </a:lnTo>
                  <a:lnTo>
                    <a:pt x="120717" y="228445"/>
                  </a:lnTo>
                  <a:lnTo>
                    <a:pt x="133339" y="21907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00" name="SMARTInkShape-478"/>
            <p:cNvSpPr/>
            <p:nvPr>
              <p:custDataLst>
                <p:tags r:id="rId225"/>
              </p:custDataLst>
            </p:nvPr>
          </p:nvSpPr>
          <p:spPr>
            <a:xfrm>
              <a:off x="1581150" y="5057775"/>
              <a:ext cx="9526" cy="9526"/>
            </a:xfrm>
            <a:custGeom>
              <a:avLst/>
              <a:gdLst/>
              <a:ahLst/>
              <a:cxnLst/>
              <a:rect l="0" t="0" r="0" b="0"/>
              <a:pathLst>
                <a:path w="9526" h="9526">
                  <a:moveTo>
                    <a:pt x="9525" y="0"/>
                  </a:moveTo>
                  <a:lnTo>
                    <a:pt x="9525" y="0"/>
                  </a:lnTo>
                  <a:lnTo>
                    <a:pt x="0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406" name="SMARTInkShape-Group85"/>
          <p:cNvGrpSpPr/>
          <p:nvPr/>
        </p:nvGrpSpPr>
        <p:grpSpPr>
          <a:xfrm>
            <a:off x="123825" y="5591175"/>
            <a:ext cx="542926" cy="257176"/>
            <a:chOff x="123825" y="5591175"/>
            <a:chExt cx="542926" cy="257176"/>
          </a:xfrm>
        </p:grpSpPr>
        <p:sp>
          <p:nvSpPr>
            <p:cNvPr id="16402" name="SMARTInkShape-479"/>
            <p:cNvSpPr/>
            <p:nvPr>
              <p:custDataLst>
                <p:tags r:id="rId203"/>
              </p:custDataLst>
            </p:nvPr>
          </p:nvSpPr>
          <p:spPr>
            <a:xfrm>
              <a:off x="142875" y="5591175"/>
              <a:ext cx="152401" cy="257176"/>
            </a:xfrm>
            <a:custGeom>
              <a:avLst/>
              <a:gdLst/>
              <a:ahLst/>
              <a:cxnLst/>
              <a:rect l="0" t="0" r="0" b="0"/>
              <a:pathLst>
                <a:path w="152401" h="257176">
                  <a:moveTo>
                    <a:pt x="85725" y="0"/>
                  </a:moveTo>
                  <a:lnTo>
                    <a:pt x="85725" y="0"/>
                  </a:lnTo>
                  <a:lnTo>
                    <a:pt x="38503" y="0"/>
                  </a:lnTo>
                  <a:lnTo>
                    <a:pt x="19050" y="0"/>
                  </a:lnTo>
                  <a:lnTo>
                    <a:pt x="28575" y="9525"/>
                  </a:lnTo>
                  <a:lnTo>
                    <a:pt x="28575" y="14581"/>
                  </a:lnTo>
                  <a:lnTo>
                    <a:pt x="27517" y="16070"/>
                  </a:lnTo>
                  <a:lnTo>
                    <a:pt x="25753" y="17064"/>
                  </a:lnTo>
                  <a:lnTo>
                    <a:pt x="23519" y="17726"/>
                  </a:lnTo>
                  <a:lnTo>
                    <a:pt x="22029" y="19226"/>
                  </a:lnTo>
                  <a:lnTo>
                    <a:pt x="19442" y="27134"/>
                  </a:lnTo>
                  <a:lnTo>
                    <a:pt x="19051" y="69514"/>
                  </a:lnTo>
                  <a:lnTo>
                    <a:pt x="17992" y="79578"/>
                  </a:lnTo>
                  <a:lnTo>
                    <a:pt x="10849" y="98034"/>
                  </a:lnTo>
                  <a:lnTo>
                    <a:pt x="9559" y="144324"/>
                  </a:lnTo>
                  <a:lnTo>
                    <a:pt x="393" y="191914"/>
                  </a:lnTo>
                  <a:lnTo>
                    <a:pt x="2" y="237658"/>
                  </a:lnTo>
                  <a:lnTo>
                    <a:pt x="0" y="257175"/>
                  </a:lnTo>
                  <a:lnTo>
                    <a:pt x="8201" y="248974"/>
                  </a:lnTo>
                  <a:lnTo>
                    <a:pt x="14189" y="248043"/>
                  </a:lnTo>
                  <a:lnTo>
                    <a:pt x="15810" y="246854"/>
                  </a:lnTo>
                  <a:lnTo>
                    <a:pt x="17610" y="242710"/>
                  </a:lnTo>
                  <a:lnTo>
                    <a:pt x="19148" y="241181"/>
                  </a:lnTo>
                  <a:lnTo>
                    <a:pt x="29222" y="235907"/>
                  </a:lnTo>
                  <a:lnTo>
                    <a:pt x="35212" y="231847"/>
                  </a:lnTo>
                  <a:lnTo>
                    <a:pt x="45781" y="229028"/>
                  </a:lnTo>
                  <a:lnTo>
                    <a:pt x="54865" y="222138"/>
                  </a:lnTo>
                  <a:lnTo>
                    <a:pt x="63764" y="218925"/>
                  </a:lnTo>
                  <a:lnTo>
                    <a:pt x="73103" y="212798"/>
                  </a:lnTo>
                  <a:lnTo>
                    <a:pt x="82573" y="210513"/>
                  </a:lnTo>
                  <a:lnTo>
                    <a:pt x="99750" y="209587"/>
                  </a:lnTo>
                  <a:lnTo>
                    <a:pt x="105364" y="206744"/>
                  </a:lnTo>
                  <a:lnTo>
                    <a:pt x="108343" y="204505"/>
                  </a:lnTo>
                  <a:lnTo>
                    <a:pt x="111387" y="204070"/>
                  </a:lnTo>
                  <a:lnTo>
                    <a:pt x="142319" y="209526"/>
                  </a:lnTo>
                  <a:lnTo>
                    <a:pt x="152400" y="2095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03" name="SMARTInkShape-480"/>
            <p:cNvSpPr/>
            <p:nvPr>
              <p:custDataLst>
                <p:tags r:id="rId204"/>
              </p:custDataLst>
            </p:nvPr>
          </p:nvSpPr>
          <p:spPr>
            <a:xfrm>
              <a:off x="123825" y="5715000"/>
              <a:ext cx="152401" cy="28184"/>
            </a:xfrm>
            <a:custGeom>
              <a:avLst/>
              <a:gdLst/>
              <a:ahLst/>
              <a:cxnLst/>
              <a:rect l="0" t="0" r="0" b="0"/>
              <a:pathLst>
                <a:path w="152401" h="28184">
                  <a:moveTo>
                    <a:pt x="19050" y="19050"/>
                  </a:moveTo>
                  <a:lnTo>
                    <a:pt x="19050" y="19050"/>
                  </a:lnTo>
                  <a:lnTo>
                    <a:pt x="13994" y="19050"/>
                  </a:lnTo>
                  <a:lnTo>
                    <a:pt x="12504" y="20108"/>
                  </a:lnTo>
                  <a:lnTo>
                    <a:pt x="11511" y="21872"/>
                  </a:lnTo>
                  <a:lnTo>
                    <a:pt x="9917" y="27251"/>
                  </a:lnTo>
                  <a:lnTo>
                    <a:pt x="6877" y="27987"/>
                  </a:lnTo>
                  <a:lnTo>
                    <a:pt x="4585" y="28183"/>
                  </a:lnTo>
                  <a:lnTo>
                    <a:pt x="3056" y="27255"/>
                  </a:lnTo>
                  <a:lnTo>
                    <a:pt x="2038" y="25578"/>
                  </a:lnTo>
                  <a:lnTo>
                    <a:pt x="0" y="19050"/>
                  </a:lnTo>
                  <a:lnTo>
                    <a:pt x="23680" y="19050"/>
                  </a:lnTo>
                  <a:lnTo>
                    <a:pt x="29222" y="16228"/>
                  </a:lnTo>
                  <a:lnTo>
                    <a:pt x="36346" y="10849"/>
                  </a:lnTo>
                  <a:lnTo>
                    <a:pt x="45358" y="9787"/>
                  </a:lnTo>
                  <a:lnTo>
                    <a:pt x="60445" y="9559"/>
                  </a:lnTo>
                  <a:lnTo>
                    <a:pt x="66728" y="6718"/>
                  </a:lnTo>
                  <a:lnTo>
                    <a:pt x="73049" y="2986"/>
                  </a:lnTo>
                  <a:lnTo>
                    <a:pt x="85730" y="589"/>
                  </a:lnTo>
                  <a:lnTo>
                    <a:pt x="133350" y="1"/>
                  </a:lnTo>
                  <a:lnTo>
                    <a:pt x="15240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04" name="SMARTInkShape-481"/>
            <p:cNvSpPr/>
            <p:nvPr>
              <p:custDataLst>
                <p:tags r:id="rId205"/>
              </p:custDataLst>
            </p:nvPr>
          </p:nvSpPr>
          <p:spPr>
            <a:xfrm>
              <a:off x="561975" y="5610225"/>
              <a:ext cx="85726" cy="9526"/>
            </a:xfrm>
            <a:custGeom>
              <a:avLst/>
              <a:gdLst/>
              <a:ahLst/>
              <a:cxnLst/>
              <a:rect l="0" t="0" r="0" b="0"/>
              <a:pathLst>
                <a:path w="85726" h="9526">
                  <a:moveTo>
                    <a:pt x="0" y="0"/>
                  </a:moveTo>
                  <a:lnTo>
                    <a:pt x="0" y="0"/>
                  </a:lnTo>
                  <a:lnTo>
                    <a:pt x="0" y="9525"/>
                  </a:lnTo>
                  <a:lnTo>
                    <a:pt x="32272" y="9525"/>
                  </a:lnTo>
                  <a:lnTo>
                    <a:pt x="34215" y="8467"/>
                  </a:lnTo>
                  <a:lnTo>
                    <a:pt x="35510" y="6703"/>
                  </a:lnTo>
                  <a:lnTo>
                    <a:pt x="36373" y="4469"/>
                  </a:lnTo>
                  <a:lnTo>
                    <a:pt x="38007" y="2980"/>
                  </a:lnTo>
                  <a:lnTo>
                    <a:pt x="46150" y="392"/>
                  </a:lnTo>
                  <a:lnTo>
                    <a:pt x="8572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05" name="SMARTInkShape-482"/>
            <p:cNvSpPr/>
            <p:nvPr>
              <p:custDataLst>
                <p:tags r:id="rId206"/>
              </p:custDataLst>
            </p:nvPr>
          </p:nvSpPr>
          <p:spPr>
            <a:xfrm>
              <a:off x="581141" y="5667375"/>
              <a:ext cx="85610" cy="28542"/>
            </a:xfrm>
            <a:custGeom>
              <a:avLst/>
              <a:gdLst/>
              <a:ahLst/>
              <a:cxnLst/>
              <a:rect l="0" t="0" r="0" b="0"/>
              <a:pathLst>
                <a:path w="85610" h="28542">
                  <a:moveTo>
                    <a:pt x="9409" y="19050"/>
                  </a:moveTo>
                  <a:lnTo>
                    <a:pt x="9409" y="19050"/>
                  </a:lnTo>
                  <a:lnTo>
                    <a:pt x="0" y="28459"/>
                  </a:lnTo>
                  <a:lnTo>
                    <a:pt x="4975" y="28541"/>
                  </a:lnTo>
                  <a:lnTo>
                    <a:pt x="6453" y="27494"/>
                  </a:lnTo>
                  <a:lnTo>
                    <a:pt x="7438" y="25738"/>
                  </a:lnTo>
                  <a:lnTo>
                    <a:pt x="9020" y="20371"/>
                  </a:lnTo>
                  <a:lnTo>
                    <a:pt x="12058" y="19636"/>
                  </a:lnTo>
                  <a:lnTo>
                    <a:pt x="31789" y="19084"/>
                  </a:lnTo>
                  <a:lnTo>
                    <a:pt x="33854" y="18014"/>
                  </a:lnTo>
                  <a:lnTo>
                    <a:pt x="35231" y="16243"/>
                  </a:lnTo>
                  <a:lnTo>
                    <a:pt x="36149" y="14004"/>
                  </a:lnTo>
                  <a:lnTo>
                    <a:pt x="37819" y="12511"/>
                  </a:lnTo>
                  <a:lnTo>
                    <a:pt x="42497" y="10852"/>
                  </a:lnTo>
                  <a:lnTo>
                    <a:pt x="54123" y="8729"/>
                  </a:lnTo>
                  <a:lnTo>
                    <a:pt x="63462" y="3056"/>
                  </a:lnTo>
                  <a:lnTo>
                    <a:pt x="76100" y="604"/>
                  </a:lnTo>
                  <a:lnTo>
                    <a:pt x="85609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412" name="SMARTInkShape-Group86"/>
          <p:cNvGrpSpPr/>
          <p:nvPr/>
        </p:nvGrpSpPr>
        <p:grpSpPr>
          <a:xfrm>
            <a:off x="876300" y="5324485"/>
            <a:ext cx="809626" cy="323805"/>
            <a:chOff x="876300" y="5324485"/>
            <a:chExt cx="809626" cy="323805"/>
          </a:xfrm>
        </p:grpSpPr>
        <p:sp>
          <p:nvSpPr>
            <p:cNvPr id="16407" name="SMARTInkShape-483"/>
            <p:cNvSpPr/>
            <p:nvPr>
              <p:custDataLst>
                <p:tags r:id="rId198"/>
              </p:custDataLst>
            </p:nvPr>
          </p:nvSpPr>
          <p:spPr>
            <a:xfrm>
              <a:off x="876300" y="5581650"/>
              <a:ext cx="104776" cy="28576"/>
            </a:xfrm>
            <a:custGeom>
              <a:avLst/>
              <a:gdLst/>
              <a:ahLst/>
              <a:cxnLst/>
              <a:rect l="0" t="0" r="0" b="0"/>
              <a:pathLst>
                <a:path w="104776" h="28576">
                  <a:moveTo>
                    <a:pt x="19050" y="28575"/>
                  </a:moveTo>
                  <a:lnTo>
                    <a:pt x="19050" y="28575"/>
                  </a:lnTo>
                  <a:lnTo>
                    <a:pt x="9917" y="28575"/>
                  </a:lnTo>
                  <a:lnTo>
                    <a:pt x="0" y="19050"/>
                  </a:lnTo>
                  <a:lnTo>
                    <a:pt x="33204" y="19050"/>
                  </a:lnTo>
                  <a:lnTo>
                    <a:pt x="34836" y="17992"/>
                  </a:lnTo>
                  <a:lnTo>
                    <a:pt x="35924" y="16228"/>
                  </a:lnTo>
                  <a:lnTo>
                    <a:pt x="36650" y="13994"/>
                  </a:lnTo>
                  <a:lnTo>
                    <a:pt x="38191" y="12505"/>
                  </a:lnTo>
                  <a:lnTo>
                    <a:pt x="42727" y="10849"/>
                  </a:lnTo>
                  <a:lnTo>
                    <a:pt x="73050" y="8489"/>
                  </a:lnTo>
                  <a:lnTo>
                    <a:pt x="83616" y="2986"/>
                  </a:lnTo>
                  <a:lnTo>
                    <a:pt x="10477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08" name="SMARTInkShape-484"/>
            <p:cNvSpPr/>
            <p:nvPr>
              <p:custDataLst>
                <p:tags r:id="rId199"/>
              </p:custDataLst>
            </p:nvPr>
          </p:nvSpPr>
          <p:spPr>
            <a:xfrm>
              <a:off x="1104910" y="5438786"/>
              <a:ext cx="66666" cy="208171"/>
            </a:xfrm>
            <a:custGeom>
              <a:avLst/>
              <a:gdLst/>
              <a:ahLst/>
              <a:cxnLst/>
              <a:rect l="0" t="0" r="0" b="0"/>
              <a:pathLst>
                <a:path w="66666" h="208171">
                  <a:moveTo>
                    <a:pt x="19040" y="85714"/>
                  </a:moveTo>
                  <a:lnTo>
                    <a:pt x="19040" y="85714"/>
                  </a:lnTo>
                  <a:lnTo>
                    <a:pt x="10839" y="85714"/>
                  </a:lnTo>
                  <a:lnTo>
                    <a:pt x="10398" y="86772"/>
                  </a:lnTo>
                  <a:lnTo>
                    <a:pt x="9632" y="93915"/>
                  </a:lnTo>
                  <a:lnTo>
                    <a:pt x="9550" y="89790"/>
                  </a:lnTo>
                  <a:lnTo>
                    <a:pt x="8480" y="88431"/>
                  </a:lnTo>
                  <a:lnTo>
                    <a:pt x="107" y="85745"/>
                  </a:lnTo>
                  <a:lnTo>
                    <a:pt x="0" y="77516"/>
                  </a:lnTo>
                  <a:lnTo>
                    <a:pt x="6538" y="68847"/>
                  </a:lnTo>
                  <a:lnTo>
                    <a:pt x="8633" y="60021"/>
                  </a:lnTo>
                  <a:lnTo>
                    <a:pt x="9399" y="44400"/>
                  </a:lnTo>
                  <a:lnTo>
                    <a:pt x="10496" y="42297"/>
                  </a:lnTo>
                  <a:lnTo>
                    <a:pt x="12286" y="40894"/>
                  </a:lnTo>
                  <a:lnTo>
                    <a:pt x="14537" y="39959"/>
                  </a:lnTo>
                  <a:lnTo>
                    <a:pt x="16038" y="38277"/>
                  </a:lnTo>
                  <a:lnTo>
                    <a:pt x="17706" y="33587"/>
                  </a:lnTo>
                  <a:lnTo>
                    <a:pt x="19835" y="21952"/>
                  </a:lnTo>
                  <a:lnTo>
                    <a:pt x="27206" y="11361"/>
                  </a:lnTo>
                  <a:lnTo>
                    <a:pt x="28564" y="0"/>
                  </a:lnTo>
                  <a:lnTo>
                    <a:pt x="28565" y="46359"/>
                  </a:lnTo>
                  <a:lnTo>
                    <a:pt x="28565" y="92163"/>
                  </a:lnTo>
                  <a:lnTo>
                    <a:pt x="28565" y="135970"/>
                  </a:lnTo>
                  <a:lnTo>
                    <a:pt x="28565" y="174495"/>
                  </a:lnTo>
                  <a:lnTo>
                    <a:pt x="29623" y="176651"/>
                  </a:lnTo>
                  <a:lnTo>
                    <a:pt x="31387" y="178089"/>
                  </a:lnTo>
                  <a:lnTo>
                    <a:pt x="33622" y="179047"/>
                  </a:lnTo>
                  <a:lnTo>
                    <a:pt x="35111" y="180744"/>
                  </a:lnTo>
                  <a:lnTo>
                    <a:pt x="36766" y="185452"/>
                  </a:lnTo>
                  <a:lnTo>
                    <a:pt x="38080" y="204916"/>
                  </a:lnTo>
                  <a:lnTo>
                    <a:pt x="39141" y="206457"/>
                  </a:lnTo>
                  <a:lnTo>
                    <a:pt x="40908" y="207484"/>
                  </a:lnTo>
                  <a:lnTo>
                    <a:pt x="43143" y="208170"/>
                  </a:lnTo>
                  <a:lnTo>
                    <a:pt x="45692" y="207567"/>
                  </a:lnTo>
                  <a:lnTo>
                    <a:pt x="55424" y="201218"/>
                  </a:lnTo>
                  <a:lnTo>
                    <a:pt x="61688" y="195315"/>
                  </a:lnTo>
                  <a:lnTo>
                    <a:pt x="64453" y="189812"/>
                  </a:lnTo>
                  <a:lnTo>
                    <a:pt x="66665" y="18096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09" name="SMARTInkShape-485"/>
            <p:cNvSpPr/>
            <p:nvPr>
              <p:custDataLst>
                <p:tags r:id="rId200"/>
              </p:custDataLst>
            </p:nvPr>
          </p:nvSpPr>
          <p:spPr>
            <a:xfrm>
              <a:off x="1238250" y="5429250"/>
              <a:ext cx="95248" cy="219040"/>
            </a:xfrm>
            <a:custGeom>
              <a:avLst/>
              <a:gdLst/>
              <a:ahLst/>
              <a:cxnLst/>
              <a:rect l="0" t="0" r="0" b="0"/>
              <a:pathLst>
                <a:path w="95248" h="219040">
                  <a:moveTo>
                    <a:pt x="38100" y="9525"/>
                  </a:moveTo>
                  <a:lnTo>
                    <a:pt x="38100" y="9525"/>
                  </a:lnTo>
                  <a:lnTo>
                    <a:pt x="38100" y="1324"/>
                  </a:lnTo>
                  <a:lnTo>
                    <a:pt x="37042" y="883"/>
                  </a:lnTo>
                  <a:lnTo>
                    <a:pt x="14113" y="0"/>
                  </a:lnTo>
                  <a:lnTo>
                    <a:pt x="12583" y="1058"/>
                  </a:lnTo>
                  <a:lnTo>
                    <a:pt x="11564" y="2822"/>
                  </a:lnTo>
                  <a:lnTo>
                    <a:pt x="9928" y="8201"/>
                  </a:lnTo>
                  <a:lnTo>
                    <a:pt x="1359" y="17609"/>
                  </a:lnTo>
                  <a:lnTo>
                    <a:pt x="403" y="23680"/>
                  </a:lnTo>
                  <a:lnTo>
                    <a:pt x="3" y="68537"/>
                  </a:lnTo>
                  <a:lnTo>
                    <a:pt x="0" y="107940"/>
                  </a:lnTo>
                  <a:lnTo>
                    <a:pt x="1058" y="110060"/>
                  </a:lnTo>
                  <a:lnTo>
                    <a:pt x="2822" y="111473"/>
                  </a:lnTo>
                  <a:lnTo>
                    <a:pt x="5057" y="112415"/>
                  </a:lnTo>
                  <a:lnTo>
                    <a:pt x="6546" y="114102"/>
                  </a:lnTo>
                  <a:lnTo>
                    <a:pt x="9132" y="122336"/>
                  </a:lnTo>
                  <a:lnTo>
                    <a:pt x="12173" y="123163"/>
                  </a:lnTo>
                  <a:lnTo>
                    <a:pt x="17692" y="123694"/>
                  </a:lnTo>
                  <a:lnTo>
                    <a:pt x="18145" y="122679"/>
                  </a:lnTo>
                  <a:lnTo>
                    <a:pt x="18647" y="118730"/>
                  </a:lnTo>
                  <a:lnTo>
                    <a:pt x="19840" y="117253"/>
                  </a:lnTo>
                  <a:lnTo>
                    <a:pt x="28727" y="113500"/>
                  </a:lnTo>
                  <a:lnTo>
                    <a:pt x="33228" y="109359"/>
                  </a:lnTo>
                  <a:lnTo>
                    <a:pt x="35935" y="103990"/>
                  </a:lnTo>
                  <a:lnTo>
                    <a:pt x="36657" y="101077"/>
                  </a:lnTo>
                  <a:lnTo>
                    <a:pt x="45449" y="85656"/>
                  </a:lnTo>
                  <a:lnTo>
                    <a:pt x="53105" y="44429"/>
                  </a:lnTo>
                  <a:lnTo>
                    <a:pt x="52337" y="42320"/>
                  </a:lnTo>
                  <a:lnTo>
                    <a:pt x="50766" y="40913"/>
                  </a:lnTo>
                  <a:lnTo>
                    <a:pt x="49021" y="36528"/>
                  </a:lnTo>
                  <a:lnTo>
                    <a:pt x="47632" y="10074"/>
                  </a:lnTo>
                  <a:lnTo>
                    <a:pt x="38493" y="9539"/>
                  </a:lnTo>
                  <a:lnTo>
                    <a:pt x="33160" y="14586"/>
                  </a:lnTo>
                  <a:lnTo>
                    <a:pt x="30613" y="19888"/>
                  </a:lnTo>
                  <a:lnTo>
                    <a:pt x="28628" y="42930"/>
                  </a:lnTo>
                  <a:lnTo>
                    <a:pt x="28585" y="54341"/>
                  </a:lnTo>
                  <a:lnTo>
                    <a:pt x="40334" y="85275"/>
                  </a:lnTo>
                  <a:lnTo>
                    <a:pt x="44385" y="91875"/>
                  </a:lnTo>
                  <a:lnTo>
                    <a:pt x="47723" y="101541"/>
                  </a:lnTo>
                  <a:lnTo>
                    <a:pt x="53887" y="112166"/>
                  </a:lnTo>
                  <a:lnTo>
                    <a:pt x="57241" y="127191"/>
                  </a:lnTo>
                  <a:lnTo>
                    <a:pt x="61777" y="135199"/>
                  </a:lnTo>
                  <a:lnTo>
                    <a:pt x="67320" y="139463"/>
                  </a:lnTo>
                  <a:lnTo>
                    <a:pt x="70280" y="140601"/>
                  </a:lnTo>
                  <a:lnTo>
                    <a:pt x="72253" y="142418"/>
                  </a:lnTo>
                  <a:lnTo>
                    <a:pt x="83508" y="162084"/>
                  </a:lnTo>
                  <a:lnTo>
                    <a:pt x="86492" y="177821"/>
                  </a:lnTo>
                  <a:lnTo>
                    <a:pt x="93888" y="188621"/>
                  </a:lnTo>
                  <a:lnTo>
                    <a:pt x="95130" y="198536"/>
                  </a:lnTo>
                  <a:lnTo>
                    <a:pt x="95247" y="209119"/>
                  </a:lnTo>
                  <a:lnTo>
                    <a:pt x="86117" y="218672"/>
                  </a:lnTo>
                  <a:lnTo>
                    <a:pt x="77558" y="219039"/>
                  </a:lnTo>
                  <a:lnTo>
                    <a:pt x="77105" y="217993"/>
                  </a:lnTo>
                  <a:lnTo>
                    <a:pt x="76603" y="214007"/>
                  </a:lnTo>
                  <a:lnTo>
                    <a:pt x="73556" y="208709"/>
                  </a:lnTo>
                  <a:lnTo>
                    <a:pt x="69733" y="202826"/>
                  </a:lnTo>
                  <a:lnTo>
                    <a:pt x="67581" y="193565"/>
                  </a:lnTo>
                  <a:lnTo>
                    <a:pt x="66675" y="1619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10" name="SMARTInkShape-486"/>
            <p:cNvSpPr/>
            <p:nvPr>
              <p:custDataLst>
                <p:tags r:id="rId201"/>
              </p:custDataLst>
            </p:nvPr>
          </p:nvSpPr>
          <p:spPr>
            <a:xfrm>
              <a:off x="1390650" y="5362576"/>
              <a:ext cx="47509" cy="85725"/>
            </a:xfrm>
            <a:custGeom>
              <a:avLst/>
              <a:gdLst/>
              <a:ahLst/>
              <a:cxnLst/>
              <a:rect l="0" t="0" r="0" b="0"/>
              <a:pathLst>
                <a:path w="47509" h="85725">
                  <a:moveTo>
                    <a:pt x="0" y="38099"/>
                  </a:moveTo>
                  <a:lnTo>
                    <a:pt x="0" y="38099"/>
                  </a:lnTo>
                  <a:lnTo>
                    <a:pt x="9132" y="38099"/>
                  </a:lnTo>
                  <a:lnTo>
                    <a:pt x="9515" y="47232"/>
                  </a:lnTo>
                  <a:lnTo>
                    <a:pt x="1323" y="55791"/>
                  </a:lnTo>
                  <a:lnTo>
                    <a:pt x="392" y="61803"/>
                  </a:lnTo>
                  <a:lnTo>
                    <a:pt x="35" y="74447"/>
                  </a:lnTo>
                  <a:lnTo>
                    <a:pt x="9490" y="85686"/>
                  </a:lnTo>
                  <a:lnTo>
                    <a:pt x="23713" y="85724"/>
                  </a:lnTo>
                  <a:lnTo>
                    <a:pt x="25334" y="84665"/>
                  </a:lnTo>
                  <a:lnTo>
                    <a:pt x="26414" y="82902"/>
                  </a:lnTo>
                  <a:lnTo>
                    <a:pt x="28148" y="77523"/>
                  </a:lnTo>
                  <a:lnTo>
                    <a:pt x="35037" y="68856"/>
                  </a:lnTo>
                  <a:lnTo>
                    <a:pt x="37697" y="58900"/>
                  </a:lnTo>
                  <a:lnTo>
                    <a:pt x="37980" y="52611"/>
                  </a:lnTo>
                  <a:lnTo>
                    <a:pt x="40869" y="47018"/>
                  </a:lnTo>
                  <a:lnTo>
                    <a:pt x="44622" y="41005"/>
                  </a:lnTo>
                  <a:lnTo>
                    <a:pt x="47032" y="28520"/>
                  </a:lnTo>
                  <a:lnTo>
                    <a:pt x="47508" y="20920"/>
                  </a:lnTo>
                  <a:lnTo>
                    <a:pt x="40071" y="8935"/>
                  </a:lnTo>
                  <a:lnTo>
                    <a:pt x="38215" y="522"/>
                  </a:lnTo>
                  <a:lnTo>
                    <a:pt x="14420" y="0"/>
                  </a:lnTo>
                  <a:lnTo>
                    <a:pt x="12789" y="1058"/>
                  </a:lnTo>
                  <a:lnTo>
                    <a:pt x="11701" y="2822"/>
                  </a:lnTo>
                  <a:lnTo>
                    <a:pt x="9955" y="8200"/>
                  </a:lnTo>
                  <a:lnTo>
                    <a:pt x="6894" y="8936"/>
                  </a:lnTo>
                  <a:lnTo>
                    <a:pt x="4596" y="9132"/>
                  </a:lnTo>
                  <a:lnTo>
                    <a:pt x="3064" y="10321"/>
                  </a:lnTo>
                  <a:lnTo>
                    <a:pt x="403" y="17691"/>
                  </a:lnTo>
                  <a:lnTo>
                    <a:pt x="11" y="33202"/>
                  </a:lnTo>
                  <a:lnTo>
                    <a:pt x="1065" y="34834"/>
                  </a:lnTo>
                  <a:lnTo>
                    <a:pt x="2827" y="35923"/>
                  </a:lnTo>
                  <a:lnTo>
                    <a:pt x="9525" y="3809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11" name="SMARTInkShape-487"/>
            <p:cNvSpPr/>
            <p:nvPr>
              <p:custDataLst>
                <p:tags r:id="rId202"/>
              </p:custDataLst>
            </p:nvPr>
          </p:nvSpPr>
          <p:spPr>
            <a:xfrm>
              <a:off x="1515810" y="5324485"/>
              <a:ext cx="170116" cy="247510"/>
            </a:xfrm>
            <a:custGeom>
              <a:avLst/>
              <a:gdLst/>
              <a:ahLst/>
              <a:cxnLst/>
              <a:rect l="0" t="0" r="0" b="0"/>
              <a:pathLst>
                <a:path w="170116" h="247510">
                  <a:moveTo>
                    <a:pt x="55815" y="19040"/>
                  </a:moveTo>
                  <a:lnTo>
                    <a:pt x="55815" y="19040"/>
                  </a:lnTo>
                  <a:lnTo>
                    <a:pt x="64016" y="19040"/>
                  </a:lnTo>
                  <a:lnTo>
                    <a:pt x="64457" y="20098"/>
                  </a:lnTo>
                  <a:lnTo>
                    <a:pt x="65330" y="28449"/>
                  </a:lnTo>
                  <a:lnTo>
                    <a:pt x="74830" y="28565"/>
                  </a:lnTo>
                  <a:lnTo>
                    <a:pt x="74862" y="20364"/>
                  </a:lnTo>
                  <a:lnTo>
                    <a:pt x="75921" y="19923"/>
                  </a:lnTo>
                  <a:lnTo>
                    <a:pt x="80352" y="19302"/>
                  </a:lnTo>
                  <a:lnTo>
                    <a:pt x="78009" y="19156"/>
                  </a:lnTo>
                  <a:lnTo>
                    <a:pt x="76961" y="18059"/>
                  </a:lnTo>
                  <a:lnTo>
                    <a:pt x="74947" y="9910"/>
                  </a:lnTo>
                  <a:lnTo>
                    <a:pt x="74872" y="1348"/>
                  </a:lnTo>
                  <a:lnTo>
                    <a:pt x="73811" y="896"/>
                  </a:lnTo>
                  <a:lnTo>
                    <a:pt x="57255" y="0"/>
                  </a:lnTo>
                  <a:lnTo>
                    <a:pt x="56775" y="1055"/>
                  </a:lnTo>
                  <a:lnTo>
                    <a:pt x="56241" y="5050"/>
                  </a:lnTo>
                  <a:lnTo>
                    <a:pt x="55041" y="6538"/>
                  </a:lnTo>
                  <a:lnTo>
                    <a:pt x="46139" y="10312"/>
                  </a:lnTo>
                  <a:lnTo>
                    <a:pt x="33152" y="22738"/>
                  </a:lnTo>
                  <a:lnTo>
                    <a:pt x="29867" y="28798"/>
                  </a:lnTo>
                  <a:lnTo>
                    <a:pt x="17642" y="70220"/>
                  </a:lnTo>
                  <a:lnTo>
                    <a:pt x="9644" y="96584"/>
                  </a:lnTo>
                  <a:lnTo>
                    <a:pt x="7217" y="138876"/>
                  </a:lnTo>
                  <a:lnTo>
                    <a:pt x="0" y="168576"/>
                  </a:lnTo>
                  <a:lnTo>
                    <a:pt x="7952" y="215523"/>
                  </a:lnTo>
                  <a:lnTo>
                    <a:pt x="8084" y="222077"/>
                  </a:lnTo>
                  <a:lnTo>
                    <a:pt x="10965" y="228518"/>
                  </a:lnTo>
                  <a:lnTo>
                    <a:pt x="13215" y="231717"/>
                  </a:lnTo>
                  <a:lnTo>
                    <a:pt x="18537" y="235271"/>
                  </a:lnTo>
                  <a:lnTo>
                    <a:pt x="21438" y="236219"/>
                  </a:lnTo>
                  <a:lnTo>
                    <a:pt x="23372" y="237909"/>
                  </a:lnTo>
                  <a:lnTo>
                    <a:pt x="25521" y="242610"/>
                  </a:lnTo>
                  <a:lnTo>
                    <a:pt x="27152" y="244287"/>
                  </a:lnTo>
                  <a:lnTo>
                    <a:pt x="31787" y="246150"/>
                  </a:lnTo>
                  <a:lnTo>
                    <a:pt x="49585" y="247509"/>
                  </a:lnTo>
                  <a:lnTo>
                    <a:pt x="51662" y="246494"/>
                  </a:lnTo>
                  <a:lnTo>
                    <a:pt x="53047" y="244760"/>
                  </a:lnTo>
                  <a:lnTo>
                    <a:pt x="53969" y="242545"/>
                  </a:lnTo>
                  <a:lnTo>
                    <a:pt x="55643" y="241068"/>
                  </a:lnTo>
                  <a:lnTo>
                    <a:pt x="65933" y="235875"/>
                  </a:lnTo>
                  <a:lnTo>
                    <a:pt x="112795" y="199998"/>
                  </a:lnTo>
                  <a:lnTo>
                    <a:pt x="125262" y="190485"/>
                  </a:lnTo>
                  <a:lnTo>
                    <a:pt x="135364" y="183080"/>
                  </a:lnTo>
                  <a:lnTo>
                    <a:pt x="170115" y="13334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421" name="SMARTInkShape-Group87"/>
          <p:cNvGrpSpPr/>
          <p:nvPr/>
        </p:nvGrpSpPr>
        <p:grpSpPr>
          <a:xfrm>
            <a:off x="115754" y="5591175"/>
            <a:ext cx="1627322" cy="723497"/>
            <a:chOff x="115754" y="5591175"/>
            <a:chExt cx="1627322" cy="723497"/>
          </a:xfrm>
        </p:grpSpPr>
        <p:sp>
          <p:nvSpPr>
            <p:cNvPr id="16413" name="SMARTInkShape-488"/>
            <p:cNvSpPr/>
            <p:nvPr>
              <p:custDataLst>
                <p:tags r:id="rId190"/>
              </p:custDataLst>
            </p:nvPr>
          </p:nvSpPr>
          <p:spPr>
            <a:xfrm>
              <a:off x="180975" y="6067459"/>
              <a:ext cx="123826" cy="219032"/>
            </a:xfrm>
            <a:custGeom>
              <a:avLst/>
              <a:gdLst/>
              <a:ahLst/>
              <a:cxnLst/>
              <a:rect l="0" t="0" r="0" b="0"/>
              <a:pathLst>
                <a:path w="123826" h="219032">
                  <a:moveTo>
                    <a:pt x="38100" y="9491"/>
                  </a:moveTo>
                  <a:lnTo>
                    <a:pt x="38100" y="9491"/>
                  </a:lnTo>
                  <a:lnTo>
                    <a:pt x="38100" y="0"/>
                  </a:lnTo>
                  <a:lnTo>
                    <a:pt x="46301" y="8170"/>
                  </a:lnTo>
                  <a:lnTo>
                    <a:pt x="47233" y="14156"/>
                  </a:lnTo>
                  <a:lnTo>
                    <a:pt x="47622" y="50777"/>
                  </a:lnTo>
                  <a:lnTo>
                    <a:pt x="44801" y="57121"/>
                  </a:lnTo>
                  <a:lnTo>
                    <a:pt x="42568" y="60294"/>
                  </a:lnTo>
                  <a:lnTo>
                    <a:pt x="39424" y="74873"/>
                  </a:lnTo>
                  <a:lnTo>
                    <a:pt x="37119" y="102363"/>
                  </a:lnTo>
                  <a:lnTo>
                    <a:pt x="26346" y="132712"/>
                  </a:lnTo>
                  <a:lnTo>
                    <a:pt x="22293" y="139398"/>
                  </a:lnTo>
                  <a:lnTo>
                    <a:pt x="18952" y="149112"/>
                  </a:lnTo>
                  <a:lnTo>
                    <a:pt x="12789" y="158692"/>
                  </a:lnTo>
                  <a:lnTo>
                    <a:pt x="10492" y="168234"/>
                  </a:lnTo>
                  <a:lnTo>
                    <a:pt x="9955" y="174588"/>
                  </a:lnTo>
                  <a:lnTo>
                    <a:pt x="6894" y="180940"/>
                  </a:lnTo>
                  <a:lnTo>
                    <a:pt x="3064" y="187291"/>
                  </a:lnTo>
                  <a:lnTo>
                    <a:pt x="403" y="198110"/>
                  </a:lnTo>
                  <a:lnTo>
                    <a:pt x="0" y="214561"/>
                  </a:lnTo>
                  <a:lnTo>
                    <a:pt x="1059" y="216055"/>
                  </a:lnTo>
                  <a:lnTo>
                    <a:pt x="2823" y="217050"/>
                  </a:lnTo>
                  <a:lnTo>
                    <a:pt x="9133" y="218925"/>
                  </a:lnTo>
                  <a:lnTo>
                    <a:pt x="17692" y="219031"/>
                  </a:lnTo>
                  <a:lnTo>
                    <a:pt x="26386" y="212493"/>
                  </a:lnTo>
                  <a:lnTo>
                    <a:pt x="35217" y="210398"/>
                  </a:lnTo>
                  <a:lnTo>
                    <a:pt x="82628" y="209516"/>
                  </a:lnTo>
                  <a:lnTo>
                    <a:pt x="118834" y="209516"/>
                  </a:lnTo>
                  <a:lnTo>
                    <a:pt x="120497" y="208458"/>
                  </a:lnTo>
                  <a:lnTo>
                    <a:pt x="121607" y="206694"/>
                  </a:lnTo>
                  <a:lnTo>
                    <a:pt x="123825" y="19999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14" name="SMARTInkShape-489"/>
            <p:cNvSpPr/>
            <p:nvPr>
              <p:custDataLst>
                <p:tags r:id="rId191"/>
              </p:custDataLst>
            </p:nvPr>
          </p:nvSpPr>
          <p:spPr>
            <a:xfrm>
              <a:off x="115754" y="6200775"/>
              <a:ext cx="160472" cy="37708"/>
            </a:xfrm>
            <a:custGeom>
              <a:avLst/>
              <a:gdLst/>
              <a:ahLst/>
              <a:cxnLst/>
              <a:rect l="0" t="0" r="0" b="0"/>
              <a:pathLst>
                <a:path w="160472" h="37708">
                  <a:moveTo>
                    <a:pt x="36646" y="28575"/>
                  </a:moveTo>
                  <a:lnTo>
                    <a:pt x="36646" y="28575"/>
                  </a:lnTo>
                  <a:lnTo>
                    <a:pt x="31590" y="28575"/>
                  </a:lnTo>
                  <a:lnTo>
                    <a:pt x="26285" y="31397"/>
                  </a:lnTo>
                  <a:lnTo>
                    <a:pt x="19312" y="36776"/>
                  </a:lnTo>
                  <a:lnTo>
                    <a:pt x="13048" y="37707"/>
                  </a:lnTo>
                  <a:lnTo>
                    <a:pt x="11389" y="36780"/>
                  </a:lnTo>
                  <a:lnTo>
                    <a:pt x="10283" y="35103"/>
                  </a:lnTo>
                  <a:lnTo>
                    <a:pt x="9546" y="32927"/>
                  </a:lnTo>
                  <a:lnTo>
                    <a:pt x="7996" y="31476"/>
                  </a:lnTo>
                  <a:lnTo>
                    <a:pt x="0" y="28957"/>
                  </a:lnTo>
                  <a:lnTo>
                    <a:pt x="4033" y="28688"/>
                  </a:lnTo>
                  <a:lnTo>
                    <a:pt x="5379" y="27592"/>
                  </a:lnTo>
                  <a:lnTo>
                    <a:pt x="6875" y="23552"/>
                  </a:lnTo>
                  <a:lnTo>
                    <a:pt x="8332" y="22051"/>
                  </a:lnTo>
                  <a:lnTo>
                    <a:pt x="12773" y="20384"/>
                  </a:lnTo>
                  <a:lnTo>
                    <a:pt x="25374" y="19167"/>
                  </a:lnTo>
                  <a:lnTo>
                    <a:pt x="35439" y="12528"/>
                  </a:lnTo>
                  <a:lnTo>
                    <a:pt x="78937" y="9603"/>
                  </a:lnTo>
                  <a:lnTo>
                    <a:pt x="96214" y="8489"/>
                  </a:lnTo>
                  <a:lnTo>
                    <a:pt x="114892" y="1991"/>
                  </a:lnTo>
                  <a:lnTo>
                    <a:pt x="160471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15" name="SMARTInkShape-490"/>
            <p:cNvSpPr/>
            <p:nvPr>
              <p:custDataLst>
                <p:tags r:id="rId192"/>
              </p:custDataLst>
            </p:nvPr>
          </p:nvSpPr>
          <p:spPr>
            <a:xfrm>
              <a:off x="438150" y="6153151"/>
              <a:ext cx="85726" cy="161521"/>
            </a:xfrm>
            <a:custGeom>
              <a:avLst/>
              <a:gdLst/>
              <a:ahLst/>
              <a:cxnLst/>
              <a:rect l="0" t="0" r="0" b="0"/>
              <a:pathLst>
                <a:path w="85726" h="161521">
                  <a:moveTo>
                    <a:pt x="0" y="19049"/>
                  </a:moveTo>
                  <a:lnTo>
                    <a:pt x="0" y="19049"/>
                  </a:lnTo>
                  <a:lnTo>
                    <a:pt x="0" y="0"/>
                  </a:lnTo>
                  <a:lnTo>
                    <a:pt x="8201" y="8200"/>
                  </a:lnTo>
                  <a:lnTo>
                    <a:pt x="9409" y="17609"/>
                  </a:lnTo>
                  <a:lnTo>
                    <a:pt x="9525" y="65189"/>
                  </a:lnTo>
                  <a:lnTo>
                    <a:pt x="9525" y="76196"/>
                  </a:lnTo>
                  <a:lnTo>
                    <a:pt x="17726" y="67998"/>
                  </a:lnTo>
                  <a:lnTo>
                    <a:pt x="18658" y="62009"/>
                  </a:lnTo>
                  <a:lnTo>
                    <a:pt x="19847" y="60389"/>
                  </a:lnTo>
                  <a:lnTo>
                    <a:pt x="23990" y="58589"/>
                  </a:lnTo>
                  <a:lnTo>
                    <a:pt x="25519" y="57051"/>
                  </a:lnTo>
                  <a:lnTo>
                    <a:pt x="27217" y="52519"/>
                  </a:lnTo>
                  <a:lnTo>
                    <a:pt x="28728" y="50887"/>
                  </a:lnTo>
                  <a:lnTo>
                    <a:pt x="36657" y="48054"/>
                  </a:lnTo>
                  <a:lnTo>
                    <a:pt x="42729" y="47751"/>
                  </a:lnTo>
                  <a:lnTo>
                    <a:pt x="44361" y="46651"/>
                  </a:lnTo>
                  <a:lnTo>
                    <a:pt x="45449" y="44858"/>
                  </a:lnTo>
                  <a:lnTo>
                    <a:pt x="46174" y="42605"/>
                  </a:lnTo>
                  <a:lnTo>
                    <a:pt x="47716" y="41103"/>
                  </a:lnTo>
                  <a:lnTo>
                    <a:pt x="52252" y="39434"/>
                  </a:lnTo>
                  <a:lnTo>
                    <a:pt x="54943" y="40048"/>
                  </a:lnTo>
                  <a:lnTo>
                    <a:pt x="64921" y="46417"/>
                  </a:lnTo>
                  <a:lnTo>
                    <a:pt x="74722" y="47517"/>
                  </a:lnTo>
                  <a:lnTo>
                    <a:pt x="80818" y="52649"/>
                  </a:lnTo>
                  <a:lnTo>
                    <a:pt x="83544" y="57971"/>
                  </a:lnTo>
                  <a:lnTo>
                    <a:pt x="85687" y="74725"/>
                  </a:lnTo>
                  <a:lnTo>
                    <a:pt x="85725" y="117485"/>
                  </a:lnTo>
                  <a:lnTo>
                    <a:pt x="82903" y="123829"/>
                  </a:lnTo>
                  <a:lnTo>
                    <a:pt x="79179" y="130176"/>
                  </a:lnTo>
                  <a:lnTo>
                    <a:pt x="77524" y="136525"/>
                  </a:lnTo>
                  <a:lnTo>
                    <a:pt x="76024" y="138641"/>
                  </a:lnTo>
                  <a:lnTo>
                    <a:pt x="73966" y="140052"/>
                  </a:lnTo>
                  <a:lnTo>
                    <a:pt x="71536" y="140993"/>
                  </a:lnTo>
                  <a:lnTo>
                    <a:pt x="69915" y="142678"/>
                  </a:lnTo>
                  <a:lnTo>
                    <a:pt x="68115" y="147373"/>
                  </a:lnTo>
                  <a:lnTo>
                    <a:pt x="66577" y="149049"/>
                  </a:lnTo>
                  <a:lnTo>
                    <a:pt x="57059" y="153163"/>
                  </a:lnTo>
                  <a:lnTo>
                    <a:pt x="48055" y="161520"/>
                  </a:lnTo>
                  <a:lnTo>
                    <a:pt x="47625" y="15239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16" name="SMARTInkShape-491"/>
            <p:cNvSpPr/>
            <p:nvPr>
              <p:custDataLst>
                <p:tags r:id="rId193"/>
              </p:custDataLst>
            </p:nvPr>
          </p:nvSpPr>
          <p:spPr>
            <a:xfrm>
              <a:off x="638175" y="6115050"/>
              <a:ext cx="104776" cy="9526"/>
            </a:xfrm>
            <a:custGeom>
              <a:avLst/>
              <a:gdLst/>
              <a:ahLst/>
              <a:cxnLst/>
              <a:rect l="0" t="0" r="0" b="0"/>
              <a:pathLst>
                <a:path w="104776" h="9526">
                  <a:moveTo>
                    <a:pt x="0" y="9525"/>
                  </a:moveTo>
                  <a:lnTo>
                    <a:pt x="0" y="9525"/>
                  </a:lnTo>
                  <a:lnTo>
                    <a:pt x="46181" y="9525"/>
                  </a:lnTo>
                  <a:lnTo>
                    <a:pt x="65224" y="9525"/>
                  </a:lnTo>
                  <a:lnTo>
                    <a:pt x="74749" y="1324"/>
                  </a:lnTo>
                  <a:lnTo>
                    <a:pt x="85295" y="34"/>
                  </a:lnTo>
                  <a:lnTo>
                    <a:pt x="10477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17" name="SMARTInkShape-492"/>
            <p:cNvSpPr/>
            <p:nvPr>
              <p:custDataLst>
                <p:tags r:id="rId194"/>
              </p:custDataLst>
            </p:nvPr>
          </p:nvSpPr>
          <p:spPr>
            <a:xfrm>
              <a:off x="714375" y="6153150"/>
              <a:ext cx="95251" cy="47509"/>
            </a:xfrm>
            <a:custGeom>
              <a:avLst/>
              <a:gdLst/>
              <a:ahLst/>
              <a:cxnLst/>
              <a:rect l="0" t="0" r="0" b="0"/>
              <a:pathLst>
                <a:path w="95251" h="47509">
                  <a:moveTo>
                    <a:pt x="0" y="19050"/>
                  </a:moveTo>
                  <a:lnTo>
                    <a:pt x="0" y="19050"/>
                  </a:lnTo>
                  <a:lnTo>
                    <a:pt x="0" y="37950"/>
                  </a:lnTo>
                  <a:lnTo>
                    <a:pt x="18265" y="47229"/>
                  </a:lnTo>
                  <a:lnTo>
                    <a:pt x="23874" y="47508"/>
                  </a:lnTo>
                  <a:lnTo>
                    <a:pt x="25441" y="46489"/>
                  </a:lnTo>
                  <a:lnTo>
                    <a:pt x="26485" y="44751"/>
                  </a:lnTo>
                  <a:lnTo>
                    <a:pt x="27182" y="42534"/>
                  </a:lnTo>
                  <a:lnTo>
                    <a:pt x="28704" y="41056"/>
                  </a:lnTo>
                  <a:lnTo>
                    <a:pt x="33219" y="39413"/>
                  </a:lnTo>
                  <a:lnTo>
                    <a:pt x="45873" y="38216"/>
                  </a:lnTo>
                  <a:lnTo>
                    <a:pt x="54883" y="31576"/>
                  </a:lnTo>
                  <a:lnTo>
                    <a:pt x="63769" y="28406"/>
                  </a:lnTo>
                  <a:lnTo>
                    <a:pt x="952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18" name="SMARTInkShape-493"/>
            <p:cNvSpPr/>
            <p:nvPr>
              <p:custDataLst>
                <p:tags r:id="rId195"/>
              </p:custDataLst>
            </p:nvPr>
          </p:nvSpPr>
          <p:spPr>
            <a:xfrm>
              <a:off x="895350" y="5924550"/>
              <a:ext cx="114298" cy="285751"/>
            </a:xfrm>
            <a:custGeom>
              <a:avLst/>
              <a:gdLst/>
              <a:ahLst/>
              <a:cxnLst/>
              <a:rect l="0" t="0" r="0" b="0"/>
              <a:pathLst>
                <a:path w="114298" h="285751">
                  <a:moveTo>
                    <a:pt x="0" y="28575"/>
                  </a:moveTo>
                  <a:lnTo>
                    <a:pt x="0" y="28575"/>
                  </a:lnTo>
                  <a:lnTo>
                    <a:pt x="0" y="14110"/>
                  </a:lnTo>
                  <a:lnTo>
                    <a:pt x="1058" y="12581"/>
                  </a:lnTo>
                  <a:lnTo>
                    <a:pt x="2822" y="11562"/>
                  </a:lnTo>
                  <a:lnTo>
                    <a:pt x="8201" y="9927"/>
                  </a:lnTo>
                  <a:lnTo>
                    <a:pt x="8937" y="6882"/>
                  </a:lnTo>
                  <a:lnTo>
                    <a:pt x="9409" y="1358"/>
                  </a:lnTo>
                  <a:lnTo>
                    <a:pt x="10506" y="906"/>
                  </a:lnTo>
                  <a:lnTo>
                    <a:pt x="41706" y="0"/>
                  </a:lnTo>
                  <a:lnTo>
                    <a:pt x="47817" y="2822"/>
                  </a:lnTo>
                  <a:lnTo>
                    <a:pt x="95265" y="47642"/>
                  </a:lnTo>
                  <a:lnTo>
                    <a:pt x="100549" y="53982"/>
                  </a:lnTo>
                  <a:lnTo>
                    <a:pt x="103523" y="63502"/>
                  </a:lnTo>
                  <a:lnTo>
                    <a:pt x="104218" y="69851"/>
                  </a:lnTo>
                  <a:lnTo>
                    <a:pt x="107350" y="76200"/>
                  </a:lnTo>
                  <a:lnTo>
                    <a:pt x="109667" y="79375"/>
                  </a:lnTo>
                  <a:lnTo>
                    <a:pt x="112927" y="93956"/>
                  </a:lnTo>
                  <a:lnTo>
                    <a:pt x="114276" y="137702"/>
                  </a:lnTo>
                  <a:lnTo>
                    <a:pt x="114297" y="163373"/>
                  </a:lnTo>
                  <a:lnTo>
                    <a:pt x="111476" y="170683"/>
                  </a:lnTo>
                  <a:lnTo>
                    <a:pt x="109242" y="174114"/>
                  </a:lnTo>
                  <a:lnTo>
                    <a:pt x="106099" y="189055"/>
                  </a:lnTo>
                  <a:lnTo>
                    <a:pt x="103978" y="205462"/>
                  </a:lnTo>
                  <a:lnTo>
                    <a:pt x="97288" y="218895"/>
                  </a:lnTo>
                  <a:lnTo>
                    <a:pt x="96608" y="222130"/>
                  </a:lnTo>
                  <a:lnTo>
                    <a:pt x="87168" y="241289"/>
                  </a:lnTo>
                  <a:lnTo>
                    <a:pt x="84952" y="253998"/>
                  </a:lnTo>
                  <a:lnTo>
                    <a:pt x="77562" y="264819"/>
                  </a:lnTo>
                  <a:lnTo>
                    <a:pt x="76469" y="273933"/>
                  </a:lnTo>
                  <a:lnTo>
                    <a:pt x="76319" y="279793"/>
                  </a:lnTo>
                  <a:lnTo>
                    <a:pt x="75221" y="281779"/>
                  </a:lnTo>
                  <a:lnTo>
                    <a:pt x="73431" y="283102"/>
                  </a:lnTo>
                  <a:lnTo>
                    <a:pt x="66675" y="2857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19" name="SMARTInkShape-494"/>
            <p:cNvSpPr/>
            <p:nvPr>
              <p:custDataLst>
                <p:tags r:id="rId196"/>
              </p:custDataLst>
            </p:nvPr>
          </p:nvSpPr>
          <p:spPr>
            <a:xfrm>
              <a:off x="1028700" y="6210300"/>
              <a:ext cx="19048" cy="28576"/>
            </a:xfrm>
            <a:custGeom>
              <a:avLst/>
              <a:gdLst/>
              <a:ahLst/>
              <a:cxnLst/>
              <a:rect l="0" t="0" r="0" b="0"/>
              <a:pathLst>
                <a:path w="19048" h="28576">
                  <a:moveTo>
                    <a:pt x="0" y="0"/>
                  </a:moveTo>
                  <a:lnTo>
                    <a:pt x="0" y="0"/>
                  </a:lnTo>
                  <a:lnTo>
                    <a:pt x="5057" y="5056"/>
                  </a:lnTo>
                  <a:lnTo>
                    <a:pt x="7539" y="10361"/>
                  </a:lnTo>
                  <a:lnTo>
                    <a:pt x="9133" y="17333"/>
                  </a:lnTo>
                  <a:lnTo>
                    <a:pt x="10322" y="17905"/>
                  </a:lnTo>
                  <a:lnTo>
                    <a:pt x="17692" y="18900"/>
                  </a:lnTo>
                  <a:lnTo>
                    <a:pt x="18446" y="21805"/>
                  </a:lnTo>
                  <a:lnTo>
                    <a:pt x="19047" y="28541"/>
                  </a:lnTo>
                  <a:lnTo>
                    <a:pt x="9525" y="285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20" name="SMARTInkShape-495"/>
            <p:cNvSpPr/>
            <p:nvPr>
              <p:custDataLst>
                <p:tags r:id="rId197"/>
              </p:custDataLst>
            </p:nvPr>
          </p:nvSpPr>
          <p:spPr>
            <a:xfrm>
              <a:off x="123862" y="5591175"/>
              <a:ext cx="1619214" cy="409576"/>
            </a:xfrm>
            <a:custGeom>
              <a:avLst/>
              <a:gdLst/>
              <a:ahLst/>
              <a:cxnLst/>
              <a:rect l="0" t="0" r="0" b="0"/>
              <a:pathLst>
                <a:path w="1619214" h="409576">
                  <a:moveTo>
                    <a:pt x="19013" y="409575"/>
                  </a:moveTo>
                  <a:lnTo>
                    <a:pt x="19013" y="409575"/>
                  </a:lnTo>
                  <a:lnTo>
                    <a:pt x="1403" y="409575"/>
                  </a:lnTo>
                  <a:lnTo>
                    <a:pt x="923" y="408517"/>
                  </a:lnTo>
                  <a:lnTo>
                    <a:pt x="0" y="395386"/>
                  </a:lnTo>
                  <a:lnTo>
                    <a:pt x="1046" y="393765"/>
                  </a:lnTo>
                  <a:lnTo>
                    <a:pt x="2802" y="392685"/>
                  </a:lnTo>
                  <a:lnTo>
                    <a:pt x="8167" y="390952"/>
                  </a:lnTo>
                  <a:lnTo>
                    <a:pt x="16831" y="384063"/>
                  </a:lnTo>
                  <a:lnTo>
                    <a:pt x="25657" y="380850"/>
                  </a:lnTo>
                  <a:lnTo>
                    <a:pt x="34975" y="374723"/>
                  </a:lnTo>
                  <a:lnTo>
                    <a:pt x="44439" y="371380"/>
                  </a:lnTo>
                  <a:lnTo>
                    <a:pt x="87922" y="342844"/>
                  </a:lnTo>
                  <a:lnTo>
                    <a:pt x="111529" y="330189"/>
                  </a:lnTo>
                  <a:lnTo>
                    <a:pt x="150435" y="319041"/>
                  </a:lnTo>
                  <a:lnTo>
                    <a:pt x="164206" y="311129"/>
                  </a:lnTo>
                  <a:lnTo>
                    <a:pt x="210692" y="296693"/>
                  </a:lnTo>
                  <a:lnTo>
                    <a:pt x="245024" y="280896"/>
                  </a:lnTo>
                  <a:lnTo>
                    <a:pt x="292114" y="269235"/>
                  </a:lnTo>
                  <a:lnTo>
                    <a:pt x="334390" y="253916"/>
                  </a:lnTo>
                  <a:lnTo>
                    <a:pt x="378192" y="241283"/>
                  </a:lnTo>
                  <a:lnTo>
                    <a:pt x="421338" y="228597"/>
                  </a:lnTo>
                  <a:lnTo>
                    <a:pt x="465256" y="215899"/>
                  </a:lnTo>
                  <a:lnTo>
                    <a:pt x="511051" y="209746"/>
                  </a:lnTo>
                  <a:lnTo>
                    <a:pt x="554591" y="199437"/>
                  </a:lnTo>
                  <a:lnTo>
                    <a:pt x="591158" y="190325"/>
                  </a:lnTo>
                  <a:lnTo>
                    <a:pt x="628804" y="180923"/>
                  </a:lnTo>
                  <a:lnTo>
                    <a:pt x="666770" y="171434"/>
                  </a:lnTo>
                  <a:lnTo>
                    <a:pt x="707652" y="161920"/>
                  </a:lnTo>
                  <a:lnTo>
                    <a:pt x="750457" y="152399"/>
                  </a:lnTo>
                  <a:lnTo>
                    <a:pt x="789951" y="142875"/>
                  </a:lnTo>
                  <a:lnTo>
                    <a:pt x="831286" y="133350"/>
                  </a:lnTo>
                  <a:lnTo>
                    <a:pt x="877048" y="123825"/>
                  </a:lnTo>
                  <a:lnTo>
                    <a:pt x="924121" y="114300"/>
                  </a:lnTo>
                  <a:lnTo>
                    <a:pt x="971582" y="104775"/>
                  </a:lnTo>
                  <a:lnTo>
                    <a:pt x="1019158" y="95250"/>
                  </a:lnTo>
                  <a:lnTo>
                    <a:pt x="1063947" y="85725"/>
                  </a:lnTo>
                  <a:lnTo>
                    <a:pt x="1106851" y="79022"/>
                  </a:lnTo>
                  <a:lnTo>
                    <a:pt x="1153077" y="74214"/>
                  </a:lnTo>
                  <a:lnTo>
                    <a:pt x="1200288" y="66087"/>
                  </a:lnTo>
                  <a:lnTo>
                    <a:pt x="1247790" y="56975"/>
                  </a:lnTo>
                  <a:lnTo>
                    <a:pt x="1295378" y="47573"/>
                  </a:lnTo>
                  <a:lnTo>
                    <a:pt x="1342993" y="40907"/>
                  </a:lnTo>
                  <a:lnTo>
                    <a:pt x="1390614" y="36109"/>
                  </a:lnTo>
                  <a:lnTo>
                    <a:pt x="1438238" y="27986"/>
                  </a:lnTo>
                  <a:lnTo>
                    <a:pt x="1483041" y="21698"/>
                  </a:lnTo>
                  <a:lnTo>
                    <a:pt x="1525949" y="17013"/>
                  </a:lnTo>
                  <a:lnTo>
                    <a:pt x="1572177" y="8921"/>
                  </a:lnTo>
                  <a:lnTo>
                    <a:pt x="1619213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6422" name="SMARTInkShape-496"/>
          <p:cNvSpPr/>
          <p:nvPr>
            <p:custDataLst>
              <p:tags r:id="rId2"/>
            </p:custDataLst>
          </p:nvPr>
        </p:nvSpPr>
        <p:spPr>
          <a:xfrm>
            <a:off x="2219325" y="2152650"/>
            <a:ext cx="123826" cy="4333876"/>
          </a:xfrm>
          <a:custGeom>
            <a:avLst/>
            <a:gdLst/>
            <a:ahLst/>
            <a:cxnLst/>
            <a:rect l="0" t="0" r="0" b="0"/>
            <a:pathLst>
              <a:path w="123826" h="4333876">
                <a:moveTo>
                  <a:pt x="66675" y="0"/>
                </a:moveTo>
                <a:lnTo>
                  <a:pt x="66675" y="0"/>
                </a:lnTo>
                <a:lnTo>
                  <a:pt x="66675" y="5056"/>
                </a:lnTo>
                <a:lnTo>
                  <a:pt x="67733" y="6546"/>
                </a:lnTo>
                <a:lnTo>
                  <a:pt x="69497" y="7539"/>
                </a:lnTo>
                <a:lnTo>
                  <a:pt x="71731" y="8201"/>
                </a:lnTo>
                <a:lnTo>
                  <a:pt x="73221" y="10759"/>
                </a:lnTo>
                <a:lnTo>
                  <a:pt x="75939" y="34337"/>
                </a:lnTo>
                <a:lnTo>
                  <a:pt x="76084" y="41014"/>
                </a:lnTo>
                <a:lnTo>
                  <a:pt x="78970" y="47509"/>
                </a:lnTo>
                <a:lnTo>
                  <a:pt x="82723" y="53923"/>
                </a:lnTo>
                <a:lnTo>
                  <a:pt x="84836" y="64543"/>
                </a:lnTo>
                <a:lnTo>
                  <a:pt x="86705" y="92249"/>
                </a:lnTo>
                <a:lnTo>
                  <a:pt x="93249" y="117784"/>
                </a:lnTo>
                <a:lnTo>
                  <a:pt x="97896" y="161395"/>
                </a:lnTo>
                <a:lnTo>
                  <a:pt x="102737" y="183640"/>
                </a:lnTo>
                <a:lnTo>
                  <a:pt x="104507" y="230009"/>
                </a:lnTo>
                <a:lnTo>
                  <a:pt x="104722" y="274308"/>
                </a:lnTo>
                <a:lnTo>
                  <a:pt x="109821" y="319003"/>
                </a:lnTo>
                <a:lnTo>
                  <a:pt x="112973" y="356046"/>
                </a:lnTo>
                <a:lnTo>
                  <a:pt x="113907" y="393832"/>
                </a:lnTo>
                <a:lnTo>
                  <a:pt x="114184" y="436896"/>
                </a:lnTo>
                <a:lnTo>
                  <a:pt x="114265" y="483169"/>
                </a:lnTo>
                <a:lnTo>
                  <a:pt x="114290" y="530393"/>
                </a:lnTo>
                <a:lnTo>
                  <a:pt x="114295" y="564872"/>
                </a:lnTo>
                <a:lnTo>
                  <a:pt x="115357" y="601363"/>
                </a:lnTo>
                <a:lnTo>
                  <a:pt x="119356" y="638747"/>
                </a:lnTo>
                <a:lnTo>
                  <a:pt x="121839" y="676529"/>
                </a:lnTo>
                <a:lnTo>
                  <a:pt x="122942" y="714488"/>
                </a:lnTo>
                <a:lnTo>
                  <a:pt x="123433" y="752525"/>
                </a:lnTo>
                <a:lnTo>
                  <a:pt x="123650" y="793420"/>
                </a:lnTo>
                <a:lnTo>
                  <a:pt x="123747" y="836289"/>
                </a:lnTo>
                <a:lnTo>
                  <a:pt x="123790" y="880037"/>
                </a:lnTo>
                <a:lnTo>
                  <a:pt x="123810" y="926997"/>
                </a:lnTo>
                <a:lnTo>
                  <a:pt x="123815" y="951373"/>
                </a:lnTo>
                <a:lnTo>
                  <a:pt x="123818" y="976090"/>
                </a:lnTo>
                <a:lnTo>
                  <a:pt x="123820" y="1001035"/>
                </a:lnTo>
                <a:lnTo>
                  <a:pt x="123822" y="1026132"/>
                </a:lnTo>
                <a:lnTo>
                  <a:pt x="123823" y="1051329"/>
                </a:lnTo>
                <a:lnTo>
                  <a:pt x="123824" y="1076595"/>
                </a:lnTo>
                <a:lnTo>
                  <a:pt x="123824" y="1101905"/>
                </a:lnTo>
                <a:lnTo>
                  <a:pt x="123824" y="1127245"/>
                </a:lnTo>
                <a:lnTo>
                  <a:pt x="123825" y="1152605"/>
                </a:lnTo>
                <a:lnTo>
                  <a:pt x="123825" y="1177978"/>
                </a:lnTo>
                <a:lnTo>
                  <a:pt x="123825" y="1204419"/>
                </a:lnTo>
                <a:lnTo>
                  <a:pt x="123825" y="1231571"/>
                </a:lnTo>
                <a:lnTo>
                  <a:pt x="123825" y="1259197"/>
                </a:lnTo>
                <a:lnTo>
                  <a:pt x="123825" y="1287140"/>
                </a:lnTo>
                <a:lnTo>
                  <a:pt x="123825" y="1315293"/>
                </a:lnTo>
                <a:lnTo>
                  <a:pt x="123825" y="1343587"/>
                </a:lnTo>
                <a:lnTo>
                  <a:pt x="122767" y="1371975"/>
                </a:lnTo>
                <a:lnTo>
                  <a:pt x="121003" y="1400425"/>
                </a:lnTo>
                <a:lnTo>
                  <a:pt x="118769" y="1428917"/>
                </a:lnTo>
                <a:lnTo>
                  <a:pt x="117279" y="1457436"/>
                </a:lnTo>
                <a:lnTo>
                  <a:pt x="116286" y="1485974"/>
                </a:lnTo>
                <a:lnTo>
                  <a:pt x="115624" y="1514525"/>
                </a:lnTo>
                <a:lnTo>
                  <a:pt x="115183" y="1545200"/>
                </a:lnTo>
                <a:lnTo>
                  <a:pt x="114889" y="1577292"/>
                </a:lnTo>
                <a:lnTo>
                  <a:pt x="114692" y="1610328"/>
                </a:lnTo>
                <a:lnTo>
                  <a:pt x="113504" y="1642935"/>
                </a:lnTo>
                <a:lnTo>
                  <a:pt x="111653" y="1675257"/>
                </a:lnTo>
                <a:lnTo>
                  <a:pt x="109360" y="1707388"/>
                </a:lnTo>
                <a:lnTo>
                  <a:pt x="107831" y="1739392"/>
                </a:lnTo>
                <a:lnTo>
                  <a:pt x="106813" y="1771311"/>
                </a:lnTo>
                <a:lnTo>
                  <a:pt x="106133" y="1803174"/>
                </a:lnTo>
                <a:lnTo>
                  <a:pt x="105680" y="1836058"/>
                </a:lnTo>
                <a:lnTo>
                  <a:pt x="105379" y="1869622"/>
                </a:lnTo>
                <a:lnTo>
                  <a:pt x="105177" y="1903640"/>
                </a:lnTo>
                <a:lnTo>
                  <a:pt x="103985" y="1936902"/>
                </a:lnTo>
                <a:lnTo>
                  <a:pt x="102132" y="1969659"/>
                </a:lnTo>
                <a:lnTo>
                  <a:pt x="99838" y="2002081"/>
                </a:lnTo>
                <a:lnTo>
                  <a:pt x="98308" y="2035338"/>
                </a:lnTo>
                <a:lnTo>
                  <a:pt x="97289" y="2069150"/>
                </a:lnTo>
                <a:lnTo>
                  <a:pt x="96610" y="2103334"/>
                </a:lnTo>
                <a:lnTo>
                  <a:pt x="95098" y="2138823"/>
                </a:lnTo>
                <a:lnTo>
                  <a:pt x="93032" y="2175182"/>
                </a:lnTo>
                <a:lnTo>
                  <a:pt x="90597" y="2212121"/>
                </a:lnTo>
                <a:lnTo>
                  <a:pt x="87914" y="2248389"/>
                </a:lnTo>
                <a:lnTo>
                  <a:pt x="85068" y="2284209"/>
                </a:lnTo>
                <a:lnTo>
                  <a:pt x="82112" y="2319731"/>
                </a:lnTo>
                <a:lnTo>
                  <a:pt x="80141" y="2353996"/>
                </a:lnTo>
                <a:lnTo>
                  <a:pt x="78828" y="2387422"/>
                </a:lnTo>
                <a:lnTo>
                  <a:pt x="77951" y="2420290"/>
                </a:lnTo>
                <a:lnTo>
                  <a:pt x="76309" y="2455960"/>
                </a:lnTo>
                <a:lnTo>
                  <a:pt x="74156" y="2493499"/>
                </a:lnTo>
                <a:lnTo>
                  <a:pt x="71662" y="2532282"/>
                </a:lnTo>
                <a:lnTo>
                  <a:pt x="70000" y="2569780"/>
                </a:lnTo>
                <a:lnTo>
                  <a:pt x="68891" y="2606420"/>
                </a:lnTo>
                <a:lnTo>
                  <a:pt x="68152" y="2642488"/>
                </a:lnTo>
                <a:lnTo>
                  <a:pt x="67660" y="2678176"/>
                </a:lnTo>
                <a:lnTo>
                  <a:pt x="67332" y="2713608"/>
                </a:lnTo>
                <a:lnTo>
                  <a:pt x="67112" y="2748873"/>
                </a:lnTo>
                <a:lnTo>
                  <a:pt x="65908" y="2786140"/>
                </a:lnTo>
                <a:lnTo>
                  <a:pt x="64047" y="2824743"/>
                </a:lnTo>
                <a:lnTo>
                  <a:pt x="61748" y="2864238"/>
                </a:lnTo>
                <a:lnTo>
                  <a:pt x="59157" y="2902209"/>
                </a:lnTo>
                <a:lnTo>
                  <a:pt x="56372" y="2939164"/>
                </a:lnTo>
                <a:lnTo>
                  <a:pt x="53456" y="2975442"/>
                </a:lnTo>
                <a:lnTo>
                  <a:pt x="50454" y="3011269"/>
                </a:lnTo>
                <a:lnTo>
                  <a:pt x="47395" y="3046797"/>
                </a:lnTo>
                <a:lnTo>
                  <a:pt x="44297" y="3082123"/>
                </a:lnTo>
                <a:lnTo>
                  <a:pt x="42231" y="3118374"/>
                </a:lnTo>
                <a:lnTo>
                  <a:pt x="40854" y="3155241"/>
                </a:lnTo>
                <a:lnTo>
                  <a:pt x="39936" y="3192519"/>
                </a:lnTo>
                <a:lnTo>
                  <a:pt x="38266" y="3230071"/>
                </a:lnTo>
                <a:lnTo>
                  <a:pt x="36094" y="3267806"/>
                </a:lnTo>
                <a:lnTo>
                  <a:pt x="33588" y="3305662"/>
                </a:lnTo>
                <a:lnTo>
                  <a:pt x="31917" y="3342541"/>
                </a:lnTo>
                <a:lnTo>
                  <a:pt x="30803" y="3378769"/>
                </a:lnTo>
                <a:lnTo>
                  <a:pt x="30060" y="3414563"/>
                </a:lnTo>
                <a:lnTo>
                  <a:pt x="28507" y="3451125"/>
                </a:lnTo>
                <a:lnTo>
                  <a:pt x="26413" y="3488201"/>
                </a:lnTo>
                <a:lnTo>
                  <a:pt x="23959" y="3525617"/>
                </a:lnTo>
                <a:lnTo>
                  <a:pt x="22322" y="3562203"/>
                </a:lnTo>
                <a:lnTo>
                  <a:pt x="21231" y="3598235"/>
                </a:lnTo>
                <a:lnTo>
                  <a:pt x="20505" y="3633899"/>
                </a:lnTo>
                <a:lnTo>
                  <a:pt x="20020" y="3669316"/>
                </a:lnTo>
                <a:lnTo>
                  <a:pt x="19696" y="3704568"/>
                </a:lnTo>
                <a:lnTo>
                  <a:pt x="19481" y="3739712"/>
                </a:lnTo>
                <a:lnTo>
                  <a:pt x="18279" y="3774783"/>
                </a:lnTo>
                <a:lnTo>
                  <a:pt x="16419" y="3809805"/>
                </a:lnTo>
                <a:lnTo>
                  <a:pt x="14122" y="3844796"/>
                </a:lnTo>
                <a:lnTo>
                  <a:pt x="12589" y="3873414"/>
                </a:lnTo>
                <a:lnTo>
                  <a:pt x="10887" y="3919322"/>
                </a:lnTo>
                <a:lnTo>
                  <a:pt x="10130" y="3960188"/>
                </a:lnTo>
                <a:lnTo>
                  <a:pt x="9794" y="3999517"/>
                </a:lnTo>
                <a:lnTo>
                  <a:pt x="9645" y="4038163"/>
                </a:lnTo>
                <a:lnTo>
                  <a:pt x="6756" y="4079328"/>
                </a:lnTo>
                <a:lnTo>
                  <a:pt x="3003" y="4121260"/>
                </a:lnTo>
                <a:lnTo>
                  <a:pt x="1335" y="4161063"/>
                </a:lnTo>
                <a:lnTo>
                  <a:pt x="593" y="4202742"/>
                </a:lnTo>
                <a:lnTo>
                  <a:pt x="264" y="4245960"/>
                </a:lnTo>
                <a:lnTo>
                  <a:pt x="117" y="4289863"/>
                </a:lnTo>
                <a:lnTo>
                  <a:pt x="0" y="4333875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6425" name="SMARTInkShape-Group89"/>
          <p:cNvGrpSpPr/>
          <p:nvPr/>
        </p:nvGrpSpPr>
        <p:grpSpPr>
          <a:xfrm>
            <a:off x="3400425" y="2057439"/>
            <a:ext cx="237695" cy="361912"/>
            <a:chOff x="3400425" y="2057439"/>
            <a:chExt cx="237695" cy="361912"/>
          </a:xfrm>
        </p:grpSpPr>
        <p:sp>
          <p:nvSpPr>
            <p:cNvPr id="16423" name="SMARTInkShape-497"/>
            <p:cNvSpPr/>
            <p:nvPr>
              <p:custDataLst>
                <p:tags r:id="rId188"/>
              </p:custDataLst>
            </p:nvPr>
          </p:nvSpPr>
          <p:spPr>
            <a:xfrm>
              <a:off x="3400425" y="2057439"/>
              <a:ext cx="237695" cy="314156"/>
            </a:xfrm>
            <a:custGeom>
              <a:avLst/>
              <a:gdLst/>
              <a:ahLst/>
              <a:cxnLst/>
              <a:rect l="0" t="0" r="0" b="0"/>
              <a:pathLst>
                <a:path w="237695" h="314156">
                  <a:moveTo>
                    <a:pt x="38100" y="95211"/>
                  </a:moveTo>
                  <a:lnTo>
                    <a:pt x="38100" y="95211"/>
                  </a:lnTo>
                  <a:lnTo>
                    <a:pt x="38100" y="77877"/>
                  </a:lnTo>
                  <a:lnTo>
                    <a:pt x="28691" y="66765"/>
                  </a:lnTo>
                  <a:lnTo>
                    <a:pt x="28585" y="58446"/>
                  </a:lnTo>
                  <a:lnTo>
                    <a:pt x="27524" y="58001"/>
                  </a:lnTo>
                  <a:lnTo>
                    <a:pt x="23522" y="57507"/>
                  </a:lnTo>
                  <a:lnTo>
                    <a:pt x="22031" y="58433"/>
                  </a:lnTo>
                  <a:lnTo>
                    <a:pt x="21038" y="60109"/>
                  </a:lnTo>
                  <a:lnTo>
                    <a:pt x="19443" y="65347"/>
                  </a:lnTo>
                  <a:lnTo>
                    <a:pt x="16402" y="66063"/>
                  </a:lnTo>
                  <a:lnTo>
                    <a:pt x="14110" y="66254"/>
                  </a:lnTo>
                  <a:lnTo>
                    <a:pt x="12581" y="67440"/>
                  </a:lnTo>
                  <a:lnTo>
                    <a:pt x="10883" y="71579"/>
                  </a:lnTo>
                  <a:lnTo>
                    <a:pt x="8546" y="92139"/>
                  </a:lnTo>
                  <a:lnTo>
                    <a:pt x="3002" y="102650"/>
                  </a:lnTo>
                  <a:lnTo>
                    <a:pt x="52" y="150201"/>
                  </a:lnTo>
                  <a:lnTo>
                    <a:pt x="0" y="197582"/>
                  </a:lnTo>
                  <a:lnTo>
                    <a:pt x="1058" y="225537"/>
                  </a:lnTo>
                  <a:lnTo>
                    <a:pt x="11759" y="256494"/>
                  </a:lnTo>
                  <a:lnTo>
                    <a:pt x="15810" y="263201"/>
                  </a:lnTo>
                  <a:lnTo>
                    <a:pt x="19148" y="272927"/>
                  </a:lnTo>
                  <a:lnTo>
                    <a:pt x="25312" y="282511"/>
                  </a:lnTo>
                  <a:lnTo>
                    <a:pt x="28666" y="292054"/>
                  </a:lnTo>
                  <a:lnTo>
                    <a:pt x="33202" y="298408"/>
                  </a:lnTo>
                  <a:lnTo>
                    <a:pt x="38745" y="301937"/>
                  </a:lnTo>
                  <a:lnTo>
                    <a:pt x="44737" y="304564"/>
                  </a:lnTo>
                  <a:lnTo>
                    <a:pt x="54060" y="310935"/>
                  </a:lnTo>
                  <a:lnTo>
                    <a:pt x="63525" y="313293"/>
                  </a:lnTo>
                  <a:lnTo>
                    <a:pt x="79378" y="314155"/>
                  </a:lnTo>
                  <a:lnTo>
                    <a:pt x="85726" y="311406"/>
                  </a:lnTo>
                  <a:lnTo>
                    <a:pt x="92075" y="307714"/>
                  </a:lnTo>
                  <a:lnTo>
                    <a:pt x="117671" y="297416"/>
                  </a:lnTo>
                  <a:lnTo>
                    <a:pt x="136132" y="282405"/>
                  </a:lnTo>
                  <a:lnTo>
                    <a:pt x="155170" y="259105"/>
                  </a:lnTo>
                  <a:lnTo>
                    <a:pt x="160597" y="255274"/>
                  </a:lnTo>
                  <a:lnTo>
                    <a:pt x="164214" y="250602"/>
                  </a:lnTo>
                  <a:lnTo>
                    <a:pt x="171422" y="234974"/>
                  </a:lnTo>
                  <a:lnTo>
                    <a:pt x="206168" y="193545"/>
                  </a:lnTo>
                  <a:lnTo>
                    <a:pt x="214780" y="176793"/>
                  </a:lnTo>
                  <a:lnTo>
                    <a:pt x="226363" y="133254"/>
                  </a:lnTo>
                  <a:lnTo>
                    <a:pt x="230760" y="114244"/>
                  </a:lnTo>
                  <a:lnTo>
                    <a:pt x="236670" y="93914"/>
                  </a:lnTo>
                  <a:lnTo>
                    <a:pt x="237694" y="78011"/>
                  </a:lnTo>
                  <a:lnTo>
                    <a:pt x="235111" y="68869"/>
                  </a:lnTo>
                  <a:lnTo>
                    <a:pt x="231494" y="60220"/>
                  </a:lnTo>
                  <a:lnTo>
                    <a:pt x="228399" y="44509"/>
                  </a:lnTo>
                  <a:lnTo>
                    <a:pt x="221231" y="29182"/>
                  </a:lnTo>
                  <a:lnTo>
                    <a:pt x="220512" y="25792"/>
                  </a:lnTo>
                  <a:lnTo>
                    <a:pt x="214445" y="15964"/>
                  </a:lnTo>
                  <a:lnTo>
                    <a:pt x="206081" y="12365"/>
                  </a:lnTo>
                  <a:lnTo>
                    <a:pt x="196367" y="9707"/>
                  </a:lnTo>
                  <a:lnTo>
                    <a:pt x="181507" y="2200"/>
                  </a:lnTo>
                  <a:lnTo>
                    <a:pt x="135977" y="0"/>
                  </a:lnTo>
                  <a:lnTo>
                    <a:pt x="117563" y="1027"/>
                  </a:lnTo>
                  <a:lnTo>
                    <a:pt x="101743" y="7568"/>
                  </a:lnTo>
                  <a:lnTo>
                    <a:pt x="86380" y="16437"/>
                  </a:lnTo>
                  <a:lnTo>
                    <a:pt x="68098" y="23559"/>
                  </a:lnTo>
                  <a:lnTo>
                    <a:pt x="55337" y="32118"/>
                  </a:lnTo>
                  <a:lnTo>
                    <a:pt x="25436" y="74486"/>
                  </a:lnTo>
                  <a:lnTo>
                    <a:pt x="12878" y="108881"/>
                  </a:lnTo>
                  <a:lnTo>
                    <a:pt x="9656" y="153692"/>
                  </a:lnTo>
                  <a:lnTo>
                    <a:pt x="9525" y="18093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24" name="SMARTInkShape-498"/>
            <p:cNvSpPr/>
            <p:nvPr>
              <p:custDataLst>
                <p:tags r:id="rId189"/>
              </p:custDataLst>
            </p:nvPr>
          </p:nvSpPr>
          <p:spPr>
            <a:xfrm>
              <a:off x="3524250" y="2266985"/>
              <a:ext cx="85726" cy="152366"/>
            </a:xfrm>
            <a:custGeom>
              <a:avLst/>
              <a:gdLst/>
              <a:ahLst/>
              <a:cxnLst/>
              <a:rect l="0" t="0" r="0" b="0"/>
              <a:pathLst>
                <a:path w="85726" h="152366">
                  <a:moveTo>
                    <a:pt x="0" y="19015"/>
                  </a:moveTo>
                  <a:lnTo>
                    <a:pt x="0" y="19015"/>
                  </a:lnTo>
                  <a:lnTo>
                    <a:pt x="0" y="0"/>
                  </a:lnTo>
                  <a:lnTo>
                    <a:pt x="0" y="8169"/>
                  </a:lnTo>
                  <a:lnTo>
                    <a:pt x="1058" y="8609"/>
                  </a:lnTo>
                  <a:lnTo>
                    <a:pt x="5056" y="9099"/>
                  </a:lnTo>
                  <a:lnTo>
                    <a:pt x="6546" y="10287"/>
                  </a:lnTo>
                  <a:lnTo>
                    <a:pt x="8201" y="14430"/>
                  </a:lnTo>
                  <a:lnTo>
                    <a:pt x="10321" y="25714"/>
                  </a:lnTo>
                  <a:lnTo>
                    <a:pt x="15994" y="34993"/>
                  </a:lnTo>
                  <a:lnTo>
                    <a:pt x="19202" y="44446"/>
                  </a:lnTo>
                  <a:lnTo>
                    <a:pt x="25328" y="53949"/>
                  </a:lnTo>
                  <a:lnTo>
                    <a:pt x="28671" y="63468"/>
                  </a:lnTo>
                  <a:lnTo>
                    <a:pt x="34835" y="72991"/>
                  </a:lnTo>
                  <a:lnTo>
                    <a:pt x="38191" y="82515"/>
                  </a:lnTo>
                  <a:lnTo>
                    <a:pt x="44359" y="92040"/>
                  </a:lnTo>
                  <a:lnTo>
                    <a:pt x="46658" y="101565"/>
                  </a:lnTo>
                  <a:lnTo>
                    <a:pt x="48397" y="112148"/>
                  </a:lnTo>
                  <a:lnTo>
                    <a:pt x="52555" y="122496"/>
                  </a:lnTo>
                  <a:lnTo>
                    <a:pt x="55144" y="126103"/>
                  </a:lnTo>
                  <a:lnTo>
                    <a:pt x="62788" y="132237"/>
                  </a:lnTo>
                  <a:lnTo>
                    <a:pt x="71219" y="146291"/>
                  </a:lnTo>
                  <a:lnTo>
                    <a:pt x="76809" y="149665"/>
                  </a:lnTo>
                  <a:lnTo>
                    <a:pt x="85725" y="15236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429" name="SMARTInkShape-Group90"/>
          <p:cNvGrpSpPr/>
          <p:nvPr/>
        </p:nvGrpSpPr>
        <p:grpSpPr>
          <a:xfrm>
            <a:off x="3706011" y="2181225"/>
            <a:ext cx="380215" cy="257165"/>
            <a:chOff x="3706011" y="2181225"/>
            <a:chExt cx="380215" cy="257165"/>
          </a:xfrm>
        </p:grpSpPr>
        <p:sp>
          <p:nvSpPr>
            <p:cNvPr id="16426" name="SMARTInkShape-499"/>
            <p:cNvSpPr/>
            <p:nvPr>
              <p:custDataLst>
                <p:tags r:id="rId185"/>
              </p:custDataLst>
            </p:nvPr>
          </p:nvSpPr>
          <p:spPr>
            <a:xfrm>
              <a:off x="3952875" y="2238375"/>
              <a:ext cx="133351" cy="28576"/>
            </a:xfrm>
            <a:custGeom>
              <a:avLst/>
              <a:gdLst/>
              <a:ahLst/>
              <a:cxnLst/>
              <a:rect l="0" t="0" r="0" b="0"/>
              <a:pathLst>
                <a:path w="133351" h="28576">
                  <a:moveTo>
                    <a:pt x="0" y="28575"/>
                  </a:moveTo>
                  <a:lnTo>
                    <a:pt x="0" y="28575"/>
                  </a:lnTo>
                  <a:lnTo>
                    <a:pt x="5488" y="28575"/>
                  </a:lnTo>
                  <a:lnTo>
                    <a:pt x="3144" y="28575"/>
                  </a:lnTo>
                  <a:lnTo>
                    <a:pt x="47644" y="28575"/>
                  </a:lnTo>
                  <a:lnTo>
                    <a:pt x="69852" y="28575"/>
                  </a:lnTo>
                  <a:lnTo>
                    <a:pt x="76200" y="25753"/>
                  </a:lnTo>
                  <a:lnTo>
                    <a:pt x="82550" y="22029"/>
                  </a:lnTo>
                  <a:lnTo>
                    <a:pt x="95250" y="19638"/>
                  </a:lnTo>
                  <a:lnTo>
                    <a:pt x="98425" y="19442"/>
                  </a:lnTo>
                  <a:lnTo>
                    <a:pt x="104775" y="16402"/>
                  </a:lnTo>
                  <a:lnTo>
                    <a:pt x="111125" y="12581"/>
                  </a:lnTo>
                  <a:lnTo>
                    <a:pt x="123825" y="10129"/>
                  </a:lnTo>
                  <a:lnTo>
                    <a:pt x="127000" y="9927"/>
                  </a:lnTo>
                  <a:lnTo>
                    <a:pt x="129117" y="8735"/>
                  </a:lnTo>
                  <a:lnTo>
                    <a:pt x="130528" y="6882"/>
                  </a:lnTo>
                  <a:lnTo>
                    <a:pt x="1333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27" name="SMARTInkShape-500"/>
            <p:cNvSpPr/>
            <p:nvPr>
              <p:custDataLst>
                <p:tags r:id="rId186"/>
              </p:custDataLst>
            </p:nvPr>
          </p:nvSpPr>
          <p:spPr>
            <a:xfrm>
              <a:off x="3706011" y="2324138"/>
              <a:ext cx="75415" cy="114252"/>
            </a:xfrm>
            <a:custGeom>
              <a:avLst/>
              <a:gdLst/>
              <a:ahLst/>
              <a:cxnLst/>
              <a:rect l="0" t="0" r="0" b="0"/>
              <a:pathLst>
                <a:path w="75415" h="114252">
                  <a:moveTo>
                    <a:pt x="27789" y="66637"/>
                  </a:moveTo>
                  <a:lnTo>
                    <a:pt x="27789" y="66637"/>
                  </a:lnTo>
                  <a:lnTo>
                    <a:pt x="18298" y="76128"/>
                  </a:lnTo>
                  <a:lnTo>
                    <a:pt x="0" y="67028"/>
                  </a:lnTo>
                  <a:lnTo>
                    <a:pt x="7484" y="58470"/>
                  </a:lnTo>
                  <a:lnTo>
                    <a:pt x="8491" y="49776"/>
                  </a:lnTo>
                  <a:lnTo>
                    <a:pt x="8629" y="43974"/>
                  </a:lnTo>
                  <a:lnTo>
                    <a:pt x="9724" y="42003"/>
                  </a:lnTo>
                  <a:lnTo>
                    <a:pt x="11513" y="40690"/>
                  </a:lnTo>
                  <a:lnTo>
                    <a:pt x="13763" y="39814"/>
                  </a:lnTo>
                  <a:lnTo>
                    <a:pt x="15264" y="38171"/>
                  </a:lnTo>
                  <a:lnTo>
                    <a:pt x="20494" y="27931"/>
                  </a:lnTo>
                  <a:lnTo>
                    <a:pt x="26348" y="20774"/>
                  </a:lnTo>
                  <a:lnTo>
                    <a:pt x="27362" y="14478"/>
                  </a:lnTo>
                  <a:lnTo>
                    <a:pt x="28563" y="12814"/>
                  </a:lnTo>
                  <a:lnTo>
                    <a:pt x="30421" y="11705"/>
                  </a:lnTo>
                  <a:lnTo>
                    <a:pt x="32719" y="10966"/>
                  </a:lnTo>
                  <a:lnTo>
                    <a:pt x="34251" y="9414"/>
                  </a:lnTo>
                  <a:lnTo>
                    <a:pt x="37304" y="0"/>
                  </a:lnTo>
                  <a:lnTo>
                    <a:pt x="37314" y="47604"/>
                  </a:lnTo>
                  <a:lnTo>
                    <a:pt x="37314" y="95212"/>
                  </a:lnTo>
                  <a:lnTo>
                    <a:pt x="37314" y="102856"/>
                  </a:lnTo>
                  <a:lnTo>
                    <a:pt x="46723" y="114131"/>
                  </a:lnTo>
                  <a:lnTo>
                    <a:pt x="55030" y="114251"/>
                  </a:lnTo>
                  <a:lnTo>
                    <a:pt x="63705" y="107714"/>
                  </a:lnTo>
                  <a:lnTo>
                    <a:pt x="75414" y="10473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28" name="SMARTInkShape-501"/>
            <p:cNvSpPr/>
            <p:nvPr>
              <p:custDataLst>
                <p:tags r:id="rId187"/>
              </p:custDataLst>
            </p:nvPr>
          </p:nvSpPr>
          <p:spPr>
            <a:xfrm>
              <a:off x="4010063" y="2181225"/>
              <a:ext cx="47588" cy="180976"/>
            </a:xfrm>
            <a:custGeom>
              <a:avLst/>
              <a:gdLst/>
              <a:ahLst/>
              <a:cxnLst/>
              <a:rect l="0" t="0" r="0" b="0"/>
              <a:pathLst>
                <a:path w="47588" h="180976">
                  <a:moveTo>
                    <a:pt x="38062" y="0"/>
                  </a:moveTo>
                  <a:lnTo>
                    <a:pt x="38062" y="0"/>
                  </a:lnTo>
                  <a:lnTo>
                    <a:pt x="33006" y="0"/>
                  </a:lnTo>
                  <a:lnTo>
                    <a:pt x="27701" y="2822"/>
                  </a:lnTo>
                  <a:lnTo>
                    <a:pt x="20729" y="8201"/>
                  </a:lnTo>
                  <a:lnTo>
                    <a:pt x="19775" y="11759"/>
                  </a:lnTo>
                  <a:lnTo>
                    <a:pt x="19521" y="14189"/>
                  </a:lnTo>
                  <a:lnTo>
                    <a:pt x="16416" y="19712"/>
                  </a:lnTo>
                  <a:lnTo>
                    <a:pt x="14106" y="22666"/>
                  </a:lnTo>
                  <a:lnTo>
                    <a:pt x="11540" y="31593"/>
                  </a:lnTo>
                  <a:lnTo>
                    <a:pt x="10856" y="36937"/>
                  </a:lnTo>
                  <a:lnTo>
                    <a:pt x="9341" y="40500"/>
                  </a:lnTo>
                  <a:lnTo>
                    <a:pt x="7273" y="42875"/>
                  </a:lnTo>
                  <a:lnTo>
                    <a:pt x="4836" y="44458"/>
                  </a:lnTo>
                  <a:lnTo>
                    <a:pt x="3211" y="46572"/>
                  </a:lnTo>
                  <a:lnTo>
                    <a:pt x="1406" y="51743"/>
                  </a:lnTo>
                  <a:lnTo>
                    <a:pt x="0" y="88532"/>
                  </a:lnTo>
                  <a:lnTo>
                    <a:pt x="2801" y="95086"/>
                  </a:lnTo>
                  <a:lnTo>
                    <a:pt x="5029" y="98316"/>
                  </a:lnTo>
                  <a:lnTo>
                    <a:pt x="8166" y="112974"/>
                  </a:lnTo>
                  <a:lnTo>
                    <a:pt x="9453" y="145933"/>
                  </a:lnTo>
                  <a:lnTo>
                    <a:pt x="12294" y="152348"/>
                  </a:lnTo>
                  <a:lnTo>
                    <a:pt x="31876" y="174622"/>
                  </a:lnTo>
                  <a:lnTo>
                    <a:pt x="38134" y="178151"/>
                  </a:lnTo>
                  <a:lnTo>
                    <a:pt x="47587" y="1809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435" name="SMARTInkShape-Group91"/>
          <p:cNvGrpSpPr/>
          <p:nvPr/>
        </p:nvGrpSpPr>
        <p:grpSpPr>
          <a:xfrm>
            <a:off x="4324467" y="2067057"/>
            <a:ext cx="676159" cy="304669"/>
            <a:chOff x="4324467" y="2067057"/>
            <a:chExt cx="676159" cy="304669"/>
          </a:xfrm>
        </p:grpSpPr>
        <p:sp>
          <p:nvSpPr>
            <p:cNvPr id="16430" name="SMARTInkShape-502"/>
            <p:cNvSpPr/>
            <p:nvPr>
              <p:custDataLst>
                <p:tags r:id="rId180"/>
              </p:custDataLst>
            </p:nvPr>
          </p:nvSpPr>
          <p:spPr>
            <a:xfrm>
              <a:off x="4324467" y="2067057"/>
              <a:ext cx="157176" cy="274209"/>
            </a:xfrm>
            <a:custGeom>
              <a:avLst/>
              <a:gdLst/>
              <a:ahLst/>
              <a:cxnLst/>
              <a:rect l="0" t="0" r="0" b="0"/>
              <a:pathLst>
                <a:path w="157176" h="274209">
                  <a:moveTo>
                    <a:pt x="66558" y="85593"/>
                  </a:moveTo>
                  <a:lnTo>
                    <a:pt x="66558" y="85593"/>
                  </a:lnTo>
                  <a:lnTo>
                    <a:pt x="61502" y="85593"/>
                  </a:lnTo>
                  <a:lnTo>
                    <a:pt x="56197" y="82771"/>
                  </a:lnTo>
                  <a:lnTo>
                    <a:pt x="50311" y="79047"/>
                  </a:lnTo>
                  <a:lnTo>
                    <a:pt x="37910" y="76657"/>
                  </a:lnTo>
                  <a:lnTo>
                    <a:pt x="25268" y="76184"/>
                  </a:lnTo>
                  <a:lnTo>
                    <a:pt x="18926" y="78942"/>
                  </a:lnTo>
                  <a:lnTo>
                    <a:pt x="11288" y="84279"/>
                  </a:lnTo>
                  <a:lnTo>
                    <a:pt x="10243" y="87831"/>
                  </a:lnTo>
                  <a:lnTo>
                    <a:pt x="9573" y="93679"/>
                  </a:lnTo>
                  <a:lnTo>
                    <a:pt x="2894" y="102438"/>
                  </a:lnTo>
                  <a:lnTo>
                    <a:pt x="1221" y="108249"/>
                  </a:lnTo>
                  <a:lnTo>
                    <a:pt x="0" y="135107"/>
                  </a:lnTo>
                  <a:lnTo>
                    <a:pt x="9018" y="182268"/>
                  </a:lnTo>
                  <a:lnTo>
                    <a:pt x="26731" y="229881"/>
                  </a:lnTo>
                  <a:lnTo>
                    <a:pt x="33002" y="240646"/>
                  </a:lnTo>
                  <a:lnTo>
                    <a:pt x="52880" y="263363"/>
                  </a:lnTo>
                  <a:lnTo>
                    <a:pt x="55187" y="269730"/>
                  </a:lnTo>
                  <a:lnTo>
                    <a:pt x="56861" y="271851"/>
                  </a:lnTo>
                  <a:lnTo>
                    <a:pt x="61542" y="274208"/>
                  </a:lnTo>
                  <a:lnTo>
                    <a:pt x="64272" y="273778"/>
                  </a:lnTo>
                  <a:lnTo>
                    <a:pt x="76259" y="268306"/>
                  </a:lnTo>
                  <a:lnTo>
                    <a:pt x="79375" y="267726"/>
                  </a:lnTo>
                  <a:lnTo>
                    <a:pt x="88817" y="261855"/>
                  </a:lnTo>
                  <a:lnTo>
                    <a:pt x="98318" y="253412"/>
                  </a:lnTo>
                  <a:lnTo>
                    <a:pt x="101841" y="247315"/>
                  </a:lnTo>
                  <a:lnTo>
                    <a:pt x="120795" y="205864"/>
                  </a:lnTo>
                  <a:lnTo>
                    <a:pt x="142774" y="158948"/>
                  </a:lnTo>
                  <a:lnTo>
                    <a:pt x="150404" y="128187"/>
                  </a:lnTo>
                  <a:lnTo>
                    <a:pt x="154858" y="95292"/>
                  </a:lnTo>
                  <a:lnTo>
                    <a:pt x="157175" y="88884"/>
                  </a:lnTo>
                  <a:lnTo>
                    <a:pt x="156927" y="76119"/>
                  </a:lnTo>
                  <a:lnTo>
                    <a:pt x="149581" y="30678"/>
                  </a:lnTo>
                  <a:lnTo>
                    <a:pt x="145790" y="23086"/>
                  </a:lnTo>
                  <a:lnTo>
                    <a:pt x="144106" y="16184"/>
                  </a:lnTo>
                  <a:lnTo>
                    <a:pt x="142598" y="13921"/>
                  </a:lnTo>
                  <a:lnTo>
                    <a:pt x="140535" y="12412"/>
                  </a:lnTo>
                  <a:lnTo>
                    <a:pt x="135420" y="9676"/>
                  </a:lnTo>
                  <a:lnTo>
                    <a:pt x="126590" y="3244"/>
                  </a:lnTo>
                  <a:lnTo>
                    <a:pt x="117271" y="869"/>
                  </a:lnTo>
                  <a:lnTo>
                    <a:pt x="101472" y="0"/>
                  </a:lnTo>
                  <a:lnTo>
                    <a:pt x="86898" y="4963"/>
                  </a:lnTo>
                  <a:lnTo>
                    <a:pt x="67146" y="19171"/>
                  </a:lnTo>
                  <a:lnTo>
                    <a:pt x="44367" y="41158"/>
                  </a:lnTo>
                  <a:lnTo>
                    <a:pt x="40820" y="50322"/>
                  </a:lnTo>
                  <a:lnTo>
                    <a:pt x="28393" y="97345"/>
                  </a:lnTo>
                  <a:lnTo>
                    <a:pt x="22206" y="110830"/>
                  </a:lnTo>
                  <a:lnTo>
                    <a:pt x="18933" y="13321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31" name="SMARTInkShape-503"/>
            <p:cNvSpPr/>
            <p:nvPr>
              <p:custDataLst>
                <p:tags r:id="rId181"/>
              </p:custDataLst>
            </p:nvPr>
          </p:nvSpPr>
          <p:spPr>
            <a:xfrm>
              <a:off x="4381500" y="2266950"/>
              <a:ext cx="123826" cy="104776"/>
            </a:xfrm>
            <a:custGeom>
              <a:avLst/>
              <a:gdLst/>
              <a:ahLst/>
              <a:cxnLst/>
              <a:rect l="0" t="0" r="0" b="0"/>
              <a:pathLst>
                <a:path w="123826" h="104776">
                  <a:moveTo>
                    <a:pt x="0" y="0"/>
                  </a:moveTo>
                  <a:lnTo>
                    <a:pt x="0" y="0"/>
                  </a:lnTo>
                  <a:lnTo>
                    <a:pt x="18657" y="0"/>
                  </a:lnTo>
                  <a:lnTo>
                    <a:pt x="41713" y="22666"/>
                  </a:lnTo>
                  <a:lnTo>
                    <a:pt x="44998" y="28771"/>
                  </a:lnTo>
                  <a:lnTo>
                    <a:pt x="45873" y="31881"/>
                  </a:lnTo>
                  <a:lnTo>
                    <a:pt x="47515" y="33954"/>
                  </a:lnTo>
                  <a:lnTo>
                    <a:pt x="88911" y="69885"/>
                  </a:lnTo>
                  <a:lnTo>
                    <a:pt x="92433" y="76215"/>
                  </a:lnTo>
                  <a:lnTo>
                    <a:pt x="95056" y="82557"/>
                  </a:lnTo>
                  <a:lnTo>
                    <a:pt x="99750" y="88903"/>
                  </a:lnTo>
                  <a:lnTo>
                    <a:pt x="105364" y="92429"/>
                  </a:lnTo>
                  <a:lnTo>
                    <a:pt x="111387" y="95055"/>
                  </a:lnTo>
                  <a:lnTo>
                    <a:pt x="123825" y="1047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32" name="SMARTInkShape-504"/>
            <p:cNvSpPr/>
            <p:nvPr>
              <p:custDataLst>
                <p:tags r:id="rId182"/>
              </p:custDataLst>
            </p:nvPr>
          </p:nvSpPr>
          <p:spPr>
            <a:xfrm>
              <a:off x="4572000" y="2220765"/>
              <a:ext cx="152401" cy="137391"/>
            </a:xfrm>
            <a:custGeom>
              <a:avLst/>
              <a:gdLst/>
              <a:ahLst/>
              <a:cxnLst/>
              <a:rect l="0" t="0" r="0" b="0"/>
              <a:pathLst>
                <a:path w="152401" h="137391">
                  <a:moveTo>
                    <a:pt x="0" y="17610"/>
                  </a:moveTo>
                  <a:lnTo>
                    <a:pt x="0" y="17610"/>
                  </a:lnTo>
                  <a:lnTo>
                    <a:pt x="0" y="3421"/>
                  </a:lnTo>
                  <a:lnTo>
                    <a:pt x="1058" y="1801"/>
                  </a:lnTo>
                  <a:lnTo>
                    <a:pt x="2822" y="720"/>
                  </a:lnTo>
                  <a:lnTo>
                    <a:pt x="5056" y="0"/>
                  </a:lnTo>
                  <a:lnTo>
                    <a:pt x="6545" y="578"/>
                  </a:lnTo>
                  <a:lnTo>
                    <a:pt x="7539" y="2022"/>
                  </a:lnTo>
                  <a:lnTo>
                    <a:pt x="9132" y="6888"/>
                  </a:lnTo>
                  <a:lnTo>
                    <a:pt x="12173" y="7553"/>
                  </a:lnTo>
                  <a:lnTo>
                    <a:pt x="33204" y="8082"/>
                  </a:lnTo>
                  <a:lnTo>
                    <a:pt x="34835" y="9142"/>
                  </a:lnTo>
                  <a:lnTo>
                    <a:pt x="35924" y="10906"/>
                  </a:lnTo>
                  <a:lnTo>
                    <a:pt x="36649" y="13141"/>
                  </a:lnTo>
                  <a:lnTo>
                    <a:pt x="38191" y="14630"/>
                  </a:lnTo>
                  <a:lnTo>
                    <a:pt x="42726" y="16285"/>
                  </a:lnTo>
                  <a:lnTo>
                    <a:pt x="44359" y="17785"/>
                  </a:lnTo>
                  <a:lnTo>
                    <a:pt x="48397" y="27233"/>
                  </a:lnTo>
                  <a:lnTo>
                    <a:pt x="54086" y="34455"/>
                  </a:lnTo>
                  <a:lnTo>
                    <a:pt x="56746" y="44431"/>
                  </a:lnTo>
                  <a:lnTo>
                    <a:pt x="63616" y="53443"/>
                  </a:lnTo>
                  <a:lnTo>
                    <a:pt x="65768" y="62329"/>
                  </a:lnTo>
                  <a:lnTo>
                    <a:pt x="66556" y="77970"/>
                  </a:lnTo>
                  <a:lnTo>
                    <a:pt x="63800" y="84301"/>
                  </a:lnTo>
                  <a:lnTo>
                    <a:pt x="60106" y="90642"/>
                  </a:lnTo>
                  <a:lnTo>
                    <a:pt x="57734" y="103336"/>
                  </a:lnTo>
                  <a:lnTo>
                    <a:pt x="57184" y="117359"/>
                  </a:lnTo>
                  <a:lnTo>
                    <a:pt x="56114" y="119035"/>
                  </a:lnTo>
                  <a:lnTo>
                    <a:pt x="54343" y="120151"/>
                  </a:lnTo>
                  <a:lnTo>
                    <a:pt x="52104" y="120896"/>
                  </a:lnTo>
                  <a:lnTo>
                    <a:pt x="50611" y="122451"/>
                  </a:lnTo>
                  <a:lnTo>
                    <a:pt x="47741" y="131479"/>
                  </a:lnTo>
                  <a:lnTo>
                    <a:pt x="55837" y="131872"/>
                  </a:lnTo>
                  <a:lnTo>
                    <a:pt x="56274" y="132943"/>
                  </a:lnTo>
                  <a:lnTo>
                    <a:pt x="56760" y="136955"/>
                  </a:lnTo>
                  <a:lnTo>
                    <a:pt x="57948" y="137390"/>
                  </a:lnTo>
                  <a:lnTo>
                    <a:pt x="66828" y="132531"/>
                  </a:lnTo>
                  <a:lnTo>
                    <a:pt x="83973" y="131934"/>
                  </a:lnTo>
                  <a:lnTo>
                    <a:pt x="92984" y="125369"/>
                  </a:lnTo>
                  <a:lnTo>
                    <a:pt x="101869" y="123269"/>
                  </a:lnTo>
                  <a:lnTo>
                    <a:pt x="108070" y="122778"/>
                  </a:lnTo>
                  <a:lnTo>
                    <a:pt x="114354" y="119737"/>
                  </a:lnTo>
                  <a:lnTo>
                    <a:pt x="120674" y="115916"/>
                  </a:lnTo>
                  <a:lnTo>
                    <a:pt x="130182" y="112707"/>
                  </a:lnTo>
                  <a:lnTo>
                    <a:pt x="152400" y="9381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33" name="SMARTInkShape-505"/>
            <p:cNvSpPr/>
            <p:nvPr>
              <p:custDataLst>
                <p:tags r:id="rId183"/>
              </p:custDataLst>
            </p:nvPr>
          </p:nvSpPr>
          <p:spPr>
            <a:xfrm>
              <a:off x="4857750" y="2228850"/>
              <a:ext cx="142876" cy="9526"/>
            </a:xfrm>
            <a:custGeom>
              <a:avLst/>
              <a:gdLst/>
              <a:ahLst/>
              <a:cxnLst/>
              <a:rect l="0" t="0" r="0" b="0"/>
              <a:pathLst>
                <a:path w="142876" h="9526">
                  <a:moveTo>
                    <a:pt x="0" y="9525"/>
                  </a:moveTo>
                  <a:lnTo>
                    <a:pt x="0" y="9525"/>
                  </a:lnTo>
                  <a:lnTo>
                    <a:pt x="44536" y="9525"/>
                  </a:lnTo>
                  <a:lnTo>
                    <a:pt x="85755" y="9525"/>
                  </a:lnTo>
                  <a:lnTo>
                    <a:pt x="88920" y="8467"/>
                  </a:lnTo>
                  <a:lnTo>
                    <a:pt x="91030" y="6703"/>
                  </a:lnTo>
                  <a:lnTo>
                    <a:pt x="92437" y="4469"/>
                  </a:lnTo>
                  <a:lnTo>
                    <a:pt x="94433" y="2979"/>
                  </a:lnTo>
                  <a:lnTo>
                    <a:pt x="99473" y="1324"/>
                  </a:lnTo>
                  <a:lnTo>
                    <a:pt x="102299" y="1941"/>
                  </a:lnTo>
                  <a:lnTo>
                    <a:pt x="108260" y="5449"/>
                  </a:lnTo>
                  <a:lnTo>
                    <a:pt x="111332" y="5749"/>
                  </a:lnTo>
                  <a:lnTo>
                    <a:pt x="133159" y="191"/>
                  </a:lnTo>
                  <a:lnTo>
                    <a:pt x="14287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34" name="SMARTInkShape-506"/>
            <p:cNvSpPr/>
            <p:nvPr>
              <p:custDataLst>
                <p:tags r:id="rId184"/>
              </p:custDataLst>
            </p:nvPr>
          </p:nvSpPr>
          <p:spPr>
            <a:xfrm>
              <a:off x="4924428" y="2171700"/>
              <a:ext cx="38098" cy="171451"/>
            </a:xfrm>
            <a:custGeom>
              <a:avLst/>
              <a:gdLst/>
              <a:ahLst/>
              <a:cxnLst/>
              <a:rect l="0" t="0" r="0" b="0"/>
              <a:pathLst>
                <a:path w="38098" h="171451">
                  <a:moveTo>
                    <a:pt x="38097" y="0"/>
                  </a:moveTo>
                  <a:lnTo>
                    <a:pt x="38097" y="0"/>
                  </a:lnTo>
                  <a:lnTo>
                    <a:pt x="33041" y="0"/>
                  </a:lnTo>
                  <a:lnTo>
                    <a:pt x="31552" y="1058"/>
                  </a:lnTo>
                  <a:lnTo>
                    <a:pt x="30558" y="2822"/>
                  </a:lnTo>
                  <a:lnTo>
                    <a:pt x="29896" y="5056"/>
                  </a:lnTo>
                  <a:lnTo>
                    <a:pt x="20487" y="17334"/>
                  </a:lnTo>
                  <a:lnTo>
                    <a:pt x="12785" y="26315"/>
                  </a:lnTo>
                  <a:lnTo>
                    <a:pt x="10489" y="35196"/>
                  </a:lnTo>
                  <a:lnTo>
                    <a:pt x="8488" y="64565"/>
                  </a:lnTo>
                  <a:lnTo>
                    <a:pt x="882" y="91193"/>
                  </a:lnTo>
                  <a:lnTo>
                    <a:pt x="13" y="135568"/>
                  </a:lnTo>
                  <a:lnTo>
                    <a:pt x="0" y="154132"/>
                  </a:lnTo>
                  <a:lnTo>
                    <a:pt x="2820" y="161283"/>
                  </a:lnTo>
                  <a:lnTo>
                    <a:pt x="9522" y="1714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439" name="SMARTInkShape-Group92"/>
          <p:cNvGrpSpPr/>
          <p:nvPr/>
        </p:nvGrpSpPr>
        <p:grpSpPr>
          <a:xfrm>
            <a:off x="5248354" y="2038389"/>
            <a:ext cx="352219" cy="352387"/>
            <a:chOff x="5248354" y="2038389"/>
            <a:chExt cx="352219" cy="352387"/>
          </a:xfrm>
        </p:grpSpPr>
        <p:sp>
          <p:nvSpPr>
            <p:cNvPr id="16436" name="SMARTInkShape-507"/>
            <p:cNvSpPr/>
            <p:nvPr>
              <p:custDataLst>
                <p:tags r:id="rId177"/>
              </p:custDataLst>
            </p:nvPr>
          </p:nvSpPr>
          <p:spPr>
            <a:xfrm>
              <a:off x="5248354" y="2038389"/>
              <a:ext cx="170931" cy="276169"/>
            </a:xfrm>
            <a:custGeom>
              <a:avLst/>
              <a:gdLst/>
              <a:ahLst/>
              <a:cxnLst/>
              <a:rect l="0" t="0" r="0" b="0"/>
              <a:pathLst>
                <a:path w="170931" h="276169">
                  <a:moveTo>
                    <a:pt x="18971" y="66636"/>
                  </a:moveTo>
                  <a:lnTo>
                    <a:pt x="18971" y="66636"/>
                  </a:lnTo>
                  <a:lnTo>
                    <a:pt x="28103" y="66636"/>
                  </a:lnTo>
                  <a:lnTo>
                    <a:pt x="20261" y="66636"/>
                  </a:lnTo>
                  <a:lnTo>
                    <a:pt x="14297" y="71692"/>
                  </a:lnTo>
                  <a:lnTo>
                    <a:pt x="11602" y="76997"/>
                  </a:lnTo>
                  <a:lnTo>
                    <a:pt x="828" y="120796"/>
                  </a:lnTo>
                  <a:lnTo>
                    <a:pt x="0" y="162377"/>
                  </a:lnTo>
                  <a:lnTo>
                    <a:pt x="1003" y="183316"/>
                  </a:lnTo>
                  <a:lnTo>
                    <a:pt x="14111" y="226679"/>
                  </a:lnTo>
                  <a:lnTo>
                    <a:pt x="26291" y="260211"/>
                  </a:lnTo>
                  <a:lnTo>
                    <a:pt x="36268" y="273874"/>
                  </a:lnTo>
                  <a:lnTo>
                    <a:pt x="40064" y="275158"/>
                  </a:lnTo>
                  <a:lnTo>
                    <a:pt x="64750" y="276168"/>
                  </a:lnTo>
                  <a:lnTo>
                    <a:pt x="103437" y="239331"/>
                  </a:lnTo>
                  <a:lnTo>
                    <a:pt x="129836" y="196698"/>
                  </a:lnTo>
                  <a:lnTo>
                    <a:pt x="152305" y="152354"/>
                  </a:lnTo>
                  <a:lnTo>
                    <a:pt x="157606" y="139658"/>
                  </a:lnTo>
                  <a:lnTo>
                    <a:pt x="169137" y="95211"/>
                  </a:lnTo>
                  <a:lnTo>
                    <a:pt x="170930" y="69811"/>
                  </a:lnTo>
                  <a:lnTo>
                    <a:pt x="163132" y="36767"/>
                  </a:lnTo>
                  <a:lnTo>
                    <a:pt x="159595" y="29372"/>
                  </a:lnTo>
                  <a:lnTo>
                    <a:pt x="148701" y="16001"/>
                  </a:lnTo>
                  <a:lnTo>
                    <a:pt x="142599" y="12382"/>
                  </a:lnTo>
                  <a:lnTo>
                    <a:pt x="136358" y="9715"/>
                  </a:lnTo>
                  <a:lnTo>
                    <a:pt x="126895" y="3321"/>
                  </a:lnTo>
                  <a:lnTo>
                    <a:pt x="117389" y="956"/>
                  </a:lnTo>
                  <a:lnTo>
                    <a:pt x="91996" y="0"/>
                  </a:lnTo>
                  <a:lnTo>
                    <a:pt x="85646" y="2800"/>
                  </a:lnTo>
                  <a:lnTo>
                    <a:pt x="82471" y="5029"/>
                  </a:lnTo>
                  <a:lnTo>
                    <a:pt x="78943" y="10327"/>
                  </a:lnTo>
                  <a:lnTo>
                    <a:pt x="76317" y="16210"/>
                  </a:lnTo>
                  <a:lnTo>
                    <a:pt x="61042" y="34919"/>
                  </a:lnTo>
                  <a:lnTo>
                    <a:pt x="47546" y="6663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37" name="SMARTInkShape-508"/>
            <p:cNvSpPr/>
            <p:nvPr>
              <p:custDataLst>
                <p:tags r:id="rId178"/>
              </p:custDataLst>
            </p:nvPr>
          </p:nvSpPr>
          <p:spPr>
            <a:xfrm>
              <a:off x="5305425" y="2228850"/>
              <a:ext cx="104776" cy="123826"/>
            </a:xfrm>
            <a:custGeom>
              <a:avLst/>
              <a:gdLst/>
              <a:ahLst/>
              <a:cxnLst/>
              <a:rect l="0" t="0" r="0" b="0"/>
              <a:pathLst>
                <a:path w="104776" h="123826">
                  <a:moveTo>
                    <a:pt x="0" y="0"/>
                  </a:moveTo>
                  <a:lnTo>
                    <a:pt x="0" y="0"/>
                  </a:lnTo>
                  <a:lnTo>
                    <a:pt x="9132" y="9133"/>
                  </a:lnTo>
                  <a:lnTo>
                    <a:pt x="14465" y="9409"/>
                  </a:lnTo>
                  <a:lnTo>
                    <a:pt x="15994" y="10506"/>
                  </a:lnTo>
                  <a:lnTo>
                    <a:pt x="17013" y="12296"/>
                  </a:lnTo>
                  <a:lnTo>
                    <a:pt x="18648" y="17716"/>
                  </a:lnTo>
                  <a:lnTo>
                    <a:pt x="25516" y="26391"/>
                  </a:lnTo>
                  <a:lnTo>
                    <a:pt x="27217" y="32190"/>
                  </a:lnTo>
                  <a:lnTo>
                    <a:pt x="28727" y="34160"/>
                  </a:lnTo>
                  <a:lnTo>
                    <a:pt x="41713" y="42638"/>
                  </a:lnTo>
                  <a:lnTo>
                    <a:pt x="44998" y="48231"/>
                  </a:lnTo>
                  <a:lnTo>
                    <a:pt x="47515" y="54244"/>
                  </a:lnTo>
                  <a:lnTo>
                    <a:pt x="53825" y="63580"/>
                  </a:lnTo>
                  <a:lnTo>
                    <a:pt x="57223" y="73048"/>
                  </a:lnTo>
                  <a:lnTo>
                    <a:pt x="63404" y="82557"/>
                  </a:lnTo>
                  <a:lnTo>
                    <a:pt x="66764" y="92077"/>
                  </a:lnTo>
                  <a:lnTo>
                    <a:pt x="93772" y="122336"/>
                  </a:lnTo>
                  <a:lnTo>
                    <a:pt x="104775" y="1238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38" name="SMARTInkShape-509"/>
            <p:cNvSpPr/>
            <p:nvPr>
              <p:custDataLst>
                <p:tags r:id="rId179"/>
              </p:custDataLst>
            </p:nvPr>
          </p:nvSpPr>
          <p:spPr>
            <a:xfrm>
              <a:off x="5476875" y="2228861"/>
              <a:ext cx="123698" cy="161915"/>
            </a:xfrm>
            <a:custGeom>
              <a:avLst/>
              <a:gdLst/>
              <a:ahLst/>
              <a:cxnLst/>
              <a:rect l="0" t="0" r="0" b="0"/>
              <a:pathLst>
                <a:path w="123698" h="161915">
                  <a:moveTo>
                    <a:pt x="0" y="19039"/>
                  </a:moveTo>
                  <a:lnTo>
                    <a:pt x="0" y="19039"/>
                  </a:lnTo>
                  <a:lnTo>
                    <a:pt x="0" y="13983"/>
                  </a:lnTo>
                  <a:lnTo>
                    <a:pt x="1058" y="12493"/>
                  </a:lnTo>
                  <a:lnTo>
                    <a:pt x="2822" y="11500"/>
                  </a:lnTo>
                  <a:lnTo>
                    <a:pt x="5056" y="10838"/>
                  </a:lnTo>
                  <a:lnTo>
                    <a:pt x="6545" y="9338"/>
                  </a:lnTo>
                  <a:lnTo>
                    <a:pt x="8201" y="4850"/>
                  </a:lnTo>
                  <a:lnTo>
                    <a:pt x="9701" y="3230"/>
                  </a:lnTo>
                  <a:lnTo>
                    <a:pt x="18923" y="26"/>
                  </a:lnTo>
                  <a:lnTo>
                    <a:pt x="24069" y="0"/>
                  </a:lnTo>
                  <a:lnTo>
                    <a:pt x="25571" y="1055"/>
                  </a:lnTo>
                  <a:lnTo>
                    <a:pt x="26572" y="2816"/>
                  </a:lnTo>
                  <a:lnTo>
                    <a:pt x="28311" y="9691"/>
                  </a:lnTo>
                  <a:lnTo>
                    <a:pt x="28575" y="54926"/>
                  </a:lnTo>
                  <a:lnTo>
                    <a:pt x="28575" y="66664"/>
                  </a:lnTo>
                  <a:lnTo>
                    <a:pt x="33631" y="66664"/>
                  </a:lnTo>
                  <a:lnTo>
                    <a:pt x="35120" y="65606"/>
                  </a:lnTo>
                  <a:lnTo>
                    <a:pt x="36114" y="63842"/>
                  </a:lnTo>
                  <a:lnTo>
                    <a:pt x="36776" y="61608"/>
                  </a:lnTo>
                  <a:lnTo>
                    <a:pt x="38276" y="60118"/>
                  </a:lnTo>
                  <a:lnTo>
                    <a:pt x="42764" y="58463"/>
                  </a:lnTo>
                  <a:lnTo>
                    <a:pt x="44385" y="56963"/>
                  </a:lnTo>
                  <a:lnTo>
                    <a:pt x="46185" y="52475"/>
                  </a:lnTo>
                  <a:lnTo>
                    <a:pt x="47723" y="50855"/>
                  </a:lnTo>
                  <a:lnTo>
                    <a:pt x="52255" y="49054"/>
                  </a:lnTo>
                  <a:lnTo>
                    <a:pt x="98542" y="47615"/>
                  </a:lnTo>
                  <a:lnTo>
                    <a:pt x="100620" y="48673"/>
                  </a:lnTo>
                  <a:lnTo>
                    <a:pt x="102005" y="50437"/>
                  </a:lnTo>
                  <a:lnTo>
                    <a:pt x="102929" y="52670"/>
                  </a:lnTo>
                  <a:lnTo>
                    <a:pt x="104603" y="54160"/>
                  </a:lnTo>
                  <a:lnTo>
                    <a:pt x="109284" y="55815"/>
                  </a:lnTo>
                  <a:lnTo>
                    <a:pt x="110956" y="57315"/>
                  </a:lnTo>
                  <a:lnTo>
                    <a:pt x="121643" y="76385"/>
                  </a:lnTo>
                  <a:lnTo>
                    <a:pt x="123697" y="98425"/>
                  </a:lnTo>
                  <a:lnTo>
                    <a:pt x="120946" y="104769"/>
                  </a:lnTo>
                  <a:lnTo>
                    <a:pt x="117253" y="111116"/>
                  </a:lnTo>
                  <a:lnTo>
                    <a:pt x="114117" y="120640"/>
                  </a:lnTo>
                  <a:lnTo>
                    <a:pt x="97425" y="143453"/>
                  </a:lnTo>
                  <a:lnTo>
                    <a:pt x="96701" y="146431"/>
                  </a:lnTo>
                  <a:lnTo>
                    <a:pt x="90622" y="155680"/>
                  </a:lnTo>
                  <a:lnTo>
                    <a:pt x="85080" y="159144"/>
                  </a:lnTo>
                  <a:lnTo>
                    <a:pt x="76200" y="16191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444" name="SMARTInkShape-Group93"/>
          <p:cNvGrpSpPr/>
          <p:nvPr/>
        </p:nvGrpSpPr>
        <p:grpSpPr>
          <a:xfrm>
            <a:off x="5829300" y="2058773"/>
            <a:ext cx="809626" cy="227217"/>
            <a:chOff x="5829300" y="2058773"/>
            <a:chExt cx="809626" cy="227217"/>
          </a:xfrm>
        </p:grpSpPr>
        <p:sp>
          <p:nvSpPr>
            <p:cNvPr id="16440" name="SMARTInkShape-510"/>
            <p:cNvSpPr/>
            <p:nvPr>
              <p:custDataLst>
                <p:tags r:id="rId173"/>
              </p:custDataLst>
            </p:nvPr>
          </p:nvSpPr>
          <p:spPr>
            <a:xfrm>
              <a:off x="5829300" y="2162175"/>
              <a:ext cx="123826" cy="19051"/>
            </a:xfrm>
            <a:custGeom>
              <a:avLst/>
              <a:gdLst/>
              <a:ahLst/>
              <a:cxnLst/>
              <a:rect l="0" t="0" r="0" b="0"/>
              <a:pathLst>
                <a:path w="123826" h="19051">
                  <a:moveTo>
                    <a:pt x="0" y="0"/>
                  </a:moveTo>
                  <a:lnTo>
                    <a:pt x="0" y="0"/>
                  </a:lnTo>
                  <a:lnTo>
                    <a:pt x="17692" y="0"/>
                  </a:lnTo>
                  <a:lnTo>
                    <a:pt x="18144" y="1058"/>
                  </a:lnTo>
                  <a:lnTo>
                    <a:pt x="18648" y="5056"/>
                  </a:lnTo>
                  <a:lnTo>
                    <a:pt x="19840" y="6546"/>
                  </a:lnTo>
                  <a:lnTo>
                    <a:pt x="27217" y="9133"/>
                  </a:lnTo>
                  <a:lnTo>
                    <a:pt x="73032" y="9524"/>
                  </a:lnTo>
                  <a:lnTo>
                    <a:pt x="79378" y="9525"/>
                  </a:lnTo>
                  <a:lnTo>
                    <a:pt x="85726" y="12347"/>
                  </a:lnTo>
                  <a:lnTo>
                    <a:pt x="92075" y="16071"/>
                  </a:lnTo>
                  <a:lnTo>
                    <a:pt x="104775" y="18462"/>
                  </a:lnTo>
                  <a:lnTo>
                    <a:pt x="123825" y="19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41" name="SMARTInkShape-511"/>
            <p:cNvSpPr/>
            <p:nvPr>
              <p:custDataLst>
                <p:tags r:id="rId174"/>
              </p:custDataLst>
            </p:nvPr>
          </p:nvSpPr>
          <p:spPr>
            <a:xfrm>
              <a:off x="5838825" y="2228850"/>
              <a:ext cx="161926" cy="38097"/>
            </a:xfrm>
            <a:custGeom>
              <a:avLst/>
              <a:gdLst/>
              <a:ahLst/>
              <a:cxnLst/>
              <a:rect l="0" t="0" r="0" b="0"/>
              <a:pathLst>
                <a:path w="161926" h="38097">
                  <a:moveTo>
                    <a:pt x="0" y="19050"/>
                  </a:moveTo>
                  <a:lnTo>
                    <a:pt x="0" y="19050"/>
                  </a:lnTo>
                  <a:lnTo>
                    <a:pt x="0" y="37949"/>
                  </a:lnTo>
                  <a:lnTo>
                    <a:pt x="22390" y="38096"/>
                  </a:lnTo>
                  <a:lnTo>
                    <a:pt x="64107" y="26341"/>
                  </a:lnTo>
                  <a:lnTo>
                    <a:pt x="68138" y="23911"/>
                  </a:lnTo>
                  <a:lnTo>
                    <a:pt x="111376" y="12788"/>
                  </a:lnTo>
                  <a:lnTo>
                    <a:pt x="16192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42" name="SMARTInkShape-512"/>
            <p:cNvSpPr/>
            <p:nvPr>
              <p:custDataLst>
                <p:tags r:id="rId175"/>
              </p:custDataLst>
            </p:nvPr>
          </p:nvSpPr>
          <p:spPr>
            <a:xfrm>
              <a:off x="6143625" y="2058773"/>
              <a:ext cx="218945" cy="227217"/>
            </a:xfrm>
            <a:custGeom>
              <a:avLst/>
              <a:gdLst/>
              <a:ahLst/>
              <a:cxnLst/>
              <a:rect l="0" t="0" r="0" b="0"/>
              <a:pathLst>
                <a:path w="218945" h="227217">
                  <a:moveTo>
                    <a:pt x="76200" y="65302"/>
                  </a:moveTo>
                  <a:lnTo>
                    <a:pt x="76200" y="65302"/>
                  </a:lnTo>
                  <a:lnTo>
                    <a:pt x="49885" y="92676"/>
                  </a:lnTo>
                  <a:lnTo>
                    <a:pt x="42063" y="107044"/>
                  </a:lnTo>
                  <a:lnTo>
                    <a:pt x="38883" y="121917"/>
                  </a:lnTo>
                  <a:lnTo>
                    <a:pt x="37390" y="129622"/>
                  </a:lnTo>
                  <a:lnTo>
                    <a:pt x="22299" y="173180"/>
                  </a:lnTo>
                  <a:lnTo>
                    <a:pt x="19240" y="198462"/>
                  </a:lnTo>
                  <a:lnTo>
                    <a:pt x="19177" y="201700"/>
                  </a:lnTo>
                  <a:lnTo>
                    <a:pt x="21929" y="208121"/>
                  </a:lnTo>
                  <a:lnTo>
                    <a:pt x="36660" y="225737"/>
                  </a:lnTo>
                  <a:lnTo>
                    <a:pt x="42730" y="226785"/>
                  </a:lnTo>
                  <a:lnTo>
                    <a:pt x="69888" y="227216"/>
                  </a:lnTo>
                  <a:lnTo>
                    <a:pt x="76217" y="224400"/>
                  </a:lnTo>
                  <a:lnTo>
                    <a:pt x="98623" y="212038"/>
                  </a:lnTo>
                  <a:lnTo>
                    <a:pt x="122140" y="203629"/>
                  </a:lnTo>
                  <a:lnTo>
                    <a:pt x="131190" y="195219"/>
                  </a:lnTo>
                  <a:lnTo>
                    <a:pt x="145623" y="177631"/>
                  </a:lnTo>
                  <a:lnTo>
                    <a:pt x="169408" y="157888"/>
                  </a:lnTo>
                  <a:lnTo>
                    <a:pt x="199971" y="110872"/>
                  </a:lnTo>
                  <a:lnTo>
                    <a:pt x="205293" y="99314"/>
                  </a:lnTo>
                  <a:lnTo>
                    <a:pt x="211531" y="77469"/>
                  </a:lnTo>
                  <a:lnTo>
                    <a:pt x="215722" y="68593"/>
                  </a:lnTo>
                  <a:lnTo>
                    <a:pt x="218944" y="33990"/>
                  </a:lnTo>
                  <a:lnTo>
                    <a:pt x="216195" y="27397"/>
                  </a:lnTo>
                  <a:lnTo>
                    <a:pt x="205806" y="14541"/>
                  </a:lnTo>
                  <a:lnTo>
                    <a:pt x="199772" y="10991"/>
                  </a:lnTo>
                  <a:lnTo>
                    <a:pt x="155013" y="0"/>
                  </a:lnTo>
                  <a:lnTo>
                    <a:pt x="145447" y="2060"/>
                  </a:lnTo>
                  <a:lnTo>
                    <a:pt x="136610" y="5444"/>
                  </a:lnTo>
                  <a:lnTo>
                    <a:pt x="107543" y="12852"/>
                  </a:lnTo>
                  <a:lnTo>
                    <a:pt x="59922" y="39942"/>
                  </a:lnTo>
                  <a:lnTo>
                    <a:pt x="50268" y="49092"/>
                  </a:lnTo>
                  <a:lnTo>
                    <a:pt x="11580" y="94539"/>
                  </a:lnTo>
                  <a:lnTo>
                    <a:pt x="3431" y="110301"/>
                  </a:lnTo>
                  <a:lnTo>
                    <a:pt x="452" y="128456"/>
                  </a:lnTo>
                  <a:lnTo>
                    <a:pt x="0" y="14150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43" name="SMARTInkShape-513"/>
            <p:cNvSpPr/>
            <p:nvPr>
              <p:custDataLst>
                <p:tags r:id="rId176"/>
              </p:custDataLst>
            </p:nvPr>
          </p:nvSpPr>
          <p:spPr>
            <a:xfrm>
              <a:off x="6553200" y="2133600"/>
              <a:ext cx="85726" cy="47626"/>
            </a:xfrm>
            <a:custGeom>
              <a:avLst/>
              <a:gdLst/>
              <a:ahLst/>
              <a:cxnLst/>
              <a:rect l="0" t="0" r="0" b="0"/>
              <a:pathLst>
                <a:path w="85726" h="47626">
                  <a:moveTo>
                    <a:pt x="85725" y="0"/>
                  </a:moveTo>
                  <a:lnTo>
                    <a:pt x="85725" y="0"/>
                  </a:lnTo>
                  <a:lnTo>
                    <a:pt x="85725" y="8201"/>
                  </a:lnTo>
                  <a:lnTo>
                    <a:pt x="80669" y="14189"/>
                  </a:lnTo>
                  <a:lnTo>
                    <a:pt x="75364" y="16890"/>
                  </a:lnTo>
                  <a:lnTo>
                    <a:pt x="48869" y="23980"/>
                  </a:lnTo>
                  <a:lnTo>
                    <a:pt x="29157" y="35509"/>
                  </a:lnTo>
                  <a:lnTo>
                    <a:pt x="0" y="476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447" name="SMARTInkShape-Group94"/>
          <p:cNvGrpSpPr/>
          <p:nvPr/>
        </p:nvGrpSpPr>
        <p:grpSpPr>
          <a:xfrm>
            <a:off x="2514728" y="2676536"/>
            <a:ext cx="199506" cy="285740"/>
            <a:chOff x="2514728" y="2676536"/>
            <a:chExt cx="199506" cy="285740"/>
          </a:xfrm>
        </p:grpSpPr>
        <p:sp>
          <p:nvSpPr>
            <p:cNvPr id="16445" name="SMARTInkShape-514"/>
            <p:cNvSpPr/>
            <p:nvPr>
              <p:custDataLst>
                <p:tags r:id="rId171"/>
              </p:custDataLst>
            </p:nvPr>
          </p:nvSpPr>
          <p:spPr>
            <a:xfrm>
              <a:off x="2514728" y="2676536"/>
              <a:ext cx="114173" cy="208212"/>
            </a:xfrm>
            <a:custGeom>
              <a:avLst/>
              <a:gdLst/>
              <a:ahLst/>
              <a:cxnLst/>
              <a:rect l="0" t="0" r="0" b="0"/>
              <a:pathLst>
                <a:path w="114173" h="208212">
                  <a:moveTo>
                    <a:pt x="37972" y="66664"/>
                  </a:moveTo>
                  <a:lnTo>
                    <a:pt x="37972" y="66664"/>
                  </a:lnTo>
                  <a:lnTo>
                    <a:pt x="52907" y="66664"/>
                  </a:lnTo>
                  <a:lnTo>
                    <a:pt x="50607" y="66664"/>
                  </a:lnTo>
                  <a:lnTo>
                    <a:pt x="50629" y="65606"/>
                  </a:lnTo>
                  <a:lnTo>
                    <a:pt x="59377" y="54906"/>
                  </a:lnTo>
                  <a:lnTo>
                    <a:pt x="61767" y="52475"/>
                  </a:lnTo>
                  <a:lnTo>
                    <a:pt x="67245" y="49774"/>
                  </a:lnTo>
                  <a:lnTo>
                    <a:pt x="70187" y="49054"/>
                  </a:lnTo>
                  <a:lnTo>
                    <a:pt x="72149" y="47516"/>
                  </a:lnTo>
                  <a:lnTo>
                    <a:pt x="74328" y="42984"/>
                  </a:lnTo>
                  <a:lnTo>
                    <a:pt x="75968" y="41352"/>
                  </a:lnTo>
                  <a:lnTo>
                    <a:pt x="80612" y="39539"/>
                  </a:lnTo>
                  <a:lnTo>
                    <a:pt x="82274" y="37998"/>
                  </a:lnTo>
                  <a:lnTo>
                    <a:pt x="94153" y="19150"/>
                  </a:lnTo>
                  <a:lnTo>
                    <a:pt x="95084" y="4895"/>
                  </a:lnTo>
                  <a:lnTo>
                    <a:pt x="94038" y="3260"/>
                  </a:lnTo>
                  <a:lnTo>
                    <a:pt x="92283" y="2170"/>
                  </a:lnTo>
                  <a:lnTo>
                    <a:pt x="85419" y="276"/>
                  </a:lnTo>
                  <a:lnTo>
                    <a:pt x="63241" y="0"/>
                  </a:lnTo>
                  <a:lnTo>
                    <a:pt x="56964" y="2816"/>
                  </a:lnTo>
                  <a:lnTo>
                    <a:pt x="25271" y="31788"/>
                  </a:lnTo>
                  <a:lnTo>
                    <a:pt x="21744" y="38111"/>
                  </a:lnTo>
                  <a:lnTo>
                    <a:pt x="4782" y="84028"/>
                  </a:lnTo>
                  <a:lnTo>
                    <a:pt x="304" y="115713"/>
                  </a:lnTo>
                  <a:lnTo>
                    <a:pt x="0" y="131527"/>
                  </a:lnTo>
                  <a:lnTo>
                    <a:pt x="2751" y="140648"/>
                  </a:lnTo>
                  <a:lnTo>
                    <a:pt x="6443" y="148229"/>
                  </a:lnTo>
                  <a:lnTo>
                    <a:pt x="10196" y="168178"/>
                  </a:lnTo>
                  <a:lnTo>
                    <a:pt x="14338" y="174576"/>
                  </a:lnTo>
                  <a:lnTo>
                    <a:pt x="19707" y="178125"/>
                  </a:lnTo>
                  <a:lnTo>
                    <a:pt x="22620" y="179071"/>
                  </a:lnTo>
                  <a:lnTo>
                    <a:pt x="24563" y="180760"/>
                  </a:lnTo>
                  <a:lnTo>
                    <a:pt x="26721" y="185460"/>
                  </a:lnTo>
                  <a:lnTo>
                    <a:pt x="28354" y="187136"/>
                  </a:lnTo>
                  <a:lnTo>
                    <a:pt x="47677" y="197832"/>
                  </a:lnTo>
                  <a:lnTo>
                    <a:pt x="73161" y="201047"/>
                  </a:lnTo>
                  <a:lnTo>
                    <a:pt x="83750" y="208211"/>
                  </a:lnTo>
                  <a:lnTo>
                    <a:pt x="85424" y="207596"/>
                  </a:lnTo>
                  <a:lnTo>
                    <a:pt x="92836" y="202731"/>
                  </a:lnTo>
                  <a:lnTo>
                    <a:pt x="104823" y="200550"/>
                  </a:lnTo>
                  <a:lnTo>
                    <a:pt x="114172" y="20001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46" name="SMARTInkShape-515"/>
            <p:cNvSpPr/>
            <p:nvPr>
              <p:custDataLst>
                <p:tags r:id="rId172"/>
              </p:custDataLst>
            </p:nvPr>
          </p:nvSpPr>
          <p:spPr>
            <a:xfrm>
              <a:off x="2695575" y="2838487"/>
              <a:ext cx="18659" cy="123789"/>
            </a:xfrm>
            <a:custGeom>
              <a:avLst/>
              <a:gdLst/>
              <a:ahLst/>
              <a:cxnLst/>
              <a:rect l="0" t="0" r="0" b="0"/>
              <a:pathLst>
                <a:path w="18659" h="123789">
                  <a:moveTo>
                    <a:pt x="9525" y="19013"/>
                  </a:moveTo>
                  <a:lnTo>
                    <a:pt x="9525" y="19013"/>
                  </a:lnTo>
                  <a:lnTo>
                    <a:pt x="9525" y="0"/>
                  </a:lnTo>
                  <a:lnTo>
                    <a:pt x="17726" y="8167"/>
                  </a:lnTo>
                  <a:lnTo>
                    <a:pt x="18658" y="14153"/>
                  </a:lnTo>
                  <a:lnTo>
                    <a:pt x="17730" y="15773"/>
                  </a:lnTo>
                  <a:lnTo>
                    <a:pt x="16053" y="16853"/>
                  </a:lnTo>
                  <a:lnTo>
                    <a:pt x="13877" y="17573"/>
                  </a:lnTo>
                  <a:lnTo>
                    <a:pt x="12426" y="19111"/>
                  </a:lnTo>
                  <a:lnTo>
                    <a:pt x="10814" y="23643"/>
                  </a:lnTo>
                  <a:lnTo>
                    <a:pt x="6707" y="69465"/>
                  </a:lnTo>
                  <a:lnTo>
                    <a:pt x="1325" y="87540"/>
                  </a:lnTo>
                  <a:lnTo>
                    <a:pt x="0" y="12378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354" name="SMARTInkShape-Group95"/>
          <p:cNvGrpSpPr/>
          <p:nvPr/>
        </p:nvGrpSpPr>
        <p:grpSpPr>
          <a:xfrm>
            <a:off x="2876550" y="2343150"/>
            <a:ext cx="6057737" cy="579702"/>
            <a:chOff x="2876550" y="2343150"/>
            <a:chExt cx="6057737" cy="579702"/>
          </a:xfrm>
        </p:grpSpPr>
        <p:sp>
          <p:nvSpPr>
            <p:cNvPr id="13312" name="SMARTInkShape-516"/>
            <p:cNvSpPr/>
            <p:nvPr>
              <p:custDataLst>
                <p:tags r:id="rId130"/>
              </p:custDataLst>
            </p:nvPr>
          </p:nvSpPr>
          <p:spPr>
            <a:xfrm>
              <a:off x="2876550" y="2705100"/>
              <a:ext cx="228601" cy="171451"/>
            </a:xfrm>
            <a:custGeom>
              <a:avLst/>
              <a:gdLst/>
              <a:ahLst/>
              <a:cxnLst/>
              <a:rect l="0" t="0" r="0" b="0"/>
              <a:pathLst>
                <a:path w="228601" h="171451">
                  <a:moveTo>
                    <a:pt x="0" y="28575"/>
                  </a:moveTo>
                  <a:lnTo>
                    <a:pt x="0" y="28575"/>
                  </a:lnTo>
                  <a:lnTo>
                    <a:pt x="0" y="9560"/>
                  </a:lnTo>
                  <a:lnTo>
                    <a:pt x="9525" y="0"/>
                  </a:lnTo>
                  <a:lnTo>
                    <a:pt x="9525" y="8201"/>
                  </a:lnTo>
                  <a:lnTo>
                    <a:pt x="17725" y="17610"/>
                  </a:lnTo>
                  <a:lnTo>
                    <a:pt x="18658" y="23680"/>
                  </a:lnTo>
                  <a:lnTo>
                    <a:pt x="19040" y="50838"/>
                  </a:lnTo>
                  <a:lnTo>
                    <a:pt x="21867" y="57167"/>
                  </a:lnTo>
                  <a:lnTo>
                    <a:pt x="25594" y="63508"/>
                  </a:lnTo>
                  <a:lnTo>
                    <a:pt x="27692" y="74086"/>
                  </a:lnTo>
                  <a:lnTo>
                    <a:pt x="28568" y="120572"/>
                  </a:lnTo>
                  <a:lnTo>
                    <a:pt x="28575" y="161914"/>
                  </a:lnTo>
                  <a:lnTo>
                    <a:pt x="28575" y="114697"/>
                  </a:lnTo>
                  <a:lnTo>
                    <a:pt x="28575" y="82557"/>
                  </a:lnTo>
                  <a:lnTo>
                    <a:pt x="31397" y="76203"/>
                  </a:lnTo>
                  <a:lnTo>
                    <a:pt x="35121" y="69851"/>
                  </a:lnTo>
                  <a:lnTo>
                    <a:pt x="38276" y="60326"/>
                  </a:lnTo>
                  <a:lnTo>
                    <a:pt x="52255" y="43126"/>
                  </a:lnTo>
                  <a:lnTo>
                    <a:pt x="57797" y="40333"/>
                  </a:lnTo>
                  <a:lnTo>
                    <a:pt x="74722" y="38139"/>
                  </a:lnTo>
                  <a:lnTo>
                    <a:pt x="80819" y="38111"/>
                  </a:lnTo>
                  <a:lnTo>
                    <a:pt x="82454" y="39166"/>
                  </a:lnTo>
                  <a:lnTo>
                    <a:pt x="83544" y="40927"/>
                  </a:lnTo>
                  <a:lnTo>
                    <a:pt x="84271" y="43160"/>
                  </a:lnTo>
                  <a:lnTo>
                    <a:pt x="85814" y="44648"/>
                  </a:lnTo>
                  <a:lnTo>
                    <a:pt x="90350" y="46302"/>
                  </a:lnTo>
                  <a:lnTo>
                    <a:pt x="91984" y="47802"/>
                  </a:lnTo>
                  <a:lnTo>
                    <a:pt x="102598" y="66871"/>
                  </a:lnTo>
                  <a:lnTo>
                    <a:pt x="103324" y="69981"/>
                  </a:lnTo>
                  <a:lnTo>
                    <a:pt x="112123" y="85742"/>
                  </a:lnTo>
                  <a:lnTo>
                    <a:pt x="116931" y="112316"/>
                  </a:lnTo>
                  <a:lnTo>
                    <a:pt x="120761" y="119768"/>
                  </a:lnTo>
                  <a:lnTo>
                    <a:pt x="123706" y="140959"/>
                  </a:lnTo>
                  <a:lnTo>
                    <a:pt x="123825" y="161887"/>
                  </a:lnTo>
                  <a:lnTo>
                    <a:pt x="115625" y="153721"/>
                  </a:lnTo>
                  <a:lnTo>
                    <a:pt x="114416" y="144315"/>
                  </a:lnTo>
                  <a:lnTo>
                    <a:pt x="114301" y="98478"/>
                  </a:lnTo>
                  <a:lnTo>
                    <a:pt x="114300" y="92098"/>
                  </a:lnTo>
                  <a:lnTo>
                    <a:pt x="117122" y="85735"/>
                  </a:lnTo>
                  <a:lnTo>
                    <a:pt x="120846" y="79379"/>
                  </a:lnTo>
                  <a:lnTo>
                    <a:pt x="123236" y="66676"/>
                  </a:lnTo>
                  <a:lnTo>
                    <a:pt x="123433" y="63501"/>
                  </a:lnTo>
                  <a:lnTo>
                    <a:pt x="126473" y="57150"/>
                  </a:lnTo>
                  <a:lnTo>
                    <a:pt x="141431" y="39589"/>
                  </a:lnTo>
                  <a:lnTo>
                    <a:pt x="150949" y="38231"/>
                  </a:lnTo>
                  <a:lnTo>
                    <a:pt x="157027" y="38139"/>
                  </a:lnTo>
                  <a:lnTo>
                    <a:pt x="158659" y="39184"/>
                  </a:lnTo>
                  <a:lnTo>
                    <a:pt x="159748" y="40939"/>
                  </a:lnTo>
                  <a:lnTo>
                    <a:pt x="160474" y="43168"/>
                  </a:lnTo>
                  <a:lnTo>
                    <a:pt x="162016" y="44653"/>
                  </a:lnTo>
                  <a:lnTo>
                    <a:pt x="166552" y="46304"/>
                  </a:lnTo>
                  <a:lnTo>
                    <a:pt x="168184" y="47803"/>
                  </a:lnTo>
                  <a:lnTo>
                    <a:pt x="169999" y="52290"/>
                  </a:lnTo>
                  <a:lnTo>
                    <a:pt x="171541" y="53910"/>
                  </a:lnTo>
                  <a:lnTo>
                    <a:pt x="176077" y="55710"/>
                  </a:lnTo>
                  <a:lnTo>
                    <a:pt x="177709" y="57248"/>
                  </a:lnTo>
                  <a:lnTo>
                    <a:pt x="188323" y="76392"/>
                  </a:lnTo>
                  <a:lnTo>
                    <a:pt x="189049" y="79503"/>
                  </a:lnTo>
                  <a:lnTo>
                    <a:pt x="197848" y="95267"/>
                  </a:lnTo>
                  <a:lnTo>
                    <a:pt x="198574" y="98436"/>
                  </a:lnTo>
                  <a:lnTo>
                    <a:pt x="207373" y="114302"/>
                  </a:lnTo>
                  <a:lnTo>
                    <a:pt x="208099" y="117476"/>
                  </a:lnTo>
                  <a:lnTo>
                    <a:pt x="209641" y="119593"/>
                  </a:lnTo>
                  <a:lnTo>
                    <a:pt x="211727" y="121003"/>
                  </a:lnTo>
                  <a:lnTo>
                    <a:pt x="214177" y="121944"/>
                  </a:lnTo>
                  <a:lnTo>
                    <a:pt x="215809" y="123629"/>
                  </a:lnTo>
                  <a:lnTo>
                    <a:pt x="217624" y="128324"/>
                  </a:lnTo>
                  <a:lnTo>
                    <a:pt x="219037" y="150553"/>
                  </a:lnTo>
                  <a:lnTo>
                    <a:pt x="227272" y="160439"/>
                  </a:lnTo>
                  <a:lnTo>
                    <a:pt x="226657" y="160934"/>
                  </a:lnTo>
                  <a:lnTo>
                    <a:pt x="223150" y="161485"/>
                  </a:lnTo>
                  <a:lnTo>
                    <a:pt x="222850" y="162690"/>
                  </a:lnTo>
                  <a:lnTo>
                    <a:pt x="228600" y="1714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13" name="SMARTInkShape-517"/>
            <p:cNvSpPr/>
            <p:nvPr>
              <p:custDataLst>
                <p:tags r:id="rId131"/>
              </p:custDataLst>
            </p:nvPr>
          </p:nvSpPr>
          <p:spPr>
            <a:xfrm>
              <a:off x="3181350" y="2819400"/>
              <a:ext cx="28576" cy="103452"/>
            </a:xfrm>
            <a:custGeom>
              <a:avLst/>
              <a:gdLst/>
              <a:ahLst/>
              <a:cxnLst/>
              <a:rect l="0" t="0" r="0" b="0"/>
              <a:pathLst>
                <a:path w="28576" h="103452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  <a:lnTo>
                    <a:pt x="18934" y="9409"/>
                  </a:lnTo>
                  <a:lnTo>
                    <a:pt x="19047" y="18655"/>
                  </a:lnTo>
                  <a:lnTo>
                    <a:pt x="27250" y="27216"/>
                  </a:lnTo>
                  <a:lnTo>
                    <a:pt x="28540" y="37672"/>
                  </a:lnTo>
                  <a:lnTo>
                    <a:pt x="28575" y="85120"/>
                  </a:lnTo>
                  <a:lnTo>
                    <a:pt x="28575" y="103451"/>
                  </a:lnTo>
                  <a:lnTo>
                    <a:pt x="28575" y="857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15" name="SMARTInkShape-518"/>
            <p:cNvSpPr/>
            <p:nvPr>
              <p:custDataLst>
                <p:tags r:id="rId132"/>
              </p:custDataLst>
            </p:nvPr>
          </p:nvSpPr>
          <p:spPr>
            <a:xfrm>
              <a:off x="3343275" y="2581275"/>
              <a:ext cx="38101" cy="228601"/>
            </a:xfrm>
            <a:custGeom>
              <a:avLst/>
              <a:gdLst/>
              <a:ahLst/>
              <a:cxnLst/>
              <a:rect l="0" t="0" r="0" b="0"/>
              <a:pathLst>
                <a:path w="38101" h="228601">
                  <a:moveTo>
                    <a:pt x="38100" y="0"/>
                  </a:moveTo>
                  <a:lnTo>
                    <a:pt x="38100" y="0"/>
                  </a:lnTo>
                  <a:lnTo>
                    <a:pt x="38100" y="9133"/>
                  </a:lnTo>
                  <a:lnTo>
                    <a:pt x="31554" y="17052"/>
                  </a:lnTo>
                  <a:lnTo>
                    <a:pt x="28968" y="26849"/>
                  </a:lnTo>
                  <a:lnTo>
                    <a:pt x="22106" y="35838"/>
                  </a:lnTo>
                  <a:lnTo>
                    <a:pt x="19956" y="44721"/>
                  </a:lnTo>
                  <a:lnTo>
                    <a:pt x="19453" y="50920"/>
                  </a:lnTo>
                  <a:lnTo>
                    <a:pt x="16406" y="57203"/>
                  </a:lnTo>
                  <a:lnTo>
                    <a:pt x="12583" y="63524"/>
                  </a:lnTo>
                  <a:lnTo>
                    <a:pt x="10129" y="76205"/>
                  </a:lnTo>
                  <a:lnTo>
                    <a:pt x="8546" y="93134"/>
                  </a:lnTo>
                  <a:lnTo>
                    <a:pt x="1334" y="116151"/>
                  </a:lnTo>
                  <a:lnTo>
                    <a:pt x="16" y="161321"/>
                  </a:lnTo>
                  <a:lnTo>
                    <a:pt x="0" y="206373"/>
                  </a:lnTo>
                  <a:lnTo>
                    <a:pt x="0" y="212724"/>
                  </a:lnTo>
                  <a:lnTo>
                    <a:pt x="1058" y="214841"/>
                  </a:lnTo>
                  <a:lnTo>
                    <a:pt x="2822" y="216252"/>
                  </a:lnTo>
                  <a:lnTo>
                    <a:pt x="5056" y="217194"/>
                  </a:lnTo>
                  <a:lnTo>
                    <a:pt x="6546" y="218879"/>
                  </a:lnTo>
                  <a:lnTo>
                    <a:pt x="9132" y="227111"/>
                  </a:lnTo>
                  <a:lnTo>
                    <a:pt x="12173" y="227939"/>
                  </a:lnTo>
                  <a:lnTo>
                    <a:pt x="19050" y="2286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16" name="SMARTInkShape-519"/>
            <p:cNvSpPr/>
            <p:nvPr>
              <p:custDataLst>
                <p:tags r:id="rId133"/>
              </p:custDataLst>
            </p:nvPr>
          </p:nvSpPr>
          <p:spPr>
            <a:xfrm>
              <a:off x="3524250" y="2562225"/>
              <a:ext cx="85726" cy="266701"/>
            </a:xfrm>
            <a:custGeom>
              <a:avLst/>
              <a:gdLst/>
              <a:ahLst/>
              <a:cxnLst/>
              <a:rect l="0" t="0" r="0" b="0"/>
              <a:pathLst>
                <a:path w="85726" h="266701">
                  <a:moveTo>
                    <a:pt x="47625" y="9525"/>
                  </a:moveTo>
                  <a:lnTo>
                    <a:pt x="47625" y="9525"/>
                  </a:lnTo>
                  <a:lnTo>
                    <a:pt x="47625" y="1324"/>
                  </a:lnTo>
                  <a:lnTo>
                    <a:pt x="46567" y="883"/>
                  </a:lnTo>
                  <a:lnTo>
                    <a:pt x="33044" y="0"/>
                  </a:lnTo>
                  <a:lnTo>
                    <a:pt x="31554" y="1058"/>
                  </a:lnTo>
                  <a:lnTo>
                    <a:pt x="30561" y="2822"/>
                  </a:lnTo>
                  <a:lnTo>
                    <a:pt x="28837" y="9701"/>
                  </a:lnTo>
                  <a:lnTo>
                    <a:pt x="28609" y="17610"/>
                  </a:lnTo>
                  <a:lnTo>
                    <a:pt x="22036" y="26370"/>
                  </a:lnTo>
                  <a:lnTo>
                    <a:pt x="19935" y="35213"/>
                  </a:lnTo>
                  <a:lnTo>
                    <a:pt x="18069" y="60546"/>
                  </a:lnTo>
                  <a:lnTo>
                    <a:pt x="10859" y="78986"/>
                  </a:lnTo>
                  <a:lnTo>
                    <a:pt x="9560" y="122129"/>
                  </a:lnTo>
                  <a:lnTo>
                    <a:pt x="6718" y="131185"/>
                  </a:lnTo>
                  <a:lnTo>
                    <a:pt x="2986" y="138738"/>
                  </a:lnTo>
                  <a:lnTo>
                    <a:pt x="589" y="155032"/>
                  </a:lnTo>
                  <a:lnTo>
                    <a:pt x="5" y="199972"/>
                  </a:lnTo>
                  <a:lnTo>
                    <a:pt x="0" y="246161"/>
                  </a:lnTo>
                  <a:lnTo>
                    <a:pt x="0" y="266583"/>
                  </a:lnTo>
                  <a:lnTo>
                    <a:pt x="17716" y="266700"/>
                  </a:lnTo>
                  <a:lnTo>
                    <a:pt x="18161" y="265642"/>
                  </a:lnTo>
                  <a:lnTo>
                    <a:pt x="18655" y="261644"/>
                  </a:lnTo>
                  <a:lnTo>
                    <a:pt x="19845" y="260154"/>
                  </a:lnTo>
                  <a:lnTo>
                    <a:pt x="27217" y="257567"/>
                  </a:lnTo>
                  <a:lnTo>
                    <a:pt x="42729" y="257185"/>
                  </a:lnTo>
                  <a:lnTo>
                    <a:pt x="44360" y="256124"/>
                  </a:lnTo>
                  <a:lnTo>
                    <a:pt x="45449" y="254357"/>
                  </a:lnTo>
                  <a:lnTo>
                    <a:pt x="46174" y="252122"/>
                  </a:lnTo>
                  <a:lnTo>
                    <a:pt x="47716" y="250631"/>
                  </a:lnTo>
                  <a:lnTo>
                    <a:pt x="57241" y="246854"/>
                  </a:lnTo>
                  <a:lnTo>
                    <a:pt x="74749" y="230043"/>
                  </a:lnTo>
                  <a:lnTo>
                    <a:pt x="80826" y="229028"/>
                  </a:lnTo>
                  <a:lnTo>
                    <a:pt x="82459" y="227827"/>
                  </a:lnTo>
                  <a:lnTo>
                    <a:pt x="85725" y="2190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17" name="SMARTInkShape-520"/>
            <p:cNvSpPr/>
            <p:nvPr>
              <p:custDataLst>
                <p:tags r:id="rId134"/>
              </p:custDataLst>
            </p:nvPr>
          </p:nvSpPr>
          <p:spPr>
            <a:xfrm>
              <a:off x="3476659" y="2714628"/>
              <a:ext cx="104742" cy="19048"/>
            </a:xfrm>
            <a:custGeom>
              <a:avLst/>
              <a:gdLst/>
              <a:ahLst/>
              <a:cxnLst/>
              <a:rect l="0" t="0" r="0" b="0"/>
              <a:pathLst>
                <a:path w="104742" h="19048">
                  <a:moveTo>
                    <a:pt x="9491" y="9522"/>
                  </a:moveTo>
                  <a:lnTo>
                    <a:pt x="9491" y="9522"/>
                  </a:lnTo>
                  <a:lnTo>
                    <a:pt x="0" y="9522"/>
                  </a:lnTo>
                  <a:lnTo>
                    <a:pt x="17576" y="9522"/>
                  </a:lnTo>
                  <a:lnTo>
                    <a:pt x="27090" y="1321"/>
                  </a:lnTo>
                  <a:lnTo>
                    <a:pt x="33168" y="389"/>
                  </a:lnTo>
                  <a:lnTo>
                    <a:pt x="60694" y="0"/>
                  </a:lnTo>
                  <a:lnTo>
                    <a:pt x="62677" y="1057"/>
                  </a:lnTo>
                  <a:lnTo>
                    <a:pt x="63998" y="2820"/>
                  </a:lnTo>
                  <a:lnTo>
                    <a:pt x="64879" y="5054"/>
                  </a:lnTo>
                  <a:lnTo>
                    <a:pt x="66525" y="6544"/>
                  </a:lnTo>
                  <a:lnTo>
                    <a:pt x="71176" y="8198"/>
                  </a:lnTo>
                  <a:lnTo>
                    <a:pt x="90225" y="9488"/>
                  </a:lnTo>
                  <a:lnTo>
                    <a:pt x="91888" y="10557"/>
                  </a:lnTo>
                  <a:lnTo>
                    <a:pt x="92998" y="12329"/>
                  </a:lnTo>
                  <a:lnTo>
                    <a:pt x="93737" y="14568"/>
                  </a:lnTo>
                  <a:lnTo>
                    <a:pt x="95288" y="16061"/>
                  </a:lnTo>
                  <a:lnTo>
                    <a:pt x="104741" y="1904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18" name="SMARTInkShape-521"/>
            <p:cNvSpPr/>
            <p:nvPr>
              <p:custDataLst>
                <p:tags r:id="rId135"/>
              </p:custDataLst>
            </p:nvPr>
          </p:nvSpPr>
          <p:spPr>
            <a:xfrm>
              <a:off x="3705225" y="2695575"/>
              <a:ext cx="76201" cy="19051"/>
            </a:xfrm>
            <a:custGeom>
              <a:avLst/>
              <a:gdLst/>
              <a:ahLst/>
              <a:cxnLst/>
              <a:rect l="0" t="0" r="0" b="0"/>
              <a:pathLst>
                <a:path w="76201" h="19051">
                  <a:moveTo>
                    <a:pt x="0" y="19050"/>
                  </a:moveTo>
                  <a:lnTo>
                    <a:pt x="0" y="19050"/>
                  </a:lnTo>
                  <a:lnTo>
                    <a:pt x="42754" y="19050"/>
                  </a:lnTo>
                  <a:lnTo>
                    <a:pt x="48283" y="16228"/>
                  </a:lnTo>
                  <a:lnTo>
                    <a:pt x="65305" y="1358"/>
                  </a:lnTo>
                  <a:lnTo>
                    <a:pt x="7620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19" name="SMARTInkShape-522"/>
            <p:cNvSpPr/>
            <p:nvPr>
              <p:custDataLst>
                <p:tags r:id="rId136"/>
              </p:custDataLst>
            </p:nvPr>
          </p:nvSpPr>
          <p:spPr>
            <a:xfrm>
              <a:off x="3848100" y="2590811"/>
              <a:ext cx="142876" cy="190490"/>
            </a:xfrm>
            <a:custGeom>
              <a:avLst/>
              <a:gdLst/>
              <a:ahLst/>
              <a:cxnLst/>
              <a:rect l="0" t="0" r="0" b="0"/>
              <a:pathLst>
                <a:path w="142876" h="190490">
                  <a:moveTo>
                    <a:pt x="0" y="19039"/>
                  </a:moveTo>
                  <a:lnTo>
                    <a:pt x="0" y="19039"/>
                  </a:lnTo>
                  <a:lnTo>
                    <a:pt x="8201" y="10838"/>
                  </a:lnTo>
                  <a:lnTo>
                    <a:pt x="9132" y="4850"/>
                  </a:lnTo>
                  <a:lnTo>
                    <a:pt x="10321" y="3230"/>
                  </a:lnTo>
                  <a:lnTo>
                    <a:pt x="18446" y="179"/>
                  </a:lnTo>
                  <a:lnTo>
                    <a:pt x="18647" y="115"/>
                  </a:lnTo>
                  <a:lnTo>
                    <a:pt x="27216" y="0"/>
                  </a:lnTo>
                  <a:lnTo>
                    <a:pt x="27669" y="1055"/>
                  </a:lnTo>
                  <a:lnTo>
                    <a:pt x="29631" y="44449"/>
                  </a:lnTo>
                  <a:lnTo>
                    <a:pt x="35121" y="55025"/>
                  </a:lnTo>
                  <a:lnTo>
                    <a:pt x="37984" y="93553"/>
                  </a:lnTo>
                  <a:lnTo>
                    <a:pt x="35226" y="102604"/>
                  </a:lnTo>
                  <a:lnTo>
                    <a:pt x="31531" y="110154"/>
                  </a:lnTo>
                  <a:lnTo>
                    <a:pt x="28965" y="126863"/>
                  </a:lnTo>
                  <a:lnTo>
                    <a:pt x="28576" y="173373"/>
                  </a:lnTo>
                  <a:lnTo>
                    <a:pt x="28575" y="189033"/>
                  </a:lnTo>
                  <a:lnTo>
                    <a:pt x="29633" y="189519"/>
                  </a:lnTo>
                  <a:lnTo>
                    <a:pt x="61778" y="190489"/>
                  </a:lnTo>
                  <a:lnTo>
                    <a:pt x="67321" y="187667"/>
                  </a:lnTo>
                  <a:lnTo>
                    <a:pt x="73312" y="183943"/>
                  </a:lnTo>
                  <a:lnTo>
                    <a:pt x="83881" y="181356"/>
                  </a:lnTo>
                  <a:lnTo>
                    <a:pt x="92965" y="174495"/>
                  </a:lnTo>
                  <a:lnTo>
                    <a:pt x="101864" y="172344"/>
                  </a:lnTo>
                  <a:lnTo>
                    <a:pt x="108067" y="171841"/>
                  </a:lnTo>
                  <a:lnTo>
                    <a:pt x="110145" y="170649"/>
                  </a:lnTo>
                  <a:lnTo>
                    <a:pt x="111530" y="168796"/>
                  </a:lnTo>
                  <a:lnTo>
                    <a:pt x="112453" y="166502"/>
                  </a:lnTo>
                  <a:lnTo>
                    <a:pt x="114128" y="164972"/>
                  </a:lnTo>
                  <a:lnTo>
                    <a:pt x="123892" y="161124"/>
                  </a:lnTo>
                  <a:lnTo>
                    <a:pt x="131895" y="153748"/>
                  </a:lnTo>
                  <a:lnTo>
                    <a:pt x="142875" y="15238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20" name="SMARTInkShape-523"/>
            <p:cNvSpPr/>
            <p:nvPr>
              <p:custDataLst>
                <p:tags r:id="rId137"/>
              </p:custDataLst>
            </p:nvPr>
          </p:nvSpPr>
          <p:spPr>
            <a:xfrm>
              <a:off x="3848100" y="2695575"/>
              <a:ext cx="104776" cy="9526"/>
            </a:xfrm>
            <a:custGeom>
              <a:avLst/>
              <a:gdLst/>
              <a:ahLst/>
              <a:cxnLst/>
              <a:rect l="0" t="0" r="0" b="0"/>
              <a:pathLst>
                <a:path w="104776" h="9526">
                  <a:moveTo>
                    <a:pt x="9525" y="0"/>
                  </a:moveTo>
                  <a:lnTo>
                    <a:pt x="9525" y="0"/>
                  </a:lnTo>
                  <a:lnTo>
                    <a:pt x="0" y="0"/>
                  </a:lnTo>
                  <a:lnTo>
                    <a:pt x="44476" y="0"/>
                  </a:lnTo>
                  <a:lnTo>
                    <a:pt x="88508" y="0"/>
                  </a:lnTo>
                  <a:lnTo>
                    <a:pt x="95076" y="2822"/>
                  </a:lnTo>
                  <a:lnTo>
                    <a:pt x="104775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21" name="SMARTInkShape-524"/>
            <p:cNvSpPr/>
            <p:nvPr>
              <p:custDataLst>
                <p:tags r:id="rId138"/>
              </p:custDataLst>
            </p:nvPr>
          </p:nvSpPr>
          <p:spPr>
            <a:xfrm>
              <a:off x="4057650" y="2743200"/>
              <a:ext cx="19051" cy="104776"/>
            </a:xfrm>
            <a:custGeom>
              <a:avLst/>
              <a:gdLst/>
              <a:ahLst/>
              <a:cxnLst/>
              <a:rect l="0" t="0" r="0" b="0"/>
              <a:pathLst>
                <a:path w="19051" h="104776">
                  <a:moveTo>
                    <a:pt x="9525" y="0"/>
                  </a:moveTo>
                  <a:lnTo>
                    <a:pt x="9525" y="0"/>
                  </a:lnTo>
                  <a:lnTo>
                    <a:pt x="9525" y="5056"/>
                  </a:lnTo>
                  <a:lnTo>
                    <a:pt x="8467" y="5488"/>
                  </a:lnTo>
                  <a:lnTo>
                    <a:pt x="1324" y="932"/>
                  </a:lnTo>
                  <a:lnTo>
                    <a:pt x="883" y="1679"/>
                  </a:lnTo>
                  <a:lnTo>
                    <a:pt x="0" y="41679"/>
                  </a:lnTo>
                  <a:lnTo>
                    <a:pt x="2822" y="47805"/>
                  </a:lnTo>
                  <a:lnTo>
                    <a:pt x="6546" y="54055"/>
                  </a:lnTo>
                  <a:lnTo>
                    <a:pt x="8937" y="66691"/>
                  </a:lnTo>
                  <a:lnTo>
                    <a:pt x="9525" y="104613"/>
                  </a:lnTo>
                  <a:lnTo>
                    <a:pt x="19050" y="1047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22" name="SMARTInkShape-525"/>
            <p:cNvSpPr/>
            <p:nvPr>
              <p:custDataLst>
                <p:tags r:id="rId139"/>
              </p:custDataLst>
            </p:nvPr>
          </p:nvSpPr>
          <p:spPr>
            <a:xfrm>
              <a:off x="4114800" y="2543175"/>
              <a:ext cx="85319" cy="295276"/>
            </a:xfrm>
            <a:custGeom>
              <a:avLst/>
              <a:gdLst/>
              <a:ahLst/>
              <a:cxnLst/>
              <a:rect l="0" t="0" r="0" b="0"/>
              <a:pathLst>
                <a:path w="85319" h="295276">
                  <a:moveTo>
                    <a:pt x="0" y="0"/>
                  </a:moveTo>
                  <a:lnTo>
                    <a:pt x="0" y="0"/>
                  </a:lnTo>
                  <a:lnTo>
                    <a:pt x="5056" y="0"/>
                  </a:lnTo>
                  <a:lnTo>
                    <a:pt x="6546" y="1058"/>
                  </a:lnTo>
                  <a:lnTo>
                    <a:pt x="7539" y="2822"/>
                  </a:lnTo>
                  <a:lnTo>
                    <a:pt x="8201" y="5056"/>
                  </a:lnTo>
                  <a:lnTo>
                    <a:pt x="19712" y="19297"/>
                  </a:lnTo>
                  <a:lnTo>
                    <a:pt x="24636" y="25510"/>
                  </a:lnTo>
                  <a:lnTo>
                    <a:pt x="30619" y="38122"/>
                  </a:lnTo>
                  <a:lnTo>
                    <a:pt x="60360" y="84039"/>
                  </a:lnTo>
                  <a:lnTo>
                    <a:pt x="71974" y="108244"/>
                  </a:lnTo>
                  <a:lnTo>
                    <a:pt x="78775" y="152417"/>
                  </a:lnTo>
                  <a:lnTo>
                    <a:pt x="83666" y="171455"/>
                  </a:lnTo>
                  <a:lnTo>
                    <a:pt x="85318" y="191794"/>
                  </a:lnTo>
                  <a:lnTo>
                    <a:pt x="76772" y="235478"/>
                  </a:lnTo>
                  <a:lnTo>
                    <a:pt x="75163" y="269968"/>
                  </a:lnTo>
                  <a:lnTo>
                    <a:pt x="66501" y="290771"/>
                  </a:lnTo>
                  <a:lnTo>
                    <a:pt x="64443" y="292272"/>
                  </a:lnTo>
                  <a:lnTo>
                    <a:pt x="57150" y="2952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23" name="SMARTInkShape-526"/>
            <p:cNvSpPr/>
            <p:nvPr>
              <p:custDataLst>
                <p:tags r:id="rId140"/>
              </p:custDataLst>
            </p:nvPr>
          </p:nvSpPr>
          <p:spPr>
            <a:xfrm>
              <a:off x="4410470" y="2667000"/>
              <a:ext cx="113906" cy="28576"/>
            </a:xfrm>
            <a:custGeom>
              <a:avLst/>
              <a:gdLst/>
              <a:ahLst/>
              <a:cxnLst/>
              <a:rect l="0" t="0" r="0" b="0"/>
              <a:pathLst>
                <a:path w="113906" h="28576">
                  <a:moveTo>
                    <a:pt x="18655" y="28575"/>
                  </a:moveTo>
                  <a:lnTo>
                    <a:pt x="18655" y="28575"/>
                  </a:lnTo>
                  <a:lnTo>
                    <a:pt x="0" y="28575"/>
                  </a:lnTo>
                  <a:lnTo>
                    <a:pt x="17218" y="28575"/>
                  </a:lnTo>
                  <a:lnTo>
                    <a:pt x="26729" y="20374"/>
                  </a:lnTo>
                  <a:lnTo>
                    <a:pt x="32808" y="19442"/>
                  </a:lnTo>
                  <a:lnTo>
                    <a:pt x="80339" y="19050"/>
                  </a:lnTo>
                  <a:lnTo>
                    <a:pt x="108998" y="19050"/>
                  </a:lnTo>
                  <a:lnTo>
                    <a:pt x="110634" y="17992"/>
                  </a:lnTo>
                  <a:lnTo>
                    <a:pt x="111725" y="16228"/>
                  </a:lnTo>
                  <a:lnTo>
                    <a:pt x="113618" y="9349"/>
                  </a:lnTo>
                  <a:lnTo>
                    <a:pt x="11390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24" name="SMARTInkShape-527"/>
            <p:cNvSpPr/>
            <p:nvPr>
              <p:custDataLst>
                <p:tags r:id="rId141"/>
              </p:custDataLst>
            </p:nvPr>
          </p:nvSpPr>
          <p:spPr>
            <a:xfrm>
              <a:off x="4476750" y="2619375"/>
              <a:ext cx="19051" cy="152401"/>
            </a:xfrm>
            <a:custGeom>
              <a:avLst/>
              <a:gdLst/>
              <a:ahLst/>
              <a:cxnLst/>
              <a:rect l="0" t="0" r="0" b="0"/>
              <a:pathLst>
                <a:path w="19051" h="152401">
                  <a:moveTo>
                    <a:pt x="19050" y="0"/>
                  </a:moveTo>
                  <a:lnTo>
                    <a:pt x="19050" y="0"/>
                  </a:lnTo>
                  <a:lnTo>
                    <a:pt x="10849" y="8201"/>
                  </a:lnTo>
                  <a:lnTo>
                    <a:pt x="9918" y="14189"/>
                  </a:lnTo>
                  <a:lnTo>
                    <a:pt x="8729" y="15809"/>
                  </a:lnTo>
                  <a:lnTo>
                    <a:pt x="4585" y="17610"/>
                  </a:lnTo>
                  <a:lnTo>
                    <a:pt x="3056" y="19148"/>
                  </a:lnTo>
                  <a:lnTo>
                    <a:pt x="1358" y="23680"/>
                  </a:lnTo>
                  <a:lnTo>
                    <a:pt x="2" y="70931"/>
                  </a:lnTo>
                  <a:lnTo>
                    <a:pt x="0" y="117507"/>
                  </a:lnTo>
                  <a:lnTo>
                    <a:pt x="0" y="127010"/>
                  </a:lnTo>
                  <a:lnTo>
                    <a:pt x="1058" y="129123"/>
                  </a:lnTo>
                  <a:lnTo>
                    <a:pt x="2822" y="130532"/>
                  </a:lnTo>
                  <a:lnTo>
                    <a:pt x="5056" y="131471"/>
                  </a:lnTo>
                  <a:lnTo>
                    <a:pt x="6545" y="133156"/>
                  </a:lnTo>
                  <a:lnTo>
                    <a:pt x="8201" y="137850"/>
                  </a:lnTo>
                  <a:lnTo>
                    <a:pt x="9132" y="146442"/>
                  </a:lnTo>
                  <a:lnTo>
                    <a:pt x="10321" y="148428"/>
                  </a:lnTo>
                  <a:lnTo>
                    <a:pt x="12173" y="149753"/>
                  </a:lnTo>
                  <a:lnTo>
                    <a:pt x="19050" y="1524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25" name="SMARTInkShape-528"/>
            <p:cNvSpPr/>
            <p:nvPr>
              <p:custDataLst>
                <p:tags r:id="rId142"/>
              </p:custDataLst>
            </p:nvPr>
          </p:nvSpPr>
          <p:spPr>
            <a:xfrm>
              <a:off x="4697188" y="2581275"/>
              <a:ext cx="103413" cy="161926"/>
            </a:xfrm>
            <a:custGeom>
              <a:avLst/>
              <a:gdLst/>
              <a:ahLst/>
              <a:cxnLst/>
              <a:rect l="0" t="0" r="0" b="0"/>
              <a:pathLst>
                <a:path w="103413" h="161926">
                  <a:moveTo>
                    <a:pt x="17687" y="0"/>
                  </a:moveTo>
                  <a:lnTo>
                    <a:pt x="17687" y="0"/>
                  </a:lnTo>
                  <a:lnTo>
                    <a:pt x="44811" y="27125"/>
                  </a:lnTo>
                  <a:lnTo>
                    <a:pt x="54336" y="28447"/>
                  </a:lnTo>
                  <a:lnTo>
                    <a:pt x="79774" y="28575"/>
                  </a:lnTo>
                  <a:lnTo>
                    <a:pt x="81303" y="27517"/>
                  </a:lnTo>
                  <a:lnTo>
                    <a:pt x="82323" y="25753"/>
                  </a:lnTo>
                  <a:lnTo>
                    <a:pt x="83959" y="20374"/>
                  </a:lnTo>
                  <a:lnTo>
                    <a:pt x="83035" y="19933"/>
                  </a:lnTo>
                  <a:lnTo>
                    <a:pt x="79186" y="19442"/>
                  </a:lnTo>
                  <a:lnTo>
                    <a:pt x="77736" y="18253"/>
                  </a:lnTo>
                  <a:lnTo>
                    <a:pt x="75219" y="10883"/>
                  </a:lnTo>
                  <a:lnTo>
                    <a:pt x="72184" y="10129"/>
                  </a:lnTo>
                  <a:lnTo>
                    <a:pt x="52174" y="9535"/>
                  </a:lnTo>
                  <a:lnTo>
                    <a:pt x="46067" y="12352"/>
                  </a:lnTo>
                  <a:lnTo>
                    <a:pt x="23641" y="32191"/>
                  </a:lnTo>
                  <a:lnTo>
                    <a:pt x="20333" y="38296"/>
                  </a:lnTo>
                  <a:lnTo>
                    <a:pt x="7396" y="83349"/>
                  </a:lnTo>
                  <a:lnTo>
                    <a:pt x="0" y="106592"/>
                  </a:lnTo>
                  <a:lnTo>
                    <a:pt x="604" y="110220"/>
                  </a:lnTo>
                  <a:lnTo>
                    <a:pt x="6957" y="126881"/>
                  </a:lnTo>
                  <a:lnTo>
                    <a:pt x="7805" y="136490"/>
                  </a:lnTo>
                  <a:lnTo>
                    <a:pt x="8982" y="138618"/>
                  </a:lnTo>
                  <a:lnTo>
                    <a:pt x="10825" y="140037"/>
                  </a:lnTo>
                  <a:lnTo>
                    <a:pt x="13112" y="140983"/>
                  </a:lnTo>
                  <a:lnTo>
                    <a:pt x="14637" y="142672"/>
                  </a:lnTo>
                  <a:lnTo>
                    <a:pt x="16331" y="147371"/>
                  </a:lnTo>
                  <a:lnTo>
                    <a:pt x="17841" y="149047"/>
                  </a:lnTo>
                  <a:lnTo>
                    <a:pt x="36932" y="159743"/>
                  </a:lnTo>
                  <a:lnTo>
                    <a:pt x="65118" y="161900"/>
                  </a:lnTo>
                  <a:lnTo>
                    <a:pt x="103412" y="1619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26" name="SMARTInkShape-529"/>
            <p:cNvSpPr/>
            <p:nvPr>
              <p:custDataLst>
                <p:tags r:id="rId143"/>
              </p:custDataLst>
            </p:nvPr>
          </p:nvSpPr>
          <p:spPr>
            <a:xfrm>
              <a:off x="4848225" y="2714625"/>
              <a:ext cx="123826" cy="66676"/>
            </a:xfrm>
            <a:custGeom>
              <a:avLst/>
              <a:gdLst/>
              <a:ahLst/>
              <a:cxnLst/>
              <a:rect l="0" t="0" r="0" b="0"/>
              <a:pathLst>
                <a:path w="123826" h="66676">
                  <a:moveTo>
                    <a:pt x="0" y="0"/>
                  </a:moveTo>
                  <a:lnTo>
                    <a:pt x="0" y="0"/>
                  </a:lnTo>
                  <a:lnTo>
                    <a:pt x="27132" y="0"/>
                  </a:lnTo>
                  <a:lnTo>
                    <a:pt x="36649" y="8201"/>
                  </a:lnTo>
                  <a:lnTo>
                    <a:pt x="46174" y="9409"/>
                  </a:lnTo>
                  <a:lnTo>
                    <a:pt x="46658" y="10506"/>
                  </a:lnTo>
                  <a:lnTo>
                    <a:pt x="47498" y="17716"/>
                  </a:lnTo>
                  <a:lnTo>
                    <a:pt x="50391" y="18457"/>
                  </a:lnTo>
                  <a:lnTo>
                    <a:pt x="52644" y="18655"/>
                  </a:lnTo>
                  <a:lnTo>
                    <a:pt x="54146" y="19845"/>
                  </a:lnTo>
                  <a:lnTo>
                    <a:pt x="57033" y="28173"/>
                  </a:lnTo>
                  <a:lnTo>
                    <a:pt x="57116" y="33512"/>
                  </a:lnTo>
                  <a:lnTo>
                    <a:pt x="56069" y="35042"/>
                  </a:lnTo>
                  <a:lnTo>
                    <a:pt x="54313" y="36061"/>
                  </a:lnTo>
                  <a:lnTo>
                    <a:pt x="52082" y="36741"/>
                  </a:lnTo>
                  <a:lnTo>
                    <a:pt x="50597" y="38252"/>
                  </a:lnTo>
                  <a:lnTo>
                    <a:pt x="48016" y="46182"/>
                  </a:lnTo>
                  <a:lnTo>
                    <a:pt x="47628" y="57022"/>
                  </a:lnTo>
                  <a:lnTo>
                    <a:pt x="39424" y="65340"/>
                  </a:lnTo>
                  <a:lnTo>
                    <a:pt x="40041" y="65785"/>
                  </a:lnTo>
                  <a:lnTo>
                    <a:pt x="61811" y="66675"/>
                  </a:lnTo>
                  <a:lnTo>
                    <a:pt x="63433" y="65617"/>
                  </a:lnTo>
                  <a:lnTo>
                    <a:pt x="64513" y="63853"/>
                  </a:lnTo>
                  <a:lnTo>
                    <a:pt x="65234" y="61619"/>
                  </a:lnTo>
                  <a:lnTo>
                    <a:pt x="66773" y="60129"/>
                  </a:lnTo>
                  <a:lnTo>
                    <a:pt x="71304" y="58474"/>
                  </a:lnTo>
                  <a:lnTo>
                    <a:pt x="82837" y="56353"/>
                  </a:lnTo>
                  <a:lnTo>
                    <a:pt x="98463" y="43927"/>
                  </a:lnTo>
                  <a:lnTo>
                    <a:pt x="101970" y="37867"/>
                  </a:lnTo>
                  <a:lnTo>
                    <a:pt x="102905" y="34770"/>
                  </a:lnTo>
                  <a:lnTo>
                    <a:pt x="104587" y="32705"/>
                  </a:lnTo>
                  <a:lnTo>
                    <a:pt x="123825" y="19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27" name="SMARTInkShape-530"/>
            <p:cNvSpPr/>
            <p:nvPr>
              <p:custDataLst>
                <p:tags r:id="rId144"/>
              </p:custDataLst>
            </p:nvPr>
          </p:nvSpPr>
          <p:spPr>
            <a:xfrm>
              <a:off x="5029200" y="2613894"/>
              <a:ext cx="171451" cy="119782"/>
            </a:xfrm>
            <a:custGeom>
              <a:avLst/>
              <a:gdLst/>
              <a:ahLst/>
              <a:cxnLst/>
              <a:rect l="0" t="0" r="0" b="0"/>
              <a:pathLst>
                <a:path w="171451" h="119782">
                  <a:moveTo>
                    <a:pt x="0" y="15006"/>
                  </a:moveTo>
                  <a:lnTo>
                    <a:pt x="0" y="15006"/>
                  </a:lnTo>
                  <a:lnTo>
                    <a:pt x="0" y="6805"/>
                  </a:lnTo>
                  <a:lnTo>
                    <a:pt x="1058" y="6364"/>
                  </a:lnTo>
                  <a:lnTo>
                    <a:pt x="9132" y="5516"/>
                  </a:lnTo>
                  <a:lnTo>
                    <a:pt x="9447" y="0"/>
                  </a:lnTo>
                  <a:lnTo>
                    <a:pt x="9525" y="42692"/>
                  </a:lnTo>
                  <a:lnTo>
                    <a:pt x="6703" y="51300"/>
                  </a:lnTo>
                  <a:lnTo>
                    <a:pt x="2980" y="58654"/>
                  </a:lnTo>
                  <a:lnTo>
                    <a:pt x="393" y="75225"/>
                  </a:lnTo>
                  <a:lnTo>
                    <a:pt x="0" y="109815"/>
                  </a:lnTo>
                  <a:lnTo>
                    <a:pt x="9491" y="110255"/>
                  </a:lnTo>
                  <a:lnTo>
                    <a:pt x="9515" y="105199"/>
                  </a:lnTo>
                  <a:lnTo>
                    <a:pt x="12342" y="99895"/>
                  </a:lnTo>
                  <a:lnTo>
                    <a:pt x="16069" y="94010"/>
                  </a:lnTo>
                  <a:lnTo>
                    <a:pt x="18461" y="81608"/>
                  </a:lnTo>
                  <a:lnTo>
                    <a:pt x="18657" y="78457"/>
                  </a:lnTo>
                  <a:lnTo>
                    <a:pt x="21698" y="72134"/>
                  </a:lnTo>
                  <a:lnTo>
                    <a:pt x="54348" y="34056"/>
                  </a:lnTo>
                  <a:lnTo>
                    <a:pt x="55282" y="30881"/>
                  </a:lnTo>
                  <a:lnTo>
                    <a:pt x="56963" y="28764"/>
                  </a:lnTo>
                  <a:lnTo>
                    <a:pt x="63327" y="24727"/>
                  </a:lnTo>
                  <a:lnTo>
                    <a:pt x="65187" y="20032"/>
                  </a:lnTo>
                  <a:lnTo>
                    <a:pt x="66741" y="18357"/>
                  </a:lnTo>
                  <a:lnTo>
                    <a:pt x="74745" y="15447"/>
                  </a:lnTo>
                  <a:lnTo>
                    <a:pt x="84273" y="23246"/>
                  </a:lnTo>
                  <a:lnTo>
                    <a:pt x="85080" y="26782"/>
                  </a:lnTo>
                  <a:lnTo>
                    <a:pt x="85688" y="46888"/>
                  </a:lnTo>
                  <a:lnTo>
                    <a:pt x="88531" y="53164"/>
                  </a:lnTo>
                  <a:lnTo>
                    <a:pt x="93923" y="60761"/>
                  </a:lnTo>
                  <a:lnTo>
                    <a:pt x="95250" y="100730"/>
                  </a:lnTo>
                  <a:lnTo>
                    <a:pt x="103451" y="92530"/>
                  </a:lnTo>
                  <a:lnTo>
                    <a:pt x="105571" y="83863"/>
                  </a:lnTo>
                  <a:lnTo>
                    <a:pt x="111244" y="73979"/>
                  </a:lnTo>
                  <a:lnTo>
                    <a:pt x="114452" y="59173"/>
                  </a:lnTo>
                  <a:lnTo>
                    <a:pt x="121636" y="47613"/>
                  </a:lnTo>
                  <a:lnTo>
                    <a:pt x="129409" y="37485"/>
                  </a:lnTo>
                  <a:lnTo>
                    <a:pt x="135394" y="24581"/>
                  </a:lnTo>
                  <a:lnTo>
                    <a:pt x="139550" y="18203"/>
                  </a:lnTo>
                  <a:lnTo>
                    <a:pt x="141398" y="11841"/>
                  </a:lnTo>
                  <a:lnTo>
                    <a:pt x="142948" y="9721"/>
                  </a:lnTo>
                  <a:lnTo>
                    <a:pt x="145041" y="8308"/>
                  </a:lnTo>
                  <a:lnTo>
                    <a:pt x="151969" y="5646"/>
                  </a:lnTo>
                  <a:lnTo>
                    <a:pt x="160563" y="5496"/>
                  </a:lnTo>
                  <a:lnTo>
                    <a:pt x="161018" y="6549"/>
                  </a:lnTo>
                  <a:lnTo>
                    <a:pt x="161925" y="53123"/>
                  </a:lnTo>
                  <a:lnTo>
                    <a:pt x="161925" y="100535"/>
                  </a:lnTo>
                  <a:lnTo>
                    <a:pt x="161925" y="105230"/>
                  </a:lnTo>
                  <a:lnTo>
                    <a:pt x="162983" y="106905"/>
                  </a:lnTo>
                  <a:lnTo>
                    <a:pt x="164747" y="108023"/>
                  </a:lnTo>
                  <a:lnTo>
                    <a:pt x="166981" y="108767"/>
                  </a:lnTo>
                  <a:lnTo>
                    <a:pt x="168470" y="110322"/>
                  </a:lnTo>
                  <a:lnTo>
                    <a:pt x="171450" y="11978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28" name="SMARTInkShape-531"/>
            <p:cNvSpPr/>
            <p:nvPr>
              <p:custDataLst>
                <p:tags r:id="rId145"/>
              </p:custDataLst>
            </p:nvPr>
          </p:nvSpPr>
          <p:spPr>
            <a:xfrm>
              <a:off x="5257800" y="2695575"/>
              <a:ext cx="114301" cy="76201"/>
            </a:xfrm>
            <a:custGeom>
              <a:avLst/>
              <a:gdLst/>
              <a:ahLst/>
              <a:cxnLst/>
              <a:rect l="0" t="0" r="0" b="0"/>
              <a:pathLst>
                <a:path w="114301" h="76201">
                  <a:moveTo>
                    <a:pt x="0" y="0"/>
                  </a:moveTo>
                  <a:lnTo>
                    <a:pt x="0" y="0"/>
                  </a:lnTo>
                  <a:lnTo>
                    <a:pt x="47514" y="0"/>
                  </a:lnTo>
                  <a:lnTo>
                    <a:pt x="60729" y="0"/>
                  </a:lnTo>
                  <a:lnTo>
                    <a:pt x="62711" y="1058"/>
                  </a:lnTo>
                  <a:lnTo>
                    <a:pt x="64032" y="2822"/>
                  </a:lnTo>
                  <a:lnTo>
                    <a:pt x="64913" y="5056"/>
                  </a:lnTo>
                  <a:lnTo>
                    <a:pt x="66559" y="6546"/>
                  </a:lnTo>
                  <a:lnTo>
                    <a:pt x="75762" y="9409"/>
                  </a:lnTo>
                  <a:lnTo>
                    <a:pt x="84362" y="17716"/>
                  </a:lnTo>
                  <a:lnTo>
                    <a:pt x="85605" y="27134"/>
                  </a:lnTo>
                  <a:lnTo>
                    <a:pt x="85722" y="42727"/>
                  </a:lnTo>
                  <a:lnTo>
                    <a:pt x="84665" y="44360"/>
                  </a:lnTo>
                  <a:lnTo>
                    <a:pt x="82902" y="45448"/>
                  </a:lnTo>
                  <a:lnTo>
                    <a:pt x="80668" y="46174"/>
                  </a:lnTo>
                  <a:lnTo>
                    <a:pt x="79178" y="47716"/>
                  </a:lnTo>
                  <a:lnTo>
                    <a:pt x="76592" y="55699"/>
                  </a:lnTo>
                  <a:lnTo>
                    <a:pt x="76200" y="76200"/>
                  </a:lnTo>
                  <a:lnTo>
                    <a:pt x="90389" y="76200"/>
                  </a:lnTo>
                  <a:lnTo>
                    <a:pt x="95912" y="73378"/>
                  </a:lnTo>
                  <a:lnTo>
                    <a:pt x="101893" y="69654"/>
                  </a:lnTo>
                  <a:lnTo>
                    <a:pt x="108081" y="67999"/>
                  </a:lnTo>
                  <a:lnTo>
                    <a:pt x="110153" y="66499"/>
                  </a:lnTo>
                  <a:lnTo>
                    <a:pt x="111536" y="64442"/>
                  </a:lnTo>
                  <a:lnTo>
                    <a:pt x="114300" y="571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29" name="SMARTInkShape-532"/>
            <p:cNvSpPr/>
            <p:nvPr>
              <p:custDataLst>
                <p:tags r:id="rId146"/>
              </p:custDataLst>
            </p:nvPr>
          </p:nvSpPr>
          <p:spPr>
            <a:xfrm>
              <a:off x="5448303" y="2533650"/>
              <a:ext cx="57148" cy="219076"/>
            </a:xfrm>
            <a:custGeom>
              <a:avLst/>
              <a:gdLst/>
              <a:ahLst/>
              <a:cxnLst/>
              <a:rect l="0" t="0" r="0" b="0"/>
              <a:pathLst>
                <a:path w="57148" h="219076">
                  <a:moveTo>
                    <a:pt x="57147" y="0"/>
                  </a:moveTo>
                  <a:lnTo>
                    <a:pt x="57147" y="0"/>
                  </a:lnTo>
                  <a:lnTo>
                    <a:pt x="57147" y="5056"/>
                  </a:lnTo>
                  <a:lnTo>
                    <a:pt x="56089" y="6546"/>
                  </a:lnTo>
                  <a:lnTo>
                    <a:pt x="54325" y="7539"/>
                  </a:lnTo>
                  <a:lnTo>
                    <a:pt x="52091" y="8201"/>
                  </a:lnTo>
                  <a:lnTo>
                    <a:pt x="50602" y="9701"/>
                  </a:lnTo>
                  <a:lnTo>
                    <a:pt x="48946" y="14189"/>
                  </a:lnTo>
                  <a:lnTo>
                    <a:pt x="46826" y="25694"/>
                  </a:lnTo>
                  <a:lnTo>
                    <a:pt x="41153" y="36070"/>
                  </a:lnTo>
                  <a:lnTo>
                    <a:pt x="37945" y="51022"/>
                  </a:lnTo>
                  <a:lnTo>
                    <a:pt x="21674" y="83566"/>
                  </a:lnTo>
                  <a:lnTo>
                    <a:pt x="7356" y="130719"/>
                  </a:lnTo>
                  <a:lnTo>
                    <a:pt x="3268" y="139589"/>
                  </a:lnTo>
                  <a:lnTo>
                    <a:pt x="34" y="184020"/>
                  </a:lnTo>
                  <a:lnTo>
                    <a:pt x="0" y="203189"/>
                  </a:lnTo>
                  <a:lnTo>
                    <a:pt x="1057" y="205309"/>
                  </a:lnTo>
                  <a:lnTo>
                    <a:pt x="2820" y="206723"/>
                  </a:lnTo>
                  <a:lnTo>
                    <a:pt x="7602" y="209352"/>
                  </a:lnTo>
                  <a:lnTo>
                    <a:pt x="19047" y="2190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30" name="SMARTInkShape-533"/>
            <p:cNvSpPr/>
            <p:nvPr>
              <p:custDataLst>
                <p:tags r:id="rId147"/>
              </p:custDataLst>
            </p:nvPr>
          </p:nvSpPr>
          <p:spPr>
            <a:xfrm>
              <a:off x="5619750" y="2543291"/>
              <a:ext cx="95251" cy="199910"/>
            </a:xfrm>
            <a:custGeom>
              <a:avLst/>
              <a:gdLst/>
              <a:ahLst/>
              <a:cxnLst/>
              <a:rect l="0" t="0" r="0" b="0"/>
              <a:pathLst>
                <a:path w="95251" h="199910">
                  <a:moveTo>
                    <a:pt x="0" y="9409"/>
                  </a:moveTo>
                  <a:lnTo>
                    <a:pt x="0" y="9409"/>
                  </a:lnTo>
                  <a:lnTo>
                    <a:pt x="5056" y="9409"/>
                  </a:lnTo>
                  <a:lnTo>
                    <a:pt x="10361" y="6587"/>
                  </a:lnTo>
                  <a:lnTo>
                    <a:pt x="17333" y="1208"/>
                  </a:lnTo>
                  <a:lnTo>
                    <a:pt x="27101" y="0"/>
                  </a:lnTo>
                  <a:lnTo>
                    <a:pt x="42726" y="14076"/>
                  </a:lnTo>
                  <a:lnTo>
                    <a:pt x="45448" y="19597"/>
                  </a:lnTo>
                  <a:lnTo>
                    <a:pt x="47498" y="32997"/>
                  </a:lnTo>
                  <a:lnTo>
                    <a:pt x="47624" y="78333"/>
                  </a:lnTo>
                  <a:lnTo>
                    <a:pt x="47625" y="107408"/>
                  </a:lnTo>
                  <a:lnTo>
                    <a:pt x="37304" y="148840"/>
                  </a:lnTo>
                  <a:lnTo>
                    <a:pt x="30612" y="161756"/>
                  </a:lnTo>
                  <a:lnTo>
                    <a:pt x="27785" y="177677"/>
                  </a:lnTo>
                  <a:lnTo>
                    <a:pt x="20408" y="188501"/>
                  </a:lnTo>
                  <a:lnTo>
                    <a:pt x="19169" y="198420"/>
                  </a:lnTo>
                  <a:lnTo>
                    <a:pt x="18071" y="198916"/>
                  </a:lnTo>
                  <a:lnTo>
                    <a:pt x="10859" y="199778"/>
                  </a:lnTo>
                  <a:lnTo>
                    <a:pt x="45874" y="199909"/>
                  </a:lnTo>
                  <a:lnTo>
                    <a:pt x="55673" y="191708"/>
                  </a:lnTo>
                  <a:lnTo>
                    <a:pt x="61769" y="190776"/>
                  </a:lnTo>
                  <a:lnTo>
                    <a:pt x="70278" y="190500"/>
                  </a:lnTo>
                  <a:lnTo>
                    <a:pt x="76390" y="187614"/>
                  </a:lnTo>
                  <a:lnTo>
                    <a:pt x="83881" y="182193"/>
                  </a:lnTo>
                  <a:lnTo>
                    <a:pt x="84905" y="178630"/>
                  </a:lnTo>
                  <a:lnTo>
                    <a:pt x="85178" y="176198"/>
                  </a:lnTo>
                  <a:lnTo>
                    <a:pt x="86419" y="174576"/>
                  </a:lnTo>
                  <a:lnTo>
                    <a:pt x="94844" y="171461"/>
                  </a:lnTo>
                  <a:lnTo>
                    <a:pt x="95250" y="16180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31" name="SMARTInkShape-534"/>
            <p:cNvSpPr/>
            <p:nvPr>
              <p:custDataLst>
                <p:tags r:id="rId148"/>
              </p:custDataLst>
            </p:nvPr>
          </p:nvSpPr>
          <p:spPr>
            <a:xfrm>
              <a:off x="5572275" y="2657475"/>
              <a:ext cx="133201" cy="9526"/>
            </a:xfrm>
            <a:custGeom>
              <a:avLst/>
              <a:gdLst/>
              <a:ahLst/>
              <a:cxnLst/>
              <a:rect l="0" t="0" r="0" b="0"/>
              <a:pathLst>
                <a:path w="133201" h="9526">
                  <a:moveTo>
                    <a:pt x="18900" y="9525"/>
                  </a:moveTo>
                  <a:lnTo>
                    <a:pt x="18900" y="9525"/>
                  </a:lnTo>
                  <a:lnTo>
                    <a:pt x="0" y="9525"/>
                  </a:lnTo>
                  <a:lnTo>
                    <a:pt x="4952" y="4469"/>
                  </a:lnTo>
                  <a:lnTo>
                    <a:pt x="10231" y="1986"/>
                  </a:lnTo>
                  <a:lnTo>
                    <a:pt x="41522" y="10"/>
                  </a:lnTo>
                  <a:lnTo>
                    <a:pt x="88751" y="0"/>
                  </a:lnTo>
                  <a:lnTo>
                    <a:pt x="13320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32" name="SMARTInkShape-535"/>
            <p:cNvSpPr/>
            <p:nvPr>
              <p:custDataLst>
                <p:tags r:id="rId149"/>
              </p:custDataLst>
            </p:nvPr>
          </p:nvSpPr>
          <p:spPr>
            <a:xfrm>
              <a:off x="5810250" y="2638425"/>
              <a:ext cx="57151" cy="9526"/>
            </a:xfrm>
            <a:custGeom>
              <a:avLst/>
              <a:gdLst/>
              <a:ahLst/>
              <a:cxnLst/>
              <a:rect l="0" t="0" r="0" b="0"/>
              <a:pathLst>
                <a:path w="57151" h="9526">
                  <a:moveTo>
                    <a:pt x="0" y="9525"/>
                  </a:moveTo>
                  <a:lnTo>
                    <a:pt x="0" y="9525"/>
                  </a:lnTo>
                  <a:lnTo>
                    <a:pt x="5488" y="9525"/>
                  </a:lnTo>
                  <a:lnTo>
                    <a:pt x="931" y="9525"/>
                  </a:lnTo>
                  <a:lnTo>
                    <a:pt x="17357" y="9525"/>
                  </a:lnTo>
                  <a:lnTo>
                    <a:pt x="26320" y="2979"/>
                  </a:lnTo>
                  <a:lnTo>
                    <a:pt x="32159" y="1324"/>
                  </a:lnTo>
                  <a:lnTo>
                    <a:pt x="34139" y="1941"/>
                  </a:lnTo>
                  <a:lnTo>
                    <a:pt x="35460" y="3411"/>
                  </a:lnTo>
                  <a:lnTo>
                    <a:pt x="36340" y="5449"/>
                  </a:lnTo>
                  <a:lnTo>
                    <a:pt x="37985" y="6807"/>
                  </a:lnTo>
                  <a:lnTo>
                    <a:pt x="42635" y="8317"/>
                  </a:lnTo>
                  <a:lnTo>
                    <a:pt x="44298" y="7662"/>
                  </a:lnTo>
                  <a:lnTo>
                    <a:pt x="45407" y="6166"/>
                  </a:lnTo>
                  <a:lnTo>
                    <a:pt x="46146" y="4111"/>
                  </a:lnTo>
                  <a:lnTo>
                    <a:pt x="47698" y="2740"/>
                  </a:lnTo>
                  <a:lnTo>
                    <a:pt x="571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33" name="SMARTInkShape-536"/>
            <p:cNvSpPr/>
            <p:nvPr>
              <p:custDataLst>
                <p:tags r:id="rId150"/>
              </p:custDataLst>
            </p:nvPr>
          </p:nvSpPr>
          <p:spPr>
            <a:xfrm>
              <a:off x="5924560" y="2533650"/>
              <a:ext cx="123816" cy="190501"/>
            </a:xfrm>
            <a:custGeom>
              <a:avLst/>
              <a:gdLst/>
              <a:ahLst/>
              <a:cxnLst/>
              <a:rect l="0" t="0" r="0" b="0"/>
              <a:pathLst>
                <a:path w="123816" h="190501">
                  <a:moveTo>
                    <a:pt x="38090" y="0"/>
                  </a:moveTo>
                  <a:lnTo>
                    <a:pt x="38090" y="0"/>
                  </a:lnTo>
                  <a:lnTo>
                    <a:pt x="43146" y="0"/>
                  </a:lnTo>
                  <a:lnTo>
                    <a:pt x="44635" y="1058"/>
                  </a:lnTo>
                  <a:lnTo>
                    <a:pt x="45629" y="2822"/>
                  </a:lnTo>
                  <a:lnTo>
                    <a:pt x="47222" y="8201"/>
                  </a:lnTo>
                  <a:lnTo>
                    <a:pt x="39380" y="17610"/>
                  </a:lnTo>
                  <a:lnTo>
                    <a:pt x="38472" y="23680"/>
                  </a:lnTo>
                  <a:lnTo>
                    <a:pt x="38203" y="32181"/>
                  </a:lnTo>
                  <a:lnTo>
                    <a:pt x="35318" y="38292"/>
                  </a:lnTo>
                  <a:lnTo>
                    <a:pt x="31566" y="44535"/>
                  </a:lnTo>
                  <a:lnTo>
                    <a:pt x="29454" y="55059"/>
                  </a:lnTo>
                  <a:lnTo>
                    <a:pt x="27585" y="82728"/>
                  </a:lnTo>
                  <a:lnTo>
                    <a:pt x="12757" y="126911"/>
                  </a:lnTo>
                  <a:lnTo>
                    <a:pt x="9705" y="152209"/>
                  </a:lnTo>
                  <a:lnTo>
                    <a:pt x="9642" y="155447"/>
                  </a:lnTo>
                  <a:lnTo>
                    <a:pt x="6749" y="161868"/>
                  </a:lnTo>
                  <a:lnTo>
                    <a:pt x="2994" y="168250"/>
                  </a:lnTo>
                  <a:lnTo>
                    <a:pt x="107" y="180416"/>
                  </a:lnTo>
                  <a:lnTo>
                    <a:pt x="0" y="189127"/>
                  </a:lnTo>
                  <a:lnTo>
                    <a:pt x="1055" y="189585"/>
                  </a:lnTo>
                  <a:lnTo>
                    <a:pt x="41671" y="190500"/>
                  </a:lnTo>
                  <a:lnTo>
                    <a:pt x="47795" y="187678"/>
                  </a:lnTo>
                  <a:lnTo>
                    <a:pt x="54044" y="183954"/>
                  </a:lnTo>
                  <a:lnTo>
                    <a:pt x="66682" y="181564"/>
                  </a:lnTo>
                  <a:lnTo>
                    <a:pt x="69851" y="181367"/>
                  </a:lnTo>
                  <a:lnTo>
                    <a:pt x="76195" y="178328"/>
                  </a:lnTo>
                  <a:lnTo>
                    <a:pt x="82542" y="174506"/>
                  </a:lnTo>
                  <a:lnTo>
                    <a:pt x="95240" y="172054"/>
                  </a:lnTo>
                  <a:lnTo>
                    <a:pt x="98415" y="171852"/>
                  </a:lnTo>
                  <a:lnTo>
                    <a:pt x="100532" y="170660"/>
                  </a:lnTo>
                  <a:lnTo>
                    <a:pt x="101943" y="168807"/>
                  </a:lnTo>
                  <a:lnTo>
                    <a:pt x="104569" y="163925"/>
                  </a:lnTo>
                  <a:lnTo>
                    <a:pt x="109264" y="158228"/>
                  </a:lnTo>
                  <a:lnTo>
                    <a:pt x="114878" y="154990"/>
                  </a:lnTo>
                  <a:lnTo>
                    <a:pt x="117858" y="154126"/>
                  </a:lnTo>
                  <a:lnTo>
                    <a:pt x="119844" y="152493"/>
                  </a:lnTo>
                  <a:lnTo>
                    <a:pt x="122050" y="147855"/>
                  </a:lnTo>
                  <a:lnTo>
                    <a:pt x="123815" y="1333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34" name="SMARTInkShape-537"/>
            <p:cNvSpPr/>
            <p:nvPr>
              <p:custDataLst>
                <p:tags r:id="rId151"/>
              </p:custDataLst>
            </p:nvPr>
          </p:nvSpPr>
          <p:spPr>
            <a:xfrm>
              <a:off x="5905511" y="2638425"/>
              <a:ext cx="114290" cy="9410"/>
            </a:xfrm>
            <a:custGeom>
              <a:avLst/>
              <a:gdLst/>
              <a:ahLst/>
              <a:cxnLst/>
              <a:rect l="0" t="0" r="0" b="0"/>
              <a:pathLst>
                <a:path w="114290" h="9410">
                  <a:moveTo>
                    <a:pt x="19039" y="0"/>
                  </a:moveTo>
                  <a:lnTo>
                    <a:pt x="19039" y="0"/>
                  </a:lnTo>
                  <a:lnTo>
                    <a:pt x="0" y="0"/>
                  </a:lnTo>
                  <a:lnTo>
                    <a:pt x="13247" y="0"/>
                  </a:lnTo>
                  <a:lnTo>
                    <a:pt x="19287" y="2822"/>
                  </a:lnTo>
                  <a:lnTo>
                    <a:pt x="25499" y="6546"/>
                  </a:lnTo>
                  <a:lnTo>
                    <a:pt x="38111" y="8936"/>
                  </a:lnTo>
                  <a:lnTo>
                    <a:pt x="50793" y="9409"/>
                  </a:lnTo>
                  <a:lnTo>
                    <a:pt x="98298" y="115"/>
                  </a:lnTo>
                  <a:lnTo>
                    <a:pt x="114289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35" name="SMARTInkShape-538"/>
            <p:cNvSpPr/>
            <p:nvPr>
              <p:custDataLst>
                <p:tags r:id="rId152"/>
              </p:custDataLst>
            </p:nvPr>
          </p:nvSpPr>
          <p:spPr>
            <a:xfrm>
              <a:off x="6878375" y="2639759"/>
              <a:ext cx="112939" cy="160464"/>
            </a:xfrm>
            <a:custGeom>
              <a:avLst/>
              <a:gdLst/>
              <a:ahLst/>
              <a:cxnLst/>
              <a:rect l="0" t="0" r="0" b="0"/>
              <a:pathLst>
                <a:path w="112939" h="160464">
                  <a:moveTo>
                    <a:pt x="8200" y="36766"/>
                  </a:moveTo>
                  <a:lnTo>
                    <a:pt x="8200" y="36766"/>
                  </a:lnTo>
                  <a:lnTo>
                    <a:pt x="0" y="36766"/>
                  </a:lnTo>
                  <a:lnTo>
                    <a:pt x="6992" y="36766"/>
                  </a:lnTo>
                  <a:lnTo>
                    <a:pt x="7664" y="33944"/>
                  </a:lnTo>
                  <a:lnTo>
                    <a:pt x="8190" y="22301"/>
                  </a:lnTo>
                  <a:lnTo>
                    <a:pt x="9252" y="20772"/>
                  </a:lnTo>
                  <a:lnTo>
                    <a:pt x="11018" y="19754"/>
                  </a:lnTo>
                  <a:lnTo>
                    <a:pt x="16400" y="18118"/>
                  </a:lnTo>
                  <a:lnTo>
                    <a:pt x="26823" y="8593"/>
                  </a:lnTo>
                  <a:lnTo>
                    <a:pt x="32180" y="8310"/>
                  </a:lnTo>
                  <a:lnTo>
                    <a:pt x="33712" y="7212"/>
                  </a:lnTo>
                  <a:lnTo>
                    <a:pt x="34733" y="5422"/>
                  </a:lnTo>
                  <a:lnTo>
                    <a:pt x="35413" y="3170"/>
                  </a:lnTo>
                  <a:lnTo>
                    <a:pt x="36925" y="1668"/>
                  </a:lnTo>
                  <a:lnTo>
                    <a:pt x="41428" y="0"/>
                  </a:lnTo>
                  <a:lnTo>
                    <a:pt x="44110" y="614"/>
                  </a:lnTo>
                  <a:lnTo>
                    <a:pt x="54073" y="6984"/>
                  </a:lnTo>
                  <a:lnTo>
                    <a:pt x="60363" y="7833"/>
                  </a:lnTo>
                  <a:lnTo>
                    <a:pt x="62025" y="9011"/>
                  </a:lnTo>
                  <a:lnTo>
                    <a:pt x="63134" y="10854"/>
                  </a:lnTo>
                  <a:lnTo>
                    <a:pt x="64693" y="18505"/>
                  </a:lnTo>
                  <a:lnTo>
                    <a:pt x="64912" y="21417"/>
                  </a:lnTo>
                  <a:lnTo>
                    <a:pt x="66117" y="23358"/>
                  </a:lnTo>
                  <a:lnTo>
                    <a:pt x="67977" y="24653"/>
                  </a:lnTo>
                  <a:lnTo>
                    <a:pt x="70276" y="25516"/>
                  </a:lnTo>
                  <a:lnTo>
                    <a:pt x="71809" y="27149"/>
                  </a:lnTo>
                  <a:lnTo>
                    <a:pt x="73512" y="31786"/>
                  </a:lnTo>
                  <a:lnTo>
                    <a:pt x="74872" y="63579"/>
                  </a:lnTo>
                  <a:lnTo>
                    <a:pt x="65741" y="74428"/>
                  </a:lnTo>
                  <a:lnTo>
                    <a:pt x="57184" y="74828"/>
                  </a:lnTo>
                  <a:lnTo>
                    <a:pt x="56731" y="75898"/>
                  </a:lnTo>
                  <a:lnTo>
                    <a:pt x="55836" y="84275"/>
                  </a:lnTo>
                  <a:lnTo>
                    <a:pt x="55825" y="75255"/>
                  </a:lnTo>
                  <a:lnTo>
                    <a:pt x="60881" y="74981"/>
                  </a:lnTo>
                  <a:lnTo>
                    <a:pt x="62370" y="73885"/>
                  </a:lnTo>
                  <a:lnTo>
                    <a:pt x="64957" y="66675"/>
                  </a:lnTo>
                  <a:lnTo>
                    <a:pt x="67998" y="65934"/>
                  </a:lnTo>
                  <a:lnTo>
                    <a:pt x="98551" y="65341"/>
                  </a:lnTo>
                  <a:lnTo>
                    <a:pt x="100184" y="66399"/>
                  </a:lnTo>
                  <a:lnTo>
                    <a:pt x="101273" y="68163"/>
                  </a:lnTo>
                  <a:lnTo>
                    <a:pt x="101999" y="70397"/>
                  </a:lnTo>
                  <a:lnTo>
                    <a:pt x="103541" y="71887"/>
                  </a:lnTo>
                  <a:lnTo>
                    <a:pt x="108076" y="73542"/>
                  </a:lnTo>
                  <a:lnTo>
                    <a:pt x="109709" y="75042"/>
                  </a:lnTo>
                  <a:lnTo>
                    <a:pt x="112545" y="82951"/>
                  </a:lnTo>
                  <a:lnTo>
                    <a:pt x="112938" y="97522"/>
                  </a:lnTo>
                  <a:lnTo>
                    <a:pt x="110136" y="103633"/>
                  </a:lnTo>
                  <a:lnTo>
                    <a:pt x="106422" y="109876"/>
                  </a:lnTo>
                  <a:lnTo>
                    <a:pt x="104771" y="116179"/>
                  </a:lnTo>
                  <a:lnTo>
                    <a:pt x="103272" y="118283"/>
                  </a:lnTo>
                  <a:lnTo>
                    <a:pt x="101214" y="119686"/>
                  </a:lnTo>
                  <a:lnTo>
                    <a:pt x="98784" y="120621"/>
                  </a:lnTo>
                  <a:lnTo>
                    <a:pt x="97164" y="122303"/>
                  </a:lnTo>
                  <a:lnTo>
                    <a:pt x="91743" y="132606"/>
                  </a:lnTo>
                  <a:lnTo>
                    <a:pt x="66801" y="159137"/>
                  </a:lnTo>
                  <a:lnTo>
                    <a:pt x="57276" y="160463"/>
                  </a:lnTo>
                  <a:lnTo>
                    <a:pt x="56792" y="159448"/>
                  </a:lnTo>
                  <a:lnTo>
                    <a:pt x="56255" y="155497"/>
                  </a:lnTo>
                  <a:lnTo>
                    <a:pt x="55054" y="154020"/>
                  </a:lnTo>
                  <a:lnTo>
                    <a:pt x="50896" y="152379"/>
                  </a:lnTo>
                  <a:lnTo>
                    <a:pt x="49364" y="150882"/>
                  </a:lnTo>
                  <a:lnTo>
                    <a:pt x="46300" y="14154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36" name="SMARTInkShape-539"/>
            <p:cNvSpPr/>
            <p:nvPr>
              <p:custDataLst>
                <p:tags r:id="rId153"/>
              </p:custDataLst>
            </p:nvPr>
          </p:nvSpPr>
          <p:spPr>
            <a:xfrm>
              <a:off x="7467681" y="2428875"/>
              <a:ext cx="85645" cy="304666"/>
            </a:xfrm>
            <a:custGeom>
              <a:avLst/>
              <a:gdLst/>
              <a:ahLst/>
              <a:cxnLst/>
              <a:rect l="0" t="0" r="0" b="0"/>
              <a:pathLst>
                <a:path w="85645" h="304666">
                  <a:moveTo>
                    <a:pt x="85644" y="0"/>
                  </a:moveTo>
                  <a:lnTo>
                    <a:pt x="85644" y="0"/>
                  </a:lnTo>
                  <a:lnTo>
                    <a:pt x="80588" y="0"/>
                  </a:lnTo>
                  <a:lnTo>
                    <a:pt x="79097" y="1058"/>
                  </a:lnTo>
                  <a:lnTo>
                    <a:pt x="78104" y="2822"/>
                  </a:lnTo>
                  <a:lnTo>
                    <a:pt x="77443" y="5056"/>
                  </a:lnTo>
                  <a:lnTo>
                    <a:pt x="75943" y="6546"/>
                  </a:lnTo>
                  <a:lnTo>
                    <a:pt x="65931" y="11758"/>
                  </a:lnTo>
                  <a:lnTo>
                    <a:pt x="62977" y="14189"/>
                  </a:lnTo>
                  <a:lnTo>
                    <a:pt x="59695" y="19711"/>
                  </a:lnTo>
                  <a:lnTo>
                    <a:pt x="52531" y="36937"/>
                  </a:lnTo>
                  <a:lnTo>
                    <a:pt x="25283" y="82995"/>
                  </a:lnTo>
                  <a:lnTo>
                    <a:pt x="12262" y="121897"/>
                  </a:lnTo>
                  <a:lnTo>
                    <a:pt x="6870" y="169295"/>
                  </a:lnTo>
                  <a:lnTo>
                    <a:pt x="1292" y="196424"/>
                  </a:lnTo>
                  <a:lnTo>
                    <a:pt x="0" y="243372"/>
                  </a:lnTo>
                  <a:lnTo>
                    <a:pt x="1002" y="260964"/>
                  </a:lnTo>
                  <a:lnTo>
                    <a:pt x="9053" y="292860"/>
                  </a:lnTo>
                  <a:lnTo>
                    <a:pt x="17610" y="303264"/>
                  </a:lnTo>
                  <a:lnTo>
                    <a:pt x="21187" y="304117"/>
                  </a:lnTo>
                  <a:lnTo>
                    <a:pt x="32107" y="304665"/>
                  </a:lnTo>
                  <a:lnTo>
                    <a:pt x="38214" y="301917"/>
                  </a:lnTo>
                  <a:lnTo>
                    <a:pt x="47544" y="2952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37" name="SMARTInkShape-540"/>
            <p:cNvSpPr/>
            <p:nvPr>
              <p:custDataLst>
                <p:tags r:id="rId154"/>
              </p:custDataLst>
            </p:nvPr>
          </p:nvSpPr>
          <p:spPr>
            <a:xfrm>
              <a:off x="7781925" y="2619375"/>
              <a:ext cx="95251" cy="9516"/>
            </a:xfrm>
            <a:custGeom>
              <a:avLst/>
              <a:gdLst/>
              <a:ahLst/>
              <a:cxnLst/>
              <a:rect l="0" t="0" r="0" b="0"/>
              <a:pathLst>
                <a:path w="95251" h="9516">
                  <a:moveTo>
                    <a:pt x="0" y="0"/>
                  </a:moveTo>
                  <a:lnTo>
                    <a:pt x="0" y="0"/>
                  </a:lnTo>
                  <a:lnTo>
                    <a:pt x="41705" y="0"/>
                  </a:lnTo>
                  <a:lnTo>
                    <a:pt x="43678" y="1058"/>
                  </a:lnTo>
                  <a:lnTo>
                    <a:pt x="44993" y="2822"/>
                  </a:lnTo>
                  <a:lnTo>
                    <a:pt x="45871" y="5056"/>
                  </a:lnTo>
                  <a:lnTo>
                    <a:pt x="47514" y="6546"/>
                  </a:lnTo>
                  <a:lnTo>
                    <a:pt x="52161" y="8201"/>
                  </a:lnTo>
                  <a:lnTo>
                    <a:pt x="83855" y="9515"/>
                  </a:lnTo>
                  <a:lnTo>
                    <a:pt x="952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38" name="SMARTInkShape-541"/>
            <p:cNvSpPr/>
            <p:nvPr>
              <p:custDataLst>
                <p:tags r:id="rId155"/>
              </p:custDataLst>
            </p:nvPr>
          </p:nvSpPr>
          <p:spPr>
            <a:xfrm>
              <a:off x="8553450" y="2552700"/>
              <a:ext cx="141396" cy="9526"/>
            </a:xfrm>
            <a:custGeom>
              <a:avLst/>
              <a:gdLst/>
              <a:ahLst/>
              <a:cxnLst/>
              <a:rect l="0" t="0" r="0" b="0"/>
              <a:pathLst>
                <a:path w="141396" h="9526">
                  <a:moveTo>
                    <a:pt x="0" y="0"/>
                  </a:moveTo>
                  <a:lnTo>
                    <a:pt x="0" y="0"/>
                  </a:lnTo>
                  <a:lnTo>
                    <a:pt x="8202" y="8201"/>
                  </a:lnTo>
                  <a:lnTo>
                    <a:pt x="14190" y="9133"/>
                  </a:lnTo>
                  <a:lnTo>
                    <a:pt x="19713" y="6529"/>
                  </a:lnTo>
                  <a:lnTo>
                    <a:pt x="22668" y="4352"/>
                  </a:lnTo>
                  <a:lnTo>
                    <a:pt x="52660" y="382"/>
                  </a:lnTo>
                  <a:lnTo>
                    <a:pt x="98631" y="2"/>
                  </a:lnTo>
                  <a:lnTo>
                    <a:pt x="141395" y="0"/>
                  </a:lnTo>
                  <a:lnTo>
                    <a:pt x="139395" y="2822"/>
                  </a:lnTo>
                  <a:lnTo>
                    <a:pt x="133350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39" name="SMARTInkShape-542"/>
            <p:cNvSpPr/>
            <p:nvPr>
              <p:custDataLst>
                <p:tags r:id="rId156"/>
              </p:custDataLst>
            </p:nvPr>
          </p:nvSpPr>
          <p:spPr>
            <a:xfrm>
              <a:off x="6124575" y="2667000"/>
              <a:ext cx="95251" cy="66676"/>
            </a:xfrm>
            <a:custGeom>
              <a:avLst/>
              <a:gdLst/>
              <a:ahLst/>
              <a:cxnLst/>
              <a:rect l="0" t="0" r="0" b="0"/>
              <a:pathLst>
                <a:path w="95251" h="66676">
                  <a:moveTo>
                    <a:pt x="0" y="9525"/>
                  </a:moveTo>
                  <a:lnTo>
                    <a:pt x="0" y="9525"/>
                  </a:lnTo>
                  <a:lnTo>
                    <a:pt x="0" y="116"/>
                  </a:lnTo>
                  <a:lnTo>
                    <a:pt x="18648" y="0"/>
                  </a:lnTo>
                  <a:lnTo>
                    <a:pt x="18931" y="5056"/>
                  </a:lnTo>
                  <a:lnTo>
                    <a:pt x="20029" y="6546"/>
                  </a:lnTo>
                  <a:lnTo>
                    <a:pt x="28180" y="9409"/>
                  </a:lnTo>
                  <a:lnTo>
                    <a:pt x="28575" y="28148"/>
                  </a:lnTo>
                  <a:lnTo>
                    <a:pt x="22030" y="36095"/>
                  </a:lnTo>
                  <a:lnTo>
                    <a:pt x="19166" y="47113"/>
                  </a:lnTo>
                  <a:lnTo>
                    <a:pt x="10859" y="55781"/>
                  </a:lnTo>
                  <a:lnTo>
                    <a:pt x="9528" y="66638"/>
                  </a:lnTo>
                  <a:lnTo>
                    <a:pt x="36373" y="66675"/>
                  </a:lnTo>
                  <a:lnTo>
                    <a:pt x="57330" y="50199"/>
                  </a:lnTo>
                  <a:lnTo>
                    <a:pt x="63579" y="47711"/>
                  </a:lnTo>
                  <a:lnTo>
                    <a:pt x="73049" y="41418"/>
                  </a:lnTo>
                  <a:lnTo>
                    <a:pt x="82557" y="38025"/>
                  </a:lnTo>
                  <a:lnTo>
                    <a:pt x="95250" y="285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40" name="SMARTInkShape-543"/>
            <p:cNvSpPr/>
            <p:nvPr>
              <p:custDataLst>
                <p:tags r:id="rId157"/>
              </p:custDataLst>
            </p:nvPr>
          </p:nvSpPr>
          <p:spPr>
            <a:xfrm>
              <a:off x="6238875" y="2457450"/>
              <a:ext cx="72061" cy="295276"/>
            </a:xfrm>
            <a:custGeom>
              <a:avLst/>
              <a:gdLst/>
              <a:ahLst/>
              <a:cxnLst/>
              <a:rect l="0" t="0" r="0" b="0"/>
              <a:pathLst>
                <a:path w="72061" h="295276">
                  <a:moveTo>
                    <a:pt x="0" y="0"/>
                  </a:moveTo>
                  <a:lnTo>
                    <a:pt x="0" y="0"/>
                  </a:lnTo>
                  <a:lnTo>
                    <a:pt x="0" y="5056"/>
                  </a:lnTo>
                  <a:lnTo>
                    <a:pt x="1058" y="6546"/>
                  </a:lnTo>
                  <a:lnTo>
                    <a:pt x="2822" y="7539"/>
                  </a:lnTo>
                  <a:lnTo>
                    <a:pt x="5056" y="8201"/>
                  </a:lnTo>
                  <a:lnTo>
                    <a:pt x="19298" y="19711"/>
                  </a:lnTo>
                  <a:lnTo>
                    <a:pt x="24452" y="25694"/>
                  </a:lnTo>
                  <a:lnTo>
                    <a:pt x="30583" y="38158"/>
                  </a:lnTo>
                  <a:lnTo>
                    <a:pt x="41672" y="55868"/>
                  </a:lnTo>
                  <a:lnTo>
                    <a:pt x="60727" y="102042"/>
                  </a:lnTo>
                  <a:lnTo>
                    <a:pt x="65500" y="127087"/>
                  </a:lnTo>
                  <a:lnTo>
                    <a:pt x="67385" y="146076"/>
                  </a:lnTo>
                  <a:lnTo>
                    <a:pt x="72060" y="165108"/>
                  </a:lnTo>
                  <a:lnTo>
                    <a:pt x="67083" y="209551"/>
                  </a:lnTo>
                  <a:lnTo>
                    <a:pt x="65670" y="240242"/>
                  </a:lnTo>
                  <a:lnTo>
                    <a:pt x="45567" y="285089"/>
                  </a:lnTo>
                  <a:lnTo>
                    <a:pt x="38100" y="2952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41" name="SMARTInkShape-544"/>
            <p:cNvSpPr/>
            <p:nvPr>
              <p:custDataLst>
                <p:tags r:id="rId158"/>
              </p:custDataLst>
            </p:nvPr>
          </p:nvSpPr>
          <p:spPr>
            <a:xfrm>
              <a:off x="6448425" y="2638425"/>
              <a:ext cx="104776" cy="19051"/>
            </a:xfrm>
            <a:custGeom>
              <a:avLst/>
              <a:gdLst/>
              <a:ahLst/>
              <a:cxnLst/>
              <a:rect l="0" t="0" r="0" b="0"/>
              <a:pathLst>
                <a:path w="104776" h="19051">
                  <a:moveTo>
                    <a:pt x="0" y="19050"/>
                  </a:moveTo>
                  <a:lnTo>
                    <a:pt x="0" y="19050"/>
                  </a:lnTo>
                  <a:lnTo>
                    <a:pt x="9132" y="19050"/>
                  </a:lnTo>
                  <a:lnTo>
                    <a:pt x="9491" y="10849"/>
                  </a:lnTo>
                  <a:lnTo>
                    <a:pt x="10561" y="10408"/>
                  </a:lnTo>
                  <a:lnTo>
                    <a:pt x="35218" y="8474"/>
                  </a:lnTo>
                  <a:lnTo>
                    <a:pt x="45783" y="1325"/>
                  </a:lnTo>
                  <a:lnTo>
                    <a:pt x="54866" y="262"/>
                  </a:lnTo>
                  <a:lnTo>
                    <a:pt x="101426" y="0"/>
                  </a:lnTo>
                  <a:lnTo>
                    <a:pt x="10477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42" name="SMARTInkShape-545"/>
            <p:cNvSpPr/>
            <p:nvPr>
              <p:custDataLst>
                <p:tags r:id="rId159"/>
              </p:custDataLst>
            </p:nvPr>
          </p:nvSpPr>
          <p:spPr>
            <a:xfrm>
              <a:off x="6467486" y="2600325"/>
              <a:ext cx="19040" cy="114301"/>
            </a:xfrm>
            <a:custGeom>
              <a:avLst/>
              <a:gdLst/>
              <a:ahLst/>
              <a:cxnLst/>
              <a:rect l="0" t="0" r="0" b="0"/>
              <a:pathLst>
                <a:path w="19040" h="114301">
                  <a:moveTo>
                    <a:pt x="19039" y="0"/>
                  </a:moveTo>
                  <a:lnTo>
                    <a:pt x="19039" y="0"/>
                  </a:lnTo>
                  <a:lnTo>
                    <a:pt x="19039" y="8201"/>
                  </a:lnTo>
                  <a:lnTo>
                    <a:pt x="10838" y="17610"/>
                  </a:lnTo>
                  <a:lnTo>
                    <a:pt x="8718" y="26370"/>
                  </a:lnTo>
                  <a:lnTo>
                    <a:pt x="1347" y="36346"/>
                  </a:lnTo>
                  <a:lnTo>
                    <a:pt x="257" y="45358"/>
                  </a:lnTo>
                  <a:lnTo>
                    <a:pt x="0" y="69886"/>
                  </a:lnTo>
                  <a:lnTo>
                    <a:pt x="9690" y="100719"/>
                  </a:lnTo>
                  <a:lnTo>
                    <a:pt x="19039" y="1143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43" name="SMARTInkShape-546"/>
            <p:cNvSpPr/>
            <p:nvPr>
              <p:custDataLst>
                <p:tags r:id="rId160"/>
              </p:custDataLst>
            </p:nvPr>
          </p:nvSpPr>
          <p:spPr>
            <a:xfrm>
              <a:off x="6648451" y="2533651"/>
              <a:ext cx="133350" cy="151996"/>
            </a:xfrm>
            <a:custGeom>
              <a:avLst/>
              <a:gdLst/>
              <a:ahLst/>
              <a:cxnLst/>
              <a:rect l="0" t="0" r="0" b="0"/>
              <a:pathLst>
                <a:path w="133350" h="151996">
                  <a:moveTo>
                    <a:pt x="9524" y="47624"/>
                  </a:moveTo>
                  <a:lnTo>
                    <a:pt x="9524" y="47624"/>
                  </a:lnTo>
                  <a:lnTo>
                    <a:pt x="18656" y="47624"/>
                  </a:lnTo>
                  <a:lnTo>
                    <a:pt x="28172" y="38491"/>
                  </a:lnTo>
                  <a:lnTo>
                    <a:pt x="33512" y="38215"/>
                  </a:lnTo>
                  <a:lnTo>
                    <a:pt x="35040" y="37118"/>
                  </a:lnTo>
                  <a:lnTo>
                    <a:pt x="36060" y="35329"/>
                  </a:lnTo>
                  <a:lnTo>
                    <a:pt x="37697" y="29908"/>
                  </a:lnTo>
                  <a:lnTo>
                    <a:pt x="46265" y="20490"/>
                  </a:lnTo>
                  <a:lnTo>
                    <a:pt x="47589" y="9954"/>
                  </a:lnTo>
                  <a:lnTo>
                    <a:pt x="47624" y="118"/>
                  </a:lnTo>
                  <a:lnTo>
                    <a:pt x="30014" y="0"/>
                  </a:lnTo>
                  <a:lnTo>
                    <a:pt x="20499" y="8200"/>
                  </a:lnTo>
                  <a:lnTo>
                    <a:pt x="19693" y="11757"/>
                  </a:lnTo>
                  <a:lnTo>
                    <a:pt x="19479" y="14188"/>
                  </a:lnTo>
                  <a:lnTo>
                    <a:pt x="16417" y="19710"/>
                  </a:lnTo>
                  <a:lnTo>
                    <a:pt x="12588" y="25693"/>
                  </a:lnTo>
                  <a:lnTo>
                    <a:pt x="10886" y="31880"/>
                  </a:lnTo>
                  <a:lnTo>
                    <a:pt x="9374" y="33953"/>
                  </a:lnTo>
                  <a:lnTo>
                    <a:pt x="7307" y="35335"/>
                  </a:lnTo>
                  <a:lnTo>
                    <a:pt x="4871" y="36256"/>
                  </a:lnTo>
                  <a:lnTo>
                    <a:pt x="3248" y="37929"/>
                  </a:lnTo>
                  <a:lnTo>
                    <a:pt x="1443" y="42610"/>
                  </a:lnTo>
                  <a:lnTo>
                    <a:pt x="10" y="88793"/>
                  </a:lnTo>
                  <a:lnTo>
                    <a:pt x="0" y="107940"/>
                  </a:lnTo>
                  <a:lnTo>
                    <a:pt x="2821" y="114295"/>
                  </a:lnTo>
                  <a:lnTo>
                    <a:pt x="6544" y="120647"/>
                  </a:lnTo>
                  <a:lnTo>
                    <a:pt x="8199" y="126998"/>
                  </a:lnTo>
                  <a:lnTo>
                    <a:pt x="9700" y="129115"/>
                  </a:lnTo>
                  <a:lnTo>
                    <a:pt x="11757" y="130526"/>
                  </a:lnTo>
                  <a:lnTo>
                    <a:pt x="16866" y="133153"/>
                  </a:lnTo>
                  <a:lnTo>
                    <a:pt x="26823" y="141385"/>
                  </a:lnTo>
                  <a:lnTo>
                    <a:pt x="66138" y="151793"/>
                  </a:lnTo>
                  <a:lnTo>
                    <a:pt x="69492" y="151995"/>
                  </a:lnTo>
                  <a:lnTo>
                    <a:pt x="76040" y="149397"/>
                  </a:lnTo>
                  <a:lnTo>
                    <a:pt x="82478" y="145774"/>
                  </a:lnTo>
                  <a:lnTo>
                    <a:pt x="95235" y="143447"/>
                  </a:lnTo>
                  <a:lnTo>
                    <a:pt x="98415" y="143256"/>
                  </a:lnTo>
                  <a:lnTo>
                    <a:pt x="104770" y="140221"/>
                  </a:lnTo>
                  <a:lnTo>
                    <a:pt x="111122" y="136404"/>
                  </a:lnTo>
                  <a:lnTo>
                    <a:pt x="120649" y="133196"/>
                  </a:lnTo>
                  <a:lnTo>
                    <a:pt x="133349" y="12382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44" name="SMARTInkShape-547"/>
            <p:cNvSpPr/>
            <p:nvPr>
              <p:custDataLst>
                <p:tags r:id="rId161"/>
              </p:custDataLst>
            </p:nvPr>
          </p:nvSpPr>
          <p:spPr>
            <a:xfrm>
              <a:off x="7277100" y="2628900"/>
              <a:ext cx="95251" cy="114301"/>
            </a:xfrm>
            <a:custGeom>
              <a:avLst/>
              <a:gdLst/>
              <a:ahLst/>
              <a:cxnLst/>
              <a:rect l="0" t="0" r="0" b="0"/>
              <a:pathLst>
                <a:path w="95251" h="114301">
                  <a:moveTo>
                    <a:pt x="0" y="9525"/>
                  </a:moveTo>
                  <a:lnTo>
                    <a:pt x="0" y="9525"/>
                  </a:lnTo>
                  <a:lnTo>
                    <a:pt x="0" y="1324"/>
                  </a:lnTo>
                  <a:lnTo>
                    <a:pt x="1058" y="883"/>
                  </a:lnTo>
                  <a:lnTo>
                    <a:pt x="33204" y="0"/>
                  </a:lnTo>
                  <a:lnTo>
                    <a:pt x="34837" y="1058"/>
                  </a:lnTo>
                  <a:lnTo>
                    <a:pt x="35924" y="2822"/>
                  </a:lnTo>
                  <a:lnTo>
                    <a:pt x="37671" y="8201"/>
                  </a:lnTo>
                  <a:lnTo>
                    <a:pt x="40732" y="8936"/>
                  </a:lnTo>
                  <a:lnTo>
                    <a:pt x="43029" y="9133"/>
                  </a:lnTo>
                  <a:lnTo>
                    <a:pt x="44561" y="10322"/>
                  </a:lnTo>
                  <a:lnTo>
                    <a:pt x="47506" y="18648"/>
                  </a:lnTo>
                  <a:lnTo>
                    <a:pt x="47625" y="42729"/>
                  </a:lnTo>
                  <a:lnTo>
                    <a:pt x="46567" y="44361"/>
                  </a:lnTo>
                  <a:lnTo>
                    <a:pt x="44803" y="45449"/>
                  </a:lnTo>
                  <a:lnTo>
                    <a:pt x="38100" y="47625"/>
                  </a:lnTo>
                  <a:lnTo>
                    <a:pt x="43156" y="47625"/>
                  </a:lnTo>
                  <a:lnTo>
                    <a:pt x="44647" y="46567"/>
                  </a:lnTo>
                  <a:lnTo>
                    <a:pt x="45640" y="44803"/>
                  </a:lnTo>
                  <a:lnTo>
                    <a:pt x="47510" y="38492"/>
                  </a:lnTo>
                  <a:lnTo>
                    <a:pt x="80828" y="38100"/>
                  </a:lnTo>
                  <a:lnTo>
                    <a:pt x="82461" y="39158"/>
                  </a:lnTo>
                  <a:lnTo>
                    <a:pt x="83549" y="40922"/>
                  </a:lnTo>
                  <a:lnTo>
                    <a:pt x="85296" y="46301"/>
                  </a:lnTo>
                  <a:lnTo>
                    <a:pt x="93888" y="55710"/>
                  </a:lnTo>
                  <a:lnTo>
                    <a:pt x="94847" y="61780"/>
                  </a:lnTo>
                  <a:lnTo>
                    <a:pt x="95250" y="93796"/>
                  </a:lnTo>
                  <a:lnTo>
                    <a:pt x="87049" y="103323"/>
                  </a:lnTo>
                  <a:lnTo>
                    <a:pt x="86116" y="109401"/>
                  </a:lnTo>
                  <a:lnTo>
                    <a:pt x="84927" y="111034"/>
                  </a:lnTo>
                  <a:lnTo>
                    <a:pt x="83077" y="112123"/>
                  </a:lnTo>
                  <a:lnTo>
                    <a:pt x="76047" y="114013"/>
                  </a:lnTo>
                  <a:lnTo>
                    <a:pt x="66675" y="1143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45" name="SMARTInkShape-548"/>
            <p:cNvSpPr/>
            <p:nvPr>
              <p:custDataLst>
                <p:tags r:id="rId162"/>
              </p:custDataLst>
            </p:nvPr>
          </p:nvSpPr>
          <p:spPr>
            <a:xfrm>
              <a:off x="7048500" y="2534974"/>
              <a:ext cx="161926" cy="170127"/>
            </a:xfrm>
            <a:custGeom>
              <a:avLst/>
              <a:gdLst/>
              <a:ahLst/>
              <a:cxnLst/>
              <a:rect l="0" t="0" r="0" b="0"/>
              <a:pathLst>
                <a:path w="161926" h="170127">
                  <a:moveTo>
                    <a:pt x="0" y="8201"/>
                  </a:moveTo>
                  <a:lnTo>
                    <a:pt x="0" y="8201"/>
                  </a:lnTo>
                  <a:lnTo>
                    <a:pt x="0" y="0"/>
                  </a:lnTo>
                  <a:lnTo>
                    <a:pt x="0" y="46481"/>
                  </a:lnTo>
                  <a:lnTo>
                    <a:pt x="0" y="87187"/>
                  </a:lnTo>
                  <a:lnTo>
                    <a:pt x="2822" y="93753"/>
                  </a:lnTo>
                  <a:lnTo>
                    <a:pt x="5056" y="96986"/>
                  </a:lnTo>
                  <a:lnTo>
                    <a:pt x="8200" y="111648"/>
                  </a:lnTo>
                  <a:lnTo>
                    <a:pt x="9515" y="149160"/>
                  </a:lnTo>
                  <a:lnTo>
                    <a:pt x="34" y="160562"/>
                  </a:lnTo>
                  <a:lnTo>
                    <a:pt x="8204" y="152397"/>
                  </a:lnTo>
                  <a:lnTo>
                    <a:pt x="9134" y="146411"/>
                  </a:lnTo>
                  <a:lnTo>
                    <a:pt x="10323" y="144791"/>
                  </a:lnTo>
                  <a:lnTo>
                    <a:pt x="14465" y="142991"/>
                  </a:lnTo>
                  <a:lnTo>
                    <a:pt x="15994" y="141453"/>
                  </a:lnTo>
                  <a:lnTo>
                    <a:pt x="26410" y="114770"/>
                  </a:lnTo>
                  <a:lnTo>
                    <a:pt x="28670" y="107423"/>
                  </a:lnTo>
                  <a:lnTo>
                    <a:pt x="44993" y="84448"/>
                  </a:lnTo>
                  <a:lnTo>
                    <a:pt x="47105" y="76767"/>
                  </a:lnTo>
                  <a:lnTo>
                    <a:pt x="55780" y="66841"/>
                  </a:lnTo>
                  <a:lnTo>
                    <a:pt x="59363" y="66013"/>
                  </a:lnTo>
                  <a:lnTo>
                    <a:pt x="66247" y="65390"/>
                  </a:lnTo>
                  <a:lnTo>
                    <a:pt x="66675" y="112993"/>
                  </a:lnTo>
                  <a:lnTo>
                    <a:pt x="66675" y="125679"/>
                  </a:lnTo>
                  <a:lnTo>
                    <a:pt x="67733" y="127795"/>
                  </a:lnTo>
                  <a:lnTo>
                    <a:pt x="69497" y="129205"/>
                  </a:lnTo>
                  <a:lnTo>
                    <a:pt x="71731" y="130145"/>
                  </a:lnTo>
                  <a:lnTo>
                    <a:pt x="73220" y="131831"/>
                  </a:lnTo>
                  <a:lnTo>
                    <a:pt x="76197" y="141540"/>
                  </a:lnTo>
                  <a:lnTo>
                    <a:pt x="84400" y="133349"/>
                  </a:lnTo>
                  <a:lnTo>
                    <a:pt x="86521" y="124683"/>
                  </a:lnTo>
                  <a:lnTo>
                    <a:pt x="102610" y="102845"/>
                  </a:lnTo>
                  <a:lnTo>
                    <a:pt x="103332" y="99872"/>
                  </a:lnTo>
                  <a:lnTo>
                    <a:pt x="112124" y="84348"/>
                  </a:lnTo>
                  <a:lnTo>
                    <a:pt x="112850" y="81190"/>
                  </a:lnTo>
                  <a:lnTo>
                    <a:pt x="118927" y="71690"/>
                  </a:lnTo>
                  <a:lnTo>
                    <a:pt x="124471" y="68168"/>
                  </a:lnTo>
                  <a:lnTo>
                    <a:pt x="127430" y="67229"/>
                  </a:lnTo>
                  <a:lnTo>
                    <a:pt x="129403" y="65545"/>
                  </a:lnTo>
                  <a:lnTo>
                    <a:pt x="132830" y="57315"/>
                  </a:lnTo>
                  <a:lnTo>
                    <a:pt x="135941" y="56487"/>
                  </a:lnTo>
                  <a:lnTo>
                    <a:pt x="142470" y="55865"/>
                  </a:lnTo>
                  <a:lnTo>
                    <a:pt x="142839" y="69087"/>
                  </a:lnTo>
                  <a:lnTo>
                    <a:pt x="143909" y="71017"/>
                  </a:lnTo>
                  <a:lnTo>
                    <a:pt x="145681" y="72303"/>
                  </a:lnTo>
                  <a:lnTo>
                    <a:pt x="147920" y="73161"/>
                  </a:lnTo>
                  <a:lnTo>
                    <a:pt x="149414" y="74791"/>
                  </a:lnTo>
                  <a:lnTo>
                    <a:pt x="151073" y="79424"/>
                  </a:lnTo>
                  <a:lnTo>
                    <a:pt x="153381" y="100356"/>
                  </a:lnTo>
                  <a:lnTo>
                    <a:pt x="159923" y="112992"/>
                  </a:lnTo>
                  <a:lnTo>
                    <a:pt x="161925" y="160489"/>
                  </a:lnTo>
                  <a:lnTo>
                    <a:pt x="161925" y="17012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46" name="SMARTInkShape-549"/>
            <p:cNvSpPr/>
            <p:nvPr>
              <p:custDataLst>
                <p:tags r:id="rId163"/>
              </p:custDataLst>
            </p:nvPr>
          </p:nvSpPr>
          <p:spPr>
            <a:xfrm>
              <a:off x="7591435" y="2609850"/>
              <a:ext cx="152391" cy="19051"/>
            </a:xfrm>
            <a:custGeom>
              <a:avLst/>
              <a:gdLst/>
              <a:ahLst/>
              <a:cxnLst/>
              <a:rect l="0" t="0" r="0" b="0"/>
              <a:pathLst>
                <a:path w="152391" h="19051">
                  <a:moveTo>
                    <a:pt x="9515" y="19050"/>
                  </a:moveTo>
                  <a:lnTo>
                    <a:pt x="9515" y="19050"/>
                  </a:lnTo>
                  <a:lnTo>
                    <a:pt x="381" y="19050"/>
                  </a:lnTo>
                  <a:lnTo>
                    <a:pt x="0" y="9917"/>
                  </a:lnTo>
                  <a:lnTo>
                    <a:pt x="5049" y="4585"/>
                  </a:lnTo>
                  <a:lnTo>
                    <a:pt x="10353" y="2038"/>
                  </a:lnTo>
                  <a:lnTo>
                    <a:pt x="45652" y="53"/>
                  </a:lnTo>
                  <a:lnTo>
                    <a:pt x="93238" y="0"/>
                  </a:lnTo>
                  <a:lnTo>
                    <a:pt x="97081" y="0"/>
                  </a:lnTo>
                  <a:lnTo>
                    <a:pt x="104172" y="2822"/>
                  </a:lnTo>
                  <a:lnTo>
                    <a:pt x="107545" y="5056"/>
                  </a:lnTo>
                  <a:lnTo>
                    <a:pt x="122405" y="8201"/>
                  </a:lnTo>
                  <a:lnTo>
                    <a:pt x="152390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47" name="SMARTInkShape-550"/>
            <p:cNvSpPr/>
            <p:nvPr>
              <p:custDataLst>
                <p:tags r:id="rId164"/>
              </p:custDataLst>
            </p:nvPr>
          </p:nvSpPr>
          <p:spPr>
            <a:xfrm>
              <a:off x="7620034" y="2423465"/>
              <a:ext cx="95217" cy="300685"/>
            </a:xfrm>
            <a:custGeom>
              <a:avLst/>
              <a:gdLst/>
              <a:ahLst/>
              <a:cxnLst/>
              <a:rect l="0" t="0" r="0" b="0"/>
              <a:pathLst>
                <a:path w="95217" h="300685">
                  <a:moveTo>
                    <a:pt x="47591" y="14935"/>
                  </a:moveTo>
                  <a:lnTo>
                    <a:pt x="47591" y="14935"/>
                  </a:lnTo>
                  <a:lnTo>
                    <a:pt x="47591" y="9879"/>
                  </a:lnTo>
                  <a:lnTo>
                    <a:pt x="48649" y="8389"/>
                  </a:lnTo>
                  <a:lnTo>
                    <a:pt x="50413" y="7396"/>
                  </a:lnTo>
                  <a:lnTo>
                    <a:pt x="55792" y="5802"/>
                  </a:lnTo>
                  <a:lnTo>
                    <a:pt x="56528" y="2762"/>
                  </a:lnTo>
                  <a:lnTo>
                    <a:pt x="56855" y="0"/>
                  </a:lnTo>
                  <a:lnTo>
                    <a:pt x="57001" y="2300"/>
                  </a:lnTo>
                  <a:lnTo>
                    <a:pt x="55980" y="3336"/>
                  </a:lnTo>
                  <a:lnTo>
                    <a:pt x="52026" y="4488"/>
                  </a:lnTo>
                  <a:lnTo>
                    <a:pt x="50547" y="5854"/>
                  </a:lnTo>
                  <a:lnTo>
                    <a:pt x="48905" y="10193"/>
                  </a:lnTo>
                  <a:lnTo>
                    <a:pt x="46555" y="55551"/>
                  </a:lnTo>
                  <a:lnTo>
                    <a:pt x="40057" y="74150"/>
                  </a:lnTo>
                  <a:lnTo>
                    <a:pt x="38182" y="116656"/>
                  </a:lnTo>
                  <a:lnTo>
                    <a:pt x="29430" y="160992"/>
                  </a:lnTo>
                  <a:lnTo>
                    <a:pt x="27746" y="180037"/>
                  </a:lnTo>
                  <a:lnTo>
                    <a:pt x="19922" y="211589"/>
                  </a:lnTo>
                  <a:lnTo>
                    <a:pt x="18226" y="228543"/>
                  </a:lnTo>
                  <a:lnTo>
                    <a:pt x="10095" y="261801"/>
                  </a:lnTo>
                  <a:lnTo>
                    <a:pt x="9610" y="275130"/>
                  </a:lnTo>
                  <a:lnTo>
                    <a:pt x="6721" y="281566"/>
                  </a:lnTo>
                  <a:lnTo>
                    <a:pt x="1301" y="289265"/>
                  </a:lnTo>
                  <a:lnTo>
                    <a:pt x="0" y="300243"/>
                  </a:lnTo>
                  <a:lnTo>
                    <a:pt x="17657" y="300684"/>
                  </a:lnTo>
                  <a:lnTo>
                    <a:pt x="27098" y="292484"/>
                  </a:lnTo>
                  <a:lnTo>
                    <a:pt x="35861" y="290363"/>
                  </a:lnTo>
                  <a:lnTo>
                    <a:pt x="45837" y="282993"/>
                  </a:lnTo>
                  <a:lnTo>
                    <a:pt x="54849" y="280845"/>
                  </a:lnTo>
                  <a:lnTo>
                    <a:pt x="63734" y="275168"/>
                  </a:lnTo>
                  <a:lnTo>
                    <a:pt x="69935" y="273469"/>
                  </a:lnTo>
                  <a:lnTo>
                    <a:pt x="72012" y="271958"/>
                  </a:lnTo>
                  <a:lnTo>
                    <a:pt x="73396" y="269892"/>
                  </a:lnTo>
                  <a:lnTo>
                    <a:pt x="74320" y="267457"/>
                  </a:lnTo>
                  <a:lnTo>
                    <a:pt x="75993" y="265832"/>
                  </a:lnTo>
                  <a:lnTo>
                    <a:pt x="86284" y="260404"/>
                  </a:lnTo>
                  <a:lnTo>
                    <a:pt x="93452" y="254511"/>
                  </a:lnTo>
                  <a:lnTo>
                    <a:pt x="94432" y="250883"/>
                  </a:lnTo>
                  <a:lnTo>
                    <a:pt x="95216" y="24353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48" name="SMARTInkShape-551"/>
            <p:cNvSpPr/>
            <p:nvPr>
              <p:custDataLst>
                <p:tags r:id="rId165"/>
              </p:custDataLst>
            </p:nvPr>
          </p:nvSpPr>
          <p:spPr>
            <a:xfrm>
              <a:off x="7962900" y="2457460"/>
              <a:ext cx="104776" cy="247641"/>
            </a:xfrm>
            <a:custGeom>
              <a:avLst/>
              <a:gdLst/>
              <a:ahLst/>
              <a:cxnLst/>
              <a:rect l="0" t="0" r="0" b="0"/>
              <a:pathLst>
                <a:path w="104776" h="247641">
                  <a:moveTo>
                    <a:pt x="38100" y="9515"/>
                  </a:moveTo>
                  <a:lnTo>
                    <a:pt x="38100" y="9515"/>
                  </a:lnTo>
                  <a:lnTo>
                    <a:pt x="38100" y="0"/>
                  </a:lnTo>
                  <a:lnTo>
                    <a:pt x="38100" y="31789"/>
                  </a:lnTo>
                  <a:lnTo>
                    <a:pt x="28966" y="77650"/>
                  </a:lnTo>
                  <a:lnTo>
                    <a:pt x="27594" y="99330"/>
                  </a:lnTo>
                  <a:lnTo>
                    <a:pt x="19939" y="130049"/>
                  </a:lnTo>
                  <a:lnTo>
                    <a:pt x="18255" y="145888"/>
                  </a:lnTo>
                  <a:lnTo>
                    <a:pt x="11563" y="164080"/>
                  </a:lnTo>
                  <a:lnTo>
                    <a:pt x="6755" y="202646"/>
                  </a:lnTo>
                  <a:lnTo>
                    <a:pt x="889" y="217961"/>
                  </a:lnTo>
                  <a:lnTo>
                    <a:pt x="0" y="247510"/>
                  </a:lnTo>
                  <a:lnTo>
                    <a:pt x="17691" y="247640"/>
                  </a:lnTo>
                  <a:lnTo>
                    <a:pt x="26385" y="241094"/>
                  </a:lnTo>
                  <a:lnTo>
                    <a:pt x="36348" y="238507"/>
                  </a:lnTo>
                  <a:lnTo>
                    <a:pt x="45358" y="231646"/>
                  </a:lnTo>
                  <a:lnTo>
                    <a:pt x="54243" y="228437"/>
                  </a:lnTo>
                  <a:lnTo>
                    <a:pt x="73914" y="212804"/>
                  </a:lnTo>
                  <a:lnTo>
                    <a:pt x="82814" y="210507"/>
                  </a:lnTo>
                  <a:lnTo>
                    <a:pt x="89017" y="209970"/>
                  </a:lnTo>
                  <a:lnTo>
                    <a:pt x="91095" y="208768"/>
                  </a:lnTo>
                  <a:lnTo>
                    <a:pt x="92480" y="206909"/>
                  </a:lnTo>
                  <a:lnTo>
                    <a:pt x="94018" y="202020"/>
                  </a:lnTo>
                  <a:lnTo>
                    <a:pt x="94703" y="196320"/>
                  </a:lnTo>
                  <a:lnTo>
                    <a:pt x="97829" y="190259"/>
                  </a:lnTo>
                  <a:lnTo>
                    <a:pt x="104775" y="18096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49" name="SMARTInkShape-552"/>
            <p:cNvSpPr/>
            <p:nvPr>
              <p:custDataLst>
                <p:tags r:id="rId166"/>
              </p:custDataLst>
            </p:nvPr>
          </p:nvSpPr>
          <p:spPr>
            <a:xfrm>
              <a:off x="7924834" y="2590800"/>
              <a:ext cx="171417" cy="1"/>
            </a:xfrm>
            <a:custGeom>
              <a:avLst/>
              <a:gdLst/>
              <a:ahLst/>
              <a:cxnLst/>
              <a:rect l="0" t="0" r="0" b="0"/>
              <a:pathLst>
                <a:path w="171417" h="1">
                  <a:moveTo>
                    <a:pt x="9491" y="0"/>
                  </a:moveTo>
                  <a:lnTo>
                    <a:pt x="9491" y="0"/>
                  </a:lnTo>
                  <a:lnTo>
                    <a:pt x="0" y="0"/>
                  </a:lnTo>
                  <a:lnTo>
                    <a:pt x="46200" y="0"/>
                  </a:lnTo>
                  <a:lnTo>
                    <a:pt x="88502" y="0"/>
                  </a:lnTo>
                  <a:lnTo>
                    <a:pt x="131906" y="0"/>
                  </a:lnTo>
                  <a:lnTo>
                    <a:pt x="171416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50" name="SMARTInkShape-553"/>
            <p:cNvSpPr/>
            <p:nvPr>
              <p:custDataLst>
                <p:tags r:id="rId167"/>
              </p:custDataLst>
            </p:nvPr>
          </p:nvSpPr>
          <p:spPr>
            <a:xfrm>
              <a:off x="8239125" y="2343150"/>
              <a:ext cx="123697" cy="390526"/>
            </a:xfrm>
            <a:custGeom>
              <a:avLst/>
              <a:gdLst/>
              <a:ahLst/>
              <a:cxnLst/>
              <a:rect l="0" t="0" r="0" b="0"/>
              <a:pathLst>
                <a:path w="123697" h="390526">
                  <a:moveTo>
                    <a:pt x="0" y="0"/>
                  </a:moveTo>
                  <a:lnTo>
                    <a:pt x="0" y="0"/>
                  </a:lnTo>
                  <a:lnTo>
                    <a:pt x="17609" y="0"/>
                  </a:lnTo>
                  <a:lnTo>
                    <a:pt x="23680" y="5056"/>
                  </a:lnTo>
                  <a:lnTo>
                    <a:pt x="26399" y="10361"/>
                  </a:lnTo>
                  <a:lnTo>
                    <a:pt x="27125" y="13258"/>
                  </a:lnTo>
                  <a:lnTo>
                    <a:pt x="54059" y="60706"/>
                  </a:lnTo>
                  <a:lnTo>
                    <a:pt x="76205" y="104797"/>
                  </a:lnTo>
                  <a:lnTo>
                    <a:pt x="91017" y="143074"/>
                  </a:lnTo>
                  <a:lnTo>
                    <a:pt x="102482" y="183889"/>
                  </a:lnTo>
                  <a:lnTo>
                    <a:pt x="111653" y="209498"/>
                  </a:lnTo>
                  <a:lnTo>
                    <a:pt x="116338" y="228585"/>
                  </a:lnTo>
                  <a:lnTo>
                    <a:pt x="121607" y="247645"/>
                  </a:lnTo>
                  <a:lnTo>
                    <a:pt x="123696" y="283899"/>
                  </a:lnTo>
                  <a:lnTo>
                    <a:pt x="112061" y="325888"/>
                  </a:lnTo>
                  <a:lnTo>
                    <a:pt x="100145" y="355162"/>
                  </a:lnTo>
                  <a:lnTo>
                    <a:pt x="89671" y="368213"/>
                  </a:lnTo>
                  <a:lnTo>
                    <a:pt x="83682" y="380983"/>
                  </a:lnTo>
                  <a:lnTo>
                    <a:pt x="81188" y="384164"/>
                  </a:lnTo>
                  <a:lnTo>
                    <a:pt x="75595" y="387698"/>
                  </a:lnTo>
                  <a:lnTo>
                    <a:pt x="66675" y="390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51" name="SMARTInkShape-554"/>
            <p:cNvSpPr/>
            <p:nvPr>
              <p:custDataLst>
                <p:tags r:id="rId168"/>
              </p:custDataLst>
            </p:nvPr>
          </p:nvSpPr>
          <p:spPr>
            <a:xfrm>
              <a:off x="8115691" y="2628900"/>
              <a:ext cx="85335" cy="113905"/>
            </a:xfrm>
            <a:custGeom>
              <a:avLst/>
              <a:gdLst/>
              <a:ahLst/>
              <a:cxnLst/>
              <a:rect l="0" t="0" r="0" b="0"/>
              <a:pathLst>
                <a:path w="85335" h="113905">
                  <a:moveTo>
                    <a:pt x="9134" y="0"/>
                  </a:moveTo>
                  <a:lnTo>
                    <a:pt x="9134" y="0"/>
                  </a:lnTo>
                  <a:lnTo>
                    <a:pt x="0" y="0"/>
                  </a:lnTo>
                  <a:lnTo>
                    <a:pt x="37307" y="0"/>
                  </a:lnTo>
                  <a:lnTo>
                    <a:pt x="37590" y="5056"/>
                  </a:lnTo>
                  <a:lnTo>
                    <a:pt x="38689" y="6546"/>
                  </a:lnTo>
                  <a:lnTo>
                    <a:pt x="45899" y="9133"/>
                  </a:lnTo>
                  <a:lnTo>
                    <a:pt x="46641" y="12172"/>
                  </a:lnTo>
                  <a:lnTo>
                    <a:pt x="47233" y="33505"/>
                  </a:lnTo>
                  <a:lnTo>
                    <a:pt x="46176" y="35037"/>
                  </a:lnTo>
                  <a:lnTo>
                    <a:pt x="44412" y="36058"/>
                  </a:lnTo>
                  <a:lnTo>
                    <a:pt x="38100" y="37980"/>
                  </a:lnTo>
                  <a:lnTo>
                    <a:pt x="37709" y="47622"/>
                  </a:lnTo>
                  <a:lnTo>
                    <a:pt x="61689" y="47625"/>
                  </a:lnTo>
                  <a:lnTo>
                    <a:pt x="63221" y="48683"/>
                  </a:lnTo>
                  <a:lnTo>
                    <a:pt x="64241" y="50447"/>
                  </a:lnTo>
                  <a:lnTo>
                    <a:pt x="64922" y="52681"/>
                  </a:lnTo>
                  <a:lnTo>
                    <a:pt x="66434" y="54171"/>
                  </a:lnTo>
                  <a:lnTo>
                    <a:pt x="75904" y="57947"/>
                  </a:lnTo>
                  <a:lnTo>
                    <a:pt x="83884" y="65317"/>
                  </a:lnTo>
                  <a:lnTo>
                    <a:pt x="85250" y="75237"/>
                  </a:lnTo>
                  <a:lnTo>
                    <a:pt x="85334" y="93806"/>
                  </a:lnTo>
                  <a:lnTo>
                    <a:pt x="76200" y="104345"/>
                  </a:lnTo>
                  <a:lnTo>
                    <a:pt x="70869" y="104647"/>
                  </a:lnTo>
                  <a:lnTo>
                    <a:pt x="65500" y="107541"/>
                  </a:lnTo>
                  <a:lnTo>
                    <a:pt x="58485" y="112965"/>
                  </a:lnTo>
                  <a:lnTo>
                    <a:pt x="52214" y="113904"/>
                  </a:lnTo>
                  <a:lnTo>
                    <a:pt x="50554" y="112978"/>
                  </a:lnTo>
                  <a:lnTo>
                    <a:pt x="49448" y="111302"/>
                  </a:lnTo>
                  <a:lnTo>
                    <a:pt x="48710" y="109126"/>
                  </a:lnTo>
                  <a:lnTo>
                    <a:pt x="47160" y="107676"/>
                  </a:lnTo>
                  <a:lnTo>
                    <a:pt x="37709" y="1047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52" name="SMARTInkShape-555"/>
            <p:cNvSpPr/>
            <p:nvPr>
              <p:custDataLst>
                <p:tags r:id="rId169"/>
              </p:custDataLst>
            </p:nvPr>
          </p:nvSpPr>
          <p:spPr>
            <a:xfrm>
              <a:off x="8562985" y="2628900"/>
              <a:ext cx="95241" cy="9526"/>
            </a:xfrm>
            <a:custGeom>
              <a:avLst/>
              <a:gdLst/>
              <a:ahLst/>
              <a:cxnLst/>
              <a:rect l="0" t="0" r="0" b="0"/>
              <a:pathLst>
                <a:path w="95241" h="9526">
                  <a:moveTo>
                    <a:pt x="9515" y="0"/>
                  </a:moveTo>
                  <a:lnTo>
                    <a:pt x="9515" y="0"/>
                  </a:lnTo>
                  <a:lnTo>
                    <a:pt x="0" y="9515"/>
                  </a:lnTo>
                  <a:lnTo>
                    <a:pt x="22380" y="9525"/>
                  </a:lnTo>
                  <a:lnTo>
                    <a:pt x="28639" y="6703"/>
                  </a:lnTo>
                  <a:lnTo>
                    <a:pt x="34948" y="2979"/>
                  </a:lnTo>
                  <a:lnTo>
                    <a:pt x="47620" y="589"/>
                  </a:lnTo>
                  <a:lnTo>
                    <a:pt x="9524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53" name="SMARTInkShape-556"/>
            <p:cNvSpPr/>
            <p:nvPr>
              <p:custDataLst>
                <p:tags r:id="rId170"/>
              </p:custDataLst>
            </p:nvPr>
          </p:nvSpPr>
          <p:spPr>
            <a:xfrm>
              <a:off x="8744352" y="2506448"/>
              <a:ext cx="189935" cy="189082"/>
            </a:xfrm>
            <a:custGeom>
              <a:avLst/>
              <a:gdLst/>
              <a:ahLst/>
              <a:cxnLst/>
              <a:rect l="0" t="0" r="0" b="0"/>
              <a:pathLst>
                <a:path w="189935" h="189082">
                  <a:moveTo>
                    <a:pt x="28173" y="74827"/>
                  </a:moveTo>
                  <a:lnTo>
                    <a:pt x="28173" y="74827"/>
                  </a:lnTo>
                  <a:lnTo>
                    <a:pt x="19971" y="83028"/>
                  </a:lnTo>
                  <a:lnTo>
                    <a:pt x="17850" y="91695"/>
                  </a:lnTo>
                  <a:lnTo>
                    <a:pt x="10482" y="101651"/>
                  </a:lnTo>
                  <a:lnTo>
                    <a:pt x="8332" y="110660"/>
                  </a:lnTo>
                  <a:lnTo>
                    <a:pt x="2656" y="119546"/>
                  </a:lnTo>
                  <a:lnTo>
                    <a:pt x="202" y="132030"/>
                  </a:lnTo>
                  <a:lnTo>
                    <a:pt x="0" y="135188"/>
                  </a:lnTo>
                  <a:lnTo>
                    <a:pt x="2599" y="141518"/>
                  </a:lnTo>
                  <a:lnTo>
                    <a:pt x="6223" y="147859"/>
                  </a:lnTo>
                  <a:lnTo>
                    <a:pt x="8549" y="160554"/>
                  </a:lnTo>
                  <a:lnTo>
                    <a:pt x="8741" y="163728"/>
                  </a:lnTo>
                  <a:lnTo>
                    <a:pt x="9926" y="165845"/>
                  </a:lnTo>
                  <a:lnTo>
                    <a:pt x="11775" y="167255"/>
                  </a:lnTo>
                  <a:lnTo>
                    <a:pt x="14065" y="168196"/>
                  </a:lnTo>
                  <a:lnTo>
                    <a:pt x="15594" y="169881"/>
                  </a:lnTo>
                  <a:lnTo>
                    <a:pt x="20868" y="180191"/>
                  </a:lnTo>
                  <a:lnTo>
                    <a:pt x="26730" y="187362"/>
                  </a:lnTo>
                  <a:lnTo>
                    <a:pt x="30353" y="188343"/>
                  </a:lnTo>
                  <a:lnTo>
                    <a:pt x="50525" y="189081"/>
                  </a:lnTo>
                  <a:lnTo>
                    <a:pt x="56805" y="186284"/>
                  </a:lnTo>
                  <a:lnTo>
                    <a:pt x="63123" y="182572"/>
                  </a:lnTo>
                  <a:lnTo>
                    <a:pt x="72632" y="179424"/>
                  </a:lnTo>
                  <a:lnTo>
                    <a:pt x="83208" y="173317"/>
                  </a:lnTo>
                  <a:lnTo>
                    <a:pt x="98219" y="169979"/>
                  </a:lnTo>
                  <a:lnTo>
                    <a:pt x="109842" y="162757"/>
                  </a:lnTo>
                  <a:lnTo>
                    <a:pt x="149996" y="129138"/>
                  </a:lnTo>
                  <a:lnTo>
                    <a:pt x="156400" y="119073"/>
                  </a:lnTo>
                  <a:lnTo>
                    <a:pt x="163334" y="103989"/>
                  </a:lnTo>
                  <a:lnTo>
                    <a:pt x="183854" y="76155"/>
                  </a:lnTo>
                  <a:lnTo>
                    <a:pt x="188247" y="63461"/>
                  </a:lnTo>
                  <a:lnTo>
                    <a:pt x="189934" y="43194"/>
                  </a:lnTo>
                  <a:lnTo>
                    <a:pt x="187203" y="36779"/>
                  </a:lnTo>
                  <a:lnTo>
                    <a:pt x="163355" y="10035"/>
                  </a:lnTo>
                  <a:lnTo>
                    <a:pt x="147735" y="7465"/>
                  </a:lnTo>
                  <a:lnTo>
                    <a:pt x="135683" y="1716"/>
                  </a:lnTo>
                  <a:lnTo>
                    <a:pt x="124992" y="0"/>
                  </a:lnTo>
                  <a:lnTo>
                    <a:pt x="116006" y="2059"/>
                  </a:lnTo>
                  <a:lnTo>
                    <a:pt x="107426" y="5444"/>
                  </a:lnTo>
                  <a:lnTo>
                    <a:pt x="91756" y="8408"/>
                  </a:lnTo>
                  <a:lnTo>
                    <a:pt x="79937" y="15518"/>
                  </a:lnTo>
                  <a:lnTo>
                    <a:pt x="44060" y="49439"/>
                  </a:lnTo>
                  <a:close/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3355" name="SMARTInkShape-557"/>
          <p:cNvSpPr/>
          <p:nvPr>
            <p:custDataLst>
              <p:tags r:id="rId3"/>
            </p:custDataLst>
          </p:nvPr>
        </p:nvSpPr>
        <p:spPr>
          <a:xfrm>
            <a:off x="7877185" y="2733675"/>
            <a:ext cx="352416" cy="133334"/>
          </a:xfrm>
          <a:custGeom>
            <a:avLst/>
            <a:gdLst/>
            <a:ahLst/>
            <a:cxnLst/>
            <a:rect l="0" t="0" r="0" b="0"/>
            <a:pathLst>
              <a:path w="352416" h="133334">
                <a:moveTo>
                  <a:pt x="76190" y="9525"/>
                </a:moveTo>
                <a:lnTo>
                  <a:pt x="76190" y="9525"/>
                </a:lnTo>
                <a:lnTo>
                  <a:pt x="62933" y="9525"/>
                </a:lnTo>
                <a:lnTo>
                  <a:pt x="56893" y="6703"/>
                </a:lnTo>
                <a:lnTo>
                  <a:pt x="50680" y="2979"/>
                </a:lnTo>
                <a:lnTo>
                  <a:pt x="38068" y="589"/>
                </a:lnTo>
                <a:lnTo>
                  <a:pt x="1352" y="0"/>
                </a:lnTo>
                <a:lnTo>
                  <a:pt x="898" y="1058"/>
                </a:lnTo>
                <a:lnTo>
                  <a:pt x="0" y="31799"/>
                </a:lnTo>
                <a:lnTo>
                  <a:pt x="2817" y="38122"/>
                </a:lnTo>
                <a:lnTo>
                  <a:pt x="6538" y="44460"/>
                </a:lnTo>
                <a:lnTo>
                  <a:pt x="9691" y="53978"/>
                </a:lnTo>
                <a:lnTo>
                  <a:pt x="15799" y="64559"/>
                </a:lnTo>
                <a:lnTo>
                  <a:pt x="19138" y="79571"/>
                </a:lnTo>
                <a:lnTo>
                  <a:pt x="26360" y="91192"/>
                </a:lnTo>
                <a:lnTo>
                  <a:pt x="41393" y="107834"/>
                </a:lnTo>
                <a:lnTo>
                  <a:pt x="47672" y="111426"/>
                </a:lnTo>
                <a:lnTo>
                  <a:pt x="89264" y="123888"/>
                </a:lnTo>
                <a:lnTo>
                  <a:pt x="120689" y="131895"/>
                </a:lnTo>
                <a:lnTo>
                  <a:pt x="163801" y="133222"/>
                </a:lnTo>
                <a:lnTo>
                  <a:pt x="206967" y="133333"/>
                </a:lnTo>
                <a:lnTo>
                  <a:pt x="254043" y="126802"/>
                </a:lnTo>
                <a:lnTo>
                  <a:pt x="296317" y="119160"/>
                </a:lnTo>
                <a:lnTo>
                  <a:pt x="343638" y="108038"/>
                </a:lnTo>
                <a:lnTo>
                  <a:pt x="352415" y="104775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356" name="SMARTInkShape-558"/>
          <p:cNvSpPr/>
          <p:nvPr>
            <p:custDataLst>
              <p:tags r:id="rId4"/>
            </p:custDataLst>
          </p:nvPr>
        </p:nvSpPr>
        <p:spPr>
          <a:xfrm>
            <a:off x="7324730" y="2086106"/>
            <a:ext cx="1133470" cy="1200020"/>
          </a:xfrm>
          <a:custGeom>
            <a:avLst/>
            <a:gdLst/>
            <a:ahLst/>
            <a:cxnLst/>
            <a:rect l="0" t="0" r="0" b="0"/>
            <a:pathLst>
              <a:path w="1133470" h="1200020">
                <a:moveTo>
                  <a:pt x="114295" y="190369"/>
                </a:moveTo>
                <a:lnTo>
                  <a:pt x="114295" y="190369"/>
                </a:lnTo>
                <a:lnTo>
                  <a:pt x="96685" y="190369"/>
                </a:lnTo>
                <a:lnTo>
                  <a:pt x="71568" y="214049"/>
                </a:lnTo>
                <a:lnTo>
                  <a:pt x="68847" y="219591"/>
                </a:lnTo>
                <a:lnTo>
                  <a:pt x="68121" y="222550"/>
                </a:lnTo>
                <a:lnTo>
                  <a:pt x="59322" y="238051"/>
                </a:lnTo>
                <a:lnTo>
                  <a:pt x="56374" y="253876"/>
                </a:lnTo>
                <a:lnTo>
                  <a:pt x="50684" y="264455"/>
                </a:lnTo>
                <a:lnTo>
                  <a:pt x="41154" y="308837"/>
                </a:lnTo>
                <a:lnTo>
                  <a:pt x="30013" y="353626"/>
                </a:lnTo>
                <a:lnTo>
                  <a:pt x="20495" y="387615"/>
                </a:lnTo>
                <a:lnTo>
                  <a:pt x="16413" y="419021"/>
                </a:lnTo>
                <a:lnTo>
                  <a:pt x="11563" y="438034"/>
                </a:lnTo>
                <a:lnTo>
                  <a:pt x="9639" y="482470"/>
                </a:lnTo>
                <a:lnTo>
                  <a:pt x="884" y="526919"/>
                </a:lnTo>
                <a:lnTo>
                  <a:pt x="47" y="571369"/>
                </a:lnTo>
                <a:lnTo>
                  <a:pt x="0" y="612291"/>
                </a:lnTo>
                <a:lnTo>
                  <a:pt x="1055" y="628715"/>
                </a:lnTo>
                <a:lnTo>
                  <a:pt x="8932" y="675969"/>
                </a:lnTo>
                <a:lnTo>
                  <a:pt x="12291" y="717051"/>
                </a:lnTo>
                <a:lnTo>
                  <a:pt x="28813" y="761279"/>
                </a:lnTo>
                <a:lnTo>
                  <a:pt x="43419" y="793541"/>
                </a:lnTo>
                <a:lnTo>
                  <a:pt x="57735" y="838064"/>
                </a:lnTo>
                <a:lnTo>
                  <a:pt x="79405" y="882519"/>
                </a:lnTo>
                <a:lnTo>
                  <a:pt x="92427" y="911447"/>
                </a:lnTo>
                <a:lnTo>
                  <a:pt x="105359" y="943433"/>
                </a:lnTo>
                <a:lnTo>
                  <a:pt x="130192" y="987121"/>
                </a:lnTo>
                <a:lnTo>
                  <a:pt x="150280" y="1021424"/>
                </a:lnTo>
                <a:lnTo>
                  <a:pt x="196759" y="1062508"/>
                </a:lnTo>
                <a:lnTo>
                  <a:pt x="241200" y="1092043"/>
                </a:lnTo>
                <a:lnTo>
                  <a:pt x="264970" y="1107941"/>
                </a:lnTo>
                <a:lnTo>
                  <a:pt x="312507" y="1127386"/>
                </a:lnTo>
                <a:lnTo>
                  <a:pt x="336813" y="1138713"/>
                </a:lnTo>
                <a:lnTo>
                  <a:pt x="381011" y="1152987"/>
                </a:lnTo>
                <a:lnTo>
                  <a:pt x="419096" y="1168674"/>
                </a:lnTo>
                <a:lnTo>
                  <a:pt x="438145" y="1173445"/>
                </a:lnTo>
                <a:lnTo>
                  <a:pt x="457195" y="1178740"/>
                </a:lnTo>
                <a:lnTo>
                  <a:pt x="476245" y="1183130"/>
                </a:lnTo>
                <a:lnTo>
                  <a:pt x="495295" y="1188312"/>
                </a:lnTo>
                <a:lnTo>
                  <a:pt x="514345" y="1192670"/>
                </a:lnTo>
                <a:lnTo>
                  <a:pt x="533395" y="1197841"/>
                </a:lnTo>
                <a:lnTo>
                  <a:pt x="580990" y="1199891"/>
                </a:lnTo>
                <a:lnTo>
                  <a:pt x="624422" y="1200008"/>
                </a:lnTo>
                <a:lnTo>
                  <a:pt x="669860" y="1200019"/>
                </a:lnTo>
                <a:lnTo>
                  <a:pt x="688952" y="1198961"/>
                </a:lnTo>
                <a:lnTo>
                  <a:pt x="727068" y="1191377"/>
                </a:lnTo>
                <a:lnTo>
                  <a:pt x="746120" y="1189697"/>
                </a:lnTo>
                <a:lnTo>
                  <a:pt x="790570" y="1174034"/>
                </a:lnTo>
                <a:lnTo>
                  <a:pt x="809620" y="1169389"/>
                </a:lnTo>
                <a:lnTo>
                  <a:pt x="854070" y="1149099"/>
                </a:lnTo>
                <a:lnTo>
                  <a:pt x="897462" y="1126987"/>
                </a:lnTo>
                <a:lnTo>
                  <a:pt x="940188" y="1096537"/>
                </a:lnTo>
                <a:lnTo>
                  <a:pt x="981674" y="1059304"/>
                </a:lnTo>
                <a:lnTo>
                  <a:pt x="992980" y="1050696"/>
                </a:lnTo>
                <a:lnTo>
                  <a:pt x="1026477" y="1009327"/>
                </a:lnTo>
                <a:lnTo>
                  <a:pt x="1058991" y="965058"/>
                </a:lnTo>
                <a:lnTo>
                  <a:pt x="1085788" y="921807"/>
                </a:lnTo>
                <a:lnTo>
                  <a:pt x="1108067" y="879228"/>
                </a:lnTo>
                <a:lnTo>
                  <a:pt x="1112537" y="860259"/>
                </a:lnTo>
                <a:lnTo>
                  <a:pt x="1116994" y="828539"/>
                </a:lnTo>
                <a:lnTo>
                  <a:pt x="1121885" y="809493"/>
                </a:lnTo>
                <a:lnTo>
                  <a:pt x="1126587" y="771394"/>
                </a:lnTo>
                <a:lnTo>
                  <a:pt x="1131431" y="752344"/>
                </a:lnTo>
                <a:lnTo>
                  <a:pt x="1133291" y="711422"/>
                </a:lnTo>
                <a:lnTo>
                  <a:pt x="1133455" y="664386"/>
                </a:lnTo>
                <a:lnTo>
                  <a:pt x="1133469" y="619634"/>
                </a:lnTo>
                <a:lnTo>
                  <a:pt x="1132412" y="580782"/>
                </a:lnTo>
                <a:lnTo>
                  <a:pt x="1123768" y="538830"/>
                </a:lnTo>
                <a:lnTo>
                  <a:pt x="1114322" y="492900"/>
                </a:lnTo>
                <a:lnTo>
                  <a:pt x="1104803" y="452915"/>
                </a:lnTo>
                <a:lnTo>
                  <a:pt x="1095279" y="407159"/>
                </a:lnTo>
                <a:lnTo>
                  <a:pt x="1079208" y="361701"/>
                </a:lnTo>
                <a:lnTo>
                  <a:pt x="1059361" y="319754"/>
                </a:lnTo>
                <a:lnTo>
                  <a:pt x="1031691" y="273825"/>
                </a:lnTo>
                <a:lnTo>
                  <a:pt x="1011804" y="244876"/>
                </a:lnTo>
                <a:lnTo>
                  <a:pt x="997938" y="220983"/>
                </a:lnTo>
                <a:lnTo>
                  <a:pt x="960598" y="174613"/>
                </a:lnTo>
                <a:lnTo>
                  <a:pt x="917321" y="136597"/>
                </a:lnTo>
                <a:lnTo>
                  <a:pt x="873795" y="102266"/>
                </a:lnTo>
                <a:lnTo>
                  <a:pt x="828710" y="68762"/>
                </a:lnTo>
                <a:lnTo>
                  <a:pt x="783035" y="47689"/>
                </a:lnTo>
                <a:lnTo>
                  <a:pt x="735581" y="28461"/>
                </a:lnTo>
                <a:lnTo>
                  <a:pt x="694350" y="13630"/>
                </a:lnTo>
                <a:lnTo>
                  <a:pt x="647568" y="4895"/>
                </a:lnTo>
                <a:lnTo>
                  <a:pt x="607592" y="531"/>
                </a:lnTo>
                <a:lnTo>
                  <a:pt x="566043" y="0"/>
                </a:lnTo>
                <a:lnTo>
                  <a:pt x="519598" y="2708"/>
                </a:lnTo>
                <a:lnTo>
                  <a:pt x="477283" y="13130"/>
                </a:lnTo>
                <a:lnTo>
                  <a:pt x="437292" y="26438"/>
                </a:lnTo>
                <a:lnTo>
                  <a:pt x="389724" y="48352"/>
                </a:lnTo>
                <a:lnTo>
                  <a:pt x="352420" y="66544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3365" name="SMARTInkShape-Group98"/>
          <p:cNvGrpSpPr/>
          <p:nvPr/>
        </p:nvGrpSpPr>
        <p:grpSpPr>
          <a:xfrm>
            <a:off x="2601649" y="3335074"/>
            <a:ext cx="1189302" cy="398724"/>
            <a:chOff x="2601649" y="3335074"/>
            <a:chExt cx="1189302" cy="398724"/>
          </a:xfrm>
        </p:grpSpPr>
        <p:sp>
          <p:nvSpPr>
            <p:cNvPr id="13357" name="SMARTInkShape-559"/>
            <p:cNvSpPr/>
            <p:nvPr>
              <p:custDataLst>
                <p:tags r:id="rId122"/>
              </p:custDataLst>
            </p:nvPr>
          </p:nvSpPr>
          <p:spPr>
            <a:xfrm>
              <a:off x="2647950" y="3410346"/>
              <a:ext cx="114301" cy="323452"/>
            </a:xfrm>
            <a:custGeom>
              <a:avLst/>
              <a:gdLst/>
              <a:ahLst/>
              <a:cxnLst/>
              <a:rect l="0" t="0" r="0" b="0"/>
              <a:pathLst>
                <a:path w="114301" h="323452">
                  <a:moveTo>
                    <a:pt x="19050" y="18654"/>
                  </a:moveTo>
                  <a:lnTo>
                    <a:pt x="19050" y="18654"/>
                  </a:lnTo>
                  <a:lnTo>
                    <a:pt x="19050" y="0"/>
                  </a:lnTo>
                  <a:lnTo>
                    <a:pt x="19050" y="47246"/>
                  </a:lnTo>
                  <a:lnTo>
                    <a:pt x="19050" y="93168"/>
                  </a:lnTo>
                  <a:lnTo>
                    <a:pt x="19050" y="139735"/>
                  </a:lnTo>
                  <a:lnTo>
                    <a:pt x="19050" y="187332"/>
                  </a:lnTo>
                  <a:lnTo>
                    <a:pt x="10114" y="234923"/>
                  </a:lnTo>
                  <a:lnTo>
                    <a:pt x="9917" y="239033"/>
                  </a:lnTo>
                  <a:lnTo>
                    <a:pt x="6878" y="246423"/>
                  </a:lnTo>
                  <a:lnTo>
                    <a:pt x="4585" y="249875"/>
                  </a:lnTo>
                  <a:lnTo>
                    <a:pt x="1358" y="264846"/>
                  </a:lnTo>
                  <a:lnTo>
                    <a:pt x="1" y="312436"/>
                  </a:lnTo>
                  <a:lnTo>
                    <a:pt x="0" y="323023"/>
                  </a:lnTo>
                  <a:lnTo>
                    <a:pt x="17610" y="323451"/>
                  </a:lnTo>
                  <a:lnTo>
                    <a:pt x="27125" y="315253"/>
                  </a:lnTo>
                  <a:lnTo>
                    <a:pt x="35893" y="313132"/>
                  </a:lnTo>
                  <a:lnTo>
                    <a:pt x="44737" y="307460"/>
                  </a:lnTo>
                  <a:lnTo>
                    <a:pt x="54060" y="304251"/>
                  </a:lnTo>
                  <a:lnTo>
                    <a:pt x="79397" y="287560"/>
                  </a:lnTo>
                  <a:lnTo>
                    <a:pt x="84908" y="279775"/>
                  </a:lnTo>
                  <a:lnTo>
                    <a:pt x="104914" y="268521"/>
                  </a:lnTo>
                  <a:lnTo>
                    <a:pt x="108042" y="267782"/>
                  </a:lnTo>
                  <a:lnTo>
                    <a:pt x="110128" y="266231"/>
                  </a:lnTo>
                  <a:lnTo>
                    <a:pt x="111519" y="264139"/>
                  </a:lnTo>
                  <a:lnTo>
                    <a:pt x="114300" y="25677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58" name="SMARTInkShape-560"/>
            <p:cNvSpPr/>
            <p:nvPr>
              <p:custDataLst>
                <p:tags r:id="rId123"/>
              </p:custDataLst>
            </p:nvPr>
          </p:nvSpPr>
          <p:spPr>
            <a:xfrm>
              <a:off x="2601649" y="3600450"/>
              <a:ext cx="122502" cy="28576"/>
            </a:xfrm>
            <a:custGeom>
              <a:avLst/>
              <a:gdLst/>
              <a:ahLst/>
              <a:cxnLst/>
              <a:rect l="0" t="0" r="0" b="0"/>
              <a:pathLst>
                <a:path w="122502" h="28576">
                  <a:moveTo>
                    <a:pt x="8201" y="28575"/>
                  </a:moveTo>
                  <a:lnTo>
                    <a:pt x="8201" y="28575"/>
                  </a:lnTo>
                  <a:lnTo>
                    <a:pt x="8201" y="20374"/>
                  </a:lnTo>
                  <a:lnTo>
                    <a:pt x="7143" y="19933"/>
                  </a:lnTo>
                  <a:lnTo>
                    <a:pt x="3145" y="19443"/>
                  </a:lnTo>
                  <a:lnTo>
                    <a:pt x="1655" y="18253"/>
                  </a:lnTo>
                  <a:lnTo>
                    <a:pt x="0" y="14110"/>
                  </a:lnTo>
                  <a:lnTo>
                    <a:pt x="617" y="12581"/>
                  </a:lnTo>
                  <a:lnTo>
                    <a:pt x="2087" y="11562"/>
                  </a:lnTo>
                  <a:lnTo>
                    <a:pt x="6993" y="9927"/>
                  </a:lnTo>
                  <a:lnTo>
                    <a:pt x="12899" y="9644"/>
                  </a:lnTo>
                  <a:lnTo>
                    <a:pt x="14508" y="8546"/>
                  </a:lnTo>
                  <a:lnTo>
                    <a:pt x="15581" y="6756"/>
                  </a:lnTo>
                  <a:lnTo>
                    <a:pt x="16296" y="4504"/>
                  </a:lnTo>
                  <a:lnTo>
                    <a:pt x="17831" y="3003"/>
                  </a:lnTo>
                  <a:lnTo>
                    <a:pt x="22358" y="1334"/>
                  </a:lnTo>
                  <a:lnTo>
                    <a:pt x="69885" y="0"/>
                  </a:lnTo>
                  <a:lnTo>
                    <a:pt x="117476" y="0"/>
                  </a:lnTo>
                  <a:lnTo>
                    <a:pt x="122501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59" name="SMARTInkShape-561"/>
            <p:cNvSpPr/>
            <p:nvPr>
              <p:custDataLst>
                <p:tags r:id="rId124"/>
              </p:custDataLst>
            </p:nvPr>
          </p:nvSpPr>
          <p:spPr>
            <a:xfrm>
              <a:off x="2924175" y="3476625"/>
              <a:ext cx="95251" cy="28459"/>
            </a:xfrm>
            <a:custGeom>
              <a:avLst/>
              <a:gdLst/>
              <a:ahLst/>
              <a:cxnLst/>
              <a:rect l="0" t="0" r="0" b="0"/>
              <a:pathLst>
                <a:path w="95251" h="28459">
                  <a:moveTo>
                    <a:pt x="0" y="19050"/>
                  </a:moveTo>
                  <a:lnTo>
                    <a:pt x="0" y="19050"/>
                  </a:lnTo>
                  <a:lnTo>
                    <a:pt x="0" y="28458"/>
                  </a:lnTo>
                  <a:lnTo>
                    <a:pt x="0" y="20364"/>
                  </a:lnTo>
                  <a:lnTo>
                    <a:pt x="1058" y="19926"/>
                  </a:lnTo>
                  <a:lnTo>
                    <a:pt x="26824" y="19053"/>
                  </a:lnTo>
                  <a:lnTo>
                    <a:pt x="35833" y="12504"/>
                  </a:lnTo>
                  <a:lnTo>
                    <a:pt x="44719" y="10408"/>
                  </a:lnTo>
                  <a:lnTo>
                    <a:pt x="60361" y="9642"/>
                  </a:lnTo>
                  <a:lnTo>
                    <a:pt x="66691" y="6755"/>
                  </a:lnTo>
                  <a:lnTo>
                    <a:pt x="74322" y="1334"/>
                  </a:lnTo>
                  <a:lnTo>
                    <a:pt x="83433" y="264"/>
                  </a:lnTo>
                  <a:lnTo>
                    <a:pt x="952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60" name="SMARTInkShape-562"/>
            <p:cNvSpPr/>
            <p:nvPr>
              <p:custDataLst>
                <p:tags r:id="rId125"/>
              </p:custDataLst>
            </p:nvPr>
          </p:nvSpPr>
          <p:spPr>
            <a:xfrm>
              <a:off x="3152891" y="3335074"/>
              <a:ext cx="85610" cy="303477"/>
            </a:xfrm>
            <a:custGeom>
              <a:avLst/>
              <a:gdLst/>
              <a:ahLst/>
              <a:cxnLst/>
              <a:rect l="0" t="0" r="0" b="0"/>
              <a:pathLst>
                <a:path w="85610" h="303477">
                  <a:moveTo>
                    <a:pt x="18934" y="8201"/>
                  </a:moveTo>
                  <a:lnTo>
                    <a:pt x="18934" y="8201"/>
                  </a:lnTo>
                  <a:lnTo>
                    <a:pt x="18934" y="0"/>
                  </a:lnTo>
                  <a:lnTo>
                    <a:pt x="10734" y="6993"/>
                  </a:lnTo>
                  <a:lnTo>
                    <a:pt x="9801" y="12900"/>
                  </a:lnTo>
                  <a:lnTo>
                    <a:pt x="9410" y="58653"/>
                  </a:lnTo>
                  <a:lnTo>
                    <a:pt x="9409" y="105186"/>
                  </a:lnTo>
                  <a:lnTo>
                    <a:pt x="9409" y="151268"/>
                  </a:lnTo>
                  <a:lnTo>
                    <a:pt x="9409" y="182280"/>
                  </a:lnTo>
                  <a:lnTo>
                    <a:pt x="59" y="227095"/>
                  </a:lnTo>
                  <a:lnTo>
                    <a:pt x="0" y="230330"/>
                  </a:lnTo>
                  <a:lnTo>
                    <a:pt x="9332" y="271910"/>
                  </a:lnTo>
                  <a:lnTo>
                    <a:pt x="9374" y="278158"/>
                  </a:lnTo>
                  <a:lnTo>
                    <a:pt x="10444" y="280247"/>
                  </a:lnTo>
                  <a:lnTo>
                    <a:pt x="12216" y="281640"/>
                  </a:lnTo>
                  <a:lnTo>
                    <a:pt x="14455" y="282568"/>
                  </a:lnTo>
                  <a:lnTo>
                    <a:pt x="15948" y="284246"/>
                  </a:lnTo>
                  <a:lnTo>
                    <a:pt x="18541" y="292464"/>
                  </a:lnTo>
                  <a:lnTo>
                    <a:pt x="21582" y="293290"/>
                  </a:lnTo>
                  <a:lnTo>
                    <a:pt x="23874" y="293510"/>
                  </a:lnTo>
                  <a:lnTo>
                    <a:pt x="25403" y="294716"/>
                  </a:lnTo>
                  <a:lnTo>
                    <a:pt x="27101" y="298877"/>
                  </a:lnTo>
                  <a:lnTo>
                    <a:pt x="28612" y="300410"/>
                  </a:lnTo>
                  <a:lnTo>
                    <a:pt x="36540" y="303072"/>
                  </a:lnTo>
                  <a:lnTo>
                    <a:pt x="71096" y="303476"/>
                  </a:lnTo>
                  <a:lnTo>
                    <a:pt x="72758" y="302418"/>
                  </a:lnTo>
                  <a:lnTo>
                    <a:pt x="73867" y="300654"/>
                  </a:lnTo>
                  <a:lnTo>
                    <a:pt x="74606" y="298419"/>
                  </a:lnTo>
                  <a:lnTo>
                    <a:pt x="76157" y="296930"/>
                  </a:lnTo>
                  <a:lnTo>
                    <a:pt x="85179" y="294068"/>
                  </a:lnTo>
                  <a:lnTo>
                    <a:pt x="85609" y="28442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61" name="SMARTInkShape-563"/>
            <p:cNvSpPr/>
            <p:nvPr>
              <p:custDataLst>
                <p:tags r:id="rId126"/>
              </p:custDataLst>
            </p:nvPr>
          </p:nvSpPr>
          <p:spPr>
            <a:xfrm>
              <a:off x="3057651" y="3533785"/>
              <a:ext cx="133225" cy="28566"/>
            </a:xfrm>
            <a:custGeom>
              <a:avLst/>
              <a:gdLst/>
              <a:ahLst/>
              <a:cxnLst/>
              <a:rect l="0" t="0" r="0" b="0"/>
              <a:pathLst>
                <a:path w="133225" h="28566">
                  <a:moveTo>
                    <a:pt x="18924" y="28565"/>
                  </a:moveTo>
                  <a:lnTo>
                    <a:pt x="18924" y="28565"/>
                  </a:lnTo>
                  <a:lnTo>
                    <a:pt x="10724" y="28565"/>
                  </a:lnTo>
                  <a:lnTo>
                    <a:pt x="0" y="19157"/>
                  </a:lnTo>
                  <a:lnTo>
                    <a:pt x="8086" y="10849"/>
                  </a:lnTo>
                  <a:lnTo>
                    <a:pt x="14066" y="9911"/>
                  </a:lnTo>
                  <a:lnTo>
                    <a:pt x="22541" y="9632"/>
                  </a:lnTo>
                  <a:lnTo>
                    <a:pt x="28645" y="6745"/>
                  </a:lnTo>
                  <a:lnTo>
                    <a:pt x="34886" y="2992"/>
                  </a:lnTo>
                  <a:lnTo>
                    <a:pt x="47516" y="583"/>
                  </a:lnTo>
                  <a:lnTo>
                    <a:pt x="93439" y="0"/>
                  </a:lnTo>
                  <a:lnTo>
                    <a:pt x="133224" y="951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62" name="SMARTInkShape-564"/>
            <p:cNvSpPr/>
            <p:nvPr>
              <p:custDataLst>
                <p:tags r:id="rId127"/>
              </p:custDataLst>
            </p:nvPr>
          </p:nvSpPr>
          <p:spPr>
            <a:xfrm>
              <a:off x="3381385" y="3552825"/>
              <a:ext cx="151053" cy="152401"/>
            </a:xfrm>
            <a:custGeom>
              <a:avLst/>
              <a:gdLst/>
              <a:ahLst/>
              <a:cxnLst/>
              <a:rect l="0" t="0" r="0" b="0"/>
              <a:pathLst>
                <a:path w="151053" h="152401">
                  <a:moveTo>
                    <a:pt x="19040" y="19050"/>
                  </a:moveTo>
                  <a:lnTo>
                    <a:pt x="19040" y="19050"/>
                  </a:lnTo>
                  <a:lnTo>
                    <a:pt x="13984" y="19050"/>
                  </a:lnTo>
                  <a:lnTo>
                    <a:pt x="12494" y="17992"/>
                  </a:lnTo>
                  <a:lnTo>
                    <a:pt x="11501" y="16228"/>
                  </a:lnTo>
                  <a:lnTo>
                    <a:pt x="9631" y="9918"/>
                  </a:lnTo>
                  <a:lnTo>
                    <a:pt x="4493" y="9642"/>
                  </a:lnTo>
                  <a:lnTo>
                    <a:pt x="2992" y="8544"/>
                  </a:lnTo>
                  <a:lnTo>
                    <a:pt x="68" y="264"/>
                  </a:lnTo>
                  <a:lnTo>
                    <a:pt x="0" y="34"/>
                  </a:lnTo>
                  <a:lnTo>
                    <a:pt x="9123" y="0"/>
                  </a:lnTo>
                  <a:lnTo>
                    <a:pt x="23694" y="14189"/>
                  </a:lnTo>
                  <a:lnTo>
                    <a:pt x="26400" y="19712"/>
                  </a:lnTo>
                  <a:lnTo>
                    <a:pt x="27121" y="22666"/>
                  </a:lnTo>
                  <a:lnTo>
                    <a:pt x="37123" y="37930"/>
                  </a:lnTo>
                  <a:lnTo>
                    <a:pt x="38090" y="75760"/>
                  </a:lnTo>
                  <a:lnTo>
                    <a:pt x="52661" y="76200"/>
                  </a:lnTo>
                  <a:lnTo>
                    <a:pt x="54154" y="75142"/>
                  </a:lnTo>
                  <a:lnTo>
                    <a:pt x="55149" y="73378"/>
                  </a:lnTo>
                  <a:lnTo>
                    <a:pt x="55813" y="71143"/>
                  </a:lnTo>
                  <a:lnTo>
                    <a:pt x="57314" y="69654"/>
                  </a:lnTo>
                  <a:lnTo>
                    <a:pt x="66763" y="65878"/>
                  </a:lnTo>
                  <a:lnTo>
                    <a:pt x="74739" y="58508"/>
                  </a:lnTo>
                  <a:lnTo>
                    <a:pt x="80817" y="57552"/>
                  </a:lnTo>
                  <a:lnTo>
                    <a:pt x="89320" y="57269"/>
                  </a:lnTo>
                  <a:lnTo>
                    <a:pt x="91293" y="56171"/>
                  </a:lnTo>
                  <a:lnTo>
                    <a:pt x="92609" y="54381"/>
                  </a:lnTo>
                  <a:lnTo>
                    <a:pt x="93486" y="52129"/>
                  </a:lnTo>
                  <a:lnTo>
                    <a:pt x="95129" y="50628"/>
                  </a:lnTo>
                  <a:lnTo>
                    <a:pt x="99777" y="48959"/>
                  </a:lnTo>
                  <a:lnTo>
                    <a:pt x="102498" y="49573"/>
                  </a:lnTo>
                  <a:lnTo>
                    <a:pt x="114469" y="55340"/>
                  </a:lnTo>
                  <a:lnTo>
                    <a:pt x="131054" y="58138"/>
                  </a:lnTo>
                  <a:lnTo>
                    <a:pt x="142342" y="66280"/>
                  </a:lnTo>
                  <a:lnTo>
                    <a:pt x="142710" y="71615"/>
                  </a:lnTo>
                  <a:lnTo>
                    <a:pt x="143820" y="73143"/>
                  </a:lnTo>
                  <a:lnTo>
                    <a:pt x="147876" y="74842"/>
                  </a:lnTo>
                  <a:lnTo>
                    <a:pt x="149380" y="76353"/>
                  </a:lnTo>
                  <a:lnTo>
                    <a:pt x="151052" y="80854"/>
                  </a:lnTo>
                  <a:lnTo>
                    <a:pt x="150439" y="82478"/>
                  </a:lnTo>
                  <a:lnTo>
                    <a:pt x="148974" y="83560"/>
                  </a:lnTo>
                  <a:lnTo>
                    <a:pt x="146937" y="84281"/>
                  </a:lnTo>
                  <a:lnTo>
                    <a:pt x="145580" y="85821"/>
                  </a:lnTo>
                  <a:lnTo>
                    <a:pt x="144072" y="90354"/>
                  </a:lnTo>
                  <a:lnTo>
                    <a:pt x="142972" y="103021"/>
                  </a:lnTo>
                  <a:lnTo>
                    <a:pt x="120478" y="127120"/>
                  </a:lnTo>
                  <a:lnTo>
                    <a:pt x="114218" y="130581"/>
                  </a:lnTo>
                  <a:lnTo>
                    <a:pt x="107908" y="133178"/>
                  </a:lnTo>
                  <a:lnTo>
                    <a:pt x="88006" y="149128"/>
                  </a:lnTo>
                  <a:lnTo>
                    <a:pt x="79103" y="151430"/>
                  </a:lnTo>
                  <a:lnTo>
                    <a:pt x="66665" y="1524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63" name="SMARTInkShape-565"/>
            <p:cNvSpPr/>
            <p:nvPr>
              <p:custDataLst>
                <p:tags r:id="rId128"/>
              </p:custDataLst>
            </p:nvPr>
          </p:nvSpPr>
          <p:spPr>
            <a:xfrm>
              <a:off x="3609975" y="3448050"/>
              <a:ext cx="142876" cy="28576"/>
            </a:xfrm>
            <a:custGeom>
              <a:avLst/>
              <a:gdLst/>
              <a:ahLst/>
              <a:cxnLst/>
              <a:rect l="0" t="0" r="0" b="0"/>
              <a:pathLst>
                <a:path w="142876" h="28576">
                  <a:moveTo>
                    <a:pt x="0" y="19050"/>
                  </a:moveTo>
                  <a:lnTo>
                    <a:pt x="0" y="19050"/>
                  </a:lnTo>
                  <a:lnTo>
                    <a:pt x="0" y="24107"/>
                  </a:lnTo>
                  <a:lnTo>
                    <a:pt x="1058" y="25596"/>
                  </a:lnTo>
                  <a:lnTo>
                    <a:pt x="2822" y="26589"/>
                  </a:lnTo>
                  <a:lnTo>
                    <a:pt x="9132" y="28458"/>
                  </a:lnTo>
                  <a:lnTo>
                    <a:pt x="41321" y="28575"/>
                  </a:lnTo>
                  <a:lnTo>
                    <a:pt x="47646" y="25752"/>
                  </a:lnTo>
                  <a:lnTo>
                    <a:pt x="55273" y="20374"/>
                  </a:lnTo>
                  <a:lnTo>
                    <a:pt x="64384" y="19312"/>
                  </a:lnTo>
                  <a:lnTo>
                    <a:pt x="70243" y="19167"/>
                  </a:lnTo>
                  <a:lnTo>
                    <a:pt x="76374" y="16280"/>
                  </a:lnTo>
                  <a:lnTo>
                    <a:pt x="82628" y="12527"/>
                  </a:lnTo>
                  <a:lnTo>
                    <a:pt x="95266" y="10118"/>
                  </a:lnTo>
                  <a:lnTo>
                    <a:pt x="98435" y="9921"/>
                  </a:lnTo>
                  <a:lnTo>
                    <a:pt x="100549" y="8730"/>
                  </a:lnTo>
                  <a:lnTo>
                    <a:pt x="101958" y="6879"/>
                  </a:lnTo>
                  <a:lnTo>
                    <a:pt x="102896" y="4586"/>
                  </a:lnTo>
                  <a:lnTo>
                    <a:pt x="104582" y="3057"/>
                  </a:lnTo>
                  <a:lnTo>
                    <a:pt x="109275" y="1358"/>
                  </a:lnTo>
                  <a:lnTo>
                    <a:pt x="14287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64" name="SMARTInkShape-566"/>
            <p:cNvSpPr/>
            <p:nvPr>
              <p:custDataLst>
                <p:tags r:id="rId129"/>
              </p:custDataLst>
            </p:nvPr>
          </p:nvSpPr>
          <p:spPr>
            <a:xfrm>
              <a:off x="3667125" y="3505200"/>
              <a:ext cx="123826" cy="47626"/>
            </a:xfrm>
            <a:custGeom>
              <a:avLst/>
              <a:gdLst/>
              <a:ahLst/>
              <a:cxnLst/>
              <a:rect l="0" t="0" r="0" b="0"/>
              <a:pathLst>
                <a:path w="123826" h="47626">
                  <a:moveTo>
                    <a:pt x="0" y="47625"/>
                  </a:moveTo>
                  <a:lnTo>
                    <a:pt x="0" y="47625"/>
                  </a:lnTo>
                  <a:lnTo>
                    <a:pt x="14189" y="47625"/>
                  </a:lnTo>
                  <a:lnTo>
                    <a:pt x="19712" y="44803"/>
                  </a:lnTo>
                  <a:lnTo>
                    <a:pt x="25694" y="41079"/>
                  </a:lnTo>
                  <a:lnTo>
                    <a:pt x="35012" y="37924"/>
                  </a:lnTo>
                  <a:lnTo>
                    <a:pt x="57739" y="21225"/>
                  </a:lnTo>
                  <a:lnTo>
                    <a:pt x="91215" y="9434"/>
                  </a:lnTo>
                  <a:lnTo>
                    <a:pt x="102403" y="3265"/>
                  </a:lnTo>
                  <a:lnTo>
                    <a:pt x="12382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3366" name="SMARTInkShape-567"/>
          <p:cNvSpPr/>
          <p:nvPr>
            <p:custDataLst>
              <p:tags r:id="rId5"/>
            </p:custDataLst>
          </p:nvPr>
        </p:nvSpPr>
        <p:spPr>
          <a:xfrm>
            <a:off x="4162425" y="3429000"/>
            <a:ext cx="3286126" cy="19049"/>
          </a:xfrm>
          <a:custGeom>
            <a:avLst/>
            <a:gdLst/>
            <a:ahLst/>
            <a:cxnLst/>
            <a:rect l="0" t="0" r="0" b="0"/>
            <a:pathLst>
              <a:path w="3286126" h="19049">
                <a:moveTo>
                  <a:pt x="9525" y="9525"/>
                </a:moveTo>
                <a:lnTo>
                  <a:pt x="9525" y="9525"/>
                </a:lnTo>
                <a:lnTo>
                  <a:pt x="0" y="9525"/>
                </a:lnTo>
                <a:lnTo>
                  <a:pt x="8201" y="1324"/>
                </a:lnTo>
                <a:lnTo>
                  <a:pt x="17609" y="117"/>
                </a:lnTo>
                <a:lnTo>
                  <a:pt x="45871" y="0"/>
                </a:lnTo>
                <a:lnTo>
                  <a:pt x="54883" y="6546"/>
                </a:lnTo>
                <a:lnTo>
                  <a:pt x="63769" y="8642"/>
                </a:lnTo>
                <a:lnTo>
                  <a:pt x="111125" y="9523"/>
                </a:lnTo>
                <a:lnTo>
                  <a:pt x="154634" y="9525"/>
                </a:lnTo>
                <a:lnTo>
                  <a:pt x="200672" y="9525"/>
                </a:lnTo>
                <a:lnTo>
                  <a:pt x="248255" y="9525"/>
                </a:lnTo>
                <a:lnTo>
                  <a:pt x="288625" y="9525"/>
                </a:lnTo>
                <a:lnTo>
                  <a:pt x="335614" y="9525"/>
                </a:lnTo>
                <a:lnTo>
                  <a:pt x="383183" y="9525"/>
                </a:lnTo>
                <a:lnTo>
                  <a:pt x="430803" y="9525"/>
                </a:lnTo>
                <a:lnTo>
                  <a:pt x="476537" y="9525"/>
                </a:lnTo>
                <a:lnTo>
                  <a:pt x="523912" y="9525"/>
                </a:lnTo>
                <a:lnTo>
                  <a:pt x="571505" y="9525"/>
                </a:lnTo>
                <a:lnTo>
                  <a:pt x="619125" y="9525"/>
                </a:lnTo>
                <a:lnTo>
                  <a:pt x="666750" y="9525"/>
                </a:lnTo>
                <a:lnTo>
                  <a:pt x="711395" y="9525"/>
                </a:lnTo>
                <a:lnTo>
                  <a:pt x="754709" y="9525"/>
                </a:lnTo>
                <a:lnTo>
                  <a:pt x="798660" y="9525"/>
                </a:lnTo>
                <a:lnTo>
                  <a:pt x="845520" y="9525"/>
                </a:lnTo>
                <a:lnTo>
                  <a:pt x="882937" y="9525"/>
                </a:lnTo>
                <a:lnTo>
                  <a:pt x="920836" y="9525"/>
                </a:lnTo>
                <a:lnTo>
                  <a:pt x="958875" y="9525"/>
                </a:lnTo>
                <a:lnTo>
                  <a:pt x="996957" y="9525"/>
                </a:lnTo>
                <a:lnTo>
                  <a:pt x="1035052" y="10583"/>
                </a:lnTo>
                <a:lnTo>
                  <a:pt x="1074209" y="16071"/>
                </a:lnTo>
                <a:lnTo>
                  <a:pt x="1117796" y="18167"/>
                </a:lnTo>
                <a:lnTo>
                  <a:pt x="1159050" y="18788"/>
                </a:lnTo>
                <a:lnTo>
                  <a:pt x="1204318" y="18972"/>
                </a:lnTo>
                <a:lnTo>
                  <a:pt x="1251244" y="19027"/>
                </a:lnTo>
                <a:lnTo>
                  <a:pt x="1298662" y="19043"/>
                </a:lnTo>
                <a:lnTo>
                  <a:pt x="1346226" y="19048"/>
                </a:lnTo>
                <a:lnTo>
                  <a:pt x="1393832" y="17992"/>
                </a:lnTo>
                <a:lnTo>
                  <a:pt x="1441452" y="12504"/>
                </a:lnTo>
                <a:lnTo>
                  <a:pt x="1473201" y="10849"/>
                </a:lnTo>
                <a:lnTo>
                  <a:pt x="1507772" y="10114"/>
                </a:lnTo>
                <a:lnTo>
                  <a:pt x="1543246" y="9787"/>
                </a:lnTo>
                <a:lnTo>
                  <a:pt x="1576651" y="9642"/>
                </a:lnTo>
                <a:lnTo>
                  <a:pt x="1611959" y="9577"/>
                </a:lnTo>
                <a:lnTo>
                  <a:pt x="1648817" y="9548"/>
                </a:lnTo>
                <a:lnTo>
                  <a:pt x="1686366" y="9535"/>
                </a:lnTo>
                <a:lnTo>
                  <a:pt x="1724221" y="9530"/>
                </a:lnTo>
                <a:lnTo>
                  <a:pt x="1762212" y="9527"/>
                </a:lnTo>
                <a:lnTo>
                  <a:pt x="1800263" y="9525"/>
                </a:lnTo>
                <a:lnTo>
                  <a:pt x="1838342" y="9525"/>
                </a:lnTo>
                <a:lnTo>
                  <a:pt x="1876433" y="9525"/>
                </a:lnTo>
                <a:lnTo>
                  <a:pt x="1914528" y="9525"/>
                </a:lnTo>
                <a:lnTo>
                  <a:pt x="1952626" y="9525"/>
                </a:lnTo>
                <a:lnTo>
                  <a:pt x="1990725" y="9525"/>
                </a:lnTo>
                <a:lnTo>
                  <a:pt x="2028825" y="9525"/>
                </a:lnTo>
                <a:lnTo>
                  <a:pt x="2066925" y="9525"/>
                </a:lnTo>
                <a:lnTo>
                  <a:pt x="2105025" y="9525"/>
                </a:lnTo>
                <a:lnTo>
                  <a:pt x="2143125" y="9525"/>
                </a:lnTo>
                <a:lnTo>
                  <a:pt x="2184047" y="9525"/>
                </a:lnTo>
                <a:lnTo>
                  <a:pt x="2225870" y="9525"/>
                </a:lnTo>
                <a:lnTo>
                  <a:pt x="2265626" y="9525"/>
                </a:lnTo>
                <a:lnTo>
                  <a:pt x="2304462" y="9525"/>
                </a:lnTo>
                <a:lnTo>
                  <a:pt x="2342889" y="9525"/>
                </a:lnTo>
                <a:lnTo>
                  <a:pt x="2381134" y="9525"/>
                </a:lnTo>
                <a:lnTo>
                  <a:pt x="2419298" y="9525"/>
                </a:lnTo>
                <a:lnTo>
                  <a:pt x="2457427" y="9525"/>
                </a:lnTo>
                <a:lnTo>
                  <a:pt x="2495540" y="9525"/>
                </a:lnTo>
                <a:lnTo>
                  <a:pt x="2536468" y="9525"/>
                </a:lnTo>
                <a:lnTo>
                  <a:pt x="2578294" y="9525"/>
                </a:lnTo>
                <a:lnTo>
                  <a:pt x="2618050" y="9525"/>
                </a:lnTo>
                <a:lnTo>
                  <a:pt x="2656886" y="6703"/>
                </a:lnTo>
                <a:lnTo>
                  <a:pt x="2695314" y="2979"/>
                </a:lnTo>
                <a:lnTo>
                  <a:pt x="2733559" y="1324"/>
                </a:lnTo>
                <a:lnTo>
                  <a:pt x="2771723" y="589"/>
                </a:lnTo>
                <a:lnTo>
                  <a:pt x="2809852" y="262"/>
                </a:lnTo>
                <a:lnTo>
                  <a:pt x="2847965" y="117"/>
                </a:lnTo>
                <a:lnTo>
                  <a:pt x="2883248" y="52"/>
                </a:lnTo>
                <a:lnTo>
                  <a:pt x="2917627" y="23"/>
                </a:lnTo>
                <a:lnTo>
                  <a:pt x="2954073" y="10"/>
                </a:lnTo>
                <a:lnTo>
                  <a:pt x="2991438" y="5"/>
                </a:lnTo>
                <a:lnTo>
                  <a:pt x="3028152" y="2"/>
                </a:lnTo>
                <a:lnTo>
                  <a:pt x="3062110" y="0"/>
                </a:lnTo>
                <a:lnTo>
                  <a:pt x="3094841" y="0"/>
                </a:lnTo>
                <a:lnTo>
                  <a:pt x="3127026" y="0"/>
                </a:lnTo>
                <a:lnTo>
                  <a:pt x="3158970" y="0"/>
                </a:lnTo>
                <a:lnTo>
                  <a:pt x="3190807" y="0"/>
                </a:lnTo>
                <a:lnTo>
                  <a:pt x="3222595" y="0"/>
                </a:lnTo>
                <a:lnTo>
                  <a:pt x="3264949" y="0"/>
                </a:lnTo>
                <a:lnTo>
                  <a:pt x="3286125" y="0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367" name="SMARTInkShape-568"/>
          <p:cNvSpPr/>
          <p:nvPr>
            <p:custDataLst>
              <p:tags r:id="rId6"/>
            </p:custDataLst>
          </p:nvPr>
        </p:nvSpPr>
        <p:spPr>
          <a:xfrm>
            <a:off x="3857625" y="3429000"/>
            <a:ext cx="133351" cy="19051"/>
          </a:xfrm>
          <a:custGeom>
            <a:avLst/>
            <a:gdLst/>
            <a:ahLst/>
            <a:cxnLst/>
            <a:rect l="0" t="0" r="0" b="0"/>
            <a:pathLst>
              <a:path w="133351" h="19051">
                <a:moveTo>
                  <a:pt x="9525" y="19050"/>
                </a:moveTo>
                <a:lnTo>
                  <a:pt x="9525" y="19050"/>
                </a:lnTo>
                <a:lnTo>
                  <a:pt x="10" y="19050"/>
                </a:lnTo>
                <a:lnTo>
                  <a:pt x="0" y="9525"/>
                </a:lnTo>
                <a:lnTo>
                  <a:pt x="8201" y="1324"/>
                </a:lnTo>
                <a:lnTo>
                  <a:pt x="8642" y="1941"/>
                </a:lnTo>
                <a:lnTo>
                  <a:pt x="9515" y="9419"/>
                </a:lnTo>
                <a:lnTo>
                  <a:pt x="55144" y="9525"/>
                </a:lnTo>
                <a:lnTo>
                  <a:pt x="60845" y="9525"/>
                </a:lnTo>
                <a:lnTo>
                  <a:pt x="62788" y="8467"/>
                </a:lnTo>
                <a:lnTo>
                  <a:pt x="64083" y="6703"/>
                </a:lnTo>
                <a:lnTo>
                  <a:pt x="64947" y="4468"/>
                </a:lnTo>
                <a:lnTo>
                  <a:pt x="66582" y="2979"/>
                </a:lnTo>
                <a:lnTo>
                  <a:pt x="71219" y="1324"/>
                </a:lnTo>
                <a:lnTo>
                  <a:pt x="117905" y="0"/>
                </a:lnTo>
                <a:lnTo>
                  <a:pt x="132944" y="0"/>
                </a:lnTo>
                <a:lnTo>
                  <a:pt x="133350" y="9525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3370" name="SMARTInkShape-Group101"/>
          <p:cNvGrpSpPr/>
          <p:nvPr/>
        </p:nvGrpSpPr>
        <p:grpSpPr>
          <a:xfrm>
            <a:off x="7467600" y="1981202"/>
            <a:ext cx="1581116" cy="533399"/>
            <a:chOff x="7467600" y="1981202"/>
            <a:chExt cx="1581116" cy="533399"/>
          </a:xfrm>
        </p:grpSpPr>
        <p:sp>
          <p:nvSpPr>
            <p:cNvPr id="13368" name="SMARTInkShape-569"/>
            <p:cNvSpPr/>
            <p:nvPr>
              <p:custDataLst>
                <p:tags r:id="rId120"/>
              </p:custDataLst>
            </p:nvPr>
          </p:nvSpPr>
          <p:spPr>
            <a:xfrm>
              <a:off x="7467600" y="1981202"/>
              <a:ext cx="1514476" cy="438149"/>
            </a:xfrm>
            <a:custGeom>
              <a:avLst/>
              <a:gdLst/>
              <a:ahLst/>
              <a:cxnLst/>
              <a:rect l="0" t="0" r="0" b="0"/>
              <a:pathLst>
                <a:path w="1514476" h="438149">
                  <a:moveTo>
                    <a:pt x="0" y="28573"/>
                  </a:moveTo>
                  <a:lnTo>
                    <a:pt x="0" y="28573"/>
                  </a:lnTo>
                  <a:lnTo>
                    <a:pt x="13257" y="28573"/>
                  </a:lnTo>
                  <a:lnTo>
                    <a:pt x="57420" y="19637"/>
                  </a:lnTo>
                  <a:lnTo>
                    <a:pt x="96540" y="18067"/>
                  </a:lnTo>
                  <a:lnTo>
                    <a:pt x="136427" y="11524"/>
                  </a:lnTo>
                  <a:lnTo>
                    <a:pt x="179701" y="9918"/>
                  </a:lnTo>
                  <a:lnTo>
                    <a:pt x="218823" y="3055"/>
                  </a:lnTo>
                  <a:lnTo>
                    <a:pt x="259948" y="602"/>
                  </a:lnTo>
                  <a:lnTo>
                    <a:pt x="296097" y="177"/>
                  </a:lnTo>
                  <a:lnTo>
                    <a:pt x="341181" y="33"/>
                  </a:lnTo>
                  <a:lnTo>
                    <a:pt x="381719" y="5"/>
                  </a:lnTo>
                  <a:lnTo>
                    <a:pt x="417078" y="0"/>
                  </a:lnTo>
                  <a:lnTo>
                    <a:pt x="464131" y="2821"/>
                  </a:lnTo>
                  <a:lnTo>
                    <a:pt x="509369" y="8199"/>
                  </a:lnTo>
                  <a:lnTo>
                    <a:pt x="546505" y="9131"/>
                  </a:lnTo>
                  <a:lnTo>
                    <a:pt x="590435" y="15991"/>
                  </a:lnTo>
                  <a:lnTo>
                    <a:pt x="626381" y="18142"/>
                  </a:lnTo>
                  <a:lnTo>
                    <a:pt x="673631" y="21691"/>
                  </a:lnTo>
                  <a:lnTo>
                    <a:pt x="713853" y="32270"/>
                  </a:lnTo>
                  <a:lnTo>
                    <a:pt x="758917" y="43493"/>
                  </a:lnTo>
                  <a:lnTo>
                    <a:pt x="799491" y="49629"/>
                  </a:lnTo>
                  <a:lnTo>
                    <a:pt x="843135" y="60719"/>
                  </a:lnTo>
                  <a:lnTo>
                    <a:pt x="884919" y="73101"/>
                  </a:lnTo>
                  <a:lnTo>
                    <a:pt x="923746" y="85739"/>
                  </a:lnTo>
                  <a:lnTo>
                    <a:pt x="961990" y="98426"/>
                  </a:lnTo>
                  <a:lnTo>
                    <a:pt x="1000118" y="112182"/>
                  </a:lnTo>
                  <a:lnTo>
                    <a:pt x="1038224" y="131362"/>
                  </a:lnTo>
                  <a:lnTo>
                    <a:pt x="1084792" y="150020"/>
                  </a:lnTo>
                  <a:lnTo>
                    <a:pt x="1125273" y="173265"/>
                  </a:lnTo>
                  <a:lnTo>
                    <a:pt x="1164210" y="197858"/>
                  </a:lnTo>
                  <a:lnTo>
                    <a:pt x="1202355" y="216671"/>
                  </a:lnTo>
                  <a:lnTo>
                    <a:pt x="1242399" y="244624"/>
                  </a:lnTo>
                  <a:lnTo>
                    <a:pt x="1287102" y="273144"/>
                  </a:lnTo>
                  <a:lnTo>
                    <a:pt x="1306736" y="293097"/>
                  </a:lnTo>
                  <a:lnTo>
                    <a:pt x="1349250" y="329231"/>
                  </a:lnTo>
                  <a:lnTo>
                    <a:pt x="1383509" y="350221"/>
                  </a:lnTo>
                  <a:lnTo>
                    <a:pt x="1412720" y="383777"/>
                  </a:lnTo>
                  <a:lnTo>
                    <a:pt x="1421978" y="387525"/>
                  </a:lnTo>
                  <a:lnTo>
                    <a:pt x="1427411" y="388524"/>
                  </a:lnTo>
                  <a:lnTo>
                    <a:pt x="1431032" y="390249"/>
                  </a:lnTo>
                  <a:lnTo>
                    <a:pt x="1433447" y="392457"/>
                  </a:lnTo>
                  <a:lnTo>
                    <a:pt x="1442377" y="403605"/>
                  </a:lnTo>
                  <a:lnTo>
                    <a:pt x="1448212" y="406920"/>
                  </a:lnTo>
                  <a:lnTo>
                    <a:pt x="1454333" y="409452"/>
                  </a:lnTo>
                  <a:lnTo>
                    <a:pt x="1463731" y="415770"/>
                  </a:lnTo>
                  <a:lnTo>
                    <a:pt x="1470050" y="417619"/>
                  </a:lnTo>
                  <a:lnTo>
                    <a:pt x="1472158" y="419170"/>
                  </a:lnTo>
                  <a:lnTo>
                    <a:pt x="1473564" y="421263"/>
                  </a:lnTo>
                  <a:lnTo>
                    <a:pt x="1474500" y="423716"/>
                  </a:lnTo>
                  <a:lnTo>
                    <a:pt x="1476185" y="425352"/>
                  </a:lnTo>
                  <a:lnTo>
                    <a:pt x="1485966" y="429394"/>
                  </a:lnTo>
                  <a:lnTo>
                    <a:pt x="1495297" y="438028"/>
                  </a:lnTo>
                  <a:lnTo>
                    <a:pt x="1510003" y="438148"/>
                  </a:lnTo>
                  <a:lnTo>
                    <a:pt x="1511495" y="437090"/>
                  </a:lnTo>
                  <a:lnTo>
                    <a:pt x="1512488" y="435326"/>
                  </a:lnTo>
                  <a:lnTo>
                    <a:pt x="1514475" y="428623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69" name="SMARTInkShape-570"/>
            <p:cNvSpPr/>
            <p:nvPr>
              <p:custDataLst>
                <p:tags r:id="rId121"/>
              </p:custDataLst>
            </p:nvPr>
          </p:nvSpPr>
          <p:spPr>
            <a:xfrm>
              <a:off x="8705850" y="2241023"/>
              <a:ext cx="342866" cy="273578"/>
            </a:xfrm>
            <a:custGeom>
              <a:avLst/>
              <a:gdLst/>
              <a:ahLst/>
              <a:cxnLst/>
              <a:rect l="0" t="0" r="0" b="0"/>
              <a:pathLst>
                <a:path w="342866" h="273578">
                  <a:moveTo>
                    <a:pt x="228600" y="16402"/>
                  </a:moveTo>
                  <a:lnTo>
                    <a:pt x="228600" y="16402"/>
                  </a:lnTo>
                  <a:lnTo>
                    <a:pt x="223543" y="16402"/>
                  </a:lnTo>
                  <a:lnTo>
                    <a:pt x="222054" y="14285"/>
                  </a:lnTo>
                  <a:lnTo>
                    <a:pt x="219466" y="0"/>
                  </a:lnTo>
                  <a:lnTo>
                    <a:pt x="219335" y="176"/>
                  </a:lnTo>
                  <a:lnTo>
                    <a:pt x="219084" y="6554"/>
                  </a:lnTo>
                  <a:lnTo>
                    <a:pt x="234885" y="23739"/>
                  </a:lnTo>
                  <a:lnTo>
                    <a:pt x="238222" y="32569"/>
                  </a:lnTo>
                  <a:lnTo>
                    <a:pt x="253910" y="52217"/>
                  </a:lnTo>
                  <a:lnTo>
                    <a:pt x="257266" y="61116"/>
                  </a:lnTo>
                  <a:lnTo>
                    <a:pt x="273593" y="83092"/>
                  </a:lnTo>
                  <a:lnTo>
                    <a:pt x="276113" y="89434"/>
                  </a:lnTo>
                  <a:lnTo>
                    <a:pt x="292631" y="111652"/>
                  </a:lnTo>
                  <a:lnTo>
                    <a:pt x="295160" y="118002"/>
                  </a:lnTo>
                  <a:lnTo>
                    <a:pt x="301472" y="127527"/>
                  </a:lnTo>
                  <a:lnTo>
                    <a:pt x="304872" y="137052"/>
                  </a:lnTo>
                  <a:lnTo>
                    <a:pt x="311054" y="146577"/>
                  </a:lnTo>
                  <a:lnTo>
                    <a:pt x="314415" y="156102"/>
                  </a:lnTo>
                  <a:lnTo>
                    <a:pt x="320583" y="165627"/>
                  </a:lnTo>
                  <a:lnTo>
                    <a:pt x="323940" y="175152"/>
                  </a:lnTo>
                  <a:lnTo>
                    <a:pt x="330109" y="184677"/>
                  </a:lnTo>
                  <a:lnTo>
                    <a:pt x="332945" y="195496"/>
                  </a:lnTo>
                  <a:lnTo>
                    <a:pt x="333247" y="201876"/>
                  </a:lnTo>
                  <a:lnTo>
                    <a:pt x="336141" y="207490"/>
                  </a:lnTo>
                  <a:lnTo>
                    <a:pt x="341564" y="214662"/>
                  </a:lnTo>
                  <a:lnTo>
                    <a:pt x="342636" y="223683"/>
                  </a:lnTo>
                  <a:lnTo>
                    <a:pt x="342865" y="233715"/>
                  </a:lnTo>
                  <a:lnTo>
                    <a:pt x="334697" y="243523"/>
                  </a:lnTo>
                  <a:lnTo>
                    <a:pt x="331140" y="244345"/>
                  </a:lnTo>
                  <a:lnTo>
                    <a:pt x="319220" y="244964"/>
                  </a:lnTo>
                  <a:lnTo>
                    <a:pt x="313678" y="247807"/>
                  </a:lnTo>
                  <a:lnTo>
                    <a:pt x="307687" y="251540"/>
                  </a:lnTo>
                  <a:lnTo>
                    <a:pt x="295218" y="253937"/>
                  </a:lnTo>
                  <a:lnTo>
                    <a:pt x="250648" y="254520"/>
                  </a:lnTo>
                  <a:lnTo>
                    <a:pt x="208126" y="254527"/>
                  </a:lnTo>
                  <a:lnTo>
                    <a:pt x="166020" y="254527"/>
                  </a:lnTo>
                  <a:lnTo>
                    <a:pt x="118880" y="254527"/>
                  </a:lnTo>
                  <a:lnTo>
                    <a:pt x="78202" y="255585"/>
                  </a:lnTo>
                  <a:lnTo>
                    <a:pt x="35673" y="264888"/>
                  </a:lnTo>
                  <a:lnTo>
                    <a:pt x="0" y="27357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03" name="SMARTInkShape-Group102"/>
          <p:cNvGrpSpPr/>
          <p:nvPr/>
        </p:nvGrpSpPr>
        <p:grpSpPr>
          <a:xfrm>
            <a:off x="4238625" y="3048000"/>
            <a:ext cx="3238501" cy="781051"/>
            <a:chOff x="4238625" y="3048000"/>
            <a:chExt cx="3238501" cy="781051"/>
          </a:xfrm>
        </p:grpSpPr>
        <p:sp>
          <p:nvSpPr>
            <p:cNvPr id="13371" name="SMARTInkShape-571"/>
            <p:cNvSpPr/>
            <p:nvPr>
              <p:custDataLst>
                <p:tags r:id="rId92"/>
              </p:custDataLst>
            </p:nvPr>
          </p:nvSpPr>
          <p:spPr>
            <a:xfrm>
              <a:off x="4238625" y="3228986"/>
              <a:ext cx="85726" cy="123815"/>
            </a:xfrm>
            <a:custGeom>
              <a:avLst/>
              <a:gdLst/>
              <a:ahLst/>
              <a:cxnLst/>
              <a:rect l="0" t="0" r="0" b="0"/>
              <a:pathLst>
                <a:path w="85726" h="123815">
                  <a:moveTo>
                    <a:pt x="38100" y="38089"/>
                  </a:moveTo>
                  <a:lnTo>
                    <a:pt x="38100" y="38089"/>
                  </a:lnTo>
                  <a:lnTo>
                    <a:pt x="28578" y="38089"/>
                  </a:lnTo>
                  <a:lnTo>
                    <a:pt x="37708" y="38089"/>
                  </a:lnTo>
                  <a:lnTo>
                    <a:pt x="38066" y="29888"/>
                  </a:lnTo>
                  <a:lnTo>
                    <a:pt x="39135" y="29447"/>
                  </a:lnTo>
                  <a:lnTo>
                    <a:pt x="46298" y="28681"/>
                  </a:lnTo>
                  <a:lnTo>
                    <a:pt x="47036" y="25794"/>
                  </a:lnTo>
                  <a:lnTo>
                    <a:pt x="47625" y="4584"/>
                  </a:lnTo>
                  <a:lnTo>
                    <a:pt x="46567" y="3052"/>
                  </a:lnTo>
                  <a:lnTo>
                    <a:pt x="44803" y="2031"/>
                  </a:lnTo>
                  <a:lnTo>
                    <a:pt x="38493" y="109"/>
                  </a:lnTo>
                  <a:lnTo>
                    <a:pt x="29933" y="0"/>
                  </a:lnTo>
                  <a:lnTo>
                    <a:pt x="10976" y="17599"/>
                  </a:lnTo>
                  <a:lnTo>
                    <a:pt x="8753" y="26359"/>
                  </a:lnTo>
                  <a:lnTo>
                    <a:pt x="3064" y="35202"/>
                  </a:lnTo>
                  <a:lnTo>
                    <a:pt x="907" y="44524"/>
                  </a:lnTo>
                  <a:lnTo>
                    <a:pt x="0" y="90213"/>
                  </a:lnTo>
                  <a:lnTo>
                    <a:pt x="0" y="102999"/>
                  </a:lnTo>
                  <a:lnTo>
                    <a:pt x="17610" y="122360"/>
                  </a:lnTo>
                  <a:lnTo>
                    <a:pt x="27124" y="123686"/>
                  </a:lnTo>
                  <a:lnTo>
                    <a:pt x="73932" y="123814"/>
                  </a:lnTo>
                  <a:lnTo>
                    <a:pt x="85725" y="12381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72" name="SMARTInkShape-572"/>
            <p:cNvSpPr/>
            <p:nvPr>
              <p:custDataLst>
                <p:tags r:id="rId93"/>
              </p:custDataLst>
            </p:nvPr>
          </p:nvSpPr>
          <p:spPr>
            <a:xfrm>
              <a:off x="4391025" y="3343275"/>
              <a:ext cx="19051" cy="47626"/>
            </a:xfrm>
            <a:custGeom>
              <a:avLst/>
              <a:gdLst/>
              <a:ahLst/>
              <a:cxnLst/>
              <a:rect l="0" t="0" r="0" b="0"/>
              <a:pathLst>
                <a:path w="19051" h="47626">
                  <a:moveTo>
                    <a:pt x="0" y="0"/>
                  </a:moveTo>
                  <a:lnTo>
                    <a:pt x="0" y="0"/>
                  </a:lnTo>
                  <a:lnTo>
                    <a:pt x="0" y="37662"/>
                  </a:lnTo>
                  <a:lnTo>
                    <a:pt x="9409" y="47505"/>
                  </a:lnTo>
                  <a:lnTo>
                    <a:pt x="19050" y="476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73" name="SMARTInkShape-573"/>
            <p:cNvSpPr/>
            <p:nvPr>
              <p:custDataLst>
                <p:tags r:id="rId94"/>
              </p:custDataLst>
            </p:nvPr>
          </p:nvSpPr>
          <p:spPr>
            <a:xfrm>
              <a:off x="4495800" y="3200400"/>
              <a:ext cx="171451" cy="152273"/>
            </a:xfrm>
            <a:custGeom>
              <a:avLst/>
              <a:gdLst/>
              <a:ahLst/>
              <a:cxnLst/>
              <a:rect l="0" t="0" r="0" b="0"/>
              <a:pathLst>
                <a:path w="171451" h="152273">
                  <a:moveTo>
                    <a:pt x="0" y="0"/>
                  </a:moveTo>
                  <a:lnTo>
                    <a:pt x="0" y="0"/>
                  </a:lnTo>
                  <a:lnTo>
                    <a:pt x="1058" y="41504"/>
                  </a:lnTo>
                  <a:lnTo>
                    <a:pt x="8201" y="59937"/>
                  </a:lnTo>
                  <a:lnTo>
                    <a:pt x="9491" y="103079"/>
                  </a:lnTo>
                  <a:lnTo>
                    <a:pt x="9515" y="116032"/>
                  </a:lnTo>
                  <a:lnTo>
                    <a:pt x="12342" y="123184"/>
                  </a:lnTo>
                  <a:lnTo>
                    <a:pt x="17725" y="131342"/>
                  </a:lnTo>
                  <a:lnTo>
                    <a:pt x="18934" y="141375"/>
                  </a:lnTo>
                  <a:lnTo>
                    <a:pt x="19050" y="152272"/>
                  </a:lnTo>
                  <a:lnTo>
                    <a:pt x="19050" y="147305"/>
                  </a:lnTo>
                  <a:lnTo>
                    <a:pt x="20108" y="145829"/>
                  </a:lnTo>
                  <a:lnTo>
                    <a:pt x="24106" y="144188"/>
                  </a:lnTo>
                  <a:lnTo>
                    <a:pt x="25595" y="142692"/>
                  </a:lnTo>
                  <a:lnTo>
                    <a:pt x="27251" y="138207"/>
                  </a:lnTo>
                  <a:lnTo>
                    <a:pt x="29611" y="107924"/>
                  </a:lnTo>
                  <a:lnTo>
                    <a:pt x="36109" y="95245"/>
                  </a:lnTo>
                  <a:lnTo>
                    <a:pt x="40748" y="68661"/>
                  </a:lnTo>
                  <a:lnTo>
                    <a:pt x="44569" y="61208"/>
                  </a:lnTo>
                  <a:lnTo>
                    <a:pt x="46267" y="54367"/>
                  </a:lnTo>
                  <a:lnTo>
                    <a:pt x="47777" y="52120"/>
                  </a:lnTo>
                  <a:lnTo>
                    <a:pt x="49843" y="50621"/>
                  </a:lnTo>
                  <a:lnTo>
                    <a:pt x="52279" y="49623"/>
                  </a:lnTo>
                  <a:lnTo>
                    <a:pt x="53903" y="47898"/>
                  </a:lnTo>
                  <a:lnTo>
                    <a:pt x="55707" y="43160"/>
                  </a:lnTo>
                  <a:lnTo>
                    <a:pt x="57246" y="41473"/>
                  </a:lnTo>
                  <a:lnTo>
                    <a:pt x="65224" y="38544"/>
                  </a:lnTo>
                  <a:lnTo>
                    <a:pt x="74749" y="38139"/>
                  </a:lnTo>
                  <a:lnTo>
                    <a:pt x="75233" y="39184"/>
                  </a:lnTo>
                  <a:lnTo>
                    <a:pt x="75770" y="43168"/>
                  </a:lnTo>
                  <a:lnTo>
                    <a:pt x="76972" y="44653"/>
                  </a:lnTo>
                  <a:lnTo>
                    <a:pt x="81130" y="46304"/>
                  </a:lnTo>
                  <a:lnTo>
                    <a:pt x="82661" y="47803"/>
                  </a:lnTo>
                  <a:lnTo>
                    <a:pt x="84363" y="52290"/>
                  </a:lnTo>
                  <a:lnTo>
                    <a:pt x="86703" y="81755"/>
                  </a:lnTo>
                  <a:lnTo>
                    <a:pt x="93249" y="95093"/>
                  </a:lnTo>
                  <a:lnTo>
                    <a:pt x="95250" y="142679"/>
                  </a:lnTo>
                  <a:lnTo>
                    <a:pt x="95250" y="142836"/>
                  </a:lnTo>
                  <a:lnTo>
                    <a:pt x="95250" y="125540"/>
                  </a:lnTo>
                  <a:lnTo>
                    <a:pt x="101795" y="116560"/>
                  </a:lnTo>
                  <a:lnTo>
                    <a:pt x="103892" y="107679"/>
                  </a:lnTo>
                  <a:lnTo>
                    <a:pt x="105571" y="97286"/>
                  </a:lnTo>
                  <a:lnTo>
                    <a:pt x="116518" y="67259"/>
                  </a:lnTo>
                  <a:lnTo>
                    <a:pt x="120578" y="60585"/>
                  </a:lnTo>
                  <a:lnTo>
                    <a:pt x="123397" y="49541"/>
                  </a:lnTo>
                  <a:lnTo>
                    <a:pt x="123698" y="43136"/>
                  </a:lnTo>
                  <a:lnTo>
                    <a:pt x="124799" y="41457"/>
                  </a:lnTo>
                  <a:lnTo>
                    <a:pt x="126591" y="40338"/>
                  </a:lnTo>
                  <a:lnTo>
                    <a:pt x="132955" y="38231"/>
                  </a:lnTo>
                  <a:lnTo>
                    <a:pt x="138289" y="38139"/>
                  </a:lnTo>
                  <a:lnTo>
                    <a:pt x="139818" y="39184"/>
                  </a:lnTo>
                  <a:lnTo>
                    <a:pt x="140837" y="40939"/>
                  </a:lnTo>
                  <a:lnTo>
                    <a:pt x="142607" y="47803"/>
                  </a:lnTo>
                  <a:lnTo>
                    <a:pt x="142756" y="52290"/>
                  </a:lnTo>
                  <a:lnTo>
                    <a:pt x="143854" y="53910"/>
                  </a:lnTo>
                  <a:lnTo>
                    <a:pt x="145645" y="54990"/>
                  </a:lnTo>
                  <a:lnTo>
                    <a:pt x="147897" y="55710"/>
                  </a:lnTo>
                  <a:lnTo>
                    <a:pt x="149397" y="57248"/>
                  </a:lnTo>
                  <a:lnTo>
                    <a:pt x="151066" y="61780"/>
                  </a:lnTo>
                  <a:lnTo>
                    <a:pt x="153195" y="73313"/>
                  </a:lnTo>
                  <a:lnTo>
                    <a:pt x="158868" y="82635"/>
                  </a:lnTo>
                  <a:lnTo>
                    <a:pt x="161523" y="93380"/>
                  </a:lnTo>
                  <a:lnTo>
                    <a:pt x="161806" y="99752"/>
                  </a:lnTo>
                  <a:lnTo>
                    <a:pt x="164695" y="105365"/>
                  </a:lnTo>
                  <a:lnTo>
                    <a:pt x="168447" y="111387"/>
                  </a:lnTo>
                  <a:lnTo>
                    <a:pt x="171055" y="121978"/>
                  </a:lnTo>
                  <a:lnTo>
                    <a:pt x="171450" y="1428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74" name="SMARTInkShape-574"/>
            <p:cNvSpPr/>
            <p:nvPr>
              <p:custDataLst>
                <p:tags r:id="rId95"/>
              </p:custDataLst>
            </p:nvPr>
          </p:nvSpPr>
          <p:spPr>
            <a:xfrm>
              <a:off x="4714875" y="3314700"/>
              <a:ext cx="9410" cy="76201"/>
            </a:xfrm>
            <a:custGeom>
              <a:avLst/>
              <a:gdLst/>
              <a:ahLst/>
              <a:cxnLst/>
              <a:rect l="0" t="0" r="0" b="0"/>
              <a:pathLst>
                <a:path w="9410" h="76201">
                  <a:moveTo>
                    <a:pt x="0" y="0"/>
                  </a:moveTo>
                  <a:lnTo>
                    <a:pt x="0" y="0"/>
                  </a:lnTo>
                  <a:lnTo>
                    <a:pt x="5056" y="0"/>
                  </a:lnTo>
                  <a:lnTo>
                    <a:pt x="6545" y="1058"/>
                  </a:lnTo>
                  <a:lnTo>
                    <a:pt x="7539" y="2822"/>
                  </a:lnTo>
                  <a:lnTo>
                    <a:pt x="9409" y="9132"/>
                  </a:lnTo>
                  <a:lnTo>
                    <a:pt x="1313" y="17692"/>
                  </a:lnTo>
                  <a:lnTo>
                    <a:pt x="390" y="23704"/>
                  </a:lnTo>
                  <a:lnTo>
                    <a:pt x="0" y="71184"/>
                  </a:lnTo>
                  <a:lnTo>
                    <a:pt x="0" y="762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75" name="SMARTInkShape-575"/>
            <p:cNvSpPr/>
            <p:nvPr>
              <p:custDataLst>
                <p:tags r:id="rId96"/>
              </p:custDataLst>
            </p:nvPr>
          </p:nvSpPr>
          <p:spPr>
            <a:xfrm>
              <a:off x="4886325" y="3124200"/>
              <a:ext cx="57151" cy="180534"/>
            </a:xfrm>
            <a:custGeom>
              <a:avLst/>
              <a:gdLst/>
              <a:ahLst/>
              <a:cxnLst/>
              <a:rect l="0" t="0" r="0" b="0"/>
              <a:pathLst>
                <a:path w="57151" h="180534">
                  <a:moveTo>
                    <a:pt x="28575" y="0"/>
                  </a:moveTo>
                  <a:lnTo>
                    <a:pt x="28575" y="0"/>
                  </a:lnTo>
                  <a:lnTo>
                    <a:pt x="23519" y="0"/>
                  </a:lnTo>
                  <a:lnTo>
                    <a:pt x="22030" y="1058"/>
                  </a:lnTo>
                  <a:lnTo>
                    <a:pt x="21036" y="2822"/>
                  </a:lnTo>
                  <a:lnTo>
                    <a:pt x="19443" y="8201"/>
                  </a:lnTo>
                  <a:lnTo>
                    <a:pt x="12581" y="16868"/>
                  </a:lnTo>
                  <a:lnTo>
                    <a:pt x="10883" y="22666"/>
                  </a:lnTo>
                  <a:lnTo>
                    <a:pt x="8735" y="41558"/>
                  </a:lnTo>
                  <a:lnTo>
                    <a:pt x="1358" y="59944"/>
                  </a:lnTo>
                  <a:lnTo>
                    <a:pt x="35" y="103080"/>
                  </a:lnTo>
                  <a:lnTo>
                    <a:pt x="0" y="144599"/>
                  </a:lnTo>
                  <a:lnTo>
                    <a:pt x="2822" y="151755"/>
                  </a:lnTo>
                  <a:lnTo>
                    <a:pt x="23597" y="175938"/>
                  </a:lnTo>
                  <a:lnTo>
                    <a:pt x="29185" y="178736"/>
                  </a:lnTo>
                  <a:lnTo>
                    <a:pt x="41396" y="180533"/>
                  </a:lnTo>
                  <a:lnTo>
                    <a:pt x="47679" y="177956"/>
                  </a:lnTo>
                  <a:lnTo>
                    <a:pt x="57150" y="1714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76" name="SMARTInkShape-576"/>
            <p:cNvSpPr/>
            <p:nvPr>
              <p:custDataLst>
                <p:tags r:id="rId97"/>
              </p:custDataLst>
            </p:nvPr>
          </p:nvSpPr>
          <p:spPr>
            <a:xfrm>
              <a:off x="5010155" y="3133725"/>
              <a:ext cx="104771" cy="219076"/>
            </a:xfrm>
            <a:custGeom>
              <a:avLst/>
              <a:gdLst/>
              <a:ahLst/>
              <a:cxnLst/>
              <a:rect l="0" t="0" r="0" b="0"/>
              <a:pathLst>
                <a:path w="104771" h="219076">
                  <a:moveTo>
                    <a:pt x="9520" y="0"/>
                  </a:moveTo>
                  <a:lnTo>
                    <a:pt x="9520" y="0"/>
                  </a:lnTo>
                  <a:lnTo>
                    <a:pt x="1319" y="8201"/>
                  </a:lnTo>
                  <a:lnTo>
                    <a:pt x="388" y="14189"/>
                  </a:lnTo>
                  <a:lnTo>
                    <a:pt x="0" y="59401"/>
                  </a:lnTo>
                  <a:lnTo>
                    <a:pt x="1053" y="99396"/>
                  </a:lnTo>
                  <a:lnTo>
                    <a:pt x="11754" y="140110"/>
                  </a:lnTo>
                  <a:lnTo>
                    <a:pt x="15805" y="147996"/>
                  </a:lnTo>
                  <a:lnTo>
                    <a:pt x="18085" y="159444"/>
                  </a:lnTo>
                  <a:lnTo>
                    <a:pt x="19819" y="174713"/>
                  </a:lnTo>
                  <a:lnTo>
                    <a:pt x="27663" y="190033"/>
                  </a:lnTo>
                  <a:lnTo>
                    <a:pt x="28559" y="214080"/>
                  </a:lnTo>
                  <a:lnTo>
                    <a:pt x="29621" y="215745"/>
                  </a:lnTo>
                  <a:lnTo>
                    <a:pt x="31387" y="216855"/>
                  </a:lnTo>
                  <a:lnTo>
                    <a:pt x="38092" y="219074"/>
                  </a:lnTo>
                  <a:lnTo>
                    <a:pt x="61799" y="219075"/>
                  </a:lnTo>
                  <a:lnTo>
                    <a:pt x="63423" y="218017"/>
                  </a:lnTo>
                  <a:lnTo>
                    <a:pt x="64505" y="216253"/>
                  </a:lnTo>
                  <a:lnTo>
                    <a:pt x="65227" y="214018"/>
                  </a:lnTo>
                  <a:lnTo>
                    <a:pt x="66766" y="212529"/>
                  </a:lnTo>
                  <a:lnTo>
                    <a:pt x="76286" y="208753"/>
                  </a:lnTo>
                  <a:lnTo>
                    <a:pt x="103319" y="182426"/>
                  </a:lnTo>
                  <a:lnTo>
                    <a:pt x="104770" y="1714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77" name="SMARTInkShape-577"/>
            <p:cNvSpPr/>
            <p:nvPr>
              <p:custDataLst>
                <p:tags r:id="rId98"/>
              </p:custDataLst>
            </p:nvPr>
          </p:nvSpPr>
          <p:spPr>
            <a:xfrm>
              <a:off x="4962535" y="3248025"/>
              <a:ext cx="133341" cy="18934"/>
            </a:xfrm>
            <a:custGeom>
              <a:avLst/>
              <a:gdLst/>
              <a:ahLst/>
              <a:cxnLst/>
              <a:rect l="0" t="0" r="0" b="0"/>
              <a:pathLst>
                <a:path w="133341" h="18934">
                  <a:moveTo>
                    <a:pt x="9515" y="9525"/>
                  </a:moveTo>
                  <a:lnTo>
                    <a:pt x="9515" y="9525"/>
                  </a:lnTo>
                  <a:lnTo>
                    <a:pt x="106" y="18933"/>
                  </a:lnTo>
                  <a:lnTo>
                    <a:pt x="0" y="10839"/>
                  </a:lnTo>
                  <a:lnTo>
                    <a:pt x="1055" y="10401"/>
                  </a:lnTo>
                  <a:lnTo>
                    <a:pt x="25500" y="8490"/>
                  </a:lnTo>
                  <a:lnTo>
                    <a:pt x="38112" y="1991"/>
                  </a:lnTo>
                  <a:lnTo>
                    <a:pt x="83337" y="23"/>
                  </a:lnTo>
                  <a:lnTo>
                    <a:pt x="13334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79" name="SMARTInkShape-578"/>
            <p:cNvSpPr/>
            <p:nvPr>
              <p:custDataLst>
                <p:tags r:id="rId99"/>
              </p:custDataLst>
            </p:nvPr>
          </p:nvSpPr>
          <p:spPr>
            <a:xfrm>
              <a:off x="5181600" y="3228975"/>
              <a:ext cx="95251" cy="9526"/>
            </a:xfrm>
            <a:custGeom>
              <a:avLst/>
              <a:gdLst/>
              <a:ahLst/>
              <a:cxnLst/>
              <a:rect l="0" t="0" r="0" b="0"/>
              <a:pathLst>
                <a:path w="95251" h="9526">
                  <a:moveTo>
                    <a:pt x="0" y="9525"/>
                  </a:moveTo>
                  <a:lnTo>
                    <a:pt x="0" y="9525"/>
                  </a:lnTo>
                  <a:lnTo>
                    <a:pt x="32812" y="9525"/>
                  </a:lnTo>
                  <a:lnTo>
                    <a:pt x="38572" y="6703"/>
                  </a:lnTo>
                  <a:lnTo>
                    <a:pt x="44660" y="2979"/>
                  </a:lnTo>
                  <a:lnTo>
                    <a:pt x="55297" y="392"/>
                  </a:lnTo>
                  <a:lnTo>
                    <a:pt x="952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81" name="SMARTInkShape-579"/>
            <p:cNvSpPr/>
            <p:nvPr>
              <p:custDataLst>
                <p:tags r:id="rId100"/>
              </p:custDataLst>
            </p:nvPr>
          </p:nvSpPr>
          <p:spPr>
            <a:xfrm>
              <a:off x="5314951" y="3133725"/>
              <a:ext cx="133350" cy="219042"/>
            </a:xfrm>
            <a:custGeom>
              <a:avLst/>
              <a:gdLst/>
              <a:ahLst/>
              <a:cxnLst/>
              <a:rect l="0" t="0" r="0" b="0"/>
              <a:pathLst>
                <a:path w="133350" h="219042">
                  <a:moveTo>
                    <a:pt x="9524" y="0"/>
                  </a:moveTo>
                  <a:lnTo>
                    <a:pt x="9524" y="0"/>
                  </a:lnTo>
                  <a:lnTo>
                    <a:pt x="1323" y="8201"/>
                  </a:lnTo>
                  <a:lnTo>
                    <a:pt x="392" y="14189"/>
                  </a:lnTo>
                  <a:lnTo>
                    <a:pt x="0" y="59977"/>
                  </a:lnTo>
                  <a:lnTo>
                    <a:pt x="1058" y="70048"/>
                  </a:lnTo>
                  <a:lnTo>
                    <a:pt x="7538" y="87959"/>
                  </a:lnTo>
                  <a:lnTo>
                    <a:pt x="10320" y="110165"/>
                  </a:lnTo>
                  <a:lnTo>
                    <a:pt x="15993" y="121424"/>
                  </a:lnTo>
                  <a:lnTo>
                    <a:pt x="20028" y="158481"/>
                  </a:lnTo>
                  <a:lnTo>
                    <a:pt x="26573" y="171397"/>
                  </a:lnTo>
                  <a:lnTo>
                    <a:pt x="28540" y="194998"/>
                  </a:lnTo>
                  <a:lnTo>
                    <a:pt x="29610" y="196674"/>
                  </a:lnTo>
                  <a:lnTo>
                    <a:pt x="31381" y="197791"/>
                  </a:lnTo>
                  <a:lnTo>
                    <a:pt x="33620" y="198535"/>
                  </a:lnTo>
                  <a:lnTo>
                    <a:pt x="35113" y="200090"/>
                  </a:lnTo>
                  <a:lnTo>
                    <a:pt x="38065" y="209422"/>
                  </a:lnTo>
                  <a:lnTo>
                    <a:pt x="47231" y="218679"/>
                  </a:lnTo>
                  <a:lnTo>
                    <a:pt x="55791" y="219041"/>
                  </a:lnTo>
                  <a:lnTo>
                    <a:pt x="65231" y="210871"/>
                  </a:lnTo>
                  <a:lnTo>
                    <a:pt x="71303" y="209941"/>
                  </a:lnTo>
                  <a:lnTo>
                    <a:pt x="79805" y="209666"/>
                  </a:lnTo>
                  <a:lnTo>
                    <a:pt x="81778" y="208569"/>
                  </a:lnTo>
                  <a:lnTo>
                    <a:pt x="83093" y="206779"/>
                  </a:lnTo>
                  <a:lnTo>
                    <a:pt x="83970" y="204527"/>
                  </a:lnTo>
                  <a:lnTo>
                    <a:pt x="85613" y="203027"/>
                  </a:lnTo>
                  <a:lnTo>
                    <a:pt x="95854" y="197796"/>
                  </a:lnTo>
                  <a:lnTo>
                    <a:pt x="111203" y="184915"/>
                  </a:lnTo>
                  <a:lnTo>
                    <a:pt x="117510" y="182726"/>
                  </a:lnTo>
                  <a:lnTo>
                    <a:pt x="119615" y="181084"/>
                  </a:lnTo>
                  <a:lnTo>
                    <a:pt x="131861" y="163687"/>
                  </a:lnTo>
                  <a:lnTo>
                    <a:pt x="133349" y="1524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83" name="SMARTInkShape-580"/>
            <p:cNvSpPr/>
            <p:nvPr>
              <p:custDataLst>
                <p:tags r:id="rId101"/>
              </p:custDataLst>
            </p:nvPr>
          </p:nvSpPr>
          <p:spPr>
            <a:xfrm>
              <a:off x="5276966" y="3238698"/>
              <a:ext cx="133235" cy="18853"/>
            </a:xfrm>
            <a:custGeom>
              <a:avLst/>
              <a:gdLst/>
              <a:ahLst/>
              <a:cxnLst/>
              <a:rect l="0" t="0" r="0" b="0"/>
              <a:pathLst>
                <a:path w="133235" h="18853">
                  <a:moveTo>
                    <a:pt x="9409" y="9327"/>
                  </a:moveTo>
                  <a:lnTo>
                    <a:pt x="9409" y="9327"/>
                  </a:lnTo>
                  <a:lnTo>
                    <a:pt x="277" y="9327"/>
                  </a:lnTo>
                  <a:lnTo>
                    <a:pt x="0" y="14384"/>
                  </a:lnTo>
                  <a:lnTo>
                    <a:pt x="1020" y="13757"/>
                  </a:lnTo>
                  <a:lnTo>
                    <a:pt x="8096" y="2058"/>
                  </a:lnTo>
                  <a:lnTo>
                    <a:pt x="9592" y="1306"/>
                  </a:lnTo>
                  <a:lnTo>
                    <a:pt x="27608" y="0"/>
                  </a:lnTo>
                  <a:lnTo>
                    <a:pt x="36195" y="2712"/>
                  </a:lnTo>
                  <a:lnTo>
                    <a:pt x="43538" y="6387"/>
                  </a:lnTo>
                  <a:lnTo>
                    <a:pt x="59699" y="8746"/>
                  </a:lnTo>
                  <a:lnTo>
                    <a:pt x="106391" y="9317"/>
                  </a:lnTo>
                  <a:lnTo>
                    <a:pt x="133234" y="1885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85" name="SMARTInkShape-581"/>
            <p:cNvSpPr/>
            <p:nvPr>
              <p:custDataLst>
                <p:tags r:id="rId102"/>
              </p:custDataLst>
            </p:nvPr>
          </p:nvSpPr>
          <p:spPr>
            <a:xfrm>
              <a:off x="5524500" y="3248025"/>
              <a:ext cx="19051" cy="113860"/>
            </a:xfrm>
            <a:custGeom>
              <a:avLst/>
              <a:gdLst/>
              <a:ahLst/>
              <a:cxnLst/>
              <a:rect l="0" t="0" r="0" b="0"/>
              <a:pathLst>
                <a:path w="19051" h="113860">
                  <a:moveTo>
                    <a:pt x="0" y="0"/>
                  </a:moveTo>
                  <a:lnTo>
                    <a:pt x="0" y="0"/>
                  </a:lnTo>
                  <a:lnTo>
                    <a:pt x="0" y="44719"/>
                  </a:lnTo>
                  <a:lnTo>
                    <a:pt x="0" y="69860"/>
                  </a:lnTo>
                  <a:lnTo>
                    <a:pt x="2822" y="76205"/>
                  </a:lnTo>
                  <a:lnTo>
                    <a:pt x="6545" y="82552"/>
                  </a:lnTo>
                  <a:lnTo>
                    <a:pt x="8937" y="95250"/>
                  </a:lnTo>
                  <a:lnTo>
                    <a:pt x="9515" y="112811"/>
                  </a:lnTo>
                  <a:lnTo>
                    <a:pt x="10576" y="113307"/>
                  </a:lnTo>
                  <a:lnTo>
                    <a:pt x="14578" y="113859"/>
                  </a:lnTo>
                  <a:lnTo>
                    <a:pt x="16069" y="112948"/>
                  </a:lnTo>
                  <a:lnTo>
                    <a:pt x="17063" y="111282"/>
                  </a:lnTo>
                  <a:lnTo>
                    <a:pt x="19050" y="1047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86" name="SMARTInkShape-582"/>
            <p:cNvSpPr/>
            <p:nvPr>
              <p:custDataLst>
                <p:tags r:id="rId103"/>
              </p:custDataLst>
            </p:nvPr>
          </p:nvSpPr>
          <p:spPr>
            <a:xfrm>
              <a:off x="5553075" y="3095625"/>
              <a:ext cx="95251" cy="276226"/>
            </a:xfrm>
            <a:custGeom>
              <a:avLst/>
              <a:gdLst/>
              <a:ahLst/>
              <a:cxnLst/>
              <a:rect l="0" t="0" r="0" b="0"/>
              <a:pathLst>
                <a:path w="95251" h="276226">
                  <a:moveTo>
                    <a:pt x="0" y="0"/>
                  </a:moveTo>
                  <a:lnTo>
                    <a:pt x="0" y="0"/>
                  </a:lnTo>
                  <a:lnTo>
                    <a:pt x="5056" y="0"/>
                  </a:lnTo>
                  <a:lnTo>
                    <a:pt x="6545" y="1058"/>
                  </a:lnTo>
                  <a:lnTo>
                    <a:pt x="7539" y="2822"/>
                  </a:lnTo>
                  <a:lnTo>
                    <a:pt x="8201" y="5056"/>
                  </a:lnTo>
                  <a:lnTo>
                    <a:pt x="7584" y="6546"/>
                  </a:lnTo>
                  <a:lnTo>
                    <a:pt x="6114" y="7539"/>
                  </a:lnTo>
                  <a:lnTo>
                    <a:pt x="4076" y="8201"/>
                  </a:lnTo>
                  <a:lnTo>
                    <a:pt x="3776" y="9701"/>
                  </a:lnTo>
                  <a:lnTo>
                    <a:pt x="8076" y="19711"/>
                  </a:lnTo>
                  <a:lnTo>
                    <a:pt x="8559" y="22666"/>
                  </a:lnTo>
                  <a:lnTo>
                    <a:pt x="11917" y="28771"/>
                  </a:lnTo>
                  <a:lnTo>
                    <a:pt x="31891" y="64069"/>
                  </a:lnTo>
                  <a:lnTo>
                    <a:pt x="51196" y="111532"/>
                  </a:lnTo>
                  <a:lnTo>
                    <a:pt x="62520" y="130060"/>
                  </a:lnTo>
                  <a:lnTo>
                    <a:pt x="76267" y="177683"/>
                  </a:lnTo>
                  <a:lnTo>
                    <a:pt x="84270" y="201721"/>
                  </a:lnTo>
                  <a:lnTo>
                    <a:pt x="86697" y="233981"/>
                  </a:lnTo>
                  <a:lnTo>
                    <a:pt x="93247" y="247459"/>
                  </a:lnTo>
                  <a:lnTo>
                    <a:pt x="95250" y="2762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87" name="SMARTInkShape-583"/>
            <p:cNvSpPr/>
            <p:nvPr>
              <p:custDataLst>
                <p:tags r:id="rId104"/>
              </p:custDataLst>
            </p:nvPr>
          </p:nvSpPr>
          <p:spPr>
            <a:xfrm>
              <a:off x="5762625" y="3228975"/>
              <a:ext cx="152401" cy="19051"/>
            </a:xfrm>
            <a:custGeom>
              <a:avLst/>
              <a:gdLst/>
              <a:ahLst/>
              <a:cxnLst/>
              <a:rect l="0" t="0" r="0" b="0"/>
              <a:pathLst>
                <a:path w="152401" h="19051">
                  <a:moveTo>
                    <a:pt x="0" y="19050"/>
                  </a:moveTo>
                  <a:lnTo>
                    <a:pt x="0" y="19050"/>
                  </a:lnTo>
                  <a:lnTo>
                    <a:pt x="46170" y="19050"/>
                  </a:lnTo>
                  <a:lnTo>
                    <a:pt x="92960" y="19050"/>
                  </a:lnTo>
                  <a:lnTo>
                    <a:pt x="136528" y="19050"/>
                  </a:lnTo>
                  <a:lnTo>
                    <a:pt x="138643" y="17992"/>
                  </a:lnTo>
                  <a:lnTo>
                    <a:pt x="140055" y="16228"/>
                  </a:lnTo>
                  <a:lnTo>
                    <a:pt x="142679" y="11446"/>
                  </a:lnTo>
                  <a:lnTo>
                    <a:pt x="15240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88" name="SMARTInkShape-584"/>
            <p:cNvSpPr/>
            <p:nvPr>
              <p:custDataLst>
                <p:tags r:id="rId105"/>
              </p:custDataLst>
            </p:nvPr>
          </p:nvSpPr>
          <p:spPr>
            <a:xfrm>
              <a:off x="5838825" y="3162300"/>
              <a:ext cx="28576" cy="161926"/>
            </a:xfrm>
            <a:custGeom>
              <a:avLst/>
              <a:gdLst/>
              <a:ahLst/>
              <a:cxnLst/>
              <a:rect l="0" t="0" r="0" b="0"/>
              <a:pathLst>
                <a:path w="28576" h="161926">
                  <a:moveTo>
                    <a:pt x="28575" y="0"/>
                  </a:moveTo>
                  <a:lnTo>
                    <a:pt x="28575" y="0"/>
                  </a:lnTo>
                  <a:lnTo>
                    <a:pt x="23519" y="0"/>
                  </a:lnTo>
                  <a:lnTo>
                    <a:pt x="22030" y="1058"/>
                  </a:lnTo>
                  <a:lnTo>
                    <a:pt x="21036" y="2822"/>
                  </a:lnTo>
                  <a:lnTo>
                    <a:pt x="20374" y="5056"/>
                  </a:lnTo>
                  <a:lnTo>
                    <a:pt x="18874" y="6546"/>
                  </a:lnTo>
                  <a:lnTo>
                    <a:pt x="14386" y="8201"/>
                  </a:lnTo>
                  <a:lnTo>
                    <a:pt x="12765" y="9701"/>
                  </a:lnTo>
                  <a:lnTo>
                    <a:pt x="2175" y="28771"/>
                  </a:lnTo>
                  <a:lnTo>
                    <a:pt x="37" y="60329"/>
                  </a:lnTo>
                  <a:lnTo>
                    <a:pt x="0" y="103482"/>
                  </a:lnTo>
                  <a:lnTo>
                    <a:pt x="0" y="149202"/>
                  </a:lnTo>
                  <a:lnTo>
                    <a:pt x="0" y="1619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89" name="SMARTInkShape-585"/>
            <p:cNvSpPr/>
            <p:nvPr>
              <p:custDataLst>
                <p:tags r:id="rId106"/>
              </p:custDataLst>
            </p:nvPr>
          </p:nvSpPr>
          <p:spPr>
            <a:xfrm>
              <a:off x="6020238" y="3134132"/>
              <a:ext cx="132913" cy="161519"/>
            </a:xfrm>
            <a:custGeom>
              <a:avLst/>
              <a:gdLst/>
              <a:ahLst/>
              <a:cxnLst/>
              <a:rect l="0" t="0" r="0" b="0"/>
              <a:pathLst>
                <a:path w="132913" h="161519">
                  <a:moveTo>
                    <a:pt x="56712" y="66268"/>
                  </a:moveTo>
                  <a:lnTo>
                    <a:pt x="56712" y="66268"/>
                  </a:lnTo>
                  <a:lnTo>
                    <a:pt x="48511" y="66268"/>
                  </a:lnTo>
                  <a:lnTo>
                    <a:pt x="55504" y="58067"/>
                  </a:lnTo>
                  <a:lnTo>
                    <a:pt x="61411" y="52079"/>
                  </a:lnTo>
                  <a:lnTo>
                    <a:pt x="64092" y="46557"/>
                  </a:lnTo>
                  <a:lnTo>
                    <a:pt x="65813" y="39444"/>
                  </a:lnTo>
                  <a:lnTo>
                    <a:pt x="72699" y="30435"/>
                  </a:lnTo>
                  <a:lnTo>
                    <a:pt x="74855" y="21549"/>
                  </a:lnTo>
                  <a:lnTo>
                    <a:pt x="75358" y="15348"/>
                  </a:lnTo>
                  <a:lnTo>
                    <a:pt x="74435" y="13271"/>
                  </a:lnTo>
                  <a:lnTo>
                    <a:pt x="72759" y="11887"/>
                  </a:lnTo>
                  <a:lnTo>
                    <a:pt x="67525" y="9665"/>
                  </a:lnTo>
                  <a:lnTo>
                    <a:pt x="66809" y="6539"/>
                  </a:lnTo>
                  <a:lnTo>
                    <a:pt x="66619" y="4224"/>
                  </a:lnTo>
                  <a:lnTo>
                    <a:pt x="65433" y="2680"/>
                  </a:lnTo>
                  <a:lnTo>
                    <a:pt x="58070" y="0"/>
                  </a:lnTo>
                  <a:lnTo>
                    <a:pt x="46529" y="7186"/>
                  </a:lnTo>
                  <a:lnTo>
                    <a:pt x="43574" y="7830"/>
                  </a:lnTo>
                  <a:lnTo>
                    <a:pt x="34358" y="13793"/>
                  </a:lnTo>
                  <a:lnTo>
                    <a:pt x="30902" y="19309"/>
                  </a:lnTo>
                  <a:lnTo>
                    <a:pt x="28308" y="25289"/>
                  </a:lnTo>
                  <a:lnTo>
                    <a:pt x="13057" y="50615"/>
                  </a:lnTo>
                  <a:lnTo>
                    <a:pt x="9204" y="62218"/>
                  </a:lnTo>
                  <a:lnTo>
                    <a:pt x="2890" y="73417"/>
                  </a:lnTo>
                  <a:lnTo>
                    <a:pt x="0" y="96660"/>
                  </a:lnTo>
                  <a:lnTo>
                    <a:pt x="2579" y="103764"/>
                  </a:lnTo>
                  <a:lnTo>
                    <a:pt x="6195" y="110450"/>
                  </a:lnTo>
                  <a:lnTo>
                    <a:pt x="9288" y="120164"/>
                  </a:lnTo>
                  <a:lnTo>
                    <a:pt x="25512" y="142463"/>
                  </a:lnTo>
                  <a:lnTo>
                    <a:pt x="26387" y="145640"/>
                  </a:lnTo>
                  <a:lnTo>
                    <a:pt x="29087" y="147758"/>
                  </a:lnTo>
                  <a:lnTo>
                    <a:pt x="45807" y="153979"/>
                  </a:lnTo>
                  <a:lnTo>
                    <a:pt x="52923" y="158167"/>
                  </a:lnTo>
                  <a:lnTo>
                    <a:pt x="66116" y="160856"/>
                  </a:lnTo>
                  <a:lnTo>
                    <a:pt x="110687" y="161516"/>
                  </a:lnTo>
                  <a:lnTo>
                    <a:pt x="132912" y="16151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90" name="SMARTInkShape-586"/>
            <p:cNvSpPr/>
            <p:nvPr>
              <p:custDataLst>
                <p:tags r:id="rId107"/>
              </p:custDataLst>
            </p:nvPr>
          </p:nvSpPr>
          <p:spPr>
            <a:xfrm>
              <a:off x="6181725" y="3286125"/>
              <a:ext cx="104776" cy="95217"/>
            </a:xfrm>
            <a:custGeom>
              <a:avLst/>
              <a:gdLst/>
              <a:ahLst/>
              <a:cxnLst/>
              <a:rect l="0" t="0" r="0" b="0"/>
              <a:pathLst>
                <a:path w="104776" h="95217">
                  <a:moveTo>
                    <a:pt x="0" y="9525"/>
                  </a:moveTo>
                  <a:lnTo>
                    <a:pt x="0" y="9525"/>
                  </a:lnTo>
                  <a:lnTo>
                    <a:pt x="0" y="1324"/>
                  </a:lnTo>
                  <a:lnTo>
                    <a:pt x="1058" y="883"/>
                  </a:lnTo>
                  <a:lnTo>
                    <a:pt x="42638" y="0"/>
                  </a:lnTo>
                  <a:lnTo>
                    <a:pt x="44300" y="1058"/>
                  </a:lnTo>
                  <a:lnTo>
                    <a:pt x="45409" y="2822"/>
                  </a:lnTo>
                  <a:lnTo>
                    <a:pt x="46148" y="5057"/>
                  </a:lnTo>
                  <a:lnTo>
                    <a:pt x="47698" y="6546"/>
                  </a:lnTo>
                  <a:lnTo>
                    <a:pt x="52244" y="8201"/>
                  </a:lnTo>
                  <a:lnTo>
                    <a:pt x="53879" y="9701"/>
                  </a:lnTo>
                  <a:lnTo>
                    <a:pt x="55696" y="14189"/>
                  </a:lnTo>
                  <a:lnTo>
                    <a:pt x="57150" y="52159"/>
                  </a:lnTo>
                  <a:lnTo>
                    <a:pt x="54328" y="57754"/>
                  </a:lnTo>
                  <a:lnTo>
                    <a:pt x="48949" y="64913"/>
                  </a:lnTo>
                  <a:lnTo>
                    <a:pt x="47741" y="74721"/>
                  </a:lnTo>
                  <a:lnTo>
                    <a:pt x="38217" y="85597"/>
                  </a:lnTo>
                  <a:lnTo>
                    <a:pt x="38100" y="95133"/>
                  </a:lnTo>
                  <a:lnTo>
                    <a:pt x="43156" y="95216"/>
                  </a:lnTo>
                  <a:lnTo>
                    <a:pt x="44645" y="94169"/>
                  </a:lnTo>
                  <a:lnTo>
                    <a:pt x="45639" y="92413"/>
                  </a:lnTo>
                  <a:lnTo>
                    <a:pt x="46301" y="90183"/>
                  </a:lnTo>
                  <a:lnTo>
                    <a:pt x="47801" y="88697"/>
                  </a:lnTo>
                  <a:lnTo>
                    <a:pt x="55710" y="86116"/>
                  </a:lnTo>
                  <a:lnTo>
                    <a:pt x="61780" y="85841"/>
                  </a:lnTo>
                  <a:lnTo>
                    <a:pt x="63412" y="84744"/>
                  </a:lnTo>
                  <a:lnTo>
                    <a:pt x="64500" y="82954"/>
                  </a:lnTo>
                  <a:lnTo>
                    <a:pt x="65224" y="80702"/>
                  </a:lnTo>
                  <a:lnTo>
                    <a:pt x="66767" y="79202"/>
                  </a:lnTo>
                  <a:lnTo>
                    <a:pt x="76845" y="73971"/>
                  </a:lnTo>
                  <a:lnTo>
                    <a:pt x="98829" y="53544"/>
                  </a:lnTo>
                  <a:lnTo>
                    <a:pt x="102132" y="47433"/>
                  </a:lnTo>
                  <a:lnTo>
                    <a:pt x="104775" y="381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91" name="SMARTInkShape-587"/>
            <p:cNvSpPr/>
            <p:nvPr>
              <p:custDataLst>
                <p:tags r:id="rId108"/>
              </p:custDataLst>
            </p:nvPr>
          </p:nvSpPr>
          <p:spPr>
            <a:xfrm>
              <a:off x="6343650" y="3171825"/>
              <a:ext cx="190501" cy="152387"/>
            </a:xfrm>
            <a:custGeom>
              <a:avLst/>
              <a:gdLst/>
              <a:ahLst/>
              <a:cxnLst/>
              <a:rect l="0" t="0" r="0" b="0"/>
              <a:pathLst>
                <a:path w="190501" h="152387">
                  <a:moveTo>
                    <a:pt x="0" y="0"/>
                  </a:moveTo>
                  <a:lnTo>
                    <a:pt x="0" y="0"/>
                  </a:lnTo>
                  <a:lnTo>
                    <a:pt x="0" y="44535"/>
                  </a:lnTo>
                  <a:lnTo>
                    <a:pt x="0" y="78054"/>
                  </a:lnTo>
                  <a:lnTo>
                    <a:pt x="2822" y="85138"/>
                  </a:lnTo>
                  <a:lnTo>
                    <a:pt x="6545" y="91814"/>
                  </a:lnTo>
                  <a:lnTo>
                    <a:pt x="8937" y="104723"/>
                  </a:lnTo>
                  <a:lnTo>
                    <a:pt x="9491" y="126997"/>
                  </a:lnTo>
                  <a:lnTo>
                    <a:pt x="12332" y="133349"/>
                  </a:lnTo>
                  <a:lnTo>
                    <a:pt x="16064" y="139700"/>
                  </a:lnTo>
                  <a:lnTo>
                    <a:pt x="19040" y="152351"/>
                  </a:lnTo>
                  <a:lnTo>
                    <a:pt x="24103" y="152386"/>
                  </a:lnTo>
                  <a:lnTo>
                    <a:pt x="25594" y="151332"/>
                  </a:lnTo>
                  <a:lnTo>
                    <a:pt x="26588" y="149571"/>
                  </a:lnTo>
                  <a:lnTo>
                    <a:pt x="27250" y="147339"/>
                  </a:lnTo>
                  <a:lnTo>
                    <a:pt x="28750" y="145851"/>
                  </a:lnTo>
                  <a:lnTo>
                    <a:pt x="33238" y="144198"/>
                  </a:lnTo>
                  <a:lnTo>
                    <a:pt x="34859" y="141640"/>
                  </a:lnTo>
                  <a:lnTo>
                    <a:pt x="38874" y="118063"/>
                  </a:lnTo>
                  <a:lnTo>
                    <a:pt x="48405" y="104891"/>
                  </a:lnTo>
                  <a:lnTo>
                    <a:pt x="53264" y="98477"/>
                  </a:lnTo>
                  <a:lnTo>
                    <a:pt x="59205" y="85735"/>
                  </a:lnTo>
                  <a:lnTo>
                    <a:pt x="72237" y="69851"/>
                  </a:lnTo>
                  <a:lnTo>
                    <a:pt x="74439" y="63501"/>
                  </a:lnTo>
                  <a:lnTo>
                    <a:pt x="76084" y="61384"/>
                  </a:lnTo>
                  <a:lnTo>
                    <a:pt x="82398" y="57346"/>
                  </a:lnTo>
                  <a:lnTo>
                    <a:pt x="84246" y="52651"/>
                  </a:lnTo>
                  <a:lnTo>
                    <a:pt x="85798" y="50976"/>
                  </a:lnTo>
                  <a:lnTo>
                    <a:pt x="94819" y="47756"/>
                  </a:lnTo>
                  <a:lnTo>
                    <a:pt x="95123" y="52720"/>
                  </a:lnTo>
                  <a:lnTo>
                    <a:pt x="98016" y="58003"/>
                  </a:lnTo>
                  <a:lnTo>
                    <a:pt x="103440" y="64962"/>
                  </a:lnTo>
                  <a:lnTo>
                    <a:pt x="104511" y="73941"/>
                  </a:lnTo>
                  <a:lnTo>
                    <a:pt x="104775" y="120475"/>
                  </a:lnTo>
                  <a:lnTo>
                    <a:pt x="104775" y="132919"/>
                  </a:lnTo>
                  <a:lnTo>
                    <a:pt x="104775" y="128166"/>
                  </a:lnTo>
                  <a:lnTo>
                    <a:pt x="105833" y="126719"/>
                  </a:lnTo>
                  <a:lnTo>
                    <a:pt x="109831" y="125111"/>
                  </a:lnTo>
                  <a:lnTo>
                    <a:pt x="111320" y="123624"/>
                  </a:lnTo>
                  <a:lnTo>
                    <a:pt x="115096" y="114200"/>
                  </a:lnTo>
                  <a:lnTo>
                    <a:pt x="120769" y="106980"/>
                  </a:lnTo>
                  <a:lnTo>
                    <a:pt x="123977" y="98137"/>
                  </a:lnTo>
                  <a:lnTo>
                    <a:pt x="130103" y="88815"/>
                  </a:lnTo>
                  <a:lnTo>
                    <a:pt x="137979" y="67957"/>
                  </a:lnTo>
                  <a:lnTo>
                    <a:pt x="140669" y="64355"/>
                  </a:lnTo>
                  <a:lnTo>
                    <a:pt x="148453" y="58226"/>
                  </a:lnTo>
                  <a:lnTo>
                    <a:pt x="160447" y="39900"/>
                  </a:lnTo>
                  <a:lnTo>
                    <a:pt x="171019" y="29014"/>
                  </a:lnTo>
                  <a:lnTo>
                    <a:pt x="171323" y="33762"/>
                  </a:lnTo>
                  <a:lnTo>
                    <a:pt x="172424" y="35208"/>
                  </a:lnTo>
                  <a:lnTo>
                    <a:pt x="176469" y="36815"/>
                  </a:lnTo>
                  <a:lnTo>
                    <a:pt x="177971" y="38302"/>
                  </a:lnTo>
                  <a:lnTo>
                    <a:pt x="179639" y="42776"/>
                  </a:lnTo>
                  <a:lnTo>
                    <a:pt x="182026" y="73294"/>
                  </a:lnTo>
                  <a:lnTo>
                    <a:pt x="186028" y="79495"/>
                  </a:lnTo>
                  <a:lnTo>
                    <a:pt x="186461" y="82630"/>
                  </a:lnTo>
                  <a:lnTo>
                    <a:pt x="184118" y="88936"/>
                  </a:lnTo>
                  <a:lnTo>
                    <a:pt x="184129" y="92099"/>
                  </a:lnTo>
                  <a:lnTo>
                    <a:pt x="190034" y="106762"/>
                  </a:lnTo>
                  <a:lnTo>
                    <a:pt x="190500" y="1238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92" name="SMARTInkShape-588"/>
            <p:cNvSpPr/>
            <p:nvPr>
              <p:custDataLst>
                <p:tags r:id="rId109"/>
              </p:custDataLst>
            </p:nvPr>
          </p:nvSpPr>
          <p:spPr>
            <a:xfrm>
              <a:off x="6562725" y="3257976"/>
              <a:ext cx="133351" cy="94824"/>
            </a:xfrm>
            <a:custGeom>
              <a:avLst/>
              <a:gdLst/>
              <a:ahLst/>
              <a:cxnLst/>
              <a:rect l="0" t="0" r="0" b="0"/>
              <a:pathLst>
                <a:path w="133351" h="94824">
                  <a:moveTo>
                    <a:pt x="0" y="18624"/>
                  </a:moveTo>
                  <a:lnTo>
                    <a:pt x="0" y="18624"/>
                  </a:lnTo>
                  <a:lnTo>
                    <a:pt x="0" y="13567"/>
                  </a:lnTo>
                  <a:lnTo>
                    <a:pt x="1058" y="12078"/>
                  </a:lnTo>
                  <a:lnTo>
                    <a:pt x="2822" y="11085"/>
                  </a:lnTo>
                  <a:lnTo>
                    <a:pt x="5056" y="10423"/>
                  </a:lnTo>
                  <a:lnTo>
                    <a:pt x="6545" y="8923"/>
                  </a:lnTo>
                  <a:lnTo>
                    <a:pt x="8200" y="4435"/>
                  </a:lnTo>
                  <a:lnTo>
                    <a:pt x="9701" y="2815"/>
                  </a:lnTo>
                  <a:lnTo>
                    <a:pt x="14189" y="1014"/>
                  </a:lnTo>
                  <a:lnTo>
                    <a:pt x="22666" y="0"/>
                  </a:lnTo>
                  <a:lnTo>
                    <a:pt x="24636" y="917"/>
                  </a:lnTo>
                  <a:lnTo>
                    <a:pt x="25949" y="2586"/>
                  </a:lnTo>
                  <a:lnTo>
                    <a:pt x="26824" y="4757"/>
                  </a:lnTo>
                  <a:lnTo>
                    <a:pt x="28467" y="6204"/>
                  </a:lnTo>
                  <a:lnTo>
                    <a:pt x="33113" y="7813"/>
                  </a:lnTo>
                  <a:lnTo>
                    <a:pt x="55672" y="9089"/>
                  </a:lnTo>
                  <a:lnTo>
                    <a:pt x="65221" y="17299"/>
                  </a:lnTo>
                  <a:lnTo>
                    <a:pt x="66029" y="20858"/>
                  </a:lnTo>
                  <a:lnTo>
                    <a:pt x="66548" y="26709"/>
                  </a:lnTo>
                  <a:lnTo>
                    <a:pt x="71694" y="32779"/>
                  </a:lnTo>
                  <a:lnTo>
                    <a:pt x="72137" y="35469"/>
                  </a:lnTo>
                  <a:lnTo>
                    <a:pt x="71375" y="38321"/>
                  </a:lnTo>
                  <a:lnTo>
                    <a:pt x="67604" y="45445"/>
                  </a:lnTo>
                  <a:lnTo>
                    <a:pt x="65801" y="54457"/>
                  </a:lnTo>
                  <a:lnTo>
                    <a:pt x="58498" y="64487"/>
                  </a:lnTo>
                  <a:lnTo>
                    <a:pt x="57416" y="73505"/>
                  </a:lnTo>
                  <a:lnTo>
                    <a:pt x="57269" y="79352"/>
                  </a:lnTo>
                  <a:lnTo>
                    <a:pt x="56170" y="81334"/>
                  </a:lnTo>
                  <a:lnTo>
                    <a:pt x="54380" y="82655"/>
                  </a:lnTo>
                  <a:lnTo>
                    <a:pt x="52128" y="83537"/>
                  </a:lnTo>
                  <a:lnTo>
                    <a:pt x="50627" y="85182"/>
                  </a:lnTo>
                  <a:lnTo>
                    <a:pt x="47659" y="94694"/>
                  </a:lnTo>
                  <a:lnTo>
                    <a:pt x="62090" y="94823"/>
                  </a:lnTo>
                  <a:lnTo>
                    <a:pt x="67459" y="92001"/>
                  </a:lnTo>
                  <a:lnTo>
                    <a:pt x="73374" y="88278"/>
                  </a:lnTo>
                  <a:lnTo>
                    <a:pt x="98651" y="77956"/>
                  </a:lnTo>
                  <a:lnTo>
                    <a:pt x="133350" y="5672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93" name="SMARTInkShape-589"/>
            <p:cNvSpPr/>
            <p:nvPr>
              <p:custDataLst>
                <p:tags r:id="rId110"/>
              </p:custDataLst>
            </p:nvPr>
          </p:nvSpPr>
          <p:spPr>
            <a:xfrm>
              <a:off x="6810554" y="3095660"/>
              <a:ext cx="114122" cy="233656"/>
            </a:xfrm>
            <a:custGeom>
              <a:avLst/>
              <a:gdLst/>
              <a:ahLst/>
              <a:cxnLst/>
              <a:rect l="0" t="0" r="0" b="0"/>
              <a:pathLst>
                <a:path w="114122" h="233656">
                  <a:moveTo>
                    <a:pt x="47446" y="9490"/>
                  </a:moveTo>
                  <a:lnTo>
                    <a:pt x="47446" y="9490"/>
                  </a:lnTo>
                  <a:lnTo>
                    <a:pt x="39246" y="1289"/>
                  </a:lnTo>
                  <a:lnTo>
                    <a:pt x="29836" y="81"/>
                  </a:lnTo>
                  <a:lnTo>
                    <a:pt x="23766" y="0"/>
                  </a:lnTo>
                  <a:lnTo>
                    <a:pt x="22134" y="1046"/>
                  </a:lnTo>
                  <a:lnTo>
                    <a:pt x="21047" y="2803"/>
                  </a:lnTo>
                  <a:lnTo>
                    <a:pt x="20321" y="5032"/>
                  </a:lnTo>
                  <a:lnTo>
                    <a:pt x="18779" y="6518"/>
                  </a:lnTo>
                  <a:lnTo>
                    <a:pt x="14243" y="8169"/>
                  </a:lnTo>
                  <a:lnTo>
                    <a:pt x="12611" y="10726"/>
                  </a:lnTo>
                  <a:lnTo>
                    <a:pt x="1864" y="57835"/>
                  </a:lnTo>
                  <a:lnTo>
                    <a:pt x="0" y="98100"/>
                  </a:lnTo>
                  <a:lnTo>
                    <a:pt x="960" y="114489"/>
                  </a:lnTo>
                  <a:lnTo>
                    <a:pt x="8762" y="161718"/>
                  </a:lnTo>
                  <a:lnTo>
                    <a:pt x="10145" y="173455"/>
                  </a:lnTo>
                  <a:lnTo>
                    <a:pt x="30451" y="218377"/>
                  </a:lnTo>
                  <a:lnTo>
                    <a:pt x="32941" y="221773"/>
                  </a:lnTo>
                  <a:lnTo>
                    <a:pt x="38529" y="225546"/>
                  </a:lnTo>
                  <a:lnTo>
                    <a:pt x="44541" y="228282"/>
                  </a:lnTo>
                  <a:lnTo>
                    <a:pt x="50741" y="233025"/>
                  </a:lnTo>
                  <a:lnTo>
                    <a:pt x="53876" y="233655"/>
                  </a:lnTo>
                  <a:lnTo>
                    <a:pt x="57024" y="233017"/>
                  </a:lnTo>
                  <a:lnTo>
                    <a:pt x="64403" y="230544"/>
                  </a:lnTo>
                  <a:lnTo>
                    <a:pt x="79399" y="228093"/>
                  </a:lnTo>
                  <a:lnTo>
                    <a:pt x="91016" y="221134"/>
                  </a:lnTo>
                  <a:lnTo>
                    <a:pt x="101160" y="211311"/>
                  </a:lnTo>
                  <a:lnTo>
                    <a:pt x="114121" y="19046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94" name="SMARTInkShape-590"/>
            <p:cNvSpPr/>
            <p:nvPr>
              <p:custDataLst>
                <p:tags r:id="rId111"/>
              </p:custDataLst>
            </p:nvPr>
          </p:nvSpPr>
          <p:spPr>
            <a:xfrm>
              <a:off x="6953250" y="3124210"/>
              <a:ext cx="95251" cy="228555"/>
            </a:xfrm>
            <a:custGeom>
              <a:avLst/>
              <a:gdLst/>
              <a:ahLst/>
              <a:cxnLst/>
              <a:rect l="0" t="0" r="0" b="0"/>
              <a:pathLst>
                <a:path w="95251" h="228555">
                  <a:moveTo>
                    <a:pt x="0" y="9515"/>
                  </a:moveTo>
                  <a:lnTo>
                    <a:pt x="0" y="9515"/>
                  </a:lnTo>
                  <a:lnTo>
                    <a:pt x="0" y="25"/>
                  </a:lnTo>
                  <a:lnTo>
                    <a:pt x="5056" y="0"/>
                  </a:lnTo>
                  <a:lnTo>
                    <a:pt x="6545" y="1055"/>
                  </a:lnTo>
                  <a:lnTo>
                    <a:pt x="7538" y="2817"/>
                  </a:lnTo>
                  <a:lnTo>
                    <a:pt x="9132" y="13248"/>
                  </a:lnTo>
                  <a:lnTo>
                    <a:pt x="10561" y="36006"/>
                  </a:lnTo>
                  <a:lnTo>
                    <a:pt x="17059" y="57983"/>
                  </a:lnTo>
                  <a:lnTo>
                    <a:pt x="19846" y="87943"/>
                  </a:lnTo>
                  <a:lnTo>
                    <a:pt x="26537" y="106773"/>
                  </a:lnTo>
                  <a:lnTo>
                    <a:pt x="31218" y="143041"/>
                  </a:lnTo>
                  <a:lnTo>
                    <a:pt x="40318" y="170620"/>
                  </a:lnTo>
                  <a:lnTo>
                    <a:pt x="44378" y="177425"/>
                  </a:lnTo>
                  <a:lnTo>
                    <a:pt x="46983" y="190418"/>
                  </a:lnTo>
                  <a:lnTo>
                    <a:pt x="47499" y="203176"/>
                  </a:lnTo>
                  <a:lnTo>
                    <a:pt x="50391" y="209533"/>
                  </a:lnTo>
                  <a:lnTo>
                    <a:pt x="56755" y="218507"/>
                  </a:lnTo>
                  <a:lnTo>
                    <a:pt x="57033" y="223956"/>
                  </a:lnTo>
                  <a:lnTo>
                    <a:pt x="58131" y="225501"/>
                  </a:lnTo>
                  <a:lnTo>
                    <a:pt x="59920" y="226531"/>
                  </a:lnTo>
                  <a:lnTo>
                    <a:pt x="66280" y="228469"/>
                  </a:lnTo>
                  <a:lnTo>
                    <a:pt x="71613" y="228554"/>
                  </a:lnTo>
                  <a:lnTo>
                    <a:pt x="73143" y="227508"/>
                  </a:lnTo>
                  <a:lnTo>
                    <a:pt x="74162" y="225752"/>
                  </a:lnTo>
                  <a:lnTo>
                    <a:pt x="74841" y="223523"/>
                  </a:lnTo>
                  <a:lnTo>
                    <a:pt x="76353" y="222037"/>
                  </a:lnTo>
                  <a:lnTo>
                    <a:pt x="85297" y="219181"/>
                  </a:lnTo>
                  <a:lnTo>
                    <a:pt x="90655" y="214042"/>
                  </a:lnTo>
                  <a:lnTo>
                    <a:pt x="93208" y="208719"/>
                  </a:lnTo>
                  <a:lnTo>
                    <a:pt x="95250" y="18096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95" name="SMARTInkShape-591"/>
            <p:cNvSpPr/>
            <p:nvPr>
              <p:custDataLst>
                <p:tags r:id="rId112"/>
              </p:custDataLst>
            </p:nvPr>
          </p:nvSpPr>
          <p:spPr>
            <a:xfrm>
              <a:off x="6924801" y="3238500"/>
              <a:ext cx="152275" cy="18658"/>
            </a:xfrm>
            <a:custGeom>
              <a:avLst/>
              <a:gdLst/>
              <a:ahLst/>
              <a:cxnLst/>
              <a:rect l="0" t="0" r="0" b="0"/>
              <a:pathLst>
                <a:path w="152275" h="18658">
                  <a:moveTo>
                    <a:pt x="18924" y="9525"/>
                  </a:moveTo>
                  <a:lnTo>
                    <a:pt x="18924" y="9525"/>
                  </a:lnTo>
                  <a:lnTo>
                    <a:pt x="10724" y="9525"/>
                  </a:lnTo>
                  <a:lnTo>
                    <a:pt x="301" y="18657"/>
                  </a:lnTo>
                  <a:lnTo>
                    <a:pt x="0" y="13877"/>
                  </a:lnTo>
                  <a:lnTo>
                    <a:pt x="1017" y="12427"/>
                  </a:lnTo>
                  <a:lnTo>
                    <a:pt x="2752" y="11459"/>
                  </a:lnTo>
                  <a:lnTo>
                    <a:pt x="4967" y="10814"/>
                  </a:lnTo>
                  <a:lnTo>
                    <a:pt x="6445" y="9327"/>
                  </a:lnTo>
                  <a:lnTo>
                    <a:pt x="8086" y="4851"/>
                  </a:lnTo>
                  <a:lnTo>
                    <a:pt x="9581" y="3234"/>
                  </a:lnTo>
                  <a:lnTo>
                    <a:pt x="14066" y="1437"/>
                  </a:lnTo>
                  <a:lnTo>
                    <a:pt x="36812" y="126"/>
                  </a:lnTo>
                  <a:lnTo>
                    <a:pt x="45571" y="2878"/>
                  </a:lnTo>
                  <a:lnTo>
                    <a:pt x="52992" y="6571"/>
                  </a:lnTo>
                  <a:lnTo>
                    <a:pt x="69611" y="9136"/>
                  </a:lnTo>
                  <a:lnTo>
                    <a:pt x="84272" y="9410"/>
                  </a:lnTo>
                  <a:lnTo>
                    <a:pt x="93123" y="6651"/>
                  </a:lnTo>
                  <a:lnTo>
                    <a:pt x="101643" y="2956"/>
                  </a:lnTo>
                  <a:lnTo>
                    <a:pt x="147956" y="23"/>
                  </a:lnTo>
                  <a:lnTo>
                    <a:pt x="152274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96" name="SMARTInkShape-592"/>
            <p:cNvSpPr/>
            <p:nvPr>
              <p:custDataLst>
                <p:tags r:id="rId113"/>
              </p:custDataLst>
            </p:nvPr>
          </p:nvSpPr>
          <p:spPr>
            <a:xfrm>
              <a:off x="7115175" y="3228975"/>
              <a:ext cx="66676" cy="28576"/>
            </a:xfrm>
            <a:custGeom>
              <a:avLst/>
              <a:gdLst/>
              <a:ahLst/>
              <a:cxnLst/>
              <a:rect l="0" t="0" r="0" b="0"/>
              <a:pathLst>
                <a:path w="66676" h="28576">
                  <a:moveTo>
                    <a:pt x="0" y="19050"/>
                  </a:moveTo>
                  <a:lnTo>
                    <a:pt x="0" y="19050"/>
                  </a:lnTo>
                  <a:lnTo>
                    <a:pt x="0" y="28565"/>
                  </a:lnTo>
                  <a:lnTo>
                    <a:pt x="14189" y="28575"/>
                  </a:lnTo>
                  <a:lnTo>
                    <a:pt x="15809" y="27517"/>
                  </a:lnTo>
                  <a:lnTo>
                    <a:pt x="16890" y="25753"/>
                  </a:lnTo>
                  <a:lnTo>
                    <a:pt x="17610" y="23518"/>
                  </a:lnTo>
                  <a:lnTo>
                    <a:pt x="19148" y="22029"/>
                  </a:lnTo>
                  <a:lnTo>
                    <a:pt x="27125" y="19442"/>
                  </a:lnTo>
                  <a:lnTo>
                    <a:pt x="41705" y="19085"/>
                  </a:lnTo>
                  <a:lnTo>
                    <a:pt x="47816" y="16243"/>
                  </a:lnTo>
                  <a:lnTo>
                    <a:pt x="6667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97" name="SMARTInkShape-593"/>
            <p:cNvSpPr/>
            <p:nvPr>
              <p:custDataLst>
                <p:tags r:id="rId114"/>
              </p:custDataLst>
            </p:nvPr>
          </p:nvSpPr>
          <p:spPr>
            <a:xfrm>
              <a:off x="7229475" y="3124200"/>
              <a:ext cx="104776" cy="215008"/>
            </a:xfrm>
            <a:custGeom>
              <a:avLst/>
              <a:gdLst/>
              <a:ahLst/>
              <a:cxnLst/>
              <a:rect l="0" t="0" r="0" b="0"/>
              <a:pathLst>
                <a:path w="104776" h="215008">
                  <a:moveTo>
                    <a:pt x="9525" y="0"/>
                  </a:moveTo>
                  <a:lnTo>
                    <a:pt x="9525" y="0"/>
                  </a:lnTo>
                  <a:lnTo>
                    <a:pt x="9525" y="14189"/>
                  </a:lnTo>
                  <a:lnTo>
                    <a:pt x="8467" y="15809"/>
                  </a:lnTo>
                  <a:lnTo>
                    <a:pt x="6703" y="16890"/>
                  </a:lnTo>
                  <a:lnTo>
                    <a:pt x="4469" y="17610"/>
                  </a:lnTo>
                  <a:lnTo>
                    <a:pt x="2978" y="19148"/>
                  </a:lnTo>
                  <a:lnTo>
                    <a:pt x="1324" y="23680"/>
                  </a:lnTo>
                  <a:lnTo>
                    <a:pt x="10" y="68537"/>
                  </a:lnTo>
                  <a:lnTo>
                    <a:pt x="0" y="115725"/>
                  </a:lnTo>
                  <a:lnTo>
                    <a:pt x="9264" y="159517"/>
                  </a:lnTo>
                  <a:lnTo>
                    <a:pt x="9521" y="194879"/>
                  </a:lnTo>
                  <a:lnTo>
                    <a:pt x="12346" y="200560"/>
                  </a:lnTo>
                  <a:lnTo>
                    <a:pt x="24072" y="214561"/>
                  </a:lnTo>
                  <a:lnTo>
                    <a:pt x="25573" y="215007"/>
                  </a:lnTo>
                  <a:lnTo>
                    <a:pt x="26573" y="214246"/>
                  </a:lnTo>
                  <a:lnTo>
                    <a:pt x="27240" y="212681"/>
                  </a:lnTo>
                  <a:lnTo>
                    <a:pt x="28744" y="211637"/>
                  </a:lnTo>
                  <a:lnTo>
                    <a:pt x="35915" y="210168"/>
                  </a:lnTo>
                  <a:lnTo>
                    <a:pt x="45874" y="209631"/>
                  </a:lnTo>
                  <a:lnTo>
                    <a:pt x="67317" y="192661"/>
                  </a:lnTo>
                  <a:lnTo>
                    <a:pt x="70278" y="191941"/>
                  </a:lnTo>
                  <a:lnTo>
                    <a:pt x="85554" y="181942"/>
                  </a:lnTo>
                  <a:lnTo>
                    <a:pt x="90236" y="181405"/>
                  </a:lnTo>
                  <a:lnTo>
                    <a:pt x="91907" y="180203"/>
                  </a:lnTo>
                  <a:lnTo>
                    <a:pt x="93021" y="178344"/>
                  </a:lnTo>
                  <a:lnTo>
                    <a:pt x="93765" y="176045"/>
                  </a:lnTo>
                  <a:lnTo>
                    <a:pt x="102593" y="161694"/>
                  </a:lnTo>
                  <a:lnTo>
                    <a:pt x="104775" y="1524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98" name="SMARTInkShape-594"/>
            <p:cNvSpPr/>
            <p:nvPr>
              <p:custDataLst>
                <p:tags r:id="rId115"/>
              </p:custDataLst>
            </p:nvPr>
          </p:nvSpPr>
          <p:spPr>
            <a:xfrm>
              <a:off x="7182001" y="3228975"/>
              <a:ext cx="123675" cy="19051"/>
            </a:xfrm>
            <a:custGeom>
              <a:avLst/>
              <a:gdLst/>
              <a:ahLst/>
              <a:cxnLst/>
              <a:rect l="0" t="0" r="0" b="0"/>
              <a:pathLst>
                <a:path w="123675" h="19051">
                  <a:moveTo>
                    <a:pt x="18899" y="0"/>
                  </a:moveTo>
                  <a:lnTo>
                    <a:pt x="18899" y="0"/>
                  </a:lnTo>
                  <a:lnTo>
                    <a:pt x="0" y="0"/>
                  </a:lnTo>
                  <a:lnTo>
                    <a:pt x="31649" y="0"/>
                  </a:lnTo>
                  <a:lnTo>
                    <a:pt x="37971" y="2822"/>
                  </a:lnTo>
                  <a:lnTo>
                    <a:pt x="44308" y="6546"/>
                  </a:lnTo>
                  <a:lnTo>
                    <a:pt x="54885" y="8642"/>
                  </a:lnTo>
                  <a:lnTo>
                    <a:pt x="88357" y="9490"/>
                  </a:lnTo>
                  <a:lnTo>
                    <a:pt x="94925" y="12332"/>
                  </a:lnTo>
                  <a:lnTo>
                    <a:pt x="101372" y="16064"/>
                  </a:lnTo>
                  <a:lnTo>
                    <a:pt x="114133" y="18460"/>
                  </a:lnTo>
                  <a:lnTo>
                    <a:pt x="123674" y="19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99" name="SMARTInkShape-595"/>
            <p:cNvSpPr/>
            <p:nvPr>
              <p:custDataLst>
                <p:tags r:id="rId116"/>
              </p:custDataLst>
            </p:nvPr>
          </p:nvSpPr>
          <p:spPr>
            <a:xfrm>
              <a:off x="7353300" y="3257667"/>
              <a:ext cx="123826" cy="85575"/>
            </a:xfrm>
            <a:custGeom>
              <a:avLst/>
              <a:gdLst/>
              <a:ahLst/>
              <a:cxnLst/>
              <a:rect l="0" t="0" r="0" b="0"/>
              <a:pathLst>
                <a:path w="123826" h="85575">
                  <a:moveTo>
                    <a:pt x="0" y="9408"/>
                  </a:moveTo>
                  <a:lnTo>
                    <a:pt x="0" y="9408"/>
                  </a:lnTo>
                  <a:lnTo>
                    <a:pt x="5056" y="9408"/>
                  </a:lnTo>
                  <a:lnTo>
                    <a:pt x="6547" y="8350"/>
                  </a:lnTo>
                  <a:lnTo>
                    <a:pt x="7540" y="6586"/>
                  </a:lnTo>
                  <a:lnTo>
                    <a:pt x="8201" y="4351"/>
                  </a:lnTo>
                  <a:lnTo>
                    <a:pt x="9701" y="2862"/>
                  </a:lnTo>
                  <a:lnTo>
                    <a:pt x="17610" y="276"/>
                  </a:lnTo>
                  <a:lnTo>
                    <a:pt x="23679" y="0"/>
                  </a:lnTo>
                  <a:lnTo>
                    <a:pt x="25312" y="1019"/>
                  </a:lnTo>
                  <a:lnTo>
                    <a:pt x="26399" y="2757"/>
                  </a:lnTo>
                  <a:lnTo>
                    <a:pt x="27125" y="4974"/>
                  </a:lnTo>
                  <a:lnTo>
                    <a:pt x="28667" y="6452"/>
                  </a:lnTo>
                  <a:lnTo>
                    <a:pt x="38191" y="10207"/>
                  </a:lnTo>
                  <a:lnTo>
                    <a:pt x="46174" y="17575"/>
                  </a:lnTo>
                  <a:lnTo>
                    <a:pt x="47195" y="23587"/>
                  </a:lnTo>
                  <a:lnTo>
                    <a:pt x="48396" y="25211"/>
                  </a:lnTo>
                  <a:lnTo>
                    <a:pt x="52554" y="27015"/>
                  </a:lnTo>
                  <a:lnTo>
                    <a:pt x="54086" y="28554"/>
                  </a:lnTo>
                  <a:lnTo>
                    <a:pt x="55788" y="33087"/>
                  </a:lnTo>
                  <a:lnTo>
                    <a:pt x="55183" y="34719"/>
                  </a:lnTo>
                  <a:lnTo>
                    <a:pt x="53723" y="35807"/>
                  </a:lnTo>
                  <a:lnTo>
                    <a:pt x="51691" y="36532"/>
                  </a:lnTo>
                  <a:lnTo>
                    <a:pt x="50336" y="38074"/>
                  </a:lnTo>
                  <a:lnTo>
                    <a:pt x="48830" y="42610"/>
                  </a:lnTo>
                  <a:lnTo>
                    <a:pt x="47730" y="55279"/>
                  </a:lnTo>
                  <a:lnTo>
                    <a:pt x="38495" y="66120"/>
                  </a:lnTo>
                  <a:lnTo>
                    <a:pt x="38100" y="84274"/>
                  </a:lnTo>
                  <a:lnTo>
                    <a:pt x="39158" y="84718"/>
                  </a:lnTo>
                  <a:lnTo>
                    <a:pt x="52290" y="85574"/>
                  </a:lnTo>
                  <a:lnTo>
                    <a:pt x="57813" y="82771"/>
                  </a:lnTo>
                  <a:lnTo>
                    <a:pt x="63794" y="79055"/>
                  </a:lnTo>
                  <a:lnTo>
                    <a:pt x="73113" y="75905"/>
                  </a:lnTo>
                  <a:lnTo>
                    <a:pt x="117475" y="34797"/>
                  </a:lnTo>
                  <a:lnTo>
                    <a:pt x="121003" y="28453"/>
                  </a:lnTo>
                  <a:lnTo>
                    <a:pt x="123825" y="18933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00" name="SMARTInkShape-596"/>
            <p:cNvSpPr/>
            <p:nvPr>
              <p:custDataLst>
                <p:tags r:id="rId117"/>
              </p:custDataLst>
            </p:nvPr>
          </p:nvSpPr>
          <p:spPr>
            <a:xfrm>
              <a:off x="7400925" y="3048000"/>
              <a:ext cx="75907" cy="361951"/>
            </a:xfrm>
            <a:custGeom>
              <a:avLst/>
              <a:gdLst/>
              <a:ahLst/>
              <a:cxnLst/>
              <a:rect l="0" t="0" r="0" b="0"/>
              <a:pathLst>
                <a:path w="75907" h="361951">
                  <a:moveTo>
                    <a:pt x="0" y="0"/>
                  </a:moveTo>
                  <a:lnTo>
                    <a:pt x="0" y="0"/>
                  </a:lnTo>
                  <a:lnTo>
                    <a:pt x="0" y="13257"/>
                  </a:lnTo>
                  <a:lnTo>
                    <a:pt x="2822" y="19297"/>
                  </a:lnTo>
                  <a:lnTo>
                    <a:pt x="6547" y="25510"/>
                  </a:lnTo>
                  <a:lnTo>
                    <a:pt x="9701" y="34958"/>
                  </a:lnTo>
                  <a:lnTo>
                    <a:pt x="38158" y="77037"/>
                  </a:lnTo>
                  <a:lnTo>
                    <a:pt x="60328" y="120699"/>
                  </a:lnTo>
                  <a:lnTo>
                    <a:pt x="72850" y="165103"/>
                  </a:lnTo>
                  <a:lnTo>
                    <a:pt x="75906" y="209746"/>
                  </a:lnTo>
                  <a:lnTo>
                    <a:pt x="75054" y="230892"/>
                  </a:lnTo>
                  <a:lnTo>
                    <a:pt x="66491" y="276344"/>
                  </a:lnTo>
                  <a:lnTo>
                    <a:pt x="47429" y="323671"/>
                  </a:lnTo>
                  <a:lnTo>
                    <a:pt x="35220" y="342847"/>
                  </a:lnTo>
                  <a:lnTo>
                    <a:pt x="19050" y="3619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01" name="SMARTInkShape-597"/>
            <p:cNvSpPr/>
            <p:nvPr>
              <p:custDataLst>
                <p:tags r:id="rId118"/>
              </p:custDataLst>
            </p:nvPr>
          </p:nvSpPr>
          <p:spPr>
            <a:xfrm>
              <a:off x="5610225" y="3609975"/>
              <a:ext cx="209551" cy="148253"/>
            </a:xfrm>
            <a:custGeom>
              <a:avLst/>
              <a:gdLst/>
              <a:ahLst/>
              <a:cxnLst/>
              <a:rect l="0" t="0" r="0" b="0"/>
              <a:pathLst>
                <a:path w="209551" h="148253">
                  <a:moveTo>
                    <a:pt x="0" y="0"/>
                  </a:moveTo>
                  <a:lnTo>
                    <a:pt x="0" y="0"/>
                  </a:lnTo>
                  <a:lnTo>
                    <a:pt x="8201" y="0"/>
                  </a:lnTo>
                  <a:lnTo>
                    <a:pt x="8642" y="1058"/>
                  </a:lnTo>
                  <a:lnTo>
                    <a:pt x="9132" y="5057"/>
                  </a:lnTo>
                  <a:lnTo>
                    <a:pt x="12173" y="10361"/>
                  </a:lnTo>
                  <a:lnTo>
                    <a:pt x="17692" y="17333"/>
                  </a:lnTo>
                  <a:lnTo>
                    <a:pt x="18782" y="26315"/>
                  </a:lnTo>
                  <a:lnTo>
                    <a:pt x="19015" y="46452"/>
                  </a:lnTo>
                  <a:lnTo>
                    <a:pt x="16212" y="55218"/>
                  </a:lnTo>
                  <a:lnTo>
                    <a:pt x="12497" y="63699"/>
                  </a:lnTo>
                  <a:lnTo>
                    <a:pt x="9603" y="109958"/>
                  </a:lnTo>
                  <a:lnTo>
                    <a:pt x="9525" y="148252"/>
                  </a:lnTo>
                  <a:lnTo>
                    <a:pt x="9525" y="145970"/>
                  </a:lnTo>
                  <a:lnTo>
                    <a:pt x="10583" y="144938"/>
                  </a:lnTo>
                  <a:lnTo>
                    <a:pt x="14581" y="143792"/>
                  </a:lnTo>
                  <a:lnTo>
                    <a:pt x="16070" y="142428"/>
                  </a:lnTo>
                  <a:lnTo>
                    <a:pt x="17726" y="138090"/>
                  </a:lnTo>
                  <a:lnTo>
                    <a:pt x="19226" y="136510"/>
                  </a:lnTo>
                  <a:lnTo>
                    <a:pt x="23714" y="134755"/>
                  </a:lnTo>
                  <a:lnTo>
                    <a:pt x="25335" y="133228"/>
                  </a:lnTo>
                  <a:lnTo>
                    <a:pt x="54385" y="86297"/>
                  </a:lnTo>
                  <a:lnTo>
                    <a:pt x="56979" y="79629"/>
                  </a:lnTo>
                  <a:lnTo>
                    <a:pt x="72230" y="53801"/>
                  </a:lnTo>
                  <a:lnTo>
                    <a:pt x="74436" y="45784"/>
                  </a:lnTo>
                  <a:lnTo>
                    <a:pt x="76083" y="43223"/>
                  </a:lnTo>
                  <a:lnTo>
                    <a:pt x="78238" y="41515"/>
                  </a:lnTo>
                  <a:lnTo>
                    <a:pt x="84246" y="38775"/>
                  </a:lnTo>
                  <a:lnTo>
                    <a:pt x="90343" y="33243"/>
                  </a:lnTo>
                  <a:lnTo>
                    <a:pt x="91979" y="32746"/>
                  </a:lnTo>
                  <a:lnTo>
                    <a:pt x="93070" y="33472"/>
                  </a:lnTo>
                  <a:lnTo>
                    <a:pt x="95123" y="37829"/>
                  </a:lnTo>
                  <a:lnTo>
                    <a:pt x="95250" y="82559"/>
                  </a:lnTo>
                  <a:lnTo>
                    <a:pt x="95250" y="114251"/>
                  </a:lnTo>
                  <a:lnTo>
                    <a:pt x="103451" y="114296"/>
                  </a:lnTo>
                  <a:lnTo>
                    <a:pt x="103892" y="113239"/>
                  </a:lnTo>
                  <a:lnTo>
                    <a:pt x="104382" y="109242"/>
                  </a:lnTo>
                  <a:lnTo>
                    <a:pt x="105571" y="107754"/>
                  </a:lnTo>
                  <a:lnTo>
                    <a:pt x="109715" y="106099"/>
                  </a:lnTo>
                  <a:lnTo>
                    <a:pt x="111244" y="104599"/>
                  </a:lnTo>
                  <a:lnTo>
                    <a:pt x="116518" y="94588"/>
                  </a:lnTo>
                  <a:lnTo>
                    <a:pt x="161930" y="47623"/>
                  </a:lnTo>
                  <a:lnTo>
                    <a:pt x="179486" y="30064"/>
                  </a:lnTo>
                  <a:lnTo>
                    <a:pt x="185590" y="29016"/>
                  </a:lnTo>
                  <a:lnTo>
                    <a:pt x="187227" y="29927"/>
                  </a:lnTo>
                  <a:lnTo>
                    <a:pt x="188318" y="31593"/>
                  </a:lnTo>
                  <a:lnTo>
                    <a:pt x="190069" y="36814"/>
                  </a:lnTo>
                  <a:lnTo>
                    <a:pt x="190500" y="71185"/>
                  </a:lnTo>
                  <a:lnTo>
                    <a:pt x="193322" y="76793"/>
                  </a:lnTo>
                  <a:lnTo>
                    <a:pt x="197045" y="82814"/>
                  </a:lnTo>
                  <a:lnTo>
                    <a:pt x="199437" y="95302"/>
                  </a:lnTo>
                  <a:lnTo>
                    <a:pt x="200025" y="137849"/>
                  </a:lnTo>
                  <a:lnTo>
                    <a:pt x="201083" y="139524"/>
                  </a:lnTo>
                  <a:lnTo>
                    <a:pt x="202847" y="140641"/>
                  </a:lnTo>
                  <a:lnTo>
                    <a:pt x="209550" y="1428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02" name="SMARTInkShape-598"/>
            <p:cNvSpPr/>
            <p:nvPr>
              <p:custDataLst>
                <p:tags r:id="rId119"/>
              </p:custDataLst>
            </p:nvPr>
          </p:nvSpPr>
          <p:spPr>
            <a:xfrm>
              <a:off x="5876925" y="3686175"/>
              <a:ext cx="171047" cy="142876"/>
            </a:xfrm>
            <a:custGeom>
              <a:avLst/>
              <a:gdLst/>
              <a:ahLst/>
              <a:cxnLst/>
              <a:rect l="0" t="0" r="0" b="0"/>
              <a:pathLst>
                <a:path w="171047" h="142876">
                  <a:moveTo>
                    <a:pt x="0" y="9525"/>
                  </a:moveTo>
                  <a:lnTo>
                    <a:pt x="0" y="9525"/>
                  </a:lnTo>
                  <a:lnTo>
                    <a:pt x="5056" y="9525"/>
                  </a:lnTo>
                  <a:lnTo>
                    <a:pt x="6545" y="8467"/>
                  </a:lnTo>
                  <a:lnTo>
                    <a:pt x="7539" y="6703"/>
                  </a:lnTo>
                  <a:lnTo>
                    <a:pt x="9409" y="393"/>
                  </a:lnTo>
                  <a:lnTo>
                    <a:pt x="54883" y="0"/>
                  </a:lnTo>
                  <a:lnTo>
                    <a:pt x="71577" y="0"/>
                  </a:lnTo>
                  <a:lnTo>
                    <a:pt x="73118" y="1058"/>
                  </a:lnTo>
                  <a:lnTo>
                    <a:pt x="74145" y="2822"/>
                  </a:lnTo>
                  <a:lnTo>
                    <a:pt x="75930" y="9701"/>
                  </a:lnTo>
                  <a:lnTo>
                    <a:pt x="76200" y="36765"/>
                  </a:lnTo>
                  <a:lnTo>
                    <a:pt x="75142" y="37210"/>
                  </a:lnTo>
                  <a:lnTo>
                    <a:pt x="66709" y="38097"/>
                  </a:lnTo>
                  <a:lnTo>
                    <a:pt x="75809" y="38100"/>
                  </a:lnTo>
                  <a:lnTo>
                    <a:pt x="76084" y="33043"/>
                  </a:lnTo>
                  <a:lnTo>
                    <a:pt x="77181" y="31554"/>
                  </a:lnTo>
                  <a:lnTo>
                    <a:pt x="84391" y="28968"/>
                  </a:lnTo>
                  <a:lnTo>
                    <a:pt x="122347" y="28575"/>
                  </a:lnTo>
                  <a:lnTo>
                    <a:pt x="131896" y="36776"/>
                  </a:lnTo>
                  <a:lnTo>
                    <a:pt x="137976" y="37707"/>
                  </a:lnTo>
                  <a:lnTo>
                    <a:pt x="139609" y="38897"/>
                  </a:lnTo>
                  <a:lnTo>
                    <a:pt x="140698" y="40748"/>
                  </a:lnTo>
                  <a:lnTo>
                    <a:pt x="141424" y="43040"/>
                  </a:lnTo>
                  <a:lnTo>
                    <a:pt x="142966" y="44569"/>
                  </a:lnTo>
                  <a:lnTo>
                    <a:pt x="147501" y="46267"/>
                  </a:lnTo>
                  <a:lnTo>
                    <a:pt x="149134" y="47778"/>
                  </a:lnTo>
                  <a:lnTo>
                    <a:pt x="150949" y="52279"/>
                  </a:lnTo>
                  <a:lnTo>
                    <a:pt x="152491" y="53903"/>
                  </a:lnTo>
                  <a:lnTo>
                    <a:pt x="157026" y="55706"/>
                  </a:lnTo>
                  <a:lnTo>
                    <a:pt x="158659" y="57246"/>
                  </a:lnTo>
                  <a:lnTo>
                    <a:pt x="162697" y="66766"/>
                  </a:lnTo>
                  <a:lnTo>
                    <a:pt x="168386" y="73993"/>
                  </a:lnTo>
                  <a:lnTo>
                    <a:pt x="171046" y="83971"/>
                  </a:lnTo>
                  <a:lnTo>
                    <a:pt x="163858" y="95855"/>
                  </a:lnTo>
                  <a:lnTo>
                    <a:pt x="162307" y="103013"/>
                  </a:lnTo>
                  <a:lnTo>
                    <a:pt x="155454" y="112031"/>
                  </a:lnTo>
                  <a:lnTo>
                    <a:pt x="153758" y="117878"/>
                  </a:lnTo>
                  <a:lnTo>
                    <a:pt x="152247" y="119860"/>
                  </a:lnTo>
                  <a:lnTo>
                    <a:pt x="139262" y="128359"/>
                  </a:lnTo>
                  <a:lnTo>
                    <a:pt x="135977" y="133954"/>
                  </a:lnTo>
                  <a:lnTo>
                    <a:pt x="135102" y="136928"/>
                  </a:lnTo>
                  <a:lnTo>
                    <a:pt x="133460" y="138910"/>
                  </a:lnTo>
                  <a:lnTo>
                    <a:pt x="128812" y="141113"/>
                  </a:lnTo>
                  <a:lnTo>
                    <a:pt x="95250" y="1428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06" name="SMARTInkShape-Group103"/>
          <p:cNvGrpSpPr/>
          <p:nvPr/>
        </p:nvGrpSpPr>
        <p:grpSpPr>
          <a:xfrm>
            <a:off x="5191163" y="3638561"/>
            <a:ext cx="295238" cy="176843"/>
            <a:chOff x="5191163" y="3638561"/>
            <a:chExt cx="295238" cy="176843"/>
          </a:xfrm>
        </p:grpSpPr>
        <p:sp>
          <p:nvSpPr>
            <p:cNvPr id="24604" name="SMARTInkShape-599"/>
            <p:cNvSpPr/>
            <p:nvPr>
              <p:custDataLst>
                <p:tags r:id="rId90"/>
              </p:custDataLst>
            </p:nvPr>
          </p:nvSpPr>
          <p:spPr>
            <a:xfrm>
              <a:off x="5191163" y="3638561"/>
              <a:ext cx="142838" cy="142827"/>
            </a:xfrm>
            <a:custGeom>
              <a:avLst/>
              <a:gdLst/>
              <a:ahLst/>
              <a:cxnLst/>
              <a:rect l="0" t="0" r="0" b="0"/>
              <a:pathLst>
                <a:path w="142838" h="142827">
                  <a:moveTo>
                    <a:pt x="95212" y="28564"/>
                  </a:moveTo>
                  <a:lnTo>
                    <a:pt x="95212" y="28564"/>
                  </a:lnTo>
                  <a:lnTo>
                    <a:pt x="95212" y="20363"/>
                  </a:lnTo>
                  <a:lnTo>
                    <a:pt x="77602" y="1440"/>
                  </a:lnTo>
                  <a:lnTo>
                    <a:pt x="71532" y="419"/>
                  </a:lnTo>
                  <a:lnTo>
                    <a:pt x="52575" y="0"/>
                  </a:lnTo>
                  <a:lnTo>
                    <a:pt x="46982" y="2816"/>
                  </a:lnTo>
                  <a:lnTo>
                    <a:pt x="40968" y="6537"/>
                  </a:lnTo>
                  <a:lnTo>
                    <a:pt x="34767" y="8191"/>
                  </a:lnTo>
                  <a:lnTo>
                    <a:pt x="32690" y="9690"/>
                  </a:lnTo>
                  <a:lnTo>
                    <a:pt x="31306" y="11748"/>
                  </a:lnTo>
                  <a:lnTo>
                    <a:pt x="28709" y="16857"/>
                  </a:lnTo>
                  <a:lnTo>
                    <a:pt x="15441" y="36926"/>
                  </a:lnTo>
                  <a:lnTo>
                    <a:pt x="7449" y="56567"/>
                  </a:lnTo>
                  <a:lnTo>
                    <a:pt x="3290" y="63235"/>
                  </a:lnTo>
                  <a:lnTo>
                    <a:pt x="948" y="72938"/>
                  </a:lnTo>
                  <a:lnTo>
                    <a:pt x="0" y="106612"/>
                  </a:lnTo>
                  <a:lnTo>
                    <a:pt x="2801" y="113699"/>
                  </a:lnTo>
                  <a:lnTo>
                    <a:pt x="5030" y="117071"/>
                  </a:lnTo>
                  <a:lnTo>
                    <a:pt x="7574" y="119319"/>
                  </a:lnTo>
                  <a:lnTo>
                    <a:pt x="28610" y="131090"/>
                  </a:lnTo>
                  <a:lnTo>
                    <a:pt x="31760" y="131839"/>
                  </a:lnTo>
                  <a:lnTo>
                    <a:pt x="47594" y="140681"/>
                  </a:lnTo>
                  <a:lnTo>
                    <a:pt x="87538" y="142826"/>
                  </a:lnTo>
                  <a:lnTo>
                    <a:pt x="94624" y="140025"/>
                  </a:lnTo>
                  <a:lnTo>
                    <a:pt x="101300" y="136311"/>
                  </a:lnTo>
                  <a:lnTo>
                    <a:pt x="114210" y="133926"/>
                  </a:lnTo>
                  <a:lnTo>
                    <a:pt x="126952" y="133455"/>
                  </a:lnTo>
                  <a:lnTo>
                    <a:pt x="133307" y="130568"/>
                  </a:lnTo>
                  <a:lnTo>
                    <a:pt x="142837" y="12381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05" name="SMARTInkShape-600"/>
            <p:cNvSpPr/>
            <p:nvPr>
              <p:custDataLst>
                <p:tags r:id="rId91"/>
              </p:custDataLst>
            </p:nvPr>
          </p:nvSpPr>
          <p:spPr>
            <a:xfrm>
              <a:off x="5353050" y="3724285"/>
              <a:ext cx="133351" cy="91119"/>
            </a:xfrm>
            <a:custGeom>
              <a:avLst/>
              <a:gdLst/>
              <a:ahLst/>
              <a:cxnLst/>
              <a:rect l="0" t="0" r="0" b="0"/>
              <a:pathLst>
                <a:path w="133351" h="91119">
                  <a:moveTo>
                    <a:pt x="0" y="9515"/>
                  </a:moveTo>
                  <a:lnTo>
                    <a:pt x="0" y="9515"/>
                  </a:lnTo>
                  <a:lnTo>
                    <a:pt x="8201" y="9515"/>
                  </a:lnTo>
                  <a:lnTo>
                    <a:pt x="17610" y="1314"/>
                  </a:lnTo>
                  <a:lnTo>
                    <a:pt x="28145" y="24"/>
                  </a:lnTo>
                  <a:lnTo>
                    <a:pt x="33505" y="0"/>
                  </a:lnTo>
                  <a:lnTo>
                    <a:pt x="35036" y="1055"/>
                  </a:lnTo>
                  <a:lnTo>
                    <a:pt x="36057" y="2817"/>
                  </a:lnTo>
                  <a:lnTo>
                    <a:pt x="36738" y="5050"/>
                  </a:lnTo>
                  <a:lnTo>
                    <a:pt x="38250" y="6538"/>
                  </a:lnTo>
                  <a:lnTo>
                    <a:pt x="46181" y="9123"/>
                  </a:lnTo>
                  <a:lnTo>
                    <a:pt x="46983" y="12163"/>
                  </a:lnTo>
                  <a:lnTo>
                    <a:pt x="47625" y="47614"/>
                  </a:lnTo>
                  <a:lnTo>
                    <a:pt x="55826" y="39414"/>
                  </a:lnTo>
                  <a:lnTo>
                    <a:pt x="65235" y="38207"/>
                  </a:lnTo>
                  <a:lnTo>
                    <a:pt x="74749" y="29899"/>
                  </a:lnTo>
                  <a:lnTo>
                    <a:pt x="80828" y="28961"/>
                  </a:lnTo>
                  <a:lnTo>
                    <a:pt x="102931" y="28575"/>
                  </a:lnTo>
                  <a:lnTo>
                    <a:pt x="112015" y="35113"/>
                  </a:lnTo>
                  <a:lnTo>
                    <a:pt x="122061" y="37698"/>
                  </a:lnTo>
                  <a:lnTo>
                    <a:pt x="122649" y="38887"/>
                  </a:lnTo>
                  <a:lnTo>
                    <a:pt x="123303" y="43030"/>
                  </a:lnTo>
                  <a:lnTo>
                    <a:pt x="124535" y="44559"/>
                  </a:lnTo>
                  <a:lnTo>
                    <a:pt x="131981" y="47213"/>
                  </a:lnTo>
                  <a:lnTo>
                    <a:pt x="132741" y="50259"/>
                  </a:lnTo>
                  <a:lnTo>
                    <a:pt x="133350" y="80817"/>
                  </a:lnTo>
                  <a:lnTo>
                    <a:pt x="132292" y="82450"/>
                  </a:lnTo>
                  <a:lnTo>
                    <a:pt x="130528" y="83538"/>
                  </a:lnTo>
                  <a:lnTo>
                    <a:pt x="125149" y="85285"/>
                  </a:lnTo>
                  <a:lnTo>
                    <a:pt x="124413" y="88346"/>
                  </a:lnTo>
                  <a:lnTo>
                    <a:pt x="124087" y="91118"/>
                  </a:lnTo>
                  <a:lnTo>
                    <a:pt x="123941" y="88822"/>
                  </a:lnTo>
                  <a:lnTo>
                    <a:pt x="122844" y="87786"/>
                  </a:lnTo>
                  <a:lnTo>
                    <a:pt x="115634" y="85988"/>
                  </a:lnTo>
                  <a:lnTo>
                    <a:pt x="114893" y="83014"/>
                  </a:lnTo>
                  <a:lnTo>
                    <a:pt x="114695" y="80740"/>
                  </a:lnTo>
                  <a:lnTo>
                    <a:pt x="115622" y="79223"/>
                  </a:lnTo>
                  <a:lnTo>
                    <a:pt x="117297" y="78212"/>
                  </a:lnTo>
                  <a:lnTo>
                    <a:pt x="119473" y="77538"/>
                  </a:lnTo>
                  <a:lnTo>
                    <a:pt x="120924" y="74972"/>
                  </a:lnTo>
                  <a:lnTo>
                    <a:pt x="123825" y="5714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15" name="SMARTInkShape-Group104"/>
          <p:cNvGrpSpPr/>
          <p:nvPr/>
        </p:nvGrpSpPr>
        <p:grpSpPr>
          <a:xfrm>
            <a:off x="2524125" y="4267602"/>
            <a:ext cx="1123951" cy="332727"/>
            <a:chOff x="2524125" y="4267602"/>
            <a:chExt cx="1123951" cy="332727"/>
          </a:xfrm>
        </p:grpSpPr>
        <p:sp>
          <p:nvSpPr>
            <p:cNvPr id="24607" name="SMARTInkShape-601"/>
            <p:cNvSpPr/>
            <p:nvPr>
              <p:custDataLst>
                <p:tags r:id="rId82"/>
              </p:custDataLst>
            </p:nvPr>
          </p:nvSpPr>
          <p:spPr>
            <a:xfrm>
              <a:off x="2562225" y="4295786"/>
              <a:ext cx="133351" cy="295265"/>
            </a:xfrm>
            <a:custGeom>
              <a:avLst/>
              <a:gdLst/>
              <a:ahLst/>
              <a:cxnLst/>
              <a:rect l="0" t="0" r="0" b="0"/>
              <a:pathLst>
                <a:path w="133351" h="295265">
                  <a:moveTo>
                    <a:pt x="0" y="28564"/>
                  </a:moveTo>
                  <a:lnTo>
                    <a:pt x="0" y="28564"/>
                  </a:lnTo>
                  <a:lnTo>
                    <a:pt x="0" y="15307"/>
                  </a:lnTo>
                  <a:lnTo>
                    <a:pt x="1058" y="13376"/>
                  </a:lnTo>
                  <a:lnTo>
                    <a:pt x="2822" y="12089"/>
                  </a:lnTo>
                  <a:lnTo>
                    <a:pt x="5056" y="11231"/>
                  </a:lnTo>
                  <a:lnTo>
                    <a:pt x="6546" y="9600"/>
                  </a:lnTo>
                  <a:lnTo>
                    <a:pt x="9522" y="0"/>
                  </a:lnTo>
                  <a:lnTo>
                    <a:pt x="9525" y="22379"/>
                  </a:lnTo>
                  <a:lnTo>
                    <a:pt x="12347" y="28637"/>
                  </a:lnTo>
                  <a:lnTo>
                    <a:pt x="14581" y="31788"/>
                  </a:lnTo>
                  <a:lnTo>
                    <a:pt x="17726" y="46335"/>
                  </a:lnTo>
                  <a:lnTo>
                    <a:pt x="19015" y="92506"/>
                  </a:lnTo>
                  <a:lnTo>
                    <a:pt x="19048" y="136540"/>
                  </a:lnTo>
                  <a:lnTo>
                    <a:pt x="19050" y="179114"/>
                  </a:lnTo>
                  <a:lnTo>
                    <a:pt x="17992" y="215771"/>
                  </a:lnTo>
                  <a:lnTo>
                    <a:pt x="10408" y="243478"/>
                  </a:lnTo>
                  <a:lnTo>
                    <a:pt x="9526" y="290237"/>
                  </a:lnTo>
                  <a:lnTo>
                    <a:pt x="9525" y="295253"/>
                  </a:lnTo>
                  <a:lnTo>
                    <a:pt x="17726" y="295264"/>
                  </a:lnTo>
                  <a:lnTo>
                    <a:pt x="26393" y="288718"/>
                  </a:lnTo>
                  <a:lnTo>
                    <a:pt x="35219" y="286622"/>
                  </a:lnTo>
                  <a:lnTo>
                    <a:pt x="41406" y="286131"/>
                  </a:lnTo>
                  <a:lnTo>
                    <a:pt x="47683" y="283091"/>
                  </a:lnTo>
                  <a:lnTo>
                    <a:pt x="64385" y="269936"/>
                  </a:lnTo>
                  <a:lnTo>
                    <a:pt x="73288" y="266593"/>
                  </a:lnTo>
                  <a:lnTo>
                    <a:pt x="82628" y="260428"/>
                  </a:lnTo>
                  <a:lnTo>
                    <a:pt x="92098" y="257073"/>
                  </a:lnTo>
                  <a:lnTo>
                    <a:pt x="101607" y="250905"/>
                  </a:lnTo>
                  <a:lnTo>
                    <a:pt x="111127" y="247548"/>
                  </a:lnTo>
                  <a:lnTo>
                    <a:pt x="121944" y="239565"/>
                  </a:lnTo>
                  <a:lnTo>
                    <a:pt x="128325" y="238544"/>
                  </a:lnTo>
                  <a:lnTo>
                    <a:pt x="130000" y="237342"/>
                  </a:lnTo>
                  <a:lnTo>
                    <a:pt x="131117" y="235483"/>
                  </a:lnTo>
                  <a:lnTo>
                    <a:pt x="133350" y="22858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08" name="SMARTInkShape-602"/>
            <p:cNvSpPr/>
            <p:nvPr>
              <p:custDataLst>
                <p:tags r:id="rId83"/>
              </p:custDataLst>
            </p:nvPr>
          </p:nvSpPr>
          <p:spPr>
            <a:xfrm>
              <a:off x="2524125" y="4429128"/>
              <a:ext cx="161926" cy="28573"/>
            </a:xfrm>
            <a:custGeom>
              <a:avLst/>
              <a:gdLst/>
              <a:ahLst/>
              <a:cxnLst/>
              <a:rect l="0" t="0" r="0" b="0"/>
              <a:pathLst>
                <a:path w="161926" h="28573">
                  <a:moveTo>
                    <a:pt x="0" y="28572"/>
                  </a:moveTo>
                  <a:lnTo>
                    <a:pt x="0" y="28572"/>
                  </a:lnTo>
                  <a:lnTo>
                    <a:pt x="0" y="23515"/>
                  </a:lnTo>
                  <a:lnTo>
                    <a:pt x="1058" y="22026"/>
                  </a:lnTo>
                  <a:lnTo>
                    <a:pt x="2822" y="21033"/>
                  </a:lnTo>
                  <a:lnTo>
                    <a:pt x="5056" y="20371"/>
                  </a:lnTo>
                  <a:lnTo>
                    <a:pt x="19297" y="11683"/>
                  </a:lnTo>
                  <a:lnTo>
                    <a:pt x="22390" y="10962"/>
                  </a:lnTo>
                  <a:lnTo>
                    <a:pt x="38122" y="2172"/>
                  </a:lnTo>
                  <a:lnTo>
                    <a:pt x="83739" y="14"/>
                  </a:lnTo>
                  <a:lnTo>
                    <a:pt x="98033" y="0"/>
                  </a:lnTo>
                  <a:lnTo>
                    <a:pt x="145518" y="12170"/>
                  </a:lnTo>
                  <a:lnTo>
                    <a:pt x="161925" y="1904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09" name="SMARTInkShape-603"/>
            <p:cNvSpPr/>
            <p:nvPr>
              <p:custDataLst>
                <p:tags r:id="rId84"/>
              </p:custDataLst>
            </p:nvPr>
          </p:nvSpPr>
          <p:spPr>
            <a:xfrm>
              <a:off x="2790825" y="4400550"/>
              <a:ext cx="114301" cy="24539"/>
            </a:xfrm>
            <a:custGeom>
              <a:avLst/>
              <a:gdLst/>
              <a:ahLst/>
              <a:cxnLst/>
              <a:rect l="0" t="0" r="0" b="0"/>
              <a:pathLst>
                <a:path w="114301" h="24539">
                  <a:moveTo>
                    <a:pt x="0" y="19050"/>
                  </a:moveTo>
                  <a:lnTo>
                    <a:pt x="0" y="19050"/>
                  </a:lnTo>
                  <a:lnTo>
                    <a:pt x="0" y="24107"/>
                  </a:lnTo>
                  <a:lnTo>
                    <a:pt x="1058" y="24538"/>
                  </a:lnTo>
                  <a:lnTo>
                    <a:pt x="9133" y="19326"/>
                  </a:lnTo>
                  <a:lnTo>
                    <a:pt x="23987" y="19052"/>
                  </a:lnTo>
                  <a:lnTo>
                    <a:pt x="29358" y="16228"/>
                  </a:lnTo>
                  <a:lnTo>
                    <a:pt x="36374" y="10849"/>
                  </a:lnTo>
                  <a:lnTo>
                    <a:pt x="45363" y="9787"/>
                  </a:lnTo>
                  <a:lnTo>
                    <a:pt x="92618" y="9525"/>
                  </a:lnTo>
                  <a:lnTo>
                    <a:pt x="109394" y="9525"/>
                  </a:lnTo>
                  <a:lnTo>
                    <a:pt x="111029" y="8467"/>
                  </a:lnTo>
                  <a:lnTo>
                    <a:pt x="112119" y="6703"/>
                  </a:lnTo>
                  <a:lnTo>
                    <a:pt x="11430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10" name="SMARTInkShape-604"/>
            <p:cNvSpPr/>
            <p:nvPr>
              <p:custDataLst>
                <p:tags r:id="rId85"/>
              </p:custDataLst>
            </p:nvPr>
          </p:nvSpPr>
          <p:spPr>
            <a:xfrm>
              <a:off x="3028950" y="4267602"/>
              <a:ext cx="133351" cy="294874"/>
            </a:xfrm>
            <a:custGeom>
              <a:avLst/>
              <a:gdLst/>
              <a:ahLst/>
              <a:cxnLst/>
              <a:rect l="0" t="0" r="0" b="0"/>
              <a:pathLst>
                <a:path w="133351" h="294874">
                  <a:moveTo>
                    <a:pt x="0" y="18648"/>
                  </a:moveTo>
                  <a:lnTo>
                    <a:pt x="0" y="18648"/>
                  </a:lnTo>
                  <a:lnTo>
                    <a:pt x="0" y="0"/>
                  </a:lnTo>
                  <a:lnTo>
                    <a:pt x="0" y="4774"/>
                  </a:lnTo>
                  <a:lnTo>
                    <a:pt x="1058" y="6224"/>
                  </a:lnTo>
                  <a:lnTo>
                    <a:pt x="5056" y="7834"/>
                  </a:lnTo>
                  <a:lnTo>
                    <a:pt x="6546" y="9323"/>
                  </a:lnTo>
                  <a:lnTo>
                    <a:pt x="16889" y="35910"/>
                  </a:lnTo>
                  <a:lnTo>
                    <a:pt x="25512" y="79275"/>
                  </a:lnTo>
                  <a:lnTo>
                    <a:pt x="28396" y="123440"/>
                  </a:lnTo>
                  <a:lnTo>
                    <a:pt x="28559" y="169064"/>
                  </a:lnTo>
                  <a:lnTo>
                    <a:pt x="28574" y="215382"/>
                  </a:lnTo>
                  <a:lnTo>
                    <a:pt x="27517" y="234329"/>
                  </a:lnTo>
                  <a:lnTo>
                    <a:pt x="19933" y="262128"/>
                  </a:lnTo>
                  <a:lnTo>
                    <a:pt x="19050" y="294869"/>
                  </a:lnTo>
                  <a:lnTo>
                    <a:pt x="33239" y="294873"/>
                  </a:lnTo>
                  <a:lnTo>
                    <a:pt x="34859" y="293815"/>
                  </a:lnTo>
                  <a:lnTo>
                    <a:pt x="35939" y="292051"/>
                  </a:lnTo>
                  <a:lnTo>
                    <a:pt x="36660" y="289816"/>
                  </a:lnTo>
                  <a:lnTo>
                    <a:pt x="38198" y="288327"/>
                  </a:lnTo>
                  <a:lnTo>
                    <a:pt x="42730" y="286672"/>
                  </a:lnTo>
                  <a:lnTo>
                    <a:pt x="60453" y="285465"/>
                  </a:lnTo>
                  <a:lnTo>
                    <a:pt x="62527" y="284367"/>
                  </a:lnTo>
                  <a:lnTo>
                    <a:pt x="63910" y="282578"/>
                  </a:lnTo>
                  <a:lnTo>
                    <a:pt x="64832" y="280326"/>
                  </a:lnTo>
                  <a:lnTo>
                    <a:pt x="66504" y="278826"/>
                  </a:lnTo>
                  <a:lnTo>
                    <a:pt x="71185" y="277157"/>
                  </a:lnTo>
                  <a:lnTo>
                    <a:pt x="83961" y="275940"/>
                  </a:lnTo>
                  <a:lnTo>
                    <a:pt x="92981" y="269301"/>
                  </a:lnTo>
                  <a:lnTo>
                    <a:pt x="103013" y="266693"/>
                  </a:lnTo>
                  <a:lnTo>
                    <a:pt x="131988" y="239085"/>
                  </a:lnTo>
                  <a:lnTo>
                    <a:pt x="133350" y="22819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11" name="SMARTInkShape-605"/>
            <p:cNvSpPr/>
            <p:nvPr>
              <p:custDataLst>
                <p:tags r:id="rId86"/>
              </p:custDataLst>
            </p:nvPr>
          </p:nvSpPr>
          <p:spPr>
            <a:xfrm>
              <a:off x="2982683" y="4397819"/>
              <a:ext cx="170093" cy="12257"/>
            </a:xfrm>
            <a:custGeom>
              <a:avLst/>
              <a:gdLst/>
              <a:ahLst/>
              <a:cxnLst/>
              <a:rect l="0" t="0" r="0" b="0"/>
              <a:pathLst>
                <a:path w="170093" h="12257">
                  <a:moveTo>
                    <a:pt x="17692" y="12256"/>
                  </a:moveTo>
                  <a:lnTo>
                    <a:pt x="17692" y="12256"/>
                  </a:lnTo>
                  <a:lnTo>
                    <a:pt x="0" y="12256"/>
                  </a:lnTo>
                  <a:lnTo>
                    <a:pt x="4101" y="2143"/>
                  </a:lnTo>
                  <a:lnTo>
                    <a:pt x="5456" y="222"/>
                  </a:lnTo>
                  <a:lnTo>
                    <a:pt x="6360" y="0"/>
                  </a:lnTo>
                  <a:lnTo>
                    <a:pt x="6962" y="910"/>
                  </a:lnTo>
                  <a:lnTo>
                    <a:pt x="10454" y="1922"/>
                  </a:lnTo>
                  <a:lnTo>
                    <a:pt x="55797" y="2729"/>
                  </a:lnTo>
                  <a:lnTo>
                    <a:pt x="101731" y="2731"/>
                  </a:lnTo>
                  <a:lnTo>
                    <a:pt x="149230" y="2731"/>
                  </a:lnTo>
                  <a:lnTo>
                    <a:pt x="170092" y="273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12" name="SMARTInkShape-606"/>
            <p:cNvSpPr/>
            <p:nvPr>
              <p:custDataLst>
                <p:tags r:id="rId87"/>
              </p:custDataLst>
            </p:nvPr>
          </p:nvSpPr>
          <p:spPr>
            <a:xfrm>
              <a:off x="3219450" y="4419730"/>
              <a:ext cx="142470" cy="180599"/>
            </a:xfrm>
            <a:custGeom>
              <a:avLst/>
              <a:gdLst/>
              <a:ahLst/>
              <a:cxnLst/>
              <a:rect l="0" t="0" r="0" b="0"/>
              <a:pathLst>
                <a:path w="142470" h="180599">
                  <a:moveTo>
                    <a:pt x="0" y="37970"/>
                  </a:moveTo>
                  <a:lnTo>
                    <a:pt x="0" y="37970"/>
                  </a:lnTo>
                  <a:lnTo>
                    <a:pt x="5056" y="37970"/>
                  </a:lnTo>
                  <a:lnTo>
                    <a:pt x="6546" y="36912"/>
                  </a:lnTo>
                  <a:lnTo>
                    <a:pt x="7538" y="35148"/>
                  </a:lnTo>
                  <a:lnTo>
                    <a:pt x="8200" y="32913"/>
                  </a:lnTo>
                  <a:lnTo>
                    <a:pt x="9701" y="31424"/>
                  </a:lnTo>
                  <a:lnTo>
                    <a:pt x="14189" y="29769"/>
                  </a:lnTo>
                  <a:lnTo>
                    <a:pt x="15809" y="28269"/>
                  </a:lnTo>
                  <a:lnTo>
                    <a:pt x="27125" y="11146"/>
                  </a:lnTo>
                  <a:lnTo>
                    <a:pt x="33202" y="4857"/>
                  </a:lnTo>
                  <a:lnTo>
                    <a:pt x="38745" y="2087"/>
                  </a:lnTo>
                  <a:lnTo>
                    <a:pt x="52162" y="0"/>
                  </a:lnTo>
                  <a:lnTo>
                    <a:pt x="57755" y="2750"/>
                  </a:lnTo>
                  <a:lnTo>
                    <a:pt x="64913" y="8082"/>
                  </a:lnTo>
                  <a:lnTo>
                    <a:pt x="65892" y="11634"/>
                  </a:lnTo>
                  <a:lnTo>
                    <a:pt x="66675" y="59007"/>
                  </a:lnTo>
                  <a:lnTo>
                    <a:pt x="66675" y="85157"/>
                  </a:lnTo>
                  <a:lnTo>
                    <a:pt x="57184" y="85595"/>
                  </a:lnTo>
                  <a:lnTo>
                    <a:pt x="62217" y="85595"/>
                  </a:lnTo>
                  <a:lnTo>
                    <a:pt x="63703" y="84537"/>
                  </a:lnTo>
                  <a:lnTo>
                    <a:pt x="64694" y="82773"/>
                  </a:lnTo>
                  <a:lnTo>
                    <a:pt x="66284" y="77394"/>
                  </a:lnTo>
                  <a:lnTo>
                    <a:pt x="74842" y="67985"/>
                  </a:lnTo>
                  <a:lnTo>
                    <a:pt x="80854" y="66972"/>
                  </a:lnTo>
                  <a:lnTo>
                    <a:pt x="89338" y="66672"/>
                  </a:lnTo>
                  <a:lnTo>
                    <a:pt x="91309" y="65571"/>
                  </a:lnTo>
                  <a:lnTo>
                    <a:pt x="92623" y="63779"/>
                  </a:lnTo>
                  <a:lnTo>
                    <a:pt x="93499" y="61526"/>
                  </a:lnTo>
                  <a:lnTo>
                    <a:pt x="95141" y="60024"/>
                  </a:lnTo>
                  <a:lnTo>
                    <a:pt x="99787" y="58355"/>
                  </a:lnTo>
                  <a:lnTo>
                    <a:pt x="102508" y="58968"/>
                  </a:lnTo>
                  <a:lnTo>
                    <a:pt x="112538" y="65338"/>
                  </a:lnTo>
                  <a:lnTo>
                    <a:pt x="127403" y="66439"/>
                  </a:lnTo>
                  <a:lnTo>
                    <a:pt x="129385" y="67533"/>
                  </a:lnTo>
                  <a:lnTo>
                    <a:pt x="130707" y="69320"/>
                  </a:lnTo>
                  <a:lnTo>
                    <a:pt x="132175" y="74128"/>
                  </a:lnTo>
                  <a:lnTo>
                    <a:pt x="132828" y="79793"/>
                  </a:lnTo>
                  <a:lnTo>
                    <a:pt x="134060" y="81727"/>
                  </a:lnTo>
                  <a:lnTo>
                    <a:pt x="135940" y="83016"/>
                  </a:lnTo>
                  <a:lnTo>
                    <a:pt x="138252" y="83876"/>
                  </a:lnTo>
                  <a:lnTo>
                    <a:pt x="139793" y="85507"/>
                  </a:lnTo>
                  <a:lnTo>
                    <a:pt x="142469" y="93645"/>
                  </a:lnTo>
                  <a:lnTo>
                    <a:pt x="135282" y="105287"/>
                  </a:lnTo>
                  <a:lnTo>
                    <a:pt x="132546" y="120605"/>
                  </a:lnTo>
                  <a:lnTo>
                    <a:pt x="123672" y="133032"/>
                  </a:lnTo>
                  <a:lnTo>
                    <a:pt x="108716" y="149357"/>
                  </a:lnTo>
                  <a:lnTo>
                    <a:pt x="106526" y="155561"/>
                  </a:lnTo>
                  <a:lnTo>
                    <a:pt x="104884" y="157639"/>
                  </a:lnTo>
                  <a:lnTo>
                    <a:pt x="97517" y="162681"/>
                  </a:lnTo>
                  <a:lnTo>
                    <a:pt x="87487" y="178035"/>
                  </a:lnTo>
                  <a:lnTo>
                    <a:pt x="85841" y="178972"/>
                  </a:lnTo>
                  <a:lnTo>
                    <a:pt x="77679" y="180598"/>
                  </a:lnTo>
                  <a:lnTo>
                    <a:pt x="77186" y="179622"/>
                  </a:lnTo>
                  <a:lnTo>
                    <a:pt x="76200" y="17132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13" name="SMARTInkShape-607"/>
            <p:cNvSpPr/>
            <p:nvPr>
              <p:custDataLst>
                <p:tags r:id="rId88"/>
              </p:custDataLst>
            </p:nvPr>
          </p:nvSpPr>
          <p:spPr>
            <a:xfrm>
              <a:off x="3533778" y="4287298"/>
              <a:ext cx="66270" cy="18003"/>
            </a:xfrm>
            <a:custGeom>
              <a:avLst/>
              <a:gdLst/>
              <a:ahLst/>
              <a:cxnLst/>
              <a:rect l="0" t="0" r="0" b="0"/>
              <a:pathLst>
                <a:path w="66270" h="18003">
                  <a:moveTo>
                    <a:pt x="9522" y="18002"/>
                  </a:moveTo>
                  <a:lnTo>
                    <a:pt x="9522" y="18002"/>
                  </a:lnTo>
                  <a:lnTo>
                    <a:pt x="0" y="18002"/>
                  </a:lnTo>
                  <a:lnTo>
                    <a:pt x="8198" y="9801"/>
                  </a:lnTo>
                  <a:lnTo>
                    <a:pt x="17607" y="8594"/>
                  </a:lnTo>
                  <a:lnTo>
                    <a:pt x="42634" y="8477"/>
                  </a:lnTo>
                  <a:lnTo>
                    <a:pt x="44297" y="7419"/>
                  </a:lnTo>
                  <a:lnTo>
                    <a:pt x="45405" y="5655"/>
                  </a:lnTo>
                  <a:lnTo>
                    <a:pt x="46144" y="3421"/>
                  </a:lnTo>
                  <a:lnTo>
                    <a:pt x="47695" y="2989"/>
                  </a:lnTo>
                  <a:lnTo>
                    <a:pt x="52240" y="5333"/>
                  </a:lnTo>
                  <a:lnTo>
                    <a:pt x="53876" y="5322"/>
                  </a:lnTo>
                  <a:lnTo>
                    <a:pt x="54966" y="4257"/>
                  </a:lnTo>
                  <a:lnTo>
                    <a:pt x="56716" y="0"/>
                  </a:lnTo>
                  <a:lnTo>
                    <a:pt x="65310" y="7245"/>
                  </a:lnTo>
                  <a:lnTo>
                    <a:pt x="66269" y="13169"/>
                  </a:lnTo>
                  <a:lnTo>
                    <a:pt x="65345" y="14780"/>
                  </a:lnTo>
                  <a:lnTo>
                    <a:pt x="63670" y="15854"/>
                  </a:lnTo>
                  <a:lnTo>
                    <a:pt x="57147" y="1800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14" name="SMARTInkShape-608"/>
            <p:cNvSpPr/>
            <p:nvPr>
              <p:custDataLst>
                <p:tags r:id="rId89"/>
              </p:custDataLst>
            </p:nvPr>
          </p:nvSpPr>
          <p:spPr>
            <a:xfrm>
              <a:off x="3524250" y="4352925"/>
              <a:ext cx="123826" cy="38101"/>
            </a:xfrm>
            <a:custGeom>
              <a:avLst/>
              <a:gdLst/>
              <a:ahLst/>
              <a:cxnLst/>
              <a:rect l="0" t="0" r="0" b="0"/>
              <a:pathLst>
                <a:path w="123826" h="38101">
                  <a:moveTo>
                    <a:pt x="0" y="38100"/>
                  </a:moveTo>
                  <a:lnTo>
                    <a:pt x="0" y="38100"/>
                  </a:lnTo>
                  <a:lnTo>
                    <a:pt x="8201" y="38100"/>
                  </a:lnTo>
                  <a:lnTo>
                    <a:pt x="14189" y="33043"/>
                  </a:lnTo>
                  <a:lnTo>
                    <a:pt x="22534" y="30561"/>
                  </a:lnTo>
                  <a:lnTo>
                    <a:pt x="43654" y="27779"/>
                  </a:lnTo>
                  <a:lnTo>
                    <a:pt x="56993" y="18266"/>
                  </a:lnTo>
                  <a:lnTo>
                    <a:pt x="60220" y="15352"/>
                  </a:lnTo>
                  <a:lnTo>
                    <a:pt x="69450" y="12115"/>
                  </a:lnTo>
                  <a:lnTo>
                    <a:pt x="115467" y="3080"/>
                  </a:lnTo>
                  <a:lnTo>
                    <a:pt x="12382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4616" name="SMARTInkShape-609"/>
          <p:cNvSpPr/>
          <p:nvPr>
            <p:custDataLst>
              <p:tags r:id="rId7"/>
            </p:custDataLst>
          </p:nvPr>
        </p:nvSpPr>
        <p:spPr>
          <a:xfrm>
            <a:off x="3990975" y="4181475"/>
            <a:ext cx="4181476" cy="113908"/>
          </a:xfrm>
          <a:custGeom>
            <a:avLst/>
            <a:gdLst/>
            <a:ahLst/>
            <a:cxnLst/>
            <a:rect l="0" t="0" r="0" b="0"/>
            <a:pathLst>
              <a:path w="4181476" h="113908">
                <a:moveTo>
                  <a:pt x="0" y="104775"/>
                </a:moveTo>
                <a:lnTo>
                  <a:pt x="0" y="104775"/>
                </a:lnTo>
                <a:lnTo>
                  <a:pt x="0" y="109832"/>
                </a:lnTo>
                <a:lnTo>
                  <a:pt x="1058" y="111321"/>
                </a:lnTo>
                <a:lnTo>
                  <a:pt x="2822" y="112314"/>
                </a:lnTo>
                <a:lnTo>
                  <a:pt x="8201" y="113907"/>
                </a:lnTo>
                <a:lnTo>
                  <a:pt x="16868" y="107676"/>
                </a:lnTo>
                <a:lnTo>
                  <a:pt x="26752" y="105635"/>
                </a:lnTo>
                <a:lnTo>
                  <a:pt x="70035" y="104779"/>
                </a:lnTo>
                <a:lnTo>
                  <a:pt x="87683" y="104775"/>
                </a:lnTo>
                <a:lnTo>
                  <a:pt x="94708" y="101953"/>
                </a:lnTo>
                <a:lnTo>
                  <a:pt x="101359" y="98229"/>
                </a:lnTo>
                <a:lnTo>
                  <a:pt x="112112" y="96133"/>
                </a:lnTo>
                <a:lnTo>
                  <a:pt x="155507" y="95273"/>
                </a:lnTo>
                <a:lnTo>
                  <a:pt x="185119" y="94193"/>
                </a:lnTo>
                <a:lnTo>
                  <a:pt x="221084" y="87049"/>
                </a:lnTo>
                <a:lnTo>
                  <a:pt x="263144" y="85842"/>
                </a:lnTo>
                <a:lnTo>
                  <a:pt x="305586" y="85740"/>
                </a:lnTo>
                <a:lnTo>
                  <a:pt x="352528" y="85727"/>
                </a:lnTo>
                <a:lnTo>
                  <a:pt x="400064" y="85725"/>
                </a:lnTo>
                <a:lnTo>
                  <a:pt x="444698" y="84667"/>
                </a:lnTo>
                <a:lnTo>
                  <a:pt x="488009" y="78186"/>
                </a:lnTo>
                <a:lnTo>
                  <a:pt x="524537" y="76789"/>
                </a:lnTo>
                <a:lnTo>
                  <a:pt x="569749" y="76317"/>
                </a:lnTo>
                <a:lnTo>
                  <a:pt x="604613" y="76234"/>
                </a:lnTo>
                <a:lnTo>
                  <a:pt x="646810" y="71153"/>
                </a:lnTo>
                <a:lnTo>
                  <a:pt x="687771" y="68002"/>
                </a:lnTo>
                <a:lnTo>
                  <a:pt x="726718" y="67068"/>
                </a:lnTo>
                <a:lnTo>
                  <a:pt x="770125" y="66792"/>
                </a:lnTo>
                <a:lnTo>
                  <a:pt x="816501" y="61653"/>
                </a:lnTo>
                <a:lnTo>
                  <a:pt x="863756" y="58484"/>
                </a:lnTo>
                <a:lnTo>
                  <a:pt x="911271" y="57546"/>
                </a:lnTo>
                <a:lnTo>
                  <a:pt x="958864" y="57267"/>
                </a:lnTo>
                <a:lnTo>
                  <a:pt x="1006479" y="57184"/>
                </a:lnTo>
                <a:lnTo>
                  <a:pt x="1054102" y="57160"/>
                </a:lnTo>
                <a:lnTo>
                  <a:pt x="1088673" y="54332"/>
                </a:lnTo>
                <a:lnTo>
                  <a:pt x="1124146" y="50606"/>
                </a:lnTo>
                <a:lnTo>
                  <a:pt x="1157551" y="48950"/>
                </a:lnTo>
                <a:lnTo>
                  <a:pt x="1192859" y="48214"/>
                </a:lnTo>
                <a:lnTo>
                  <a:pt x="1229718" y="47887"/>
                </a:lnTo>
                <a:lnTo>
                  <a:pt x="1267266" y="47742"/>
                </a:lnTo>
                <a:lnTo>
                  <a:pt x="1305121" y="47677"/>
                </a:lnTo>
                <a:lnTo>
                  <a:pt x="1343112" y="47648"/>
                </a:lnTo>
                <a:lnTo>
                  <a:pt x="1381163" y="47635"/>
                </a:lnTo>
                <a:lnTo>
                  <a:pt x="1419242" y="47630"/>
                </a:lnTo>
                <a:lnTo>
                  <a:pt x="1457333" y="47627"/>
                </a:lnTo>
                <a:lnTo>
                  <a:pt x="1495428" y="47625"/>
                </a:lnTo>
                <a:lnTo>
                  <a:pt x="1536348" y="47625"/>
                </a:lnTo>
                <a:lnTo>
                  <a:pt x="1578172" y="47625"/>
                </a:lnTo>
                <a:lnTo>
                  <a:pt x="1617926" y="47625"/>
                </a:lnTo>
                <a:lnTo>
                  <a:pt x="1659584" y="47625"/>
                </a:lnTo>
                <a:lnTo>
                  <a:pt x="1702793" y="47625"/>
                </a:lnTo>
                <a:lnTo>
                  <a:pt x="1746691" y="47625"/>
                </a:lnTo>
                <a:lnTo>
                  <a:pt x="1790896" y="47625"/>
                </a:lnTo>
                <a:lnTo>
                  <a:pt x="1835237" y="47625"/>
                </a:lnTo>
                <a:lnTo>
                  <a:pt x="1879639" y="47625"/>
                </a:lnTo>
                <a:lnTo>
                  <a:pt x="1924067" y="47625"/>
                </a:lnTo>
                <a:lnTo>
                  <a:pt x="1968507" y="47625"/>
                </a:lnTo>
                <a:lnTo>
                  <a:pt x="2012953" y="47625"/>
                </a:lnTo>
                <a:lnTo>
                  <a:pt x="2057401" y="50447"/>
                </a:lnTo>
                <a:lnTo>
                  <a:pt x="2102909" y="54171"/>
                </a:lnTo>
                <a:lnTo>
                  <a:pt x="2126897" y="55164"/>
                </a:lnTo>
                <a:lnTo>
                  <a:pt x="2151356" y="55826"/>
                </a:lnTo>
                <a:lnTo>
                  <a:pt x="2176129" y="56267"/>
                </a:lnTo>
                <a:lnTo>
                  <a:pt x="2201111" y="56561"/>
                </a:lnTo>
                <a:lnTo>
                  <a:pt x="2226232" y="56757"/>
                </a:lnTo>
                <a:lnTo>
                  <a:pt x="2250388" y="56888"/>
                </a:lnTo>
                <a:lnTo>
                  <a:pt x="2296983" y="57033"/>
                </a:lnTo>
                <a:lnTo>
                  <a:pt x="2320839" y="57072"/>
                </a:lnTo>
                <a:lnTo>
                  <a:pt x="2345209" y="57098"/>
                </a:lnTo>
                <a:lnTo>
                  <a:pt x="2369922" y="57116"/>
                </a:lnTo>
                <a:lnTo>
                  <a:pt x="2394865" y="57127"/>
                </a:lnTo>
                <a:lnTo>
                  <a:pt x="2419960" y="57135"/>
                </a:lnTo>
                <a:lnTo>
                  <a:pt x="2445157" y="57140"/>
                </a:lnTo>
                <a:lnTo>
                  <a:pt x="2470421" y="57143"/>
                </a:lnTo>
                <a:lnTo>
                  <a:pt x="2495731" y="57145"/>
                </a:lnTo>
                <a:lnTo>
                  <a:pt x="2521070" y="57147"/>
                </a:lnTo>
                <a:lnTo>
                  <a:pt x="2547489" y="57148"/>
                </a:lnTo>
                <a:lnTo>
                  <a:pt x="2574627" y="57149"/>
                </a:lnTo>
                <a:lnTo>
                  <a:pt x="2602242" y="57150"/>
                </a:lnTo>
                <a:lnTo>
                  <a:pt x="2629120" y="57150"/>
                </a:lnTo>
                <a:lnTo>
                  <a:pt x="2655505" y="57150"/>
                </a:lnTo>
                <a:lnTo>
                  <a:pt x="2681562" y="57150"/>
                </a:lnTo>
                <a:lnTo>
                  <a:pt x="2707399" y="57150"/>
                </a:lnTo>
                <a:lnTo>
                  <a:pt x="2733091" y="57150"/>
                </a:lnTo>
                <a:lnTo>
                  <a:pt x="2758687" y="57150"/>
                </a:lnTo>
                <a:lnTo>
                  <a:pt x="2785274" y="57150"/>
                </a:lnTo>
                <a:lnTo>
                  <a:pt x="2812524" y="57150"/>
                </a:lnTo>
                <a:lnTo>
                  <a:pt x="2840217" y="57150"/>
                </a:lnTo>
                <a:lnTo>
                  <a:pt x="2867144" y="57150"/>
                </a:lnTo>
                <a:lnTo>
                  <a:pt x="2893563" y="57150"/>
                </a:lnTo>
                <a:lnTo>
                  <a:pt x="2919642" y="57150"/>
                </a:lnTo>
                <a:lnTo>
                  <a:pt x="2946553" y="56092"/>
                </a:lnTo>
                <a:lnTo>
                  <a:pt x="2974018" y="54328"/>
                </a:lnTo>
                <a:lnTo>
                  <a:pt x="3001853" y="52093"/>
                </a:lnTo>
                <a:lnTo>
                  <a:pt x="3029936" y="50604"/>
                </a:lnTo>
                <a:lnTo>
                  <a:pt x="3058182" y="49611"/>
                </a:lnTo>
                <a:lnTo>
                  <a:pt x="3086538" y="48949"/>
                </a:lnTo>
                <a:lnTo>
                  <a:pt x="3114967" y="48508"/>
                </a:lnTo>
                <a:lnTo>
                  <a:pt x="3143445" y="48214"/>
                </a:lnTo>
                <a:lnTo>
                  <a:pt x="3171954" y="48018"/>
                </a:lnTo>
                <a:lnTo>
                  <a:pt x="3199428" y="47887"/>
                </a:lnTo>
                <a:lnTo>
                  <a:pt x="3226210" y="47800"/>
                </a:lnTo>
                <a:lnTo>
                  <a:pt x="3252532" y="47742"/>
                </a:lnTo>
                <a:lnTo>
                  <a:pt x="3279604" y="46644"/>
                </a:lnTo>
                <a:lnTo>
                  <a:pt x="3307178" y="44855"/>
                </a:lnTo>
                <a:lnTo>
                  <a:pt x="3335086" y="42603"/>
                </a:lnTo>
                <a:lnTo>
                  <a:pt x="3363215" y="41102"/>
                </a:lnTo>
                <a:lnTo>
                  <a:pt x="3391493" y="40101"/>
                </a:lnTo>
                <a:lnTo>
                  <a:pt x="3419870" y="39434"/>
                </a:lnTo>
                <a:lnTo>
                  <a:pt x="3448314" y="38989"/>
                </a:lnTo>
                <a:lnTo>
                  <a:pt x="3476801" y="38693"/>
                </a:lnTo>
                <a:lnTo>
                  <a:pt x="3505317" y="38496"/>
                </a:lnTo>
                <a:lnTo>
                  <a:pt x="3532794" y="37305"/>
                </a:lnTo>
                <a:lnTo>
                  <a:pt x="3559580" y="35454"/>
                </a:lnTo>
                <a:lnTo>
                  <a:pt x="3585903" y="33161"/>
                </a:lnTo>
                <a:lnTo>
                  <a:pt x="3612977" y="31633"/>
                </a:lnTo>
                <a:lnTo>
                  <a:pt x="3640552" y="30613"/>
                </a:lnTo>
                <a:lnTo>
                  <a:pt x="3668460" y="29933"/>
                </a:lnTo>
                <a:lnTo>
                  <a:pt x="3695531" y="29481"/>
                </a:lnTo>
                <a:lnTo>
                  <a:pt x="3722046" y="29179"/>
                </a:lnTo>
                <a:lnTo>
                  <a:pt x="3748189" y="28977"/>
                </a:lnTo>
                <a:lnTo>
                  <a:pt x="3774085" y="27785"/>
                </a:lnTo>
                <a:lnTo>
                  <a:pt x="3799815" y="25931"/>
                </a:lnTo>
                <a:lnTo>
                  <a:pt x="3825435" y="23638"/>
                </a:lnTo>
                <a:lnTo>
                  <a:pt x="3852039" y="22108"/>
                </a:lnTo>
                <a:lnTo>
                  <a:pt x="3879301" y="21089"/>
                </a:lnTo>
                <a:lnTo>
                  <a:pt x="3907001" y="20410"/>
                </a:lnTo>
                <a:lnTo>
                  <a:pt x="3933933" y="18898"/>
                </a:lnTo>
                <a:lnTo>
                  <a:pt x="3960356" y="16832"/>
                </a:lnTo>
                <a:lnTo>
                  <a:pt x="3986437" y="14396"/>
                </a:lnTo>
                <a:lnTo>
                  <a:pt x="4012291" y="12772"/>
                </a:lnTo>
                <a:lnTo>
                  <a:pt x="4037995" y="11690"/>
                </a:lnTo>
                <a:lnTo>
                  <a:pt x="4063596" y="10969"/>
                </a:lnTo>
                <a:lnTo>
                  <a:pt x="4088072" y="9429"/>
                </a:lnTo>
                <a:lnTo>
                  <a:pt x="4135024" y="4896"/>
                </a:lnTo>
                <a:lnTo>
                  <a:pt x="4181475" y="0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617" name="SMARTInkShape-610"/>
          <p:cNvSpPr/>
          <p:nvPr>
            <p:custDataLst>
              <p:tags r:id="rId8"/>
            </p:custDataLst>
          </p:nvPr>
        </p:nvSpPr>
        <p:spPr>
          <a:xfrm>
            <a:off x="3724275" y="4305300"/>
            <a:ext cx="133351" cy="28576"/>
          </a:xfrm>
          <a:custGeom>
            <a:avLst/>
            <a:gdLst/>
            <a:ahLst/>
            <a:cxnLst/>
            <a:rect l="0" t="0" r="0" b="0"/>
            <a:pathLst>
              <a:path w="133351" h="28576">
                <a:moveTo>
                  <a:pt x="28575" y="28575"/>
                </a:moveTo>
                <a:lnTo>
                  <a:pt x="28575" y="28575"/>
                </a:lnTo>
                <a:lnTo>
                  <a:pt x="19060" y="19060"/>
                </a:lnTo>
                <a:lnTo>
                  <a:pt x="0" y="19050"/>
                </a:lnTo>
                <a:lnTo>
                  <a:pt x="32188" y="19050"/>
                </a:lnTo>
                <a:lnTo>
                  <a:pt x="34159" y="17992"/>
                </a:lnTo>
                <a:lnTo>
                  <a:pt x="35473" y="16228"/>
                </a:lnTo>
                <a:lnTo>
                  <a:pt x="36349" y="13993"/>
                </a:lnTo>
                <a:lnTo>
                  <a:pt x="37991" y="12504"/>
                </a:lnTo>
                <a:lnTo>
                  <a:pt x="46147" y="9918"/>
                </a:lnTo>
                <a:lnTo>
                  <a:pt x="60752" y="9559"/>
                </a:lnTo>
                <a:lnTo>
                  <a:pt x="66865" y="6718"/>
                </a:lnTo>
                <a:lnTo>
                  <a:pt x="74356" y="1327"/>
                </a:lnTo>
                <a:lnTo>
                  <a:pt x="84239" y="117"/>
                </a:lnTo>
                <a:lnTo>
                  <a:pt x="131173" y="0"/>
                </a:lnTo>
                <a:lnTo>
                  <a:pt x="133222" y="0"/>
                </a:lnTo>
                <a:lnTo>
                  <a:pt x="133350" y="9525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4622" name="SMARTInkShape-Group107"/>
          <p:cNvGrpSpPr/>
          <p:nvPr/>
        </p:nvGrpSpPr>
        <p:grpSpPr>
          <a:xfrm>
            <a:off x="4095750" y="3933825"/>
            <a:ext cx="381001" cy="257176"/>
            <a:chOff x="4095750" y="3933825"/>
            <a:chExt cx="381001" cy="257176"/>
          </a:xfrm>
        </p:grpSpPr>
        <p:sp>
          <p:nvSpPr>
            <p:cNvPr id="24618" name="SMARTInkShape-611"/>
            <p:cNvSpPr/>
            <p:nvPr>
              <p:custDataLst>
                <p:tags r:id="rId78"/>
              </p:custDataLst>
            </p:nvPr>
          </p:nvSpPr>
          <p:spPr>
            <a:xfrm>
              <a:off x="4095750" y="3933825"/>
              <a:ext cx="142876" cy="257176"/>
            </a:xfrm>
            <a:custGeom>
              <a:avLst/>
              <a:gdLst/>
              <a:ahLst/>
              <a:cxnLst/>
              <a:rect l="0" t="0" r="0" b="0"/>
              <a:pathLst>
                <a:path w="142876" h="257176">
                  <a:moveTo>
                    <a:pt x="66675" y="9525"/>
                  </a:moveTo>
                  <a:lnTo>
                    <a:pt x="66675" y="9525"/>
                  </a:lnTo>
                  <a:lnTo>
                    <a:pt x="66675" y="0"/>
                  </a:lnTo>
                  <a:lnTo>
                    <a:pt x="66675" y="5057"/>
                  </a:lnTo>
                  <a:lnTo>
                    <a:pt x="65617" y="6546"/>
                  </a:lnTo>
                  <a:lnTo>
                    <a:pt x="63853" y="7539"/>
                  </a:lnTo>
                  <a:lnTo>
                    <a:pt x="61619" y="8201"/>
                  </a:lnTo>
                  <a:lnTo>
                    <a:pt x="60129" y="9701"/>
                  </a:lnTo>
                  <a:lnTo>
                    <a:pt x="57543" y="17610"/>
                  </a:lnTo>
                  <a:lnTo>
                    <a:pt x="57150" y="45871"/>
                  </a:lnTo>
                  <a:lnTo>
                    <a:pt x="48949" y="55672"/>
                  </a:lnTo>
                  <a:lnTo>
                    <a:pt x="47741" y="65221"/>
                  </a:lnTo>
                  <a:lnTo>
                    <a:pt x="47659" y="71301"/>
                  </a:lnTo>
                  <a:lnTo>
                    <a:pt x="46590" y="72934"/>
                  </a:lnTo>
                  <a:lnTo>
                    <a:pt x="44818" y="74023"/>
                  </a:lnTo>
                  <a:lnTo>
                    <a:pt x="42579" y="74749"/>
                  </a:lnTo>
                  <a:lnTo>
                    <a:pt x="41086" y="76290"/>
                  </a:lnTo>
                  <a:lnTo>
                    <a:pt x="38100" y="85722"/>
                  </a:lnTo>
                  <a:lnTo>
                    <a:pt x="38100" y="57578"/>
                  </a:lnTo>
                  <a:lnTo>
                    <a:pt x="47591" y="47660"/>
                  </a:lnTo>
                  <a:lnTo>
                    <a:pt x="65317" y="47625"/>
                  </a:lnTo>
                  <a:lnTo>
                    <a:pt x="65769" y="48683"/>
                  </a:lnTo>
                  <a:lnTo>
                    <a:pt x="66272" y="52682"/>
                  </a:lnTo>
                  <a:lnTo>
                    <a:pt x="69319" y="57986"/>
                  </a:lnTo>
                  <a:lnTo>
                    <a:pt x="73142" y="63872"/>
                  </a:lnTo>
                  <a:lnTo>
                    <a:pt x="75294" y="73135"/>
                  </a:lnTo>
                  <a:lnTo>
                    <a:pt x="75797" y="79424"/>
                  </a:lnTo>
                  <a:lnTo>
                    <a:pt x="78844" y="85747"/>
                  </a:lnTo>
                  <a:lnTo>
                    <a:pt x="82667" y="92085"/>
                  </a:lnTo>
                  <a:lnTo>
                    <a:pt x="85121" y="104777"/>
                  </a:lnTo>
                  <a:lnTo>
                    <a:pt x="85690" y="132057"/>
                  </a:lnTo>
                  <a:lnTo>
                    <a:pt x="82887" y="140889"/>
                  </a:lnTo>
                  <a:lnTo>
                    <a:pt x="79172" y="149401"/>
                  </a:lnTo>
                  <a:lnTo>
                    <a:pt x="75402" y="176840"/>
                  </a:lnTo>
                  <a:lnTo>
                    <a:pt x="68712" y="190310"/>
                  </a:lnTo>
                  <a:lnTo>
                    <a:pt x="68033" y="193549"/>
                  </a:lnTo>
                  <a:lnTo>
                    <a:pt x="47534" y="233891"/>
                  </a:lnTo>
                  <a:lnTo>
                    <a:pt x="45448" y="235302"/>
                  </a:lnTo>
                  <a:lnTo>
                    <a:pt x="37455" y="237289"/>
                  </a:lnTo>
                  <a:lnTo>
                    <a:pt x="34495" y="237567"/>
                  </a:lnTo>
                  <a:lnTo>
                    <a:pt x="32522" y="238811"/>
                  </a:lnTo>
                  <a:lnTo>
                    <a:pt x="31206" y="240700"/>
                  </a:lnTo>
                  <a:lnTo>
                    <a:pt x="30329" y="243016"/>
                  </a:lnTo>
                  <a:lnTo>
                    <a:pt x="28686" y="244561"/>
                  </a:lnTo>
                  <a:lnTo>
                    <a:pt x="20528" y="247243"/>
                  </a:lnTo>
                  <a:lnTo>
                    <a:pt x="10978" y="247614"/>
                  </a:lnTo>
                  <a:lnTo>
                    <a:pt x="430" y="238516"/>
                  </a:lnTo>
                  <a:lnTo>
                    <a:pt x="0" y="209588"/>
                  </a:lnTo>
                  <a:lnTo>
                    <a:pt x="8201" y="209553"/>
                  </a:lnTo>
                  <a:lnTo>
                    <a:pt x="16868" y="216096"/>
                  </a:lnTo>
                  <a:lnTo>
                    <a:pt x="26824" y="218683"/>
                  </a:lnTo>
                  <a:lnTo>
                    <a:pt x="35834" y="225544"/>
                  </a:lnTo>
                  <a:lnTo>
                    <a:pt x="45863" y="228198"/>
                  </a:lnTo>
                  <a:lnTo>
                    <a:pt x="54882" y="235067"/>
                  </a:lnTo>
                  <a:lnTo>
                    <a:pt x="64913" y="237722"/>
                  </a:lnTo>
                  <a:lnTo>
                    <a:pt x="73931" y="244592"/>
                  </a:lnTo>
                  <a:lnTo>
                    <a:pt x="83963" y="247247"/>
                  </a:lnTo>
                  <a:lnTo>
                    <a:pt x="94812" y="256772"/>
                  </a:lnTo>
                  <a:lnTo>
                    <a:pt x="122074" y="257175"/>
                  </a:lnTo>
                  <a:lnTo>
                    <a:pt x="131872" y="248974"/>
                  </a:lnTo>
                  <a:lnTo>
                    <a:pt x="142875" y="2476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19" name="SMARTInkShape-612"/>
            <p:cNvSpPr/>
            <p:nvPr>
              <p:custDataLst>
                <p:tags r:id="rId79"/>
              </p:custDataLst>
            </p:nvPr>
          </p:nvSpPr>
          <p:spPr>
            <a:xfrm>
              <a:off x="4286250" y="4067185"/>
              <a:ext cx="38101" cy="47616"/>
            </a:xfrm>
            <a:custGeom>
              <a:avLst/>
              <a:gdLst/>
              <a:ahLst/>
              <a:cxnLst/>
              <a:rect l="0" t="0" r="0" b="0"/>
              <a:pathLst>
                <a:path w="38101" h="47616">
                  <a:moveTo>
                    <a:pt x="0" y="28565"/>
                  </a:moveTo>
                  <a:lnTo>
                    <a:pt x="0" y="28565"/>
                  </a:lnTo>
                  <a:lnTo>
                    <a:pt x="8201" y="28565"/>
                  </a:lnTo>
                  <a:lnTo>
                    <a:pt x="8642" y="27507"/>
                  </a:lnTo>
                  <a:lnTo>
                    <a:pt x="9515" y="19157"/>
                  </a:lnTo>
                  <a:lnTo>
                    <a:pt x="28565" y="0"/>
                  </a:lnTo>
                  <a:lnTo>
                    <a:pt x="28575" y="8192"/>
                  </a:lnTo>
                  <a:lnTo>
                    <a:pt x="29633" y="8633"/>
                  </a:lnTo>
                  <a:lnTo>
                    <a:pt x="37707" y="9481"/>
                  </a:lnTo>
                  <a:lnTo>
                    <a:pt x="38100" y="46164"/>
                  </a:lnTo>
                  <a:lnTo>
                    <a:pt x="37042" y="46648"/>
                  </a:lnTo>
                  <a:lnTo>
                    <a:pt x="28575" y="4761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20" name="SMARTInkShape-613"/>
            <p:cNvSpPr/>
            <p:nvPr>
              <p:custDataLst>
                <p:tags r:id="rId80"/>
              </p:custDataLst>
            </p:nvPr>
          </p:nvSpPr>
          <p:spPr>
            <a:xfrm>
              <a:off x="4429125" y="3962400"/>
              <a:ext cx="47626" cy="180976"/>
            </a:xfrm>
            <a:custGeom>
              <a:avLst/>
              <a:gdLst/>
              <a:ahLst/>
              <a:cxnLst/>
              <a:rect l="0" t="0" r="0" b="0"/>
              <a:pathLst>
                <a:path w="47626" h="180976">
                  <a:moveTo>
                    <a:pt x="0" y="142875"/>
                  </a:moveTo>
                  <a:lnTo>
                    <a:pt x="0" y="142875"/>
                  </a:lnTo>
                  <a:lnTo>
                    <a:pt x="0" y="125159"/>
                  </a:lnTo>
                  <a:lnTo>
                    <a:pt x="1058" y="124714"/>
                  </a:lnTo>
                  <a:lnTo>
                    <a:pt x="8201" y="123942"/>
                  </a:lnTo>
                  <a:lnTo>
                    <a:pt x="8937" y="121055"/>
                  </a:lnTo>
                  <a:lnTo>
                    <a:pt x="9409" y="115634"/>
                  </a:lnTo>
                  <a:lnTo>
                    <a:pt x="12296" y="114893"/>
                  </a:lnTo>
                  <a:lnTo>
                    <a:pt x="14548" y="114696"/>
                  </a:lnTo>
                  <a:lnTo>
                    <a:pt x="16049" y="113505"/>
                  </a:lnTo>
                  <a:lnTo>
                    <a:pt x="19845" y="104622"/>
                  </a:lnTo>
                  <a:lnTo>
                    <a:pt x="27217" y="96694"/>
                  </a:lnTo>
                  <a:lnTo>
                    <a:pt x="28173" y="90621"/>
                  </a:lnTo>
                  <a:lnTo>
                    <a:pt x="29365" y="88989"/>
                  </a:lnTo>
                  <a:lnTo>
                    <a:pt x="31218" y="87901"/>
                  </a:lnTo>
                  <a:lnTo>
                    <a:pt x="33513" y="87176"/>
                  </a:lnTo>
                  <a:lnTo>
                    <a:pt x="35041" y="85634"/>
                  </a:lnTo>
                  <a:lnTo>
                    <a:pt x="36742" y="81098"/>
                  </a:lnTo>
                  <a:lnTo>
                    <a:pt x="37698" y="72595"/>
                  </a:lnTo>
                  <a:lnTo>
                    <a:pt x="38890" y="70622"/>
                  </a:lnTo>
                  <a:lnTo>
                    <a:pt x="40743" y="69306"/>
                  </a:lnTo>
                  <a:lnTo>
                    <a:pt x="43038" y="68429"/>
                  </a:lnTo>
                  <a:lnTo>
                    <a:pt x="44566" y="66786"/>
                  </a:lnTo>
                  <a:lnTo>
                    <a:pt x="46267" y="62138"/>
                  </a:lnTo>
                  <a:lnTo>
                    <a:pt x="47625" y="16885"/>
                  </a:lnTo>
                  <a:lnTo>
                    <a:pt x="47625" y="0"/>
                  </a:lnTo>
                  <a:lnTo>
                    <a:pt x="39424" y="8201"/>
                  </a:lnTo>
                  <a:lnTo>
                    <a:pt x="38216" y="17610"/>
                  </a:lnTo>
                  <a:lnTo>
                    <a:pt x="38103" y="36346"/>
                  </a:lnTo>
                  <a:lnTo>
                    <a:pt x="31555" y="45358"/>
                  </a:lnTo>
                  <a:lnTo>
                    <a:pt x="29458" y="54244"/>
                  </a:lnTo>
                  <a:lnTo>
                    <a:pt x="28575" y="101868"/>
                  </a:lnTo>
                  <a:lnTo>
                    <a:pt x="28575" y="149129"/>
                  </a:lnTo>
                  <a:lnTo>
                    <a:pt x="28575" y="1809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21" name="SMARTInkShape-614"/>
            <p:cNvSpPr/>
            <p:nvPr>
              <p:custDataLst>
                <p:tags r:id="rId81"/>
              </p:custDataLst>
            </p:nvPr>
          </p:nvSpPr>
          <p:spPr>
            <a:xfrm>
              <a:off x="4381616" y="4171950"/>
              <a:ext cx="85610" cy="9526"/>
            </a:xfrm>
            <a:custGeom>
              <a:avLst/>
              <a:gdLst/>
              <a:ahLst/>
              <a:cxnLst/>
              <a:rect l="0" t="0" r="0" b="0"/>
              <a:pathLst>
                <a:path w="85610" h="9526">
                  <a:moveTo>
                    <a:pt x="9409" y="9525"/>
                  </a:moveTo>
                  <a:lnTo>
                    <a:pt x="9409" y="9525"/>
                  </a:lnTo>
                  <a:lnTo>
                    <a:pt x="0" y="9525"/>
                  </a:lnTo>
                  <a:lnTo>
                    <a:pt x="17576" y="9525"/>
                  </a:lnTo>
                  <a:lnTo>
                    <a:pt x="18029" y="8467"/>
                  </a:lnTo>
                  <a:lnTo>
                    <a:pt x="18532" y="4468"/>
                  </a:lnTo>
                  <a:lnTo>
                    <a:pt x="19724" y="2979"/>
                  </a:lnTo>
                  <a:lnTo>
                    <a:pt x="27101" y="393"/>
                  </a:lnTo>
                  <a:lnTo>
                    <a:pt x="74608" y="0"/>
                  </a:lnTo>
                  <a:lnTo>
                    <a:pt x="85609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4623" name="SMARTInkShape-615"/>
          <p:cNvSpPr/>
          <p:nvPr>
            <p:custDataLst>
              <p:tags r:id="rId9"/>
            </p:custDataLst>
          </p:nvPr>
        </p:nvSpPr>
        <p:spPr>
          <a:xfrm>
            <a:off x="4657742" y="3829170"/>
            <a:ext cx="95223" cy="485656"/>
          </a:xfrm>
          <a:custGeom>
            <a:avLst/>
            <a:gdLst/>
            <a:ahLst/>
            <a:cxnLst/>
            <a:rect l="0" t="0" r="0" b="0"/>
            <a:pathLst>
              <a:path w="95223" h="485656">
                <a:moveTo>
                  <a:pt x="76183" y="57030"/>
                </a:moveTo>
                <a:lnTo>
                  <a:pt x="76183" y="57030"/>
                </a:lnTo>
                <a:lnTo>
                  <a:pt x="76183" y="51973"/>
                </a:lnTo>
                <a:lnTo>
                  <a:pt x="79005" y="46669"/>
                </a:lnTo>
                <a:lnTo>
                  <a:pt x="82728" y="40783"/>
                </a:lnTo>
                <a:lnTo>
                  <a:pt x="85120" y="28382"/>
                </a:lnTo>
                <a:lnTo>
                  <a:pt x="85315" y="25231"/>
                </a:lnTo>
                <a:lnTo>
                  <a:pt x="86504" y="23131"/>
                </a:lnTo>
                <a:lnTo>
                  <a:pt x="88356" y="21731"/>
                </a:lnTo>
                <a:lnTo>
                  <a:pt x="90648" y="20797"/>
                </a:lnTo>
                <a:lnTo>
                  <a:pt x="92177" y="19116"/>
                </a:lnTo>
                <a:lnTo>
                  <a:pt x="95114" y="9846"/>
                </a:lnTo>
                <a:lnTo>
                  <a:pt x="95222" y="1243"/>
                </a:lnTo>
                <a:lnTo>
                  <a:pt x="94168" y="789"/>
                </a:lnTo>
                <a:lnTo>
                  <a:pt x="87031" y="0"/>
                </a:lnTo>
                <a:lnTo>
                  <a:pt x="71553" y="14073"/>
                </a:lnTo>
                <a:lnTo>
                  <a:pt x="68833" y="19593"/>
                </a:lnTo>
                <a:lnTo>
                  <a:pt x="68109" y="22547"/>
                </a:lnTo>
                <a:lnTo>
                  <a:pt x="66567" y="24516"/>
                </a:lnTo>
                <a:lnTo>
                  <a:pt x="62030" y="26704"/>
                </a:lnTo>
                <a:lnTo>
                  <a:pt x="60398" y="29405"/>
                </a:lnTo>
                <a:lnTo>
                  <a:pt x="54956" y="46125"/>
                </a:lnTo>
                <a:lnTo>
                  <a:pt x="52507" y="49760"/>
                </a:lnTo>
                <a:lnTo>
                  <a:pt x="40291" y="95644"/>
                </a:lnTo>
                <a:lnTo>
                  <a:pt x="31189" y="126001"/>
                </a:lnTo>
                <a:lnTo>
                  <a:pt x="26515" y="150138"/>
                </a:lnTo>
                <a:lnTo>
                  <a:pt x="13472" y="192410"/>
                </a:lnTo>
                <a:lnTo>
                  <a:pt x="10291" y="236211"/>
                </a:lnTo>
                <a:lnTo>
                  <a:pt x="4606" y="275751"/>
                </a:lnTo>
                <a:lnTo>
                  <a:pt x="896" y="314135"/>
                </a:lnTo>
                <a:lnTo>
                  <a:pt x="103" y="356764"/>
                </a:lnTo>
                <a:lnTo>
                  <a:pt x="0" y="397695"/>
                </a:lnTo>
                <a:lnTo>
                  <a:pt x="1048" y="410579"/>
                </a:lnTo>
                <a:lnTo>
                  <a:pt x="7524" y="430295"/>
                </a:lnTo>
                <a:lnTo>
                  <a:pt x="9684" y="440942"/>
                </a:lnTo>
                <a:lnTo>
                  <a:pt x="15793" y="453945"/>
                </a:lnTo>
                <a:lnTo>
                  <a:pt x="19131" y="468616"/>
                </a:lnTo>
                <a:lnTo>
                  <a:pt x="21215" y="471121"/>
                </a:lnTo>
                <a:lnTo>
                  <a:pt x="38275" y="483229"/>
                </a:lnTo>
                <a:lnTo>
                  <a:pt x="47608" y="485655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4632" name="SMARTInkShape-Group109"/>
          <p:cNvGrpSpPr/>
          <p:nvPr/>
        </p:nvGrpSpPr>
        <p:grpSpPr>
          <a:xfrm>
            <a:off x="4772025" y="3914788"/>
            <a:ext cx="1076326" cy="333360"/>
            <a:chOff x="4772025" y="3914788"/>
            <a:chExt cx="1076326" cy="333360"/>
          </a:xfrm>
        </p:grpSpPr>
        <p:sp>
          <p:nvSpPr>
            <p:cNvPr id="24624" name="SMARTInkShape-616"/>
            <p:cNvSpPr/>
            <p:nvPr>
              <p:custDataLst>
                <p:tags r:id="rId70"/>
              </p:custDataLst>
            </p:nvPr>
          </p:nvSpPr>
          <p:spPr>
            <a:xfrm>
              <a:off x="4772025" y="4095750"/>
              <a:ext cx="114301" cy="19051"/>
            </a:xfrm>
            <a:custGeom>
              <a:avLst/>
              <a:gdLst/>
              <a:ahLst/>
              <a:cxnLst/>
              <a:rect l="0" t="0" r="0" b="0"/>
              <a:pathLst>
                <a:path w="114301" h="19051">
                  <a:moveTo>
                    <a:pt x="9525" y="19050"/>
                  </a:moveTo>
                  <a:lnTo>
                    <a:pt x="9525" y="19050"/>
                  </a:lnTo>
                  <a:lnTo>
                    <a:pt x="9525" y="9642"/>
                  </a:lnTo>
                  <a:lnTo>
                    <a:pt x="0" y="9525"/>
                  </a:lnTo>
                  <a:lnTo>
                    <a:pt x="23704" y="9525"/>
                  </a:lnTo>
                  <a:lnTo>
                    <a:pt x="25328" y="8467"/>
                  </a:lnTo>
                  <a:lnTo>
                    <a:pt x="26410" y="6703"/>
                  </a:lnTo>
                  <a:lnTo>
                    <a:pt x="27132" y="4468"/>
                  </a:lnTo>
                  <a:lnTo>
                    <a:pt x="28671" y="2979"/>
                  </a:lnTo>
                  <a:lnTo>
                    <a:pt x="36649" y="393"/>
                  </a:lnTo>
                  <a:lnTo>
                    <a:pt x="84274" y="0"/>
                  </a:lnTo>
                  <a:lnTo>
                    <a:pt x="103047" y="0"/>
                  </a:lnTo>
                  <a:lnTo>
                    <a:pt x="114300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25" name="SMARTInkShape-617"/>
            <p:cNvSpPr/>
            <p:nvPr>
              <p:custDataLst>
                <p:tags r:id="rId71"/>
              </p:custDataLst>
            </p:nvPr>
          </p:nvSpPr>
          <p:spPr>
            <a:xfrm>
              <a:off x="4905375" y="4029076"/>
              <a:ext cx="47626" cy="161914"/>
            </a:xfrm>
            <a:custGeom>
              <a:avLst/>
              <a:gdLst/>
              <a:ahLst/>
              <a:cxnLst/>
              <a:rect l="0" t="0" r="0" b="0"/>
              <a:pathLst>
                <a:path w="47626" h="161914">
                  <a:moveTo>
                    <a:pt x="0" y="66674"/>
                  </a:moveTo>
                  <a:lnTo>
                    <a:pt x="0" y="66674"/>
                  </a:lnTo>
                  <a:lnTo>
                    <a:pt x="0" y="61617"/>
                  </a:lnTo>
                  <a:lnTo>
                    <a:pt x="1058" y="60128"/>
                  </a:lnTo>
                  <a:lnTo>
                    <a:pt x="2822" y="59135"/>
                  </a:lnTo>
                  <a:lnTo>
                    <a:pt x="8201" y="57542"/>
                  </a:lnTo>
                  <a:lnTo>
                    <a:pt x="17610" y="48982"/>
                  </a:lnTo>
                  <a:lnTo>
                    <a:pt x="19824" y="40288"/>
                  </a:lnTo>
                  <a:lnTo>
                    <a:pt x="36656" y="20526"/>
                  </a:lnTo>
                  <a:lnTo>
                    <a:pt x="37672" y="14430"/>
                  </a:lnTo>
                  <a:lnTo>
                    <a:pt x="38873" y="12794"/>
                  </a:lnTo>
                  <a:lnTo>
                    <a:pt x="43030" y="10978"/>
                  </a:lnTo>
                  <a:lnTo>
                    <a:pt x="44562" y="9435"/>
                  </a:lnTo>
                  <a:lnTo>
                    <a:pt x="47625" y="2"/>
                  </a:lnTo>
                  <a:lnTo>
                    <a:pt x="47625" y="0"/>
                  </a:lnTo>
                  <a:lnTo>
                    <a:pt x="47625" y="46451"/>
                  </a:lnTo>
                  <a:lnTo>
                    <a:pt x="44803" y="55217"/>
                  </a:lnTo>
                  <a:lnTo>
                    <a:pt x="41080" y="62640"/>
                  </a:lnTo>
                  <a:lnTo>
                    <a:pt x="38493" y="79261"/>
                  </a:lnTo>
                  <a:lnTo>
                    <a:pt x="38101" y="123824"/>
                  </a:lnTo>
                  <a:lnTo>
                    <a:pt x="38100" y="161886"/>
                  </a:lnTo>
                  <a:lnTo>
                    <a:pt x="43156" y="161913"/>
                  </a:lnTo>
                  <a:lnTo>
                    <a:pt x="44645" y="160859"/>
                  </a:lnTo>
                  <a:lnTo>
                    <a:pt x="45639" y="159097"/>
                  </a:lnTo>
                  <a:lnTo>
                    <a:pt x="47363" y="152223"/>
                  </a:lnTo>
                  <a:lnTo>
                    <a:pt x="47625" y="14287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26" name="SMARTInkShape-618"/>
            <p:cNvSpPr/>
            <p:nvPr>
              <p:custDataLst>
                <p:tags r:id="rId72"/>
              </p:custDataLst>
            </p:nvPr>
          </p:nvSpPr>
          <p:spPr>
            <a:xfrm>
              <a:off x="5019791" y="4020874"/>
              <a:ext cx="123707" cy="217714"/>
            </a:xfrm>
            <a:custGeom>
              <a:avLst/>
              <a:gdLst/>
              <a:ahLst/>
              <a:cxnLst/>
              <a:rect l="0" t="0" r="0" b="0"/>
              <a:pathLst>
                <a:path w="123707" h="217714">
                  <a:moveTo>
                    <a:pt x="28459" y="8201"/>
                  </a:moveTo>
                  <a:lnTo>
                    <a:pt x="28459" y="8201"/>
                  </a:lnTo>
                  <a:lnTo>
                    <a:pt x="28459" y="0"/>
                  </a:lnTo>
                  <a:lnTo>
                    <a:pt x="28459" y="4125"/>
                  </a:lnTo>
                  <a:lnTo>
                    <a:pt x="27401" y="5483"/>
                  </a:lnTo>
                  <a:lnTo>
                    <a:pt x="20258" y="7843"/>
                  </a:lnTo>
                  <a:lnTo>
                    <a:pt x="19522" y="10864"/>
                  </a:lnTo>
                  <a:lnTo>
                    <a:pt x="19050" y="21427"/>
                  </a:lnTo>
                  <a:lnTo>
                    <a:pt x="17953" y="23368"/>
                  </a:lnTo>
                  <a:lnTo>
                    <a:pt x="16163" y="24662"/>
                  </a:lnTo>
                  <a:lnTo>
                    <a:pt x="13911" y="25525"/>
                  </a:lnTo>
                  <a:lnTo>
                    <a:pt x="12410" y="27159"/>
                  </a:lnTo>
                  <a:lnTo>
                    <a:pt x="10743" y="31796"/>
                  </a:lnTo>
                  <a:lnTo>
                    <a:pt x="8373" y="62200"/>
                  </a:lnTo>
                  <a:lnTo>
                    <a:pt x="1875" y="74881"/>
                  </a:lnTo>
                  <a:lnTo>
                    <a:pt x="0" y="92045"/>
                  </a:lnTo>
                  <a:lnTo>
                    <a:pt x="7438" y="104040"/>
                  </a:lnTo>
                  <a:lnTo>
                    <a:pt x="9375" y="112821"/>
                  </a:lnTo>
                  <a:lnTo>
                    <a:pt x="18541" y="112972"/>
                  </a:lnTo>
                  <a:lnTo>
                    <a:pt x="23874" y="107918"/>
                  </a:lnTo>
                  <a:lnTo>
                    <a:pt x="26422" y="102614"/>
                  </a:lnTo>
                  <a:lnTo>
                    <a:pt x="27101" y="99718"/>
                  </a:lnTo>
                  <a:lnTo>
                    <a:pt x="28611" y="97787"/>
                  </a:lnTo>
                  <a:lnTo>
                    <a:pt x="33113" y="95643"/>
                  </a:lnTo>
                  <a:lnTo>
                    <a:pt x="34737" y="94012"/>
                  </a:lnTo>
                  <a:lnTo>
                    <a:pt x="45333" y="74695"/>
                  </a:lnTo>
                  <a:lnTo>
                    <a:pt x="46058" y="71580"/>
                  </a:lnTo>
                  <a:lnTo>
                    <a:pt x="54857" y="55810"/>
                  </a:lnTo>
                  <a:lnTo>
                    <a:pt x="57029" y="15740"/>
                  </a:lnTo>
                  <a:lnTo>
                    <a:pt x="57034" y="9690"/>
                  </a:lnTo>
                  <a:lnTo>
                    <a:pt x="55975" y="9194"/>
                  </a:lnTo>
                  <a:lnTo>
                    <a:pt x="39424" y="8212"/>
                  </a:lnTo>
                  <a:lnTo>
                    <a:pt x="20385" y="25811"/>
                  </a:lnTo>
                  <a:lnTo>
                    <a:pt x="18162" y="34571"/>
                  </a:lnTo>
                  <a:lnTo>
                    <a:pt x="10771" y="44547"/>
                  </a:lnTo>
                  <a:lnTo>
                    <a:pt x="9678" y="53559"/>
                  </a:lnTo>
                  <a:lnTo>
                    <a:pt x="9529" y="59404"/>
                  </a:lnTo>
                  <a:lnTo>
                    <a:pt x="10547" y="61387"/>
                  </a:lnTo>
                  <a:lnTo>
                    <a:pt x="12284" y="62708"/>
                  </a:lnTo>
                  <a:lnTo>
                    <a:pt x="14501" y="63589"/>
                  </a:lnTo>
                  <a:lnTo>
                    <a:pt x="15978" y="65235"/>
                  </a:lnTo>
                  <a:lnTo>
                    <a:pt x="18545" y="73397"/>
                  </a:lnTo>
                  <a:lnTo>
                    <a:pt x="25403" y="82188"/>
                  </a:lnTo>
                  <a:lnTo>
                    <a:pt x="27101" y="88004"/>
                  </a:lnTo>
                  <a:lnTo>
                    <a:pt x="28612" y="89978"/>
                  </a:lnTo>
                  <a:lnTo>
                    <a:pt x="33113" y="92171"/>
                  </a:lnTo>
                  <a:lnTo>
                    <a:pt x="34737" y="93814"/>
                  </a:lnTo>
                  <a:lnTo>
                    <a:pt x="36541" y="98463"/>
                  </a:lnTo>
                  <a:lnTo>
                    <a:pt x="38080" y="100125"/>
                  </a:lnTo>
                  <a:lnTo>
                    <a:pt x="51115" y="108070"/>
                  </a:lnTo>
                  <a:lnTo>
                    <a:pt x="63469" y="118553"/>
                  </a:lnTo>
                  <a:lnTo>
                    <a:pt x="76101" y="124543"/>
                  </a:lnTo>
                  <a:lnTo>
                    <a:pt x="82441" y="128700"/>
                  </a:lnTo>
                  <a:lnTo>
                    <a:pt x="91961" y="132099"/>
                  </a:lnTo>
                  <a:lnTo>
                    <a:pt x="122254" y="159150"/>
                  </a:lnTo>
                  <a:lnTo>
                    <a:pt x="123581" y="168675"/>
                  </a:lnTo>
                  <a:lnTo>
                    <a:pt x="123706" y="179221"/>
                  </a:lnTo>
                  <a:lnTo>
                    <a:pt x="100029" y="203330"/>
                  </a:lnTo>
                  <a:lnTo>
                    <a:pt x="94487" y="206050"/>
                  </a:lnTo>
                  <a:lnTo>
                    <a:pt x="91528" y="206775"/>
                  </a:lnTo>
                  <a:lnTo>
                    <a:pt x="76255" y="216784"/>
                  </a:lnTo>
                  <a:lnTo>
                    <a:pt x="61942" y="217713"/>
                  </a:lnTo>
                  <a:lnTo>
                    <a:pt x="60307" y="216667"/>
                  </a:lnTo>
                  <a:lnTo>
                    <a:pt x="59216" y="214912"/>
                  </a:lnTo>
                  <a:lnTo>
                    <a:pt x="57322" y="208048"/>
                  </a:lnTo>
                  <a:lnTo>
                    <a:pt x="57034" y="17965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27" name="SMARTInkShape-619"/>
            <p:cNvSpPr/>
            <p:nvPr>
              <p:custDataLst>
                <p:tags r:id="rId73"/>
              </p:custDataLst>
            </p:nvPr>
          </p:nvSpPr>
          <p:spPr>
            <a:xfrm>
              <a:off x="5229225" y="4086225"/>
              <a:ext cx="104776" cy="19051"/>
            </a:xfrm>
            <a:custGeom>
              <a:avLst/>
              <a:gdLst/>
              <a:ahLst/>
              <a:cxnLst/>
              <a:rect l="0" t="0" r="0" b="0"/>
              <a:pathLst>
                <a:path w="104776" h="19051">
                  <a:moveTo>
                    <a:pt x="0" y="9525"/>
                  </a:moveTo>
                  <a:lnTo>
                    <a:pt x="0" y="9525"/>
                  </a:lnTo>
                  <a:lnTo>
                    <a:pt x="0" y="18657"/>
                  </a:lnTo>
                  <a:lnTo>
                    <a:pt x="0" y="9525"/>
                  </a:lnTo>
                  <a:lnTo>
                    <a:pt x="9491" y="19016"/>
                  </a:lnTo>
                  <a:lnTo>
                    <a:pt x="55672" y="19050"/>
                  </a:lnTo>
                  <a:lnTo>
                    <a:pt x="102774" y="19050"/>
                  </a:lnTo>
                  <a:lnTo>
                    <a:pt x="104775" y="19050"/>
                  </a:lnTo>
                  <a:lnTo>
                    <a:pt x="95250" y="9525"/>
                  </a:lnTo>
                  <a:lnTo>
                    <a:pt x="95250" y="10"/>
                  </a:lnTo>
                  <a:lnTo>
                    <a:pt x="8572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28" name="SMARTInkShape-620"/>
            <p:cNvSpPr/>
            <p:nvPr>
              <p:custDataLst>
                <p:tags r:id="rId74"/>
              </p:custDataLst>
            </p:nvPr>
          </p:nvSpPr>
          <p:spPr>
            <a:xfrm>
              <a:off x="5402037" y="3981450"/>
              <a:ext cx="92554" cy="209551"/>
            </a:xfrm>
            <a:custGeom>
              <a:avLst/>
              <a:gdLst/>
              <a:ahLst/>
              <a:cxnLst/>
              <a:rect l="0" t="0" r="0" b="0"/>
              <a:pathLst>
                <a:path w="92554" h="209551">
                  <a:moveTo>
                    <a:pt x="65313" y="9525"/>
                  </a:moveTo>
                  <a:lnTo>
                    <a:pt x="65313" y="9525"/>
                  </a:lnTo>
                  <a:lnTo>
                    <a:pt x="74722" y="9525"/>
                  </a:lnTo>
                  <a:lnTo>
                    <a:pt x="74838" y="0"/>
                  </a:lnTo>
                  <a:lnTo>
                    <a:pt x="57122" y="0"/>
                  </a:lnTo>
                  <a:lnTo>
                    <a:pt x="38943" y="15809"/>
                  </a:lnTo>
                  <a:lnTo>
                    <a:pt x="33132" y="17610"/>
                  </a:lnTo>
                  <a:lnTo>
                    <a:pt x="31158" y="19148"/>
                  </a:lnTo>
                  <a:lnTo>
                    <a:pt x="28966" y="23680"/>
                  </a:lnTo>
                  <a:lnTo>
                    <a:pt x="26501" y="35213"/>
                  </a:lnTo>
                  <a:lnTo>
                    <a:pt x="20769" y="44535"/>
                  </a:lnTo>
                  <a:lnTo>
                    <a:pt x="17543" y="54000"/>
                  </a:lnTo>
                  <a:lnTo>
                    <a:pt x="11412" y="64566"/>
                  </a:lnTo>
                  <a:lnTo>
                    <a:pt x="680" y="112140"/>
                  </a:lnTo>
                  <a:lnTo>
                    <a:pt x="0" y="116035"/>
                  </a:lnTo>
                  <a:lnTo>
                    <a:pt x="8004" y="161734"/>
                  </a:lnTo>
                  <a:lnTo>
                    <a:pt x="8056" y="164972"/>
                  </a:lnTo>
                  <a:lnTo>
                    <a:pt x="10938" y="171393"/>
                  </a:lnTo>
                  <a:lnTo>
                    <a:pt x="14688" y="177775"/>
                  </a:lnTo>
                  <a:lnTo>
                    <a:pt x="17857" y="187318"/>
                  </a:lnTo>
                  <a:lnTo>
                    <a:pt x="25772" y="198143"/>
                  </a:lnTo>
                  <a:lnTo>
                    <a:pt x="29395" y="199188"/>
                  </a:lnTo>
                  <a:lnTo>
                    <a:pt x="31842" y="199467"/>
                  </a:lnTo>
                  <a:lnTo>
                    <a:pt x="33474" y="200711"/>
                  </a:lnTo>
                  <a:lnTo>
                    <a:pt x="35287" y="204916"/>
                  </a:lnTo>
                  <a:lnTo>
                    <a:pt x="36829" y="206461"/>
                  </a:lnTo>
                  <a:lnTo>
                    <a:pt x="41366" y="208177"/>
                  </a:lnTo>
                  <a:lnTo>
                    <a:pt x="59091" y="209429"/>
                  </a:lnTo>
                  <a:lnTo>
                    <a:pt x="61164" y="208411"/>
                  </a:lnTo>
                  <a:lnTo>
                    <a:pt x="62547" y="206674"/>
                  </a:lnTo>
                  <a:lnTo>
                    <a:pt x="63469" y="204458"/>
                  </a:lnTo>
                  <a:lnTo>
                    <a:pt x="65142" y="202980"/>
                  </a:lnTo>
                  <a:lnTo>
                    <a:pt x="73353" y="200414"/>
                  </a:lnTo>
                  <a:lnTo>
                    <a:pt x="79455" y="200140"/>
                  </a:lnTo>
                  <a:lnTo>
                    <a:pt x="81090" y="199044"/>
                  </a:lnTo>
                  <a:lnTo>
                    <a:pt x="82181" y="197254"/>
                  </a:lnTo>
                  <a:lnTo>
                    <a:pt x="84075" y="190331"/>
                  </a:lnTo>
                  <a:lnTo>
                    <a:pt x="84235" y="185839"/>
                  </a:lnTo>
                  <a:lnTo>
                    <a:pt x="85335" y="184217"/>
                  </a:lnTo>
                  <a:lnTo>
                    <a:pt x="87128" y="183136"/>
                  </a:lnTo>
                  <a:lnTo>
                    <a:pt x="89382" y="182416"/>
                  </a:lnTo>
                  <a:lnTo>
                    <a:pt x="90884" y="180878"/>
                  </a:lnTo>
                  <a:lnTo>
                    <a:pt x="92553" y="176345"/>
                  </a:lnTo>
                  <a:lnTo>
                    <a:pt x="91939" y="174714"/>
                  </a:lnTo>
                  <a:lnTo>
                    <a:pt x="90472" y="173626"/>
                  </a:lnTo>
                  <a:lnTo>
                    <a:pt x="88436" y="172901"/>
                  </a:lnTo>
                  <a:lnTo>
                    <a:pt x="87078" y="171359"/>
                  </a:lnTo>
                  <a:lnTo>
                    <a:pt x="84721" y="163376"/>
                  </a:lnTo>
                  <a:lnTo>
                    <a:pt x="81701" y="162570"/>
                  </a:lnTo>
                  <a:lnTo>
                    <a:pt x="79413" y="162355"/>
                  </a:lnTo>
                  <a:lnTo>
                    <a:pt x="77888" y="161153"/>
                  </a:lnTo>
                  <a:lnTo>
                    <a:pt x="75240" y="153762"/>
                  </a:lnTo>
                  <a:lnTo>
                    <a:pt x="72195" y="153005"/>
                  </a:lnTo>
                  <a:lnTo>
                    <a:pt x="69900" y="152803"/>
                  </a:lnTo>
                  <a:lnTo>
                    <a:pt x="64530" y="155402"/>
                  </a:lnTo>
                  <a:lnTo>
                    <a:pt x="57515" y="160636"/>
                  </a:lnTo>
                  <a:lnTo>
                    <a:pt x="48525" y="162729"/>
                  </a:lnTo>
                  <a:lnTo>
                    <a:pt x="38499" y="170092"/>
                  </a:lnTo>
                  <a:lnTo>
                    <a:pt x="37521" y="173669"/>
                  </a:lnTo>
                  <a:lnTo>
                    <a:pt x="36892" y="184588"/>
                  </a:lnTo>
                  <a:lnTo>
                    <a:pt x="35783" y="186559"/>
                  </a:lnTo>
                  <a:lnTo>
                    <a:pt x="33984" y="187873"/>
                  </a:lnTo>
                  <a:lnTo>
                    <a:pt x="31727" y="188749"/>
                  </a:lnTo>
                  <a:lnTo>
                    <a:pt x="31281" y="190391"/>
                  </a:lnTo>
                  <a:lnTo>
                    <a:pt x="36119" y="200099"/>
                  </a:lnTo>
                  <a:lnTo>
                    <a:pt x="36463" y="204644"/>
                  </a:lnTo>
                  <a:lnTo>
                    <a:pt x="37613" y="206280"/>
                  </a:lnTo>
                  <a:lnTo>
                    <a:pt x="39437" y="207370"/>
                  </a:lnTo>
                  <a:lnTo>
                    <a:pt x="46263" y="2095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29" name="SMARTInkShape-621"/>
            <p:cNvSpPr/>
            <p:nvPr>
              <p:custDataLst>
                <p:tags r:id="rId75"/>
              </p:custDataLst>
            </p:nvPr>
          </p:nvSpPr>
          <p:spPr>
            <a:xfrm>
              <a:off x="5505450" y="3914788"/>
              <a:ext cx="104765" cy="333360"/>
            </a:xfrm>
            <a:custGeom>
              <a:avLst/>
              <a:gdLst/>
              <a:ahLst/>
              <a:cxnLst/>
              <a:rect l="0" t="0" r="0" b="0"/>
              <a:pathLst>
                <a:path w="104765" h="333360">
                  <a:moveTo>
                    <a:pt x="9525" y="28562"/>
                  </a:moveTo>
                  <a:lnTo>
                    <a:pt x="9525" y="28562"/>
                  </a:lnTo>
                  <a:lnTo>
                    <a:pt x="9525" y="23505"/>
                  </a:lnTo>
                  <a:lnTo>
                    <a:pt x="8467" y="22016"/>
                  </a:lnTo>
                  <a:lnTo>
                    <a:pt x="6703" y="21023"/>
                  </a:lnTo>
                  <a:lnTo>
                    <a:pt x="1324" y="19430"/>
                  </a:lnTo>
                  <a:lnTo>
                    <a:pt x="588" y="16389"/>
                  </a:lnTo>
                  <a:lnTo>
                    <a:pt x="0" y="0"/>
                  </a:lnTo>
                  <a:lnTo>
                    <a:pt x="14189" y="14176"/>
                  </a:lnTo>
                  <a:lnTo>
                    <a:pt x="16890" y="19699"/>
                  </a:lnTo>
                  <a:lnTo>
                    <a:pt x="19824" y="34999"/>
                  </a:lnTo>
                  <a:lnTo>
                    <a:pt x="26533" y="47629"/>
                  </a:lnTo>
                  <a:lnTo>
                    <a:pt x="27213" y="50798"/>
                  </a:lnTo>
                  <a:lnTo>
                    <a:pt x="33228" y="60315"/>
                  </a:lnTo>
                  <a:lnTo>
                    <a:pt x="53003" y="82537"/>
                  </a:lnTo>
                  <a:lnTo>
                    <a:pt x="71292" y="126595"/>
                  </a:lnTo>
                  <a:lnTo>
                    <a:pt x="79802" y="136395"/>
                  </a:lnTo>
                  <a:lnTo>
                    <a:pt x="83093" y="145632"/>
                  </a:lnTo>
                  <a:lnTo>
                    <a:pt x="85613" y="155735"/>
                  </a:lnTo>
                  <a:lnTo>
                    <a:pt x="93033" y="170844"/>
                  </a:lnTo>
                  <a:lnTo>
                    <a:pt x="104488" y="215618"/>
                  </a:lnTo>
                  <a:lnTo>
                    <a:pt x="104764" y="249478"/>
                  </a:lnTo>
                  <a:lnTo>
                    <a:pt x="101948" y="256569"/>
                  </a:lnTo>
                  <a:lnTo>
                    <a:pt x="98227" y="263248"/>
                  </a:lnTo>
                  <a:lnTo>
                    <a:pt x="95838" y="276160"/>
                  </a:lnTo>
                  <a:lnTo>
                    <a:pt x="95642" y="279353"/>
                  </a:lnTo>
                  <a:lnTo>
                    <a:pt x="92601" y="285722"/>
                  </a:lnTo>
                  <a:lnTo>
                    <a:pt x="88781" y="292080"/>
                  </a:lnTo>
                  <a:lnTo>
                    <a:pt x="85573" y="301610"/>
                  </a:lnTo>
                  <a:lnTo>
                    <a:pt x="68126" y="322348"/>
                  </a:lnTo>
                  <a:lnTo>
                    <a:pt x="66677" y="333337"/>
                  </a:lnTo>
                  <a:lnTo>
                    <a:pt x="66675" y="333359"/>
                  </a:lnTo>
                  <a:lnTo>
                    <a:pt x="66675" y="328305"/>
                  </a:lnTo>
                  <a:lnTo>
                    <a:pt x="69497" y="323000"/>
                  </a:lnTo>
                  <a:lnTo>
                    <a:pt x="76200" y="31431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30" name="SMARTInkShape-622"/>
            <p:cNvSpPr/>
            <p:nvPr>
              <p:custDataLst>
                <p:tags r:id="rId76"/>
              </p:custDataLst>
            </p:nvPr>
          </p:nvSpPr>
          <p:spPr>
            <a:xfrm>
              <a:off x="5743575" y="4048125"/>
              <a:ext cx="104776" cy="9526"/>
            </a:xfrm>
            <a:custGeom>
              <a:avLst/>
              <a:gdLst/>
              <a:ahLst/>
              <a:cxnLst/>
              <a:rect l="0" t="0" r="0" b="0"/>
              <a:pathLst>
                <a:path w="104776" h="9526">
                  <a:moveTo>
                    <a:pt x="0" y="9525"/>
                  </a:moveTo>
                  <a:lnTo>
                    <a:pt x="0" y="9525"/>
                  </a:lnTo>
                  <a:lnTo>
                    <a:pt x="47514" y="9525"/>
                  </a:lnTo>
                  <a:lnTo>
                    <a:pt x="60729" y="9525"/>
                  </a:lnTo>
                  <a:lnTo>
                    <a:pt x="62711" y="8467"/>
                  </a:lnTo>
                  <a:lnTo>
                    <a:pt x="64032" y="6703"/>
                  </a:lnTo>
                  <a:lnTo>
                    <a:pt x="64913" y="4468"/>
                  </a:lnTo>
                  <a:lnTo>
                    <a:pt x="66559" y="2979"/>
                  </a:lnTo>
                  <a:lnTo>
                    <a:pt x="74721" y="393"/>
                  </a:lnTo>
                  <a:lnTo>
                    <a:pt x="10477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31" name="SMARTInkShape-623"/>
            <p:cNvSpPr/>
            <p:nvPr>
              <p:custDataLst>
                <p:tags r:id="rId77"/>
              </p:custDataLst>
            </p:nvPr>
          </p:nvSpPr>
          <p:spPr>
            <a:xfrm>
              <a:off x="5781678" y="4000500"/>
              <a:ext cx="19048" cy="171451"/>
            </a:xfrm>
            <a:custGeom>
              <a:avLst/>
              <a:gdLst/>
              <a:ahLst/>
              <a:cxnLst/>
              <a:rect l="0" t="0" r="0" b="0"/>
              <a:pathLst>
                <a:path w="19048" h="171451">
                  <a:moveTo>
                    <a:pt x="19047" y="0"/>
                  </a:moveTo>
                  <a:lnTo>
                    <a:pt x="19047" y="0"/>
                  </a:lnTo>
                  <a:lnTo>
                    <a:pt x="13991" y="0"/>
                  </a:lnTo>
                  <a:lnTo>
                    <a:pt x="12502" y="1058"/>
                  </a:lnTo>
                  <a:lnTo>
                    <a:pt x="11508" y="2822"/>
                  </a:lnTo>
                  <a:lnTo>
                    <a:pt x="9915" y="8201"/>
                  </a:lnTo>
                  <a:lnTo>
                    <a:pt x="6874" y="8936"/>
                  </a:lnTo>
                  <a:lnTo>
                    <a:pt x="4582" y="9132"/>
                  </a:lnTo>
                  <a:lnTo>
                    <a:pt x="3053" y="10321"/>
                  </a:lnTo>
                  <a:lnTo>
                    <a:pt x="1355" y="14465"/>
                  </a:lnTo>
                  <a:lnTo>
                    <a:pt x="0" y="60329"/>
                  </a:lnTo>
                  <a:lnTo>
                    <a:pt x="2820" y="66677"/>
                  </a:lnTo>
                  <a:lnTo>
                    <a:pt x="6544" y="73026"/>
                  </a:lnTo>
                  <a:lnTo>
                    <a:pt x="8639" y="83608"/>
                  </a:lnTo>
                  <a:lnTo>
                    <a:pt x="9499" y="130089"/>
                  </a:lnTo>
                  <a:lnTo>
                    <a:pt x="9522" y="1714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35" name="SMARTInkShape-Group110"/>
          <p:cNvGrpSpPr/>
          <p:nvPr/>
        </p:nvGrpSpPr>
        <p:grpSpPr>
          <a:xfrm>
            <a:off x="6038853" y="3962400"/>
            <a:ext cx="238123" cy="238126"/>
            <a:chOff x="6038853" y="3962400"/>
            <a:chExt cx="238123" cy="238126"/>
          </a:xfrm>
        </p:grpSpPr>
        <p:sp>
          <p:nvSpPr>
            <p:cNvPr id="24633" name="SMARTInkShape-624"/>
            <p:cNvSpPr/>
            <p:nvPr>
              <p:custDataLst>
                <p:tags r:id="rId68"/>
              </p:custDataLst>
            </p:nvPr>
          </p:nvSpPr>
          <p:spPr>
            <a:xfrm>
              <a:off x="6038853" y="3962400"/>
              <a:ext cx="114288" cy="238126"/>
            </a:xfrm>
            <a:custGeom>
              <a:avLst/>
              <a:gdLst/>
              <a:ahLst/>
              <a:cxnLst/>
              <a:rect l="0" t="0" r="0" b="0"/>
              <a:pathLst>
                <a:path w="114288" h="238126">
                  <a:moveTo>
                    <a:pt x="19047" y="19050"/>
                  </a:moveTo>
                  <a:lnTo>
                    <a:pt x="19047" y="19050"/>
                  </a:lnTo>
                  <a:lnTo>
                    <a:pt x="19047" y="3"/>
                  </a:lnTo>
                  <a:lnTo>
                    <a:pt x="13991" y="0"/>
                  </a:lnTo>
                  <a:lnTo>
                    <a:pt x="12502" y="1058"/>
                  </a:lnTo>
                  <a:lnTo>
                    <a:pt x="11508" y="2823"/>
                  </a:lnTo>
                  <a:lnTo>
                    <a:pt x="9784" y="9701"/>
                  </a:lnTo>
                  <a:lnTo>
                    <a:pt x="9525" y="32181"/>
                  </a:lnTo>
                  <a:lnTo>
                    <a:pt x="6702" y="38292"/>
                  </a:lnTo>
                  <a:lnTo>
                    <a:pt x="2977" y="44535"/>
                  </a:lnTo>
                  <a:lnTo>
                    <a:pt x="585" y="57167"/>
                  </a:lnTo>
                  <a:lnTo>
                    <a:pt x="0" y="98425"/>
                  </a:lnTo>
                  <a:lnTo>
                    <a:pt x="2820" y="104775"/>
                  </a:lnTo>
                  <a:lnTo>
                    <a:pt x="6544" y="111125"/>
                  </a:lnTo>
                  <a:lnTo>
                    <a:pt x="9130" y="121943"/>
                  </a:lnTo>
                  <a:lnTo>
                    <a:pt x="9488" y="131861"/>
                  </a:lnTo>
                  <a:lnTo>
                    <a:pt x="17720" y="141420"/>
                  </a:lnTo>
                  <a:lnTo>
                    <a:pt x="23710" y="142444"/>
                  </a:lnTo>
                  <a:lnTo>
                    <a:pt x="25331" y="143646"/>
                  </a:lnTo>
                  <a:lnTo>
                    <a:pt x="27132" y="147803"/>
                  </a:lnTo>
                  <a:lnTo>
                    <a:pt x="28670" y="149335"/>
                  </a:lnTo>
                  <a:lnTo>
                    <a:pt x="33202" y="151038"/>
                  </a:lnTo>
                  <a:lnTo>
                    <a:pt x="41703" y="151997"/>
                  </a:lnTo>
                  <a:lnTo>
                    <a:pt x="43677" y="151073"/>
                  </a:lnTo>
                  <a:lnTo>
                    <a:pt x="44992" y="149398"/>
                  </a:lnTo>
                  <a:lnTo>
                    <a:pt x="45869" y="147224"/>
                  </a:lnTo>
                  <a:lnTo>
                    <a:pt x="47512" y="145774"/>
                  </a:lnTo>
                  <a:lnTo>
                    <a:pt x="52159" y="144164"/>
                  </a:lnTo>
                  <a:lnTo>
                    <a:pt x="69967" y="142988"/>
                  </a:lnTo>
                  <a:lnTo>
                    <a:pt x="72044" y="141892"/>
                  </a:lnTo>
                  <a:lnTo>
                    <a:pt x="73428" y="140103"/>
                  </a:lnTo>
                  <a:lnTo>
                    <a:pt x="76025" y="135293"/>
                  </a:lnTo>
                  <a:lnTo>
                    <a:pt x="80706" y="129627"/>
                  </a:lnTo>
                  <a:lnTo>
                    <a:pt x="86315" y="126404"/>
                  </a:lnTo>
                  <a:lnTo>
                    <a:pt x="89293" y="125544"/>
                  </a:lnTo>
                  <a:lnTo>
                    <a:pt x="91277" y="123913"/>
                  </a:lnTo>
                  <a:lnTo>
                    <a:pt x="103293" y="106536"/>
                  </a:lnTo>
                  <a:lnTo>
                    <a:pt x="104334" y="100241"/>
                  </a:lnTo>
                  <a:lnTo>
                    <a:pt x="104734" y="87487"/>
                  </a:lnTo>
                  <a:lnTo>
                    <a:pt x="112970" y="77679"/>
                  </a:lnTo>
                  <a:lnTo>
                    <a:pt x="114287" y="66803"/>
                  </a:lnTo>
                  <a:lnTo>
                    <a:pt x="105164" y="66678"/>
                  </a:lnTo>
                  <a:lnTo>
                    <a:pt x="103714" y="101687"/>
                  </a:lnTo>
                  <a:lnTo>
                    <a:pt x="99716" y="107988"/>
                  </a:lnTo>
                  <a:lnTo>
                    <a:pt x="99284" y="111151"/>
                  </a:lnTo>
                  <a:lnTo>
                    <a:pt x="104650" y="151812"/>
                  </a:lnTo>
                  <a:lnTo>
                    <a:pt x="104772" y="198728"/>
                  </a:lnTo>
                  <a:lnTo>
                    <a:pt x="104772" y="2381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34" name="SMARTInkShape-625"/>
            <p:cNvSpPr/>
            <p:nvPr>
              <p:custDataLst>
                <p:tags r:id="rId69"/>
              </p:custDataLst>
            </p:nvPr>
          </p:nvSpPr>
          <p:spPr>
            <a:xfrm>
              <a:off x="6257925" y="4067175"/>
              <a:ext cx="19051" cy="28576"/>
            </a:xfrm>
            <a:custGeom>
              <a:avLst/>
              <a:gdLst/>
              <a:ahLst/>
              <a:cxnLst/>
              <a:rect l="0" t="0" r="0" b="0"/>
              <a:pathLst>
                <a:path w="19051" h="28576">
                  <a:moveTo>
                    <a:pt x="9525" y="19050"/>
                  </a:moveTo>
                  <a:lnTo>
                    <a:pt x="9525" y="19050"/>
                  </a:lnTo>
                  <a:lnTo>
                    <a:pt x="9525" y="117"/>
                  </a:lnTo>
                  <a:lnTo>
                    <a:pt x="17726" y="10"/>
                  </a:lnTo>
                  <a:lnTo>
                    <a:pt x="18167" y="1065"/>
                  </a:lnTo>
                  <a:lnTo>
                    <a:pt x="19050" y="18657"/>
                  </a:lnTo>
                  <a:lnTo>
                    <a:pt x="9535" y="19050"/>
                  </a:lnTo>
                  <a:lnTo>
                    <a:pt x="116" y="9642"/>
                  </a:lnTo>
                  <a:lnTo>
                    <a:pt x="0" y="0"/>
                  </a:lnTo>
                  <a:lnTo>
                    <a:pt x="9132" y="9132"/>
                  </a:lnTo>
                  <a:lnTo>
                    <a:pt x="9525" y="285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39" name="SMARTInkShape-Group111"/>
          <p:cNvGrpSpPr/>
          <p:nvPr/>
        </p:nvGrpSpPr>
        <p:grpSpPr>
          <a:xfrm>
            <a:off x="6381750" y="3848135"/>
            <a:ext cx="323850" cy="371441"/>
            <a:chOff x="6381750" y="3848135"/>
            <a:chExt cx="323850" cy="371441"/>
          </a:xfrm>
        </p:grpSpPr>
        <p:sp>
          <p:nvSpPr>
            <p:cNvPr id="24636" name="SMARTInkShape-626"/>
            <p:cNvSpPr/>
            <p:nvPr>
              <p:custDataLst>
                <p:tags r:id="rId65"/>
              </p:custDataLst>
            </p:nvPr>
          </p:nvSpPr>
          <p:spPr>
            <a:xfrm>
              <a:off x="6381750" y="3962400"/>
              <a:ext cx="28576" cy="199905"/>
            </a:xfrm>
            <a:custGeom>
              <a:avLst/>
              <a:gdLst/>
              <a:ahLst/>
              <a:cxnLst/>
              <a:rect l="0" t="0" r="0" b="0"/>
              <a:pathLst>
                <a:path w="28576" h="199905">
                  <a:moveTo>
                    <a:pt x="0" y="28575"/>
                  </a:moveTo>
                  <a:lnTo>
                    <a:pt x="0" y="28575"/>
                  </a:lnTo>
                  <a:lnTo>
                    <a:pt x="0" y="23518"/>
                  </a:lnTo>
                  <a:lnTo>
                    <a:pt x="1058" y="22029"/>
                  </a:lnTo>
                  <a:lnTo>
                    <a:pt x="2822" y="21036"/>
                  </a:lnTo>
                  <a:lnTo>
                    <a:pt x="5056" y="20374"/>
                  </a:lnTo>
                  <a:lnTo>
                    <a:pt x="6545" y="18874"/>
                  </a:lnTo>
                  <a:lnTo>
                    <a:pt x="9491" y="9651"/>
                  </a:lnTo>
                  <a:lnTo>
                    <a:pt x="19050" y="0"/>
                  </a:lnTo>
                  <a:lnTo>
                    <a:pt x="19050" y="23680"/>
                  </a:lnTo>
                  <a:lnTo>
                    <a:pt x="16228" y="29222"/>
                  </a:lnTo>
                  <a:lnTo>
                    <a:pt x="10849" y="36346"/>
                  </a:lnTo>
                  <a:lnTo>
                    <a:pt x="8489" y="72843"/>
                  </a:lnTo>
                  <a:lnTo>
                    <a:pt x="2986" y="83555"/>
                  </a:lnTo>
                  <a:lnTo>
                    <a:pt x="52" y="126472"/>
                  </a:lnTo>
                  <a:lnTo>
                    <a:pt x="0" y="173420"/>
                  </a:lnTo>
                  <a:lnTo>
                    <a:pt x="0" y="189977"/>
                  </a:lnTo>
                  <a:lnTo>
                    <a:pt x="9132" y="199619"/>
                  </a:lnTo>
                  <a:lnTo>
                    <a:pt x="14465" y="199904"/>
                  </a:lnTo>
                  <a:lnTo>
                    <a:pt x="15994" y="198887"/>
                  </a:lnTo>
                  <a:lnTo>
                    <a:pt x="17013" y="197150"/>
                  </a:lnTo>
                  <a:lnTo>
                    <a:pt x="18648" y="191813"/>
                  </a:lnTo>
                  <a:lnTo>
                    <a:pt x="21693" y="191084"/>
                  </a:lnTo>
                  <a:lnTo>
                    <a:pt x="28575" y="1905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37" name="SMARTInkShape-627"/>
            <p:cNvSpPr/>
            <p:nvPr>
              <p:custDataLst>
                <p:tags r:id="rId66"/>
              </p:custDataLst>
            </p:nvPr>
          </p:nvSpPr>
          <p:spPr>
            <a:xfrm>
              <a:off x="6429768" y="4000502"/>
              <a:ext cx="113780" cy="171411"/>
            </a:xfrm>
            <a:custGeom>
              <a:avLst/>
              <a:gdLst/>
              <a:ahLst/>
              <a:cxnLst/>
              <a:rect l="0" t="0" r="0" b="0"/>
              <a:pathLst>
                <a:path w="113780" h="171411">
                  <a:moveTo>
                    <a:pt x="9132" y="47623"/>
                  </a:moveTo>
                  <a:lnTo>
                    <a:pt x="9132" y="47623"/>
                  </a:lnTo>
                  <a:lnTo>
                    <a:pt x="9132" y="38491"/>
                  </a:lnTo>
                  <a:lnTo>
                    <a:pt x="9132" y="47509"/>
                  </a:lnTo>
                  <a:lnTo>
                    <a:pt x="931" y="55814"/>
                  </a:lnTo>
                  <a:lnTo>
                    <a:pt x="0" y="61809"/>
                  </a:lnTo>
                  <a:lnTo>
                    <a:pt x="927" y="63431"/>
                  </a:lnTo>
                  <a:lnTo>
                    <a:pt x="2604" y="64512"/>
                  </a:lnTo>
                  <a:lnTo>
                    <a:pt x="4780" y="65232"/>
                  </a:lnTo>
                  <a:lnTo>
                    <a:pt x="6231" y="66770"/>
                  </a:lnTo>
                  <a:lnTo>
                    <a:pt x="7842" y="71303"/>
                  </a:lnTo>
                  <a:lnTo>
                    <a:pt x="9129" y="117476"/>
                  </a:lnTo>
                  <a:lnTo>
                    <a:pt x="9132" y="126999"/>
                  </a:lnTo>
                  <a:lnTo>
                    <a:pt x="11954" y="133348"/>
                  </a:lnTo>
                  <a:lnTo>
                    <a:pt x="15677" y="139698"/>
                  </a:lnTo>
                  <a:lnTo>
                    <a:pt x="18264" y="150516"/>
                  </a:lnTo>
                  <a:lnTo>
                    <a:pt x="18541" y="156897"/>
                  </a:lnTo>
                  <a:lnTo>
                    <a:pt x="19638" y="158572"/>
                  </a:lnTo>
                  <a:lnTo>
                    <a:pt x="21428" y="159689"/>
                  </a:lnTo>
                  <a:lnTo>
                    <a:pt x="23680" y="160434"/>
                  </a:lnTo>
                  <a:lnTo>
                    <a:pt x="25179" y="161988"/>
                  </a:lnTo>
                  <a:lnTo>
                    <a:pt x="26848" y="166538"/>
                  </a:lnTo>
                  <a:lnTo>
                    <a:pt x="28351" y="168175"/>
                  </a:lnTo>
                  <a:lnTo>
                    <a:pt x="36266" y="171017"/>
                  </a:lnTo>
                  <a:lnTo>
                    <a:pt x="45781" y="171410"/>
                  </a:lnTo>
                  <a:lnTo>
                    <a:pt x="46266" y="170364"/>
                  </a:lnTo>
                  <a:lnTo>
                    <a:pt x="46802" y="166380"/>
                  </a:lnTo>
                  <a:lnTo>
                    <a:pt x="48004" y="164895"/>
                  </a:lnTo>
                  <a:lnTo>
                    <a:pt x="60451" y="157258"/>
                  </a:lnTo>
                  <a:lnTo>
                    <a:pt x="63690" y="151736"/>
                  </a:lnTo>
                  <a:lnTo>
                    <a:pt x="66189" y="145754"/>
                  </a:lnTo>
                  <a:lnTo>
                    <a:pt x="90704" y="116407"/>
                  </a:lnTo>
                  <a:lnTo>
                    <a:pt x="96858" y="97232"/>
                  </a:lnTo>
                  <a:lnTo>
                    <a:pt x="99366" y="93396"/>
                  </a:lnTo>
                  <a:lnTo>
                    <a:pt x="112937" y="51082"/>
                  </a:lnTo>
                  <a:lnTo>
                    <a:pt x="113779" y="34961"/>
                  </a:lnTo>
                  <a:lnTo>
                    <a:pt x="111027" y="28590"/>
                  </a:lnTo>
                  <a:lnTo>
                    <a:pt x="107335" y="22230"/>
                  </a:lnTo>
                  <a:lnTo>
                    <a:pt x="104198" y="12700"/>
                  </a:lnTo>
                  <a:lnTo>
                    <a:pt x="96296" y="1880"/>
                  </a:lnTo>
                  <a:lnTo>
                    <a:pt x="92674" y="834"/>
                  </a:lnTo>
                  <a:lnTo>
                    <a:pt x="52255" y="0"/>
                  </a:lnTo>
                  <a:lnTo>
                    <a:pt x="50581" y="1057"/>
                  </a:lnTo>
                  <a:lnTo>
                    <a:pt x="49464" y="2821"/>
                  </a:lnTo>
                  <a:lnTo>
                    <a:pt x="48720" y="5055"/>
                  </a:lnTo>
                  <a:lnTo>
                    <a:pt x="39889" y="19296"/>
                  </a:lnTo>
                  <a:lnTo>
                    <a:pt x="39162" y="22388"/>
                  </a:lnTo>
                  <a:lnTo>
                    <a:pt x="30360" y="38120"/>
                  </a:lnTo>
                  <a:lnTo>
                    <a:pt x="28182" y="5714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38" name="SMARTInkShape-628"/>
            <p:cNvSpPr/>
            <p:nvPr>
              <p:custDataLst>
                <p:tags r:id="rId67"/>
              </p:custDataLst>
            </p:nvPr>
          </p:nvSpPr>
          <p:spPr>
            <a:xfrm>
              <a:off x="6619886" y="3848135"/>
              <a:ext cx="85714" cy="371441"/>
            </a:xfrm>
            <a:custGeom>
              <a:avLst/>
              <a:gdLst/>
              <a:ahLst/>
              <a:cxnLst/>
              <a:rect l="0" t="0" r="0" b="0"/>
              <a:pathLst>
                <a:path w="85714" h="371441">
                  <a:moveTo>
                    <a:pt x="76189" y="19015"/>
                  </a:moveTo>
                  <a:lnTo>
                    <a:pt x="76189" y="19015"/>
                  </a:lnTo>
                  <a:lnTo>
                    <a:pt x="76189" y="13958"/>
                  </a:lnTo>
                  <a:lnTo>
                    <a:pt x="77247" y="12469"/>
                  </a:lnTo>
                  <a:lnTo>
                    <a:pt x="79011" y="11476"/>
                  </a:lnTo>
                  <a:lnTo>
                    <a:pt x="84389" y="9883"/>
                  </a:lnTo>
                  <a:lnTo>
                    <a:pt x="85126" y="6842"/>
                  </a:lnTo>
                  <a:lnTo>
                    <a:pt x="85711" y="0"/>
                  </a:lnTo>
                  <a:lnTo>
                    <a:pt x="85713" y="5032"/>
                  </a:lnTo>
                  <a:lnTo>
                    <a:pt x="84656" y="6518"/>
                  </a:lnTo>
                  <a:lnTo>
                    <a:pt x="82892" y="7509"/>
                  </a:lnTo>
                  <a:lnTo>
                    <a:pt x="80658" y="8169"/>
                  </a:lnTo>
                  <a:lnTo>
                    <a:pt x="79169" y="9668"/>
                  </a:lnTo>
                  <a:lnTo>
                    <a:pt x="73956" y="19677"/>
                  </a:lnTo>
                  <a:lnTo>
                    <a:pt x="69905" y="25659"/>
                  </a:lnTo>
                  <a:lnTo>
                    <a:pt x="66566" y="34977"/>
                  </a:lnTo>
                  <a:lnTo>
                    <a:pt x="53533" y="55833"/>
                  </a:lnTo>
                  <a:lnTo>
                    <a:pt x="40356" y="98501"/>
                  </a:lnTo>
                  <a:lnTo>
                    <a:pt x="23192" y="143046"/>
                  </a:lnTo>
                  <a:lnTo>
                    <a:pt x="12858" y="190400"/>
                  </a:lnTo>
                  <a:lnTo>
                    <a:pt x="3262" y="232514"/>
                  </a:lnTo>
                  <a:lnTo>
                    <a:pt x="180" y="277571"/>
                  </a:lnTo>
                  <a:lnTo>
                    <a:pt x="0" y="315665"/>
                  </a:lnTo>
                  <a:lnTo>
                    <a:pt x="5049" y="331513"/>
                  </a:lnTo>
                  <a:lnTo>
                    <a:pt x="16465" y="351732"/>
                  </a:lnTo>
                  <a:lnTo>
                    <a:pt x="17324" y="355126"/>
                  </a:lnTo>
                  <a:lnTo>
                    <a:pt x="18954" y="357389"/>
                  </a:lnTo>
                  <a:lnTo>
                    <a:pt x="21099" y="358898"/>
                  </a:lnTo>
                  <a:lnTo>
                    <a:pt x="26304" y="361632"/>
                  </a:lnTo>
                  <a:lnTo>
                    <a:pt x="38089" y="37144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44" name="SMARTInkShape-Group112"/>
          <p:cNvGrpSpPr/>
          <p:nvPr/>
        </p:nvGrpSpPr>
        <p:grpSpPr>
          <a:xfrm>
            <a:off x="6700113" y="3943351"/>
            <a:ext cx="576988" cy="247640"/>
            <a:chOff x="6700113" y="3943351"/>
            <a:chExt cx="576988" cy="247640"/>
          </a:xfrm>
        </p:grpSpPr>
        <p:sp>
          <p:nvSpPr>
            <p:cNvPr id="24640" name="SMARTInkShape-629"/>
            <p:cNvSpPr/>
            <p:nvPr>
              <p:custDataLst>
                <p:tags r:id="rId61"/>
              </p:custDataLst>
            </p:nvPr>
          </p:nvSpPr>
          <p:spPr>
            <a:xfrm>
              <a:off x="6700113" y="4048125"/>
              <a:ext cx="91213" cy="19051"/>
            </a:xfrm>
            <a:custGeom>
              <a:avLst/>
              <a:gdLst/>
              <a:ahLst/>
              <a:cxnLst/>
              <a:rect l="0" t="0" r="0" b="0"/>
              <a:pathLst>
                <a:path w="91213" h="19051">
                  <a:moveTo>
                    <a:pt x="5487" y="0"/>
                  </a:moveTo>
                  <a:lnTo>
                    <a:pt x="5487" y="0"/>
                  </a:lnTo>
                  <a:lnTo>
                    <a:pt x="0" y="0"/>
                  </a:lnTo>
                  <a:lnTo>
                    <a:pt x="41835" y="0"/>
                  </a:lnTo>
                  <a:lnTo>
                    <a:pt x="51635" y="8201"/>
                  </a:lnTo>
                  <a:lnTo>
                    <a:pt x="61183" y="9408"/>
                  </a:lnTo>
                  <a:lnTo>
                    <a:pt x="80236" y="9525"/>
                  </a:lnTo>
                  <a:lnTo>
                    <a:pt x="80720" y="10583"/>
                  </a:lnTo>
                  <a:lnTo>
                    <a:pt x="81257" y="14581"/>
                  </a:lnTo>
                  <a:lnTo>
                    <a:pt x="82458" y="16071"/>
                  </a:lnTo>
                  <a:lnTo>
                    <a:pt x="91212" y="19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41" name="SMARTInkShape-630"/>
            <p:cNvSpPr/>
            <p:nvPr>
              <p:custDataLst>
                <p:tags r:id="rId62"/>
              </p:custDataLst>
            </p:nvPr>
          </p:nvSpPr>
          <p:spPr>
            <a:xfrm>
              <a:off x="6838950" y="3943351"/>
              <a:ext cx="66640" cy="200025"/>
            </a:xfrm>
            <a:custGeom>
              <a:avLst/>
              <a:gdLst/>
              <a:ahLst/>
              <a:cxnLst/>
              <a:rect l="0" t="0" r="0" b="0"/>
              <a:pathLst>
                <a:path w="66640" h="200025">
                  <a:moveTo>
                    <a:pt x="0" y="85724"/>
                  </a:moveTo>
                  <a:lnTo>
                    <a:pt x="0" y="85724"/>
                  </a:lnTo>
                  <a:lnTo>
                    <a:pt x="0" y="80667"/>
                  </a:lnTo>
                  <a:lnTo>
                    <a:pt x="1058" y="79178"/>
                  </a:lnTo>
                  <a:lnTo>
                    <a:pt x="2822" y="78185"/>
                  </a:lnTo>
                  <a:lnTo>
                    <a:pt x="8200" y="76592"/>
                  </a:lnTo>
                  <a:lnTo>
                    <a:pt x="8937" y="73551"/>
                  </a:lnTo>
                  <a:lnTo>
                    <a:pt x="9132" y="71259"/>
                  </a:lnTo>
                  <a:lnTo>
                    <a:pt x="10321" y="69730"/>
                  </a:lnTo>
                  <a:lnTo>
                    <a:pt x="14465" y="68032"/>
                  </a:lnTo>
                  <a:lnTo>
                    <a:pt x="15994" y="66521"/>
                  </a:lnTo>
                  <a:lnTo>
                    <a:pt x="17691" y="62020"/>
                  </a:lnTo>
                  <a:lnTo>
                    <a:pt x="18648" y="53536"/>
                  </a:lnTo>
                  <a:lnTo>
                    <a:pt x="19840" y="51565"/>
                  </a:lnTo>
                  <a:lnTo>
                    <a:pt x="21693" y="50251"/>
                  </a:lnTo>
                  <a:lnTo>
                    <a:pt x="26575" y="47733"/>
                  </a:lnTo>
                  <a:lnTo>
                    <a:pt x="32272" y="43087"/>
                  </a:lnTo>
                  <a:lnTo>
                    <a:pt x="35510" y="37493"/>
                  </a:lnTo>
                  <a:lnTo>
                    <a:pt x="36374" y="34520"/>
                  </a:lnTo>
                  <a:lnTo>
                    <a:pt x="38007" y="32538"/>
                  </a:lnTo>
                  <a:lnTo>
                    <a:pt x="42645" y="30336"/>
                  </a:lnTo>
                  <a:lnTo>
                    <a:pt x="44305" y="28690"/>
                  </a:lnTo>
                  <a:lnTo>
                    <a:pt x="56181" y="9641"/>
                  </a:lnTo>
                  <a:lnTo>
                    <a:pt x="56719" y="4990"/>
                  </a:lnTo>
                  <a:lnTo>
                    <a:pt x="57921" y="3326"/>
                  </a:lnTo>
                  <a:lnTo>
                    <a:pt x="59782" y="2217"/>
                  </a:lnTo>
                  <a:lnTo>
                    <a:pt x="66639" y="10"/>
                  </a:lnTo>
                  <a:lnTo>
                    <a:pt x="58471" y="0"/>
                  </a:lnTo>
                  <a:lnTo>
                    <a:pt x="58030" y="1058"/>
                  </a:lnTo>
                  <a:lnTo>
                    <a:pt x="56169" y="16246"/>
                  </a:lnTo>
                  <a:lnTo>
                    <a:pt x="49626" y="28647"/>
                  </a:lnTo>
                  <a:lnTo>
                    <a:pt x="46589" y="63500"/>
                  </a:lnTo>
                  <a:lnTo>
                    <a:pt x="41086" y="74082"/>
                  </a:lnTo>
                  <a:lnTo>
                    <a:pt x="38216" y="107557"/>
                  </a:lnTo>
                  <a:lnTo>
                    <a:pt x="47573" y="152934"/>
                  </a:lnTo>
                  <a:lnTo>
                    <a:pt x="47625" y="189942"/>
                  </a:lnTo>
                  <a:lnTo>
                    <a:pt x="57150" y="20002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42" name="SMARTInkShape-631"/>
            <p:cNvSpPr/>
            <p:nvPr>
              <p:custDataLst>
                <p:tags r:id="rId63"/>
              </p:custDataLst>
            </p:nvPr>
          </p:nvSpPr>
          <p:spPr>
            <a:xfrm>
              <a:off x="6953250" y="3962400"/>
              <a:ext cx="114181" cy="228591"/>
            </a:xfrm>
            <a:custGeom>
              <a:avLst/>
              <a:gdLst/>
              <a:ahLst/>
              <a:cxnLst/>
              <a:rect l="0" t="0" r="0" b="0"/>
              <a:pathLst>
                <a:path w="114181" h="228591">
                  <a:moveTo>
                    <a:pt x="9525" y="9525"/>
                  </a:moveTo>
                  <a:lnTo>
                    <a:pt x="9525" y="9525"/>
                  </a:lnTo>
                  <a:lnTo>
                    <a:pt x="9525" y="0"/>
                  </a:lnTo>
                  <a:lnTo>
                    <a:pt x="9525" y="5057"/>
                  </a:lnTo>
                  <a:lnTo>
                    <a:pt x="8467" y="6546"/>
                  </a:lnTo>
                  <a:lnTo>
                    <a:pt x="6703" y="7539"/>
                  </a:lnTo>
                  <a:lnTo>
                    <a:pt x="4469" y="8201"/>
                  </a:lnTo>
                  <a:lnTo>
                    <a:pt x="2980" y="9701"/>
                  </a:lnTo>
                  <a:lnTo>
                    <a:pt x="393" y="17610"/>
                  </a:lnTo>
                  <a:lnTo>
                    <a:pt x="0" y="64385"/>
                  </a:lnTo>
                  <a:lnTo>
                    <a:pt x="0" y="74435"/>
                  </a:lnTo>
                  <a:lnTo>
                    <a:pt x="8200" y="84246"/>
                  </a:lnTo>
                  <a:lnTo>
                    <a:pt x="11758" y="85068"/>
                  </a:lnTo>
                  <a:lnTo>
                    <a:pt x="27213" y="85722"/>
                  </a:lnTo>
                  <a:lnTo>
                    <a:pt x="42728" y="71536"/>
                  </a:lnTo>
                  <a:lnTo>
                    <a:pt x="45449" y="66013"/>
                  </a:lnTo>
                  <a:lnTo>
                    <a:pt x="47195" y="58901"/>
                  </a:lnTo>
                  <a:lnTo>
                    <a:pt x="54086" y="49892"/>
                  </a:lnTo>
                  <a:lnTo>
                    <a:pt x="56746" y="39862"/>
                  </a:lnTo>
                  <a:lnTo>
                    <a:pt x="57139" y="20812"/>
                  </a:lnTo>
                  <a:lnTo>
                    <a:pt x="56084" y="20225"/>
                  </a:lnTo>
                  <a:lnTo>
                    <a:pt x="52090" y="19572"/>
                  </a:lnTo>
                  <a:lnTo>
                    <a:pt x="50602" y="18340"/>
                  </a:lnTo>
                  <a:lnTo>
                    <a:pt x="47740" y="9931"/>
                  </a:lnTo>
                  <a:lnTo>
                    <a:pt x="38495" y="9536"/>
                  </a:lnTo>
                  <a:lnTo>
                    <a:pt x="28977" y="18658"/>
                  </a:lnTo>
                  <a:lnTo>
                    <a:pt x="28575" y="64913"/>
                  </a:lnTo>
                  <a:lnTo>
                    <a:pt x="35120" y="73931"/>
                  </a:lnTo>
                  <a:lnTo>
                    <a:pt x="36775" y="79778"/>
                  </a:lnTo>
                  <a:lnTo>
                    <a:pt x="38276" y="81760"/>
                  </a:lnTo>
                  <a:lnTo>
                    <a:pt x="44384" y="85608"/>
                  </a:lnTo>
                  <a:lnTo>
                    <a:pt x="55700" y="103013"/>
                  </a:lnTo>
                  <a:lnTo>
                    <a:pt x="81576" y="130254"/>
                  </a:lnTo>
                  <a:lnTo>
                    <a:pt x="83881" y="136560"/>
                  </a:lnTo>
                  <a:lnTo>
                    <a:pt x="85554" y="138665"/>
                  </a:lnTo>
                  <a:lnTo>
                    <a:pt x="91907" y="142686"/>
                  </a:lnTo>
                  <a:lnTo>
                    <a:pt x="102593" y="162100"/>
                  </a:lnTo>
                  <a:lnTo>
                    <a:pt x="104343" y="169603"/>
                  </a:lnTo>
                  <a:lnTo>
                    <a:pt x="112938" y="179489"/>
                  </a:lnTo>
                  <a:lnTo>
                    <a:pt x="114180" y="189045"/>
                  </a:lnTo>
                  <a:lnTo>
                    <a:pt x="107731" y="197817"/>
                  </a:lnTo>
                  <a:lnTo>
                    <a:pt x="105163" y="207796"/>
                  </a:lnTo>
                  <a:lnTo>
                    <a:pt x="103976" y="208381"/>
                  </a:lnTo>
                  <a:lnTo>
                    <a:pt x="99833" y="209031"/>
                  </a:lnTo>
                  <a:lnTo>
                    <a:pt x="98306" y="210262"/>
                  </a:lnTo>
                  <a:lnTo>
                    <a:pt x="95652" y="217705"/>
                  </a:lnTo>
                  <a:lnTo>
                    <a:pt x="92607" y="218466"/>
                  </a:lnTo>
                  <a:lnTo>
                    <a:pt x="90312" y="218669"/>
                  </a:lnTo>
                  <a:lnTo>
                    <a:pt x="88784" y="219863"/>
                  </a:lnTo>
                  <a:lnTo>
                    <a:pt x="87084" y="224011"/>
                  </a:lnTo>
                  <a:lnTo>
                    <a:pt x="85572" y="225541"/>
                  </a:lnTo>
                  <a:lnTo>
                    <a:pt x="76628" y="228481"/>
                  </a:lnTo>
                  <a:lnTo>
                    <a:pt x="68037" y="228590"/>
                  </a:lnTo>
                  <a:lnTo>
                    <a:pt x="67583" y="227535"/>
                  </a:lnTo>
                  <a:lnTo>
                    <a:pt x="66711" y="219467"/>
                  </a:lnTo>
                  <a:lnTo>
                    <a:pt x="73228" y="211548"/>
                  </a:lnTo>
                  <a:lnTo>
                    <a:pt x="75320" y="202851"/>
                  </a:lnTo>
                  <a:lnTo>
                    <a:pt x="76200" y="1905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43" name="SMARTInkShape-632"/>
            <p:cNvSpPr/>
            <p:nvPr>
              <p:custDataLst>
                <p:tags r:id="rId64"/>
              </p:custDataLst>
            </p:nvPr>
          </p:nvSpPr>
          <p:spPr>
            <a:xfrm>
              <a:off x="7154060" y="4038600"/>
              <a:ext cx="123041" cy="28576"/>
            </a:xfrm>
            <a:custGeom>
              <a:avLst/>
              <a:gdLst/>
              <a:ahLst/>
              <a:cxnLst/>
              <a:rect l="0" t="0" r="0" b="0"/>
              <a:pathLst>
                <a:path w="123041" h="28576">
                  <a:moveTo>
                    <a:pt x="18265" y="28575"/>
                  </a:moveTo>
                  <a:lnTo>
                    <a:pt x="18265" y="28575"/>
                  </a:lnTo>
                  <a:lnTo>
                    <a:pt x="0" y="28575"/>
                  </a:lnTo>
                  <a:lnTo>
                    <a:pt x="4504" y="23518"/>
                  </a:lnTo>
                  <a:lnTo>
                    <a:pt x="9679" y="21036"/>
                  </a:lnTo>
                  <a:lnTo>
                    <a:pt x="29957" y="19065"/>
                  </a:lnTo>
                  <a:lnTo>
                    <a:pt x="32410" y="19060"/>
                  </a:lnTo>
                  <a:lnTo>
                    <a:pt x="34045" y="17999"/>
                  </a:lnTo>
                  <a:lnTo>
                    <a:pt x="35135" y="16232"/>
                  </a:lnTo>
                  <a:lnTo>
                    <a:pt x="35861" y="13997"/>
                  </a:lnTo>
                  <a:lnTo>
                    <a:pt x="37404" y="12506"/>
                  </a:lnTo>
                  <a:lnTo>
                    <a:pt x="41940" y="10850"/>
                  </a:lnTo>
                  <a:lnTo>
                    <a:pt x="73652" y="9528"/>
                  </a:lnTo>
                  <a:lnTo>
                    <a:pt x="83462" y="1324"/>
                  </a:lnTo>
                  <a:lnTo>
                    <a:pt x="93011" y="117"/>
                  </a:lnTo>
                  <a:lnTo>
                    <a:pt x="12304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50" name="SMARTInkShape-Group113"/>
          <p:cNvGrpSpPr/>
          <p:nvPr/>
        </p:nvGrpSpPr>
        <p:grpSpPr>
          <a:xfrm>
            <a:off x="7343791" y="3790950"/>
            <a:ext cx="541504" cy="447676"/>
            <a:chOff x="7343791" y="3790950"/>
            <a:chExt cx="541504" cy="447676"/>
          </a:xfrm>
        </p:grpSpPr>
        <p:sp>
          <p:nvSpPr>
            <p:cNvPr id="24645" name="SMARTInkShape-633"/>
            <p:cNvSpPr/>
            <p:nvPr>
              <p:custDataLst>
                <p:tags r:id="rId56"/>
              </p:custDataLst>
            </p:nvPr>
          </p:nvSpPr>
          <p:spPr>
            <a:xfrm>
              <a:off x="7343791" y="3830374"/>
              <a:ext cx="85710" cy="322527"/>
            </a:xfrm>
            <a:custGeom>
              <a:avLst/>
              <a:gdLst/>
              <a:ahLst/>
              <a:cxnLst/>
              <a:rect l="0" t="0" r="0" b="0"/>
              <a:pathLst>
                <a:path w="85710" h="322527">
                  <a:moveTo>
                    <a:pt x="66659" y="8201"/>
                  </a:moveTo>
                  <a:lnTo>
                    <a:pt x="66659" y="8201"/>
                  </a:lnTo>
                  <a:lnTo>
                    <a:pt x="66659" y="3144"/>
                  </a:lnTo>
                  <a:lnTo>
                    <a:pt x="65601" y="1655"/>
                  </a:lnTo>
                  <a:lnTo>
                    <a:pt x="63837" y="662"/>
                  </a:lnTo>
                  <a:lnTo>
                    <a:pt x="61603" y="0"/>
                  </a:lnTo>
                  <a:lnTo>
                    <a:pt x="60112" y="617"/>
                  </a:lnTo>
                  <a:lnTo>
                    <a:pt x="59119" y="2087"/>
                  </a:lnTo>
                  <a:lnTo>
                    <a:pt x="58458" y="4125"/>
                  </a:lnTo>
                  <a:lnTo>
                    <a:pt x="56958" y="5483"/>
                  </a:lnTo>
                  <a:lnTo>
                    <a:pt x="46946" y="10487"/>
                  </a:lnTo>
                  <a:lnTo>
                    <a:pt x="43992" y="12900"/>
                  </a:lnTo>
                  <a:lnTo>
                    <a:pt x="40710" y="18403"/>
                  </a:lnTo>
                  <a:lnTo>
                    <a:pt x="38192" y="24377"/>
                  </a:lnTo>
                  <a:lnTo>
                    <a:pt x="31884" y="33690"/>
                  </a:lnTo>
                  <a:lnTo>
                    <a:pt x="21246" y="59205"/>
                  </a:lnTo>
                  <a:lnTo>
                    <a:pt x="13458" y="71879"/>
                  </a:lnTo>
                  <a:lnTo>
                    <a:pt x="4606" y="119457"/>
                  </a:lnTo>
                  <a:lnTo>
                    <a:pt x="255" y="163783"/>
                  </a:lnTo>
                  <a:lnTo>
                    <a:pt x="0" y="208226"/>
                  </a:lnTo>
                  <a:lnTo>
                    <a:pt x="1044" y="238918"/>
                  </a:lnTo>
                  <a:lnTo>
                    <a:pt x="11744" y="265128"/>
                  </a:lnTo>
                  <a:lnTo>
                    <a:pt x="15793" y="271616"/>
                  </a:lnTo>
                  <a:lnTo>
                    <a:pt x="19132" y="281218"/>
                  </a:lnTo>
                  <a:lnTo>
                    <a:pt x="25296" y="290766"/>
                  </a:lnTo>
                  <a:lnTo>
                    <a:pt x="28651" y="300298"/>
                  </a:lnTo>
                  <a:lnTo>
                    <a:pt x="42711" y="317500"/>
                  </a:lnTo>
                  <a:lnTo>
                    <a:pt x="48255" y="320292"/>
                  </a:lnTo>
                  <a:lnTo>
                    <a:pt x="66716" y="322330"/>
                  </a:lnTo>
                  <a:lnTo>
                    <a:pt x="85709" y="32252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46" name="SMARTInkShape-634"/>
            <p:cNvSpPr/>
            <p:nvPr>
              <p:custDataLst>
                <p:tags r:id="rId57"/>
              </p:custDataLst>
            </p:nvPr>
          </p:nvSpPr>
          <p:spPr>
            <a:xfrm>
              <a:off x="7469859" y="4019550"/>
              <a:ext cx="83467" cy="9526"/>
            </a:xfrm>
            <a:custGeom>
              <a:avLst/>
              <a:gdLst/>
              <a:ahLst/>
              <a:cxnLst/>
              <a:rect l="0" t="0" r="0" b="0"/>
              <a:pathLst>
                <a:path w="83467" h="9526">
                  <a:moveTo>
                    <a:pt x="16791" y="9525"/>
                  </a:moveTo>
                  <a:lnTo>
                    <a:pt x="16791" y="9525"/>
                  </a:lnTo>
                  <a:lnTo>
                    <a:pt x="7381" y="9525"/>
                  </a:lnTo>
                  <a:lnTo>
                    <a:pt x="12356" y="9525"/>
                  </a:lnTo>
                  <a:lnTo>
                    <a:pt x="11718" y="8467"/>
                  </a:lnTo>
                  <a:lnTo>
                    <a:pt x="0" y="1324"/>
                  </a:lnTo>
                  <a:lnTo>
                    <a:pt x="304" y="883"/>
                  </a:lnTo>
                  <a:lnTo>
                    <a:pt x="11989" y="34"/>
                  </a:lnTo>
                  <a:lnTo>
                    <a:pt x="30855" y="0"/>
                  </a:lnTo>
                  <a:lnTo>
                    <a:pt x="36448" y="2823"/>
                  </a:lnTo>
                  <a:lnTo>
                    <a:pt x="42461" y="6546"/>
                  </a:lnTo>
                  <a:lnTo>
                    <a:pt x="53045" y="9132"/>
                  </a:lnTo>
                  <a:lnTo>
                    <a:pt x="78566" y="9525"/>
                  </a:lnTo>
                  <a:lnTo>
                    <a:pt x="80200" y="8467"/>
                  </a:lnTo>
                  <a:lnTo>
                    <a:pt x="81289" y="6702"/>
                  </a:lnTo>
                  <a:lnTo>
                    <a:pt x="83466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47" name="SMARTInkShape-635"/>
            <p:cNvSpPr/>
            <p:nvPr>
              <p:custDataLst>
                <p:tags r:id="rId58"/>
              </p:custDataLst>
            </p:nvPr>
          </p:nvSpPr>
          <p:spPr>
            <a:xfrm>
              <a:off x="7572490" y="3952875"/>
              <a:ext cx="133236" cy="180972"/>
            </a:xfrm>
            <a:custGeom>
              <a:avLst/>
              <a:gdLst/>
              <a:ahLst/>
              <a:cxnLst/>
              <a:rect l="0" t="0" r="0" b="0"/>
              <a:pathLst>
                <a:path w="133236" h="180972">
                  <a:moveTo>
                    <a:pt x="9410" y="0"/>
                  </a:moveTo>
                  <a:lnTo>
                    <a:pt x="9410" y="0"/>
                  </a:lnTo>
                  <a:lnTo>
                    <a:pt x="4354" y="0"/>
                  </a:lnTo>
                  <a:lnTo>
                    <a:pt x="2863" y="1058"/>
                  </a:lnTo>
                  <a:lnTo>
                    <a:pt x="1870" y="2822"/>
                  </a:lnTo>
                  <a:lnTo>
                    <a:pt x="146" y="9701"/>
                  </a:lnTo>
                  <a:lnTo>
                    <a:pt x="0" y="14189"/>
                  </a:lnTo>
                  <a:lnTo>
                    <a:pt x="2758" y="19712"/>
                  </a:lnTo>
                  <a:lnTo>
                    <a:pt x="6454" y="25694"/>
                  </a:lnTo>
                  <a:lnTo>
                    <a:pt x="9020" y="36258"/>
                  </a:lnTo>
                  <a:lnTo>
                    <a:pt x="9376" y="51195"/>
                  </a:lnTo>
                  <a:lnTo>
                    <a:pt x="12217" y="57326"/>
                  </a:lnTo>
                  <a:lnTo>
                    <a:pt x="15949" y="63578"/>
                  </a:lnTo>
                  <a:lnTo>
                    <a:pt x="18345" y="76215"/>
                  </a:lnTo>
                  <a:lnTo>
                    <a:pt x="18541" y="79385"/>
                  </a:lnTo>
                  <a:lnTo>
                    <a:pt x="19730" y="81499"/>
                  </a:lnTo>
                  <a:lnTo>
                    <a:pt x="21582" y="82907"/>
                  </a:lnTo>
                  <a:lnTo>
                    <a:pt x="23875" y="83846"/>
                  </a:lnTo>
                  <a:lnTo>
                    <a:pt x="25403" y="85531"/>
                  </a:lnTo>
                  <a:lnTo>
                    <a:pt x="27101" y="90225"/>
                  </a:lnTo>
                  <a:lnTo>
                    <a:pt x="28613" y="91900"/>
                  </a:lnTo>
                  <a:lnTo>
                    <a:pt x="36542" y="94809"/>
                  </a:lnTo>
                  <a:lnTo>
                    <a:pt x="52137" y="95239"/>
                  </a:lnTo>
                  <a:lnTo>
                    <a:pt x="57681" y="92423"/>
                  </a:lnTo>
                  <a:lnTo>
                    <a:pt x="73818" y="79440"/>
                  </a:lnTo>
                  <a:lnTo>
                    <a:pt x="79663" y="77640"/>
                  </a:lnTo>
                  <a:lnTo>
                    <a:pt x="81645" y="76102"/>
                  </a:lnTo>
                  <a:lnTo>
                    <a:pt x="92917" y="56958"/>
                  </a:lnTo>
                  <a:lnTo>
                    <a:pt x="96107" y="40385"/>
                  </a:lnTo>
                  <a:lnTo>
                    <a:pt x="104543" y="28730"/>
                  </a:lnTo>
                  <a:lnTo>
                    <a:pt x="95525" y="28579"/>
                  </a:lnTo>
                  <a:lnTo>
                    <a:pt x="94099" y="44822"/>
                  </a:lnTo>
                  <a:lnTo>
                    <a:pt x="87601" y="57223"/>
                  </a:lnTo>
                  <a:lnTo>
                    <a:pt x="85626" y="104187"/>
                  </a:lnTo>
                  <a:lnTo>
                    <a:pt x="85610" y="149223"/>
                  </a:lnTo>
                  <a:lnTo>
                    <a:pt x="85610" y="155574"/>
                  </a:lnTo>
                  <a:lnTo>
                    <a:pt x="86668" y="157691"/>
                  </a:lnTo>
                  <a:lnTo>
                    <a:pt x="88432" y="159102"/>
                  </a:lnTo>
                  <a:lnTo>
                    <a:pt x="90666" y="160043"/>
                  </a:lnTo>
                  <a:lnTo>
                    <a:pt x="92157" y="161729"/>
                  </a:lnTo>
                  <a:lnTo>
                    <a:pt x="93811" y="166424"/>
                  </a:lnTo>
                  <a:lnTo>
                    <a:pt x="95020" y="179210"/>
                  </a:lnTo>
                  <a:lnTo>
                    <a:pt x="96116" y="179798"/>
                  </a:lnTo>
                  <a:lnTo>
                    <a:pt x="121959" y="180971"/>
                  </a:lnTo>
                  <a:lnTo>
                    <a:pt x="128248" y="175917"/>
                  </a:lnTo>
                  <a:lnTo>
                    <a:pt x="131018" y="170613"/>
                  </a:lnTo>
                  <a:lnTo>
                    <a:pt x="133235" y="1619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48" name="SMARTInkShape-636"/>
            <p:cNvSpPr/>
            <p:nvPr>
              <p:custDataLst>
                <p:tags r:id="rId59"/>
              </p:custDataLst>
            </p:nvPr>
          </p:nvSpPr>
          <p:spPr>
            <a:xfrm>
              <a:off x="7734300" y="3990986"/>
              <a:ext cx="123697" cy="133302"/>
            </a:xfrm>
            <a:custGeom>
              <a:avLst/>
              <a:gdLst/>
              <a:ahLst/>
              <a:cxnLst/>
              <a:rect l="0" t="0" r="0" b="0"/>
              <a:pathLst>
                <a:path w="123697" h="133302">
                  <a:moveTo>
                    <a:pt x="9525" y="47614"/>
                  </a:moveTo>
                  <a:lnTo>
                    <a:pt x="9525" y="47614"/>
                  </a:lnTo>
                  <a:lnTo>
                    <a:pt x="9525" y="55815"/>
                  </a:lnTo>
                  <a:lnTo>
                    <a:pt x="1324" y="65224"/>
                  </a:lnTo>
                  <a:lnTo>
                    <a:pt x="391" y="71294"/>
                  </a:lnTo>
                  <a:lnTo>
                    <a:pt x="0" y="118789"/>
                  </a:lnTo>
                  <a:lnTo>
                    <a:pt x="0" y="122325"/>
                  </a:lnTo>
                  <a:lnTo>
                    <a:pt x="8201" y="131884"/>
                  </a:lnTo>
                  <a:lnTo>
                    <a:pt x="11760" y="132692"/>
                  </a:lnTo>
                  <a:lnTo>
                    <a:pt x="26824" y="133301"/>
                  </a:lnTo>
                  <a:lnTo>
                    <a:pt x="35834" y="126786"/>
                  </a:lnTo>
                  <a:lnTo>
                    <a:pt x="44719" y="123636"/>
                  </a:lnTo>
                  <a:lnTo>
                    <a:pt x="54055" y="117529"/>
                  </a:lnTo>
                  <a:lnTo>
                    <a:pt x="63524" y="114191"/>
                  </a:lnTo>
                  <a:lnTo>
                    <a:pt x="88901" y="91936"/>
                  </a:lnTo>
                  <a:lnTo>
                    <a:pt x="92428" y="85657"/>
                  </a:lnTo>
                  <a:lnTo>
                    <a:pt x="95054" y="79339"/>
                  </a:lnTo>
                  <a:lnTo>
                    <a:pt x="111652" y="57137"/>
                  </a:lnTo>
                  <a:lnTo>
                    <a:pt x="114181" y="50788"/>
                  </a:lnTo>
                  <a:lnTo>
                    <a:pt x="120497" y="41264"/>
                  </a:lnTo>
                  <a:lnTo>
                    <a:pt x="123387" y="30446"/>
                  </a:lnTo>
                  <a:lnTo>
                    <a:pt x="123696" y="24065"/>
                  </a:lnTo>
                  <a:lnTo>
                    <a:pt x="120945" y="18450"/>
                  </a:lnTo>
                  <a:lnTo>
                    <a:pt x="109631" y="4981"/>
                  </a:lnTo>
                  <a:lnTo>
                    <a:pt x="104111" y="2207"/>
                  </a:lnTo>
                  <a:lnTo>
                    <a:pt x="85667" y="184"/>
                  </a:lnTo>
                  <a:lnTo>
                    <a:pt x="71697" y="0"/>
                  </a:lnTo>
                  <a:lnTo>
                    <a:pt x="66085" y="2816"/>
                  </a:lnTo>
                  <a:lnTo>
                    <a:pt x="28575" y="3808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49" name="SMARTInkShape-637"/>
            <p:cNvSpPr/>
            <p:nvPr>
              <p:custDataLst>
                <p:tags r:id="rId60"/>
              </p:custDataLst>
            </p:nvPr>
          </p:nvSpPr>
          <p:spPr>
            <a:xfrm>
              <a:off x="7820025" y="3790950"/>
              <a:ext cx="65270" cy="447676"/>
            </a:xfrm>
            <a:custGeom>
              <a:avLst/>
              <a:gdLst/>
              <a:ahLst/>
              <a:cxnLst/>
              <a:rect l="0" t="0" r="0" b="0"/>
              <a:pathLst>
                <a:path w="65270" h="447676">
                  <a:moveTo>
                    <a:pt x="0" y="0"/>
                  </a:moveTo>
                  <a:lnTo>
                    <a:pt x="0" y="0"/>
                  </a:lnTo>
                  <a:lnTo>
                    <a:pt x="5056" y="0"/>
                  </a:lnTo>
                  <a:lnTo>
                    <a:pt x="6547" y="1058"/>
                  </a:lnTo>
                  <a:lnTo>
                    <a:pt x="7540" y="2822"/>
                  </a:lnTo>
                  <a:lnTo>
                    <a:pt x="9134" y="13257"/>
                  </a:lnTo>
                  <a:lnTo>
                    <a:pt x="10323" y="15188"/>
                  </a:lnTo>
                  <a:lnTo>
                    <a:pt x="12173" y="16475"/>
                  </a:lnTo>
                  <a:lnTo>
                    <a:pt x="14465" y="17333"/>
                  </a:lnTo>
                  <a:lnTo>
                    <a:pt x="15994" y="18964"/>
                  </a:lnTo>
                  <a:lnTo>
                    <a:pt x="25328" y="42800"/>
                  </a:lnTo>
                  <a:lnTo>
                    <a:pt x="28670" y="59719"/>
                  </a:lnTo>
                  <a:lnTo>
                    <a:pt x="43678" y="89822"/>
                  </a:lnTo>
                  <a:lnTo>
                    <a:pt x="54883" y="133627"/>
                  </a:lnTo>
                  <a:lnTo>
                    <a:pt x="64031" y="164175"/>
                  </a:lnTo>
                  <a:lnTo>
                    <a:pt x="65269" y="209846"/>
                  </a:lnTo>
                  <a:lnTo>
                    <a:pt x="59067" y="250531"/>
                  </a:lnTo>
                  <a:lnTo>
                    <a:pt x="54896" y="280959"/>
                  </a:lnTo>
                  <a:lnTo>
                    <a:pt x="47523" y="324473"/>
                  </a:lnTo>
                  <a:lnTo>
                    <a:pt x="39550" y="371557"/>
                  </a:lnTo>
                  <a:lnTo>
                    <a:pt x="27929" y="408749"/>
                  </a:lnTo>
                  <a:lnTo>
                    <a:pt x="9525" y="4476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55" name="SMARTInkShape-Group114"/>
          <p:cNvGrpSpPr/>
          <p:nvPr/>
        </p:nvGrpSpPr>
        <p:grpSpPr>
          <a:xfrm>
            <a:off x="5419725" y="4352928"/>
            <a:ext cx="457201" cy="281607"/>
            <a:chOff x="5419725" y="4352928"/>
            <a:chExt cx="457201" cy="281607"/>
          </a:xfrm>
        </p:grpSpPr>
        <p:sp>
          <p:nvSpPr>
            <p:cNvPr id="24651" name="SMARTInkShape-638"/>
            <p:cNvSpPr/>
            <p:nvPr>
              <p:custDataLst>
                <p:tags r:id="rId52"/>
              </p:custDataLst>
            </p:nvPr>
          </p:nvSpPr>
          <p:spPr>
            <a:xfrm>
              <a:off x="5419725" y="4352928"/>
              <a:ext cx="95240" cy="255810"/>
            </a:xfrm>
            <a:custGeom>
              <a:avLst/>
              <a:gdLst/>
              <a:ahLst/>
              <a:cxnLst/>
              <a:rect l="0" t="0" r="0" b="0"/>
              <a:pathLst>
                <a:path w="95240" h="255810">
                  <a:moveTo>
                    <a:pt x="57150" y="9522"/>
                  </a:moveTo>
                  <a:lnTo>
                    <a:pt x="57150" y="9522"/>
                  </a:lnTo>
                  <a:lnTo>
                    <a:pt x="57150" y="0"/>
                  </a:lnTo>
                  <a:lnTo>
                    <a:pt x="57150" y="33110"/>
                  </a:lnTo>
                  <a:lnTo>
                    <a:pt x="54328" y="38703"/>
                  </a:lnTo>
                  <a:lnTo>
                    <a:pt x="50605" y="44716"/>
                  </a:lnTo>
                  <a:lnTo>
                    <a:pt x="48213" y="57200"/>
                  </a:lnTo>
                  <a:lnTo>
                    <a:pt x="48018" y="60358"/>
                  </a:lnTo>
                  <a:lnTo>
                    <a:pt x="44977" y="66688"/>
                  </a:lnTo>
                  <a:lnTo>
                    <a:pt x="41156" y="73029"/>
                  </a:lnTo>
                  <a:lnTo>
                    <a:pt x="38704" y="85723"/>
                  </a:lnTo>
                  <a:lnTo>
                    <a:pt x="38502" y="88897"/>
                  </a:lnTo>
                  <a:lnTo>
                    <a:pt x="35457" y="95247"/>
                  </a:lnTo>
                  <a:lnTo>
                    <a:pt x="19055" y="114292"/>
                  </a:lnTo>
                  <a:lnTo>
                    <a:pt x="19050" y="114297"/>
                  </a:lnTo>
                  <a:lnTo>
                    <a:pt x="19050" y="109240"/>
                  </a:lnTo>
                  <a:lnTo>
                    <a:pt x="20108" y="107751"/>
                  </a:lnTo>
                  <a:lnTo>
                    <a:pt x="21872" y="106758"/>
                  </a:lnTo>
                  <a:lnTo>
                    <a:pt x="27251" y="105164"/>
                  </a:lnTo>
                  <a:lnTo>
                    <a:pt x="27987" y="102124"/>
                  </a:lnTo>
                  <a:lnTo>
                    <a:pt x="28182" y="99832"/>
                  </a:lnTo>
                  <a:lnTo>
                    <a:pt x="29371" y="98304"/>
                  </a:lnTo>
                  <a:lnTo>
                    <a:pt x="38252" y="94457"/>
                  </a:lnTo>
                  <a:lnTo>
                    <a:pt x="46182" y="87081"/>
                  </a:lnTo>
                  <a:lnTo>
                    <a:pt x="55699" y="85841"/>
                  </a:lnTo>
                  <a:lnTo>
                    <a:pt x="65224" y="85733"/>
                  </a:lnTo>
                  <a:lnTo>
                    <a:pt x="80826" y="99911"/>
                  </a:lnTo>
                  <a:lnTo>
                    <a:pt x="83548" y="105434"/>
                  </a:lnTo>
                  <a:lnTo>
                    <a:pt x="85295" y="117603"/>
                  </a:lnTo>
                  <a:lnTo>
                    <a:pt x="86497" y="119676"/>
                  </a:lnTo>
                  <a:lnTo>
                    <a:pt x="88356" y="121058"/>
                  </a:lnTo>
                  <a:lnTo>
                    <a:pt x="90655" y="121979"/>
                  </a:lnTo>
                  <a:lnTo>
                    <a:pt x="92186" y="123652"/>
                  </a:lnTo>
                  <a:lnTo>
                    <a:pt x="93888" y="128333"/>
                  </a:lnTo>
                  <a:lnTo>
                    <a:pt x="95239" y="165107"/>
                  </a:lnTo>
                  <a:lnTo>
                    <a:pt x="92423" y="171452"/>
                  </a:lnTo>
                  <a:lnTo>
                    <a:pt x="88702" y="177799"/>
                  </a:lnTo>
                  <a:lnTo>
                    <a:pt x="85549" y="187322"/>
                  </a:lnTo>
                  <a:lnTo>
                    <a:pt x="79440" y="196847"/>
                  </a:lnTo>
                  <a:lnTo>
                    <a:pt x="76102" y="206372"/>
                  </a:lnTo>
                  <a:lnTo>
                    <a:pt x="59780" y="228597"/>
                  </a:lnTo>
                  <a:lnTo>
                    <a:pt x="58903" y="231772"/>
                  </a:lnTo>
                  <a:lnTo>
                    <a:pt x="57260" y="233889"/>
                  </a:lnTo>
                  <a:lnTo>
                    <a:pt x="41006" y="244297"/>
                  </a:lnTo>
                  <a:lnTo>
                    <a:pt x="31671" y="246654"/>
                  </a:lnTo>
                  <a:lnTo>
                    <a:pt x="25364" y="247206"/>
                  </a:lnTo>
                  <a:lnTo>
                    <a:pt x="23259" y="248411"/>
                  </a:lnTo>
                  <a:lnTo>
                    <a:pt x="21857" y="250273"/>
                  </a:lnTo>
                  <a:lnTo>
                    <a:pt x="20921" y="252573"/>
                  </a:lnTo>
                  <a:lnTo>
                    <a:pt x="19240" y="254106"/>
                  </a:lnTo>
                  <a:lnTo>
                    <a:pt x="14548" y="255809"/>
                  </a:lnTo>
                  <a:lnTo>
                    <a:pt x="12874" y="255205"/>
                  </a:lnTo>
                  <a:lnTo>
                    <a:pt x="11757" y="253744"/>
                  </a:lnTo>
                  <a:lnTo>
                    <a:pt x="11013" y="251712"/>
                  </a:lnTo>
                  <a:lnTo>
                    <a:pt x="9459" y="250357"/>
                  </a:lnTo>
                  <a:lnTo>
                    <a:pt x="4910" y="248851"/>
                  </a:lnTo>
                  <a:lnTo>
                    <a:pt x="3273" y="247392"/>
                  </a:lnTo>
                  <a:lnTo>
                    <a:pt x="1455" y="242948"/>
                  </a:lnTo>
                  <a:lnTo>
                    <a:pt x="0" y="20954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52" name="SMARTInkShape-639"/>
            <p:cNvSpPr/>
            <p:nvPr>
              <p:custDataLst>
                <p:tags r:id="rId53"/>
              </p:custDataLst>
            </p:nvPr>
          </p:nvSpPr>
          <p:spPr>
            <a:xfrm>
              <a:off x="5457825" y="4391025"/>
              <a:ext cx="133351" cy="38101"/>
            </a:xfrm>
            <a:custGeom>
              <a:avLst/>
              <a:gdLst/>
              <a:ahLst/>
              <a:cxnLst/>
              <a:rect l="0" t="0" r="0" b="0"/>
              <a:pathLst>
                <a:path w="133351" h="38101">
                  <a:moveTo>
                    <a:pt x="0" y="38100"/>
                  </a:moveTo>
                  <a:lnTo>
                    <a:pt x="0" y="38100"/>
                  </a:lnTo>
                  <a:lnTo>
                    <a:pt x="0" y="29899"/>
                  </a:lnTo>
                  <a:lnTo>
                    <a:pt x="1058" y="29458"/>
                  </a:lnTo>
                  <a:lnTo>
                    <a:pt x="8201" y="28692"/>
                  </a:lnTo>
                  <a:lnTo>
                    <a:pt x="26570" y="12582"/>
                  </a:lnTo>
                  <a:lnTo>
                    <a:pt x="35272" y="10431"/>
                  </a:lnTo>
                  <a:lnTo>
                    <a:pt x="41430" y="9928"/>
                  </a:lnTo>
                  <a:lnTo>
                    <a:pt x="47694" y="6882"/>
                  </a:lnTo>
                  <a:lnTo>
                    <a:pt x="54006" y="3058"/>
                  </a:lnTo>
                  <a:lnTo>
                    <a:pt x="66681" y="604"/>
                  </a:lnTo>
                  <a:lnTo>
                    <a:pt x="114125" y="5"/>
                  </a:lnTo>
                  <a:lnTo>
                    <a:pt x="1333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53" name="SMARTInkShape-640"/>
            <p:cNvSpPr/>
            <p:nvPr>
              <p:custDataLst>
                <p:tags r:id="rId54"/>
              </p:custDataLst>
            </p:nvPr>
          </p:nvSpPr>
          <p:spPr>
            <a:xfrm>
              <a:off x="5667375" y="4476750"/>
              <a:ext cx="9526" cy="28576"/>
            </a:xfrm>
            <a:custGeom>
              <a:avLst/>
              <a:gdLst/>
              <a:ahLst/>
              <a:cxnLst/>
              <a:rect l="0" t="0" r="0" b="0"/>
              <a:pathLst>
                <a:path w="9526" h="28576">
                  <a:moveTo>
                    <a:pt x="0" y="0"/>
                  </a:moveTo>
                  <a:lnTo>
                    <a:pt x="0" y="0"/>
                  </a:lnTo>
                  <a:lnTo>
                    <a:pt x="0" y="23713"/>
                  </a:lnTo>
                  <a:lnTo>
                    <a:pt x="1058" y="25334"/>
                  </a:lnTo>
                  <a:lnTo>
                    <a:pt x="2822" y="26414"/>
                  </a:lnTo>
                  <a:lnTo>
                    <a:pt x="9525" y="285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54" name="SMARTInkShape-641"/>
            <p:cNvSpPr/>
            <p:nvPr>
              <p:custDataLst>
                <p:tags r:id="rId55"/>
              </p:custDataLst>
            </p:nvPr>
          </p:nvSpPr>
          <p:spPr>
            <a:xfrm>
              <a:off x="5715034" y="4376099"/>
              <a:ext cx="161892" cy="258436"/>
            </a:xfrm>
            <a:custGeom>
              <a:avLst/>
              <a:gdLst/>
              <a:ahLst/>
              <a:cxnLst/>
              <a:rect l="0" t="0" r="0" b="0"/>
              <a:pathLst>
                <a:path w="161892" h="258436">
                  <a:moveTo>
                    <a:pt x="38066" y="53026"/>
                  </a:moveTo>
                  <a:lnTo>
                    <a:pt x="38066" y="53026"/>
                  </a:lnTo>
                  <a:lnTo>
                    <a:pt x="28934" y="62159"/>
                  </a:lnTo>
                  <a:lnTo>
                    <a:pt x="28657" y="67491"/>
                  </a:lnTo>
                  <a:lnTo>
                    <a:pt x="27560" y="69019"/>
                  </a:lnTo>
                  <a:lnTo>
                    <a:pt x="25770" y="70039"/>
                  </a:lnTo>
                  <a:lnTo>
                    <a:pt x="19411" y="71957"/>
                  </a:lnTo>
                  <a:lnTo>
                    <a:pt x="19026" y="57883"/>
                  </a:lnTo>
                  <a:lnTo>
                    <a:pt x="20081" y="56265"/>
                  </a:lnTo>
                  <a:lnTo>
                    <a:pt x="21843" y="55185"/>
                  </a:lnTo>
                  <a:lnTo>
                    <a:pt x="24076" y="54466"/>
                  </a:lnTo>
                  <a:lnTo>
                    <a:pt x="25564" y="52927"/>
                  </a:lnTo>
                  <a:lnTo>
                    <a:pt x="27218" y="48396"/>
                  </a:lnTo>
                  <a:lnTo>
                    <a:pt x="28149" y="39895"/>
                  </a:lnTo>
                  <a:lnTo>
                    <a:pt x="29338" y="37921"/>
                  </a:lnTo>
                  <a:lnTo>
                    <a:pt x="31190" y="36606"/>
                  </a:lnTo>
                  <a:lnTo>
                    <a:pt x="33481" y="35730"/>
                  </a:lnTo>
                  <a:lnTo>
                    <a:pt x="35010" y="34086"/>
                  </a:lnTo>
                  <a:lnTo>
                    <a:pt x="40284" y="23846"/>
                  </a:lnTo>
                  <a:lnTo>
                    <a:pt x="46148" y="16688"/>
                  </a:lnTo>
                  <a:lnTo>
                    <a:pt x="47163" y="10392"/>
                  </a:lnTo>
                  <a:lnTo>
                    <a:pt x="48364" y="8728"/>
                  </a:lnTo>
                  <a:lnTo>
                    <a:pt x="50223" y="7619"/>
                  </a:lnTo>
                  <a:lnTo>
                    <a:pt x="55754" y="5839"/>
                  </a:lnTo>
                  <a:lnTo>
                    <a:pt x="56511" y="2774"/>
                  </a:lnTo>
                  <a:lnTo>
                    <a:pt x="56712" y="475"/>
                  </a:lnTo>
                  <a:lnTo>
                    <a:pt x="57905" y="0"/>
                  </a:lnTo>
                  <a:lnTo>
                    <a:pt x="66238" y="5128"/>
                  </a:lnTo>
                  <a:lnTo>
                    <a:pt x="66522" y="10377"/>
                  </a:lnTo>
                  <a:lnTo>
                    <a:pt x="67620" y="11893"/>
                  </a:lnTo>
                  <a:lnTo>
                    <a:pt x="71663" y="13578"/>
                  </a:lnTo>
                  <a:lnTo>
                    <a:pt x="73163" y="16144"/>
                  </a:lnTo>
                  <a:lnTo>
                    <a:pt x="75902" y="39736"/>
                  </a:lnTo>
                  <a:lnTo>
                    <a:pt x="77146" y="50735"/>
                  </a:lnTo>
                  <a:lnTo>
                    <a:pt x="83690" y="72878"/>
                  </a:lnTo>
                  <a:lnTo>
                    <a:pt x="85574" y="108372"/>
                  </a:lnTo>
                  <a:lnTo>
                    <a:pt x="76750" y="155032"/>
                  </a:lnTo>
                  <a:lnTo>
                    <a:pt x="75368" y="163979"/>
                  </a:lnTo>
                  <a:lnTo>
                    <a:pt x="64423" y="195241"/>
                  </a:lnTo>
                  <a:lnTo>
                    <a:pt x="61987" y="198636"/>
                  </a:lnTo>
                  <a:lnTo>
                    <a:pt x="49042" y="231716"/>
                  </a:lnTo>
                  <a:lnTo>
                    <a:pt x="41332" y="241154"/>
                  </a:lnTo>
                  <a:lnTo>
                    <a:pt x="39517" y="247058"/>
                  </a:lnTo>
                  <a:lnTo>
                    <a:pt x="37975" y="249056"/>
                  </a:lnTo>
                  <a:lnTo>
                    <a:pt x="23915" y="257951"/>
                  </a:lnTo>
                  <a:lnTo>
                    <a:pt x="22282" y="258435"/>
                  </a:lnTo>
                  <a:lnTo>
                    <a:pt x="21193" y="257698"/>
                  </a:lnTo>
                  <a:lnTo>
                    <a:pt x="19143" y="253323"/>
                  </a:lnTo>
                  <a:lnTo>
                    <a:pt x="13997" y="248075"/>
                  </a:lnTo>
                  <a:lnTo>
                    <a:pt x="11494" y="242726"/>
                  </a:lnTo>
                  <a:lnTo>
                    <a:pt x="8511" y="226737"/>
                  </a:lnTo>
                  <a:lnTo>
                    <a:pt x="2969" y="217855"/>
                  </a:lnTo>
                  <a:lnTo>
                    <a:pt x="361" y="207272"/>
                  </a:lnTo>
                  <a:lnTo>
                    <a:pt x="0" y="197387"/>
                  </a:lnTo>
                  <a:lnTo>
                    <a:pt x="1047" y="196891"/>
                  </a:lnTo>
                  <a:lnTo>
                    <a:pt x="8170" y="196032"/>
                  </a:lnTo>
                  <a:lnTo>
                    <a:pt x="16835" y="202473"/>
                  </a:lnTo>
                  <a:lnTo>
                    <a:pt x="26790" y="205037"/>
                  </a:lnTo>
                  <a:lnTo>
                    <a:pt x="35800" y="211895"/>
                  </a:lnTo>
                  <a:lnTo>
                    <a:pt x="44685" y="215104"/>
                  </a:lnTo>
                  <a:lnTo>
                    <a:pt x="54020" y="221229"/>
                  </a:lnTo>
                  <a:lnTo>
                    <a:pt x="87545" y="232550"/>
                  </a:lnTo>
                  <a:lnTo>
                    <a:pt x="134740" y="233963"/>
                  </a:lnTo>
                  <a:lnTo>
                    <a:pt x="161891" y="23400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58" name="SMARTInkShape-Group115"/>
          <p:cNvGrpSpPr/>
          <p:nvPr/>
        </p:nvGrpSpPr>
        <p:grpSpPr>
          <a:xfrm>
            <a:off x="8286750" y="4152900"/>
            <a:ext cx="66676" cy="85726"/>
            <a:chOff x="8286750" y="4152900"/>
            <a:chExt cx="66676" cy="85726"/>
          </a:xfrm>
        </p:grpSpPr>
        <p:sp>
          <p:nvSpPr>
            <p:cNvPr id="24656" name="SMARTInkShape-642"/>
            <p:cNvSpPr/>
            <p:nvPr>
              <p:custDataLst>
                <p:tags r:id="rId50"/>
              </p:custDataLst>
            </p:nvPr>
          </p:nvSpPr>
          <p:spPr>
            <a:xfrm>
              <a:off x="8286750" y="4152900"/>
              <a:ext cx="66676" cy="9526"/>
            </a:xfrm>
            <a:custGeom>
              <a:avLst/>
              <a:gdLst/>
              <a:ahLst/>
              <a:cxnLst/>
              <a:rect l="0" t="0" r="0" b="0"/>
              <a:pathLst>
                <a:path w="66676" h="9526">
                  <a:moveTo>
                    <a:pt x="0" y="9525"/>
                  </a:moveTo>
                  <a:lnTo>
                    <a:pt x="0" y="9525"/>
                  </a:lnTo>
                  <a:lnTo>
                    <a:pt x="0" y="117"/>
                  </a:lnTo>
                  <a:lnTo>
                    <a:pt x="47223" y="0"/>
                  </a:lnTo>
                  <a:lnTo>
                    <a:pt x="66558" y="0"/>
                  </a:lnTo>
                  <a:lnTo>
                    <a:pt x="66675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57" name="SMARTInkShape-643"/>
            <p:cNvSpPr/>
            <p:nvPr>
              <p:custDataLst>
                <p:tags r:id="rId51"/>
              </p:custDataLst>
            </p:nvPr>
          </p:nvSpPr>
          <p:spPr>
            <a:xfrm>
              <a:off x="8286750" y="4229100"/>
              <a:ext cx="38101" cy="9526"/>
            </a:xfrm>
            <a:custGeom>
              <a:avLst/>
              <a:gdLst/>
              <a:ahLst/>
              <a:cxnLst/>
              <a:rect l="0" t="0" r="0" b="0"/>
              <a:pathLst>
                <a:path w="38101" h="9526">
                  <a:moveTo>
                    <a:pt x="0" y="0"/>
                  </a:moveTo>
                  <a:lnTo>
                    <a:pt x="0" y="0"/>
                  </a:lnTo>
                  <a:lnTo>
                    <a:pt x="36657" y="0"/>
                  </a:lnTo>
                  <a:lnTo>
                    <a:pt x="37137" y="1058"/>
                  </a:lnTo>
                  <a:lnTo>
                    <a:pt x="38100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67" name="SMARTInkShape-Group116"/>
          <p:cNvGrpSpPr/>
          <p:nvPr/>
        </p:nvGrpSpPr>
        <p:grpSpPr>
          <a:xfrm>
            <a:off x="8448675" y="3763699"/>
            <a:ext cx="742951" cy="713052"/>
            <a:chOff x="8448675" y="3763699"/>
            <a:chExt cx="742951" cy="713052"/>
          </a:xfrm>
        </p:grpSpPr>
        <p:sp>
          <p:nvSpPr>
            <p:cNvPr id="24659" name="SMARTInkShape-644"/>
            <p:cNvSpPr/>
            <p:nvPr>
              <p:custDataLst>
                <p:tags r:id="rId42"/>
              </p:custDataLst>
            </p:nvPr>
          </p:nvSpPr>
          <p:spPr>
            <a:xfrm>
              <a:off x="8448675" y="4191000"/>
              <a:ext cx="76201" cy="38101"/>
            </a:xfrm>
            <a:custGeom>
              <a:avLst/>
              <a:gdLst/>
              <a:ahLst/>
              <a:cxnLst/>
              <a:rect l="0" t="0" r="0" b="0"/>
              <a:pathLst>
                <a:path w="76201" h="38101">
                  <a:moveTo>
                    <a:pt x="0" y="38100"/>
                  </a:moveTo>
                  <a:lnTo>
                    <a:pt x="0" y="38100"/>
                  </a:lnTo>
                  <a:lnTo>
                    <a:pt x="0" y="28692"/>
                  </a:lnTo>
                  <a:lnTo>
                    <a:pt x="9409" y="19167"/>
                  </a:lnTo>
                  <a:lnTo>
                    <a:pt x="14547" y="19084"/>
                  </a:lnTo>
                  <a:lnTo>
                    <a:pt x="16048" y="18015"/>
                  </a:lnTo>
                  <a:lnTo>
                    <a:pt x="17048" y="16243"/>
                  </a:lnTo>
                  <a:lnTo>
                    <a:pt x="18655" y="10852"/>
                  </a:lnTo>
                  <a:lnTo>
                    <a:pt x="21696" y="10115"/>
                  </a:lnTo>
                  <a:lnTo>
                    <a:pt x="55399" y="9525"/>
                  </a:lnTo>
                  <a:lnTo>
                    <a:pt x="65197" y="1324"/>
                  </a:lnTo>
                  <a:lnTo>
                    <a:pt x="7620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60" name="SMARTInkShape-645"/>
            <p:cNvSpPr/>
            <p:nvPr>
              <p:custDataLst>
                <p:tags r:id="rId43"/>
              </p:custDataLst>
            </p:nvPr>
          </p:nvSpPr>
          <p:spPr>
            <a:xfrm>
              <a:off x="8534400" y="4086225"/>
              <a:ext cx="95251" cy="285740"/>
            </a:xfrm>
            <a:custGeom>
              <a:avLst/>
              <a:gdLst/>
              <a:ahLst/>
              <a:cxnLst/>
              <a:rect l="0" t="0" r="0" b="0"/>
              <a:pathLst>
                <a:path w="95251" h="285740">
                  <a:moveTo>
                    <a:pt x="0" y="19050"/>
                  </a:moveTo>
                  <a:lnTo>
                    <a:pt x="0" y="19050"/>
                  </a:lnTo>
                  <a:lnTo>
                    <a:pt x="8202" y="19050"/>
                  </a:lnTo>
                  <a:lnTo>
                    <a:pt x="8642" y="17992"/>
                  </a:lnTo>
                  <a:lnTo>
                    <a:pt x="9134" y="13993"/>
                  </a:lnTo>
                  <a:lnTo>
                    <a:pt x="10323" y="12504"/>
                  </a:lnTo>
                  <a:lnTo>
                    <a:pt x="19203" y="8729"/>
                  </a:lnTo>
                  <a:lnTo>
                    <a:pt x="27132" y="1358"/>
                  </a:lnTo>
                  <a:lnTo>
                    <a:pt x="36650" y="119"/>
                  </a:lnTo>
                  <a:lnTo>
                    <a:pt x="74722" y="0"/>
                  </a:lnTo>
                  <a:lnTo>
                    <a:pt x="84272" y="8201"/>
                  </a:lnTo>
                  <a:lnTo>
                    <a:pt x="85295" y="14189"/>
                  </a:lnTo>
                  <a:lnTo>
                    <a:pt x="86497" y="15809"/>
                  </a:lnTo>
                  <a:lnTo>
                    <a:pt x="90654" y="17610"/>
                  </a:lnTo>
                  <a:lnTo>
                    <a:pt x="92186" y="19148"/>
                  </a:lnTo>
                  <a:lnTo>
                    <a:pt x="94846" y="27124"/>
                  </a:lnTo>
                  <a:lnTo>
                    <a:pt x="95250" y="73032"/>
                  </a:lnTo>
                  <a:lnTo>
                    <a:pt x="95250" y="117083"/>
                  </a:lnTo>
                  <a:lnTo>
                    <a:pt x="94192" y="136643"/>
                  </a:lnTo>
                  <a:lnTo>
                    <a:pt x="87711" y="154618"/>
                  </a:lnTo>
                  <a:lnTo>
                    <a:pt x="85760" y="201749"/>
                  </a:lnTo>
                  <a:lnTo>
                    <a:pt x="82918" y="208905"/>
                  </a:lnTo>
                  <a:lnTo>
                    <a:pt x="80679" y="212295"/>
                  </a:lnTo>
                  <a:lnTo>
                    <a:pt x="77526" y="227179"/>
                  </a:lnTo>
                  <a:lnTo>
                    <a:pt x="76316" y="250422"/>
                  </a:lnTo>
                  <a:lnTo>
                    <a:pt x="73429" y="256996"/>
                  </a:lnTo>
                  <a:lnTo>
                    <a:pt x="68010" y="264783"/>
                  </a:lnTo>
                  <a:lnTo>
                    <a:pt x="66792" y="274732"/>
                  </a:lnTo>
                  <a:lnTo>
                    <a:pt x="66675" y="285739"/>
                  </a:lnTo>
                  <a:lnTo>
                    <a:pt x="66675" y="280690"/>
                  </a:lnTo>
                  <a:lnTo>
                    <a:pt x="67733" y="279202"/>
                  </a:lnTo>
                  <a:lnTo>
                    <a:pt x="69498" y="278209"/>
                  </a:lnTo>
                  <a:lnTo>
                    <a:pt x="76200" y="2762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61" name="SMARTInkShape-646"/>
            <p:cNvSpPr/>
            <p:nvPr>
              <p:custDataLst>
                <p:tags r:id="rId44"/>
              </p:custDataLst>
            </p:nvPr>
          </p:nvSpPr>
          <p:spPr>
            <a:xfrm>
              <a:off x="8538460" y="4267200"/>
              <a:ext cx="129291" cy="38101"/>
            </a:xfrm>
            <a:custGeom>
              <a:avLst/>
              <a:gdLst/>
              <a:ahLst/>
              <a:cxnLst/>
              <a:rect l="0" t="0" r="0" b="0"/>
              <a:pathLst>
                <a:path w="129291" h="38101">
                  <a:moveTo>
                    <a:pt x="14990" y="28575"/>
                  </a:moveTo>
                  <a:lnTo>
                    <a:pt x="14990" y="28575"/>
                  </a:lnTo>
                  <a:lnTo>
                    <a:pt x="9934" y="28575"/>
                  </a:lnTo>
                  <a:lnTo>
                    <a:pt x="8444" y="29633"/>
                  </a:lnTo>
                  <a:lnTo>
                    <a:pt x="7451" y="31397"/>
                  </a:lnTo>
                  <a:lnTo>
                    <a:pt x="5581" y="37707"/>
                  </a:lnTo>
                  <a:lnTo>
                    <a:pt x="0" y="38022"/>
                  </a:lnTo>
                  <a:lnTo>
                    <a:pt x="37256" y="38100"/>
                  </a:lnTo>
                  <a:lnTo>
                    <a:pt x="43584" y="35278"/>
                  </a:lnTo>
                  <a:lnTo>
                    <a:pt x="49923" y="31554"/>
                  </a:lnTo>
                  <a:lnTo>
                    <a:pt x="62616" y="29164"/>
                  </a:lnTo>
                  <a:lnTo>
                    <a:pt x="75316" y="28692"/>
                  </a:lnTo>
                  <a:lnTo>
                    <a:pt x="81665" y="25805"/>
                  </a:lnTo>
                  <a:lnTo>
                    <a:pt x="88014" y="22052"/>
                  </a:lnTo>
                  <a:lnTo>
                    <a:pt x="100715" y="19643"/>
                  </a:lnTo>
                  <a:lnTo>
                    <a:pt x="103891" y="19446"/>
                  </a:lnTo>
                  <a:lnTo>
                    <a:pt x="110240" y="16404"/>
                  </a:lnTo>
                  <a:lnTo>
                    <a:pt x="12929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62" name="SMARTInkShape-647"/>
            <p:cNvSpPr/>
            <p:nvPr>
              <p:custDataLst>
                <p:tags r:id="rId45"/>
              </p:custDataLst>
            </p:nvPr>
          </p:nvSpPr>
          <p:spPr>
            <a:xfrm>
              <a:off x="8705850" y="4105275"/>
              <a:ext cx="85725" cy="295276"/>
            </a:xfrm>
            <a:custGeom>
              <a:avLst/>
              <a:gdLst/>
              <a:ahLst/>
              <a:cxnLst/>
              <a:rect l="0" t="0" r="0" b="0"/>
              <a:pathLst>
                <a:path w="85725" h="295276">
                  <a:moveTo>
                    <a:pt x="38100" y="0"/>
                  </a:moveTo>
                  <a:lnTo>
                    <a:pt x="38100" y="0"/>
                  </a:lnTo>
                  <a:lnTo>
                    <a:pt x="14120" y="0"/>
                  </a:lnTo>
                  <a:lnTo>
                    <a:pt x="12588" y="1058"/>
                  </a:lnTo>
                  <a:lnTo>
                    <a:pt x="11568" y="2822"/>
                  </a:lnTo>
                  <a:lnTo>
                    <a:pt x="9794" y="9701"/>
                  </a:lnTo>
                  <a:lnTo>
                    <a:pt x="9526" y="55868"/>
                  </a:lnTo>
                  <a:lnTo>
                    <a:pt x="9525" y="80583"/>
                  </a:lnTo>
                  <a:lnTo>
                    <a:pt x="12349" y="86262"/>
                  </a:lnTo>
                  <a:lnTo>
                    <a:pt x="16071" y="92314"/>
                  </a:lnTo>
                  <a:lnTo>
                    <a:pt x="18659" y="102925"/>
                  </a:lnTo>
                  <a:lnTo>
                    <a:pt x="19848" y="103542"/>
                  </a:lnTo>
                  <a:lnTo>
                    <a:pt x="42729" y="104771"/>
                  </a:lnTo>
                  <a:lnTo>
                    <a:pt x="44361" y="103714"/>
                  </a:lnTo>
                  <a:lnTo>
                    <a:pt x="45449" y="101951"/>
                  </a:lnTo>
                  <a:lnTo>
                    <a:pt x="46175" y="99717"/>
                  </a:lnTo>
                  <a:lnTo>
                    <a:pt x="47717" y="98229"/>
                  </a:lnTo>
                  <a:lnTo>
                    <a:pt x="52251" y="96574"/>
                  </a:lnTo>
                  <a:lnTo>
                    <a:pt x="53885" y="95074"/>
                  </a:lnTo>
                  <a:lnTo>
                    <a:pt x="65708" y="76309"/>
                  </a:lnTo>
                  <a:lnTo>
                    <a:pt x="66674" y="30454"/>
                  </a:lnTo>
                  <a:lnTo>
                    <a:pt x="60129" y="21342"/>
                  </a:lnTo>
                  <a:lnTo>
                    <a:pt x="57541" y="11290"/>
                  </a:lnTo>
                  <a:lnTo>
                    <a:pt x="56352" y="10702"/>
                  </a:lnTo>
                  <a:lnTo>
                    <a:pt x="39543" y="9539"/>
                  </a:lnTo>
                  <a:lnTo>
                    <a:pt x="39064" y="10592"/>
                  </a:lnTo>
                  <a:lnTo>
                    <a:pt x="38528" y="14586"/>
                  </a:lnTo>
                  <a:lnTo>
                    <a:pt x="35468" y="19888"/>
                  </a:lnTo>
                  <a:lnTo>
                    <a:pt x="29936" y="26859"/>
                  </a:lnTo>
                  <a:lnTo>
                    <a:pt x="28844" y="35840"/>
                  </a:lnTo>
                  <a:lnTo>
                    <a:pt x="28578" y="69860"/>
                  </a:lnTo>
                  <a:lnTo>
                    <a:pt x="31399" y="76205"/>
                  </a:lnTo>
                  <a:lnTo>
                    <a:pt x="35121" y="82552"/>
                  </a:lnTo>
                  <a:lnTo>
                    <a:pt x="38277" y="92076"/>
                  </a:lnTo>
                  <a:lnTo>
                    <a:pt x="44385" y="101600"/>
                  </a:lnTo>
                  <a:lnTo>
                    <a:pt x="47724" y="111125"/>
                  </a:lnTo>
                  <a:lnTo>
                    <a:pt x="53886" y="120650"/>
                  </a:lnTo>
                  <a:lnTo>
                    <a:pt x="57242" y="130175"/>
                  </a:lnTo>
                  <a:lnTo>
                    <a:pt x="63410" y="139700"/>
                  </a:lnTo>
                  <a:lnTo>
                    <a:pt x="66766" y="149225"/>
                  </a:lnTo>
                  <a:lnTo>
                    <a:pt x="72935" y="158750"/>
                  </a:lnTo>
                  <a:lnTo>
                    <a:pt x="75233" y="168275"/>
                  </a:lnTo>
                  <a:lnTo>
                    <a:pt x="75771" y="174625"/>
                  </a:lnTo>
                  <a:lnTo>
                    <a:pt x="78832" y="180975"/>
                  </a:lnTo>
                  <a:lnTo>
                    <a:pt x="82662" y="187325"/>
                  </a:lnTo>
                  <a:lnTo>
                    <a:pt x="85120" y="200025"/>
                  </a:lnTo>
                  <a:lnTo>
                    <a:pt x="85724" y="241416"/>
                  </a:lnTo>
                  <a:lnTo>
                    <a:pt x="84667" y="243494"/>
                  </a:lnTo>
                  <a:lnTo>
                    <a:pt x="82901" y="244880"/>
                  </a:lnTo>
                  <a:lnTo>
                    <a:pt x="80668" y="245803"/>
                  </a:lnTo>
                  <a:lnTo>
                    <a:pt x="79179" y="247478"/>
                  </a:lnTo>
                  <a:lnTo>
                    <a:pt x="73965" y="257768"/>
                  </a:lnTo>
                  <a:lnTo>
                    <a:pt x="62045" y="271233"/>
                  </a:lnTo>
                  <a:lnTo>
                    <a:pt x="56503" y="274007"/>
                  </a:lnTo>
                  <a:lnTo>
                    <a:pt x="53543" y="274746"/>
                  </a:lnTo>
                  <a:lnTo>
                    <a:pt x="38043" y="283569"/>
                  </a:lnTo>
                  <a:lnTo>
                    <a:pt x="34888" y="284296"/>
                  </a:lnTo>
                  <a:lnTo>
                    <a:pt x="19046" y="293098"/>
                  </a:lnTo>
                  <a:lnTo>
                    <a:pt x="0" y="2952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63" name="SMARTInkShape-648"/>
            <p:cNvSpPr/>
            <p:nvPr>
              <p:custDataLst>
                <p:tags r:id="rId46"/>
              </p:custDataLst>
            </p:nvPr>
          </p:nvSpPr>
          <p:spPr>
            <a:xfrm>
              <a:off x="8858250" y="3966468"/>
              <a:ext cx="47626" cy="81655"/>
            </a:xfrm>
            <a:custGeom>
              <a:avLst/>
              <a:gdLst/>
              <a:ahLst/>
              <a:cxnLst/>
              <a:rect l="0" t="0" r="0" b="0"/>
              <a:pathLst>
                <a:path w="47626" h="81655">
                  <a:moveTo>
                    <a:pt x="0" y="43557"/>
                  </a:moveTo>
                  <a:lnTo>
                    <a:pt x="0" y="43557"/>
                  </a:lnTo>
                  <a:lnTo>
                    <a:pt x="0" y="81229"/>
                  </a:lnTo>
                  <a:lnTo>
                    <a:pt x="17609" y="81654"/>
                  </a:lnTo>
                  <a:lnTo>
                    <a:pt x="23680" y="76600"/>
                  </a:lnTo>
                  <a:lnTo>
                    <a:pt x="26399" y="71295"/>
                  </a:lnTo>
                  <a:lnTo>
                    <a:pt x="27125" y="68399"/>
                  </a:lnTo>
                  <a:lnTo>
                    <a:pt x="28667" y="66468"/>
                  </a:lnTo>
                  <a:lnTo>
                    <a:pt x="33201" y="64324"/>
                  </a:lnTo>
                  <a:lnTo>
                    <a:pt x="34835" y="62693"/>
                  </a:lnTo>
                  <a:lnTo>
                    <a:pt x="36649" y="58059"/>
                  </a:lnTo>
                  <a:lnTo>
                    <a:pt x="38191" y="56400"/>
                  </a:lnTo>
                  <a:lnTo>
                    <a:pt x="42726" y="54557"/>
                  </a:lnTo>
                  <a:lnTo>
                    <a:pt x="44360" y="53007"/>
                  </a:lnTo>
                  <a:lnTo>
                    <a:pt x="46174" y="48463"/>
                  </a:lnTo>
                  <a:lnTo>
                    <a:pt x="47625" y="5612"/>
                  </a:lnTo>
                  <a:lnTo>
                    <a:pt x="42568" y="446"/>
                  </a:lnTo>
                  <a:lnTo>
                    <a:pt x="41079" y="0"/>
                  </a:lnTo>
                  <a:lnTo>
                    <a:pt x="40087" y="761"/>
                  </a:lnTo>
                  <a:lnTo>
                    <a:pt x="39423" y="2326"/>
                  </a:lnTo>
                  <a:lnTo>
                    <a:pt x="37923" y="3370"/>
                  </a:lnTo>
                  <a:lnTo>
                    <a:pt x="30758" y="4839"/>
                  </a:lnTo>
                  <a:lnTo>
                    <a:pt x="24959" y="5182"/>
                  </a:lnTo>
                  <a:lnTo>
                    <a:pt x="22990" y="6332"/>
                  </a:lnTo>
                  <a:lnTo>
                    <a:pt x="21676" y="8157"/>
                  </a:lnTo>
                  <a:lnTo>
                    <a:pt x="20801" y="10432"/>
                  </a:lnTo>
                  <a:lnTo>
                    <a:pt x="19159" y="11948"/>
                  </a:lnTo>
                  <a:lnTo>
                    <a:pt x="14512" y="13634"/>
                  </a:lnTo>
                  <a:lnTo>
                    <a:pt x="12849" y="15141"/>
                  </a:lnTo>
                  <a:lnTo>
                    <a:pt x="3271" y="32208"/>
                  </a:lnTo>
                  <a:lnTo>
                    <a:pt x="0" y="7213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64" name="SMARTInkShape-649"/>
            <p:cNvSpPr/>
            <p:nvPr>
              <p:custDataLst>
                <p:tags r:id="rId47"/>
              </p:custDataLst>
            </p:nvPr>
          </p:nvSpPr>
          <p:spPr>
            <a:xfrm>
              <a:off x="8972565" y="4029075"/>
              <a:ext cx="161911" cy="380968"/>
            </a:xfrm>
            <a:custGeom>
              <a:avLst/>
              <a:gdLst/>
              <a:ahLst/>
              <a:cxnLst/>
              <a:rect l="0" t="0" r="0" b="0"/>
              <a:pathLst>
                <a:path w="161911" h="380968">
                  <a:moveTo>
                    <a:pt x="66660" y="0"/>
                  </a:moveTo>
                  <a:lnTo>
                    <a:pt x="66660" y="0"/>
                  </a:lnTo>
                  <a:lnTo>
                    <a:pt x="74862" y="8201"/>
                  </a:lnTo>
                  <a:lnTo>
                    <a:pt x="76070" y="17610"/>
                  </a:lnTo>
                  <a:lnTo>
                    <a:pt x="76176" y="27124"/>
                  </a:lnTo>
                  <a:lnTo>
                    <a:pt x="93794" y="46174"/>
                  </a:lnTo>
                  <a:lnTo>
                    <a:pt x="104331" y="47587"/>
                  </a:lnTo>
                  <a:lnTo>
                    <a:pt x="109689" y="47614"/>
                  </a:lnTo>
                  <a:lnTo>
                    <a:pt x="111222" y="46560"/>
                  </a:lnTo>
                  <a:lnTo>
                    <a:pt x="112242" y="44798"/>
                  </a:lnTo>
                  <a:lnTo>
                    <a:pt x="112923" y="42565"/>
                  </a:lnTo>
                  <a:lnTo>
                    <a:pt x="114436" y="41077"/>
                  </a:lnTo>
                  <a:lnTo>
                    <a:pt x="122367" y="38492"/>
                  </a:lnTo>
                  <a:lnTo>
                    <a:pt x="123168" y="35452"/>
                  </a:lnTo>
                  <a:lnTo>
                    <a:pt x="123772" y="23921"/>
                  </a:lnTo>
                  <a:lnTo>
                    <a:pt x="122727" y="22297"/>
                  </a:lnTo>
                  <a:lnTo>
                    <a:pt x="120971" y="21215"/>
                  </a:lnTo>
                  <a:lnTo>
                    <a:pt x="118741" y="20494"/>
                  </a:lnTo>
                  <a:lnTo>
                    <a:pt x="117255" y="18954"/>
                  </a:lnTo>
                  <a:lnTo>
                    <a:pt x="115605" y="14421"/>
                  </a:lnTo>
                  <a:lnTo>
                    <a:pt x="114107" y="12789"/>
                  </a:lnTo>
                  <a:lnTo>
                    <a:pt x="109619" y="10976"/>
                  </a:lnTo>
                  <a:lnTo>
                    <a:pt x="72998" y="9536"/>
                  </a:lnTo>
                  <a:lnTo>
                    <a:pt x="66656" y="12352"/>
                  </a:lnTo>
                  <a:lnTo>
                    <a:pt x="44435" y="31915"/>
                  </a:lnTo>
                  <a:lnTo>
                    <a:pt x="19035" y="76454"/>
                  </a:lnTo>
                  <a:lnTo>
                    <a:pt x="6335" y="106707"/>
                  </a:lnTo>
                  <a:lnTo>
                    <a:pt x="821" y="152655"/>
                  </a:lnTo>
                  <a:lnTo>
                    <a:pt x="96" y="200058"/>
                  </a:lnTo>
                  <a:lnTo>
                    <a:pt x="0" y="247654"/>
                  </a:lnTo>
                  <a:lnTo>
                    <a:pt x="10348" y="287736"/>
                  </a:lnTo>
                  <a:lnTo>
                    <a:pt x="25494" y="324974"/>
                  </a:lnTo>
                  <a:lnTo>
                    <a:pt x="41275" y="345387"/>
                  </a:lnTo>
                  <a:lnTo>
                    <a:pt x="78967" y="374632"/>
                  </a:lnTo>
                  <a:lnTo>
                    <a:pt x="88358" y="378170"/>
                  </a:lnTo>
                  <a:lnTo>
                    <a:pt x="131140" y="380967"/>
                  </a:lnTo>
                  <a:lnTo>
                    <a:pt x="146208" y="379932"/>
                  </a:lnTo>
                  <a:lnTo>
                    <a:pt x="161910" y="3714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65" name="SMARTInkShape-650"/>
            <p:cNvSpPr/>
            <p:nvPr>
              <p:custDataLst>
                <p:tags r:id="rId48"/>
              </p:custDataLst>
            </p:nvPr>
          </p:nvSpPr>
          <p:spPr>
            <a:xfrm>
              <a:off x="8839805" y="3876675"/>
              <a:ext cx="66071" cy="600076"/>
            </a:xfrm>
            <a:custGeom>
              <a:avLst/>
              <a:gdLst/>
              <a:ahLst/>
              <a:cxnLst/>
              <a:rect l="0" t="0" r="0" b="0"/>
              <a:pathLst>
                <a:path w="66071" h="600076">
                  <a:moveTo>
                    <a:pt x="66070" y="0"/>
                  </a:moveTo>
                  <a:lnTo>
                    <a:pt x="66070" y="0"/>
                  </a:lnTo>
                  <a:lnTo>
                    <a:pt x="57868" y="0"/>
                  </a:lnTo>
                  <a:lnTo>
                    <a:pt x="62294" y="0"/>
                  </a:lnTo>
                  <a:lnTo>
                    <a:pt x="57512" y="0"/>
                  </a:lnTo>
                  <a:lnTo>
                    <a:pt x="56974" y="2822"/>
                  </a:lnTo>
                  <a:lnTo>
                    <a:pt x="56831" y="5057"/>
                  </a:lnTo>
                  <a:lnTo>
                    <a:pt x="55678" y="6546"/>
                  </a:lnTo>
                  <a:lnTo>
                    <a:pt x="43312" y="14189"/>
                  </a:lnTo>
                  <a:lnTo>
                    <a:pt x="40081" y="19712"/>
                  </a:lnTo>
                  <a:lnTo>
                    <a:pt x="21087" y="66940"/>
                  </a:lnTo>
                  <a:lnTo>
                    <a:pt x="12248" y="106064"/>
                  </a:lnTo>
                  <a:lnTo>
                    <a:pt x="9575" y="145952"/>
                  </a:lnTo>
                  <a:lnTo>
                    <a:pt x="6293" y="181887"/>
                  </a:lnTo>
                  <a:lnTo>
                    <a:pt x="1438" y="219345"/>
                  </a:lnTo>
                  <a:lnTo>
                    <a:pt x="0" y="260077"/>
                  </a:lnTo>
                  <a:lnTo>
                    <a:pt x="2396" y="305660"/>
                  </a:lnTo>
                  <a:lnTo>
                    <a:pt x="6988" y="352680"/>
                  </a:lnTo>
                  <a:lnTo>
                    <a:pt x="11169" y="397303"/>
                  </a:lnTo>
                  <a:lnTo>
                    <a:pt x="19112" y="440158"/>
                  </a:lnTo>
                  <a:lnTo>
                    <a:pt x="28168" y="486370"/>
                  </a:lnTo>
                  <a:lnTo>
                    <a:pt x="37554" y="527932"/>
                  </a:lnTo>
                  <a:lnTo>
                    <a:pt x="55262" y="575477"/>
                  </a:lnTo>
                  <a:lnTo>
                    <a:pt x="66070" y="6000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66" name="SMARTInkShape-651"/>
            <p:cNvSpPr/>
            <p:nvPr>
              <p:custDataLst>
                <p:tags r:id="rId49"/>
              </p:custDataLst>
            </p:nvPr>
          </p:nvSpPr>
          <p:spPr>
            <a:xfrm>
              <a:off x="9029700" y="3763699"/>
              <a:ext cx="161926" cy="351102"/>
            </a:xfrm>
            <a:custGeom>
              <a:avLst/>
              <a:gdLst/>
              <a:ahLst/>
              <a:cxnLst/>
              <a:rect l="0" t="0" r="0" b="0"/>
              <a:pathLst>
                <a:path w="161926" h="351102">
                  <a:moveTo>
                    <a:pt x="0" y="8201"/>
                  </a:moveTo>
                  <a:lnTo>
                    <a:pt x="0" y="8201"/>
                  </a:lnTo>
                  <a:lnTo>
                    <a:pt x="0" y="0"/>
                  </a:lnTo>
                  <a:lnTo>
                    <a:pt x="8202" y="6993"/>
                  </a:lnTo>
                  <a:lnTo>
                    <a:pt x="14191" y="12900"/>
                  </a:lnTo>
                  <a:lnTo>
                    <a:pt x="19711" y="15581"/>
                  </a:lnTo>
                  <a:lnTo>
                    <a:pt x="22666" y="16296"/>
                  </a:lnTo>
                  <a:lnTo>
                    <a:pt x="28771" y="22735"/>
                  </a:lnTo>
                  <a:lnTo>
                    <a:pt x="63683" y="69780"/>
                  </a:lnTo>
                  <a:lnTo>
                    <a:pt x="83567" y="107148"/>
                  </a:lnTo>
                  <a:lnTo>
                    <a:pt x="103055" y="149925"/>
                  </a:lnTo>
                  <a:lnTo>
                    <a:pt x="116024" y="189423"/>
                  </a:lnTo>
                  <a:lnTo>
                    <a:pt x="131627" y="229583"/>
                  </a:lnTo>
                  <a:lnTo>
                    <a:pt x="149656" y="273351"/>
                  </a:lnTo>
                  <a:lnTo>
                    <a:pt x="158289" y="319833"/>
                  </a:lnTo>
                  <a:lnTo>
                    <a:pt x="161925" y="35110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74" name="SMARTInkShape-Group117"/>
          <p:cNvGrpSpPr/>
          <p:nvPr/>
        </p:nvGrpSpPr>
        <p:grpSpPr>
          <a:xfrm>
            <a:off x="2305050" y="4657726"/>
            <a:ext cx="1038226" cy="742912"/>
            <a:chOff x="2305050" y="4657726"/>
            <a:chExt cx="1038226" cy="742912"/>
          </a:xfrm>
        </p:grpSpPr>
        <p:sp>
          <p:nvSpPr>
            <p:cNvPr id="24668" name="SMARTInkShape-652"/>
            <p:cNvSpPr/>
            <p:nvPr>
              <p:custDataLst>
                <p:tags r:id="rId36"/>
              </p:custDataLst>
            </p:nvPr>
          </p:nvSpPr>
          <p:spPr>
            <a:xfrm>
              <a:off x="2552700" y="5105400"/>
              <a:ext cx="142876" cy="237733"/>
            </a:xfrm>
            <a:custGeom>
              <a:avLst/>
              <a:gdLst/>
              <a:ahLst/>
              <a:cxnLst/>
              <a:rect l="0" t="0" r="0" b="0"/>
              <a:pathLst>
                <a:path w="142876" h="237733">
                  <a:moveTo>
                    <a:pt x="19050" y="0"/>
                  </a:moveTo>
                  <a:lnTo>
                    <a:pt x="19050" y="0"/>
                  </a:lnTo>
                  <a:lnTo>
                    <a:pt x="19050" y="46174"/>
                  </a:lnTo>
                  <a:lnTo>
                    <a:pt x="19050" y="92082"/>
                  </a:lnTo>
                  <a:lnTo>
                    <a:pt x="19050" y="102894"/>
                  </a:lnTo>
                  <a:lnTo>
                    <a:pt x="10849" y="126068"/>
                  </a:lnTo>
                  <a:lnTo>
                    <a:pt x="8474" y="168270"/>
                  </a:lnTo>
                  <a:lnTo>
                    <a:pt x="1987" y="180974"/>
                  </a:lnTo>
                  <a:lnTo>
                    <a:pt x="0" y="228473"/>
                  </a:lnTo>
                  <a:lnTo>
                    <a:pt x="8201" y="228589"/>
                  </a:lnTo>
                  <a:lnTo>
                    <a:pt x="8642" y="229651"/>
                  </a:lnTo>
                  <a:lnTo>
                    <a:pt x="9133" y="233653"/>
                  </a:lnTo>
                  <a:lnTo>
                    <a:pt x="10321" y="235144"/>
                  </a:lnTo>
                  <a:lnTo>
                    <a:pt x="17692" y="237732"/>
                  </a:lnTo>
                  <a:lnTo>
                    <a:pt x="18144" y="236805"/>
                  </a:lnTo>
                  <a:lnTo>
                    <a:pt x="18648" y="232952"/>
                  </a:lnTo>
                  <a:lnTo>
                    <a:pt x="19840" y="231501"/>
                  </a:lnTo>
                  <a:lnTo>
                    <a:pt x="27215" y="228982"/>
                  </a:lnTo>
                  <a:lnTo>
                    <a:pt x="61687" y="228600"/>
                  </a:lnTo>
                  <a:lnTo>
                    <a:pt x="67280" y="225778"/>
                  </a:lnTo>
                  <a:lnTo>
                    <a:pt x="73294" y="222055"/>
                  </a:lnTo>
                  <a:lnTo>
                    <a:pt x="83879" y="219467"/>
                  </a:lnTo>
                  <a:lnTo>
                    <a:pt x="90235" y="219191"/>
                  </a:lnTo>
                  <a:lnTo>
                    <a:pt x="95843" y="216304"/>
                  </a:lnTo>
                  <a:lnTo>
                    <a:pt x="101864" y="212551"/>
                  </a:lnTo>
                  <a:lnTo>
                    <a:pt x="112453" y="209945"/>
                  </a:lnTo>
                  <a:lnTo>
                    <a:pt x="121539" y="203082"/>
                  </a:lnTo>
                  <a:lnTo>
                    <a:pt x="131586" y="200428"/>
                  </a:lnTo>
                  <a:lnTo>
                    <a:pt x="142875" y="1905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69" name="SMARTInkShape-653"/>
            <p:cNvSpPr/>
            <p:nvPr>
              <p:custDataLst>
                <p:tags r:id="rId37"/>
              </p:custDataLst>
            </p:nvPr>
          </p:nvSpPr>
          <p:spPr>
            <a:xfrm>
              <a:off x="2524125" y="5210175"/>
              <a:ext cx="123826" cy="19051"/>
            </a:xfrm>
            <a:custGeom>
              <a:avLst/>
              <a:gdLst/>
              <a:ahLst/>
              <a:cxnLst/>
              <a:rect l="0" t="0" r="0" b="0"/>
              <a:pathLst>
                <a:path w="123826" h="19051">
                  <a:moveTo>
                    <a:pt x="0" y="19050"/>
                  </a:moveTo>
                  <a:lnTo>
                    <a:pt x="0" y="19050"/>
                  </a:lnTo>
                  <a:lnTo>
                    <a:pt x="0" y="9559"/>
                  </a:lnTo>
                  <a:lnTo>
                    <a:pt x="47514" y="9525"/>
                  </a:lnTo>
                  <a:lnTo>
                    <a:pt x="92164" y="9525"/>
                  </a:lnTo>
                  <a:lnTo>
                    <a:pt x="105205" y="1986"/>
                  </a:lnTo>
                  <a:lnTo>
                    <a:pt x="12382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70" name="SMARTInkShape-654"/>
            <p:cNvSpPr/>
            <p:nvPr>
              <p:custDataLst>
                <p:tags r:id="rId38"/>
              </p:custDataLst>
            </p:nvPr>
          </p:nvSpPr>
          <p:spPr>
            <a:xfrm>
              <a:off x="2841873" y="5229225"/>
              <a:ext cx="129924" cy="171413"/>
            </a:xfrm>
            <a:custGeom>
              <a:avLst/>
              <a:gdLst/>
              <a:ahLst/>
              <a:cxnLst/>
              <a:rect l="0" t="0" r="0" b="0"/>
              <a:pathLst>
                <a:path w="129924" h="171413">
                  <a:moveTo>
                    <a:pt x="15627" y="47625"/>
                  </a:moveTo>
                  <a:lnTo>
                    <a:pt x="15627" y="47625"/>
                  </a:lnTo>
                  <a:lnTo>
                    <a:pt x="10571" y="52681"/>
                  </a:lnTo>
                  <a:lnTo>
                    <a:pt x="9081" y="53113"/>
                  </a:lnTo>
                  <a:lnTo>
                    <a:pt x="8089" y="52341"/>
                  </a:lnTo>
                  <a:lnTo>
                    <a:pt x="6494" y="48557"/>
                  </a:lnTo>
                  <a:lnTo>
                    <a:pt x="692" y="47809"/>
                  </a:lnTo>
                  <a:lnTo>
                    <a:pt x="2992" y="47707"/>
                  </a:lnTo>
                  <a:lnTo>
                    <a:pt x="2970" y="46621"/>
                  </a:lnTo>
                  <a:lnTo>
                    <a:pt x="124" y="42593"/>
                  </a:lnTo>
                  <a:lnTo>
                    <a:pt x="0" y="41095"/>
                  </a:lnTo>
                  <a:lnTo>
                    <a:pt x="976" y="40097"/>
                  </a:lnTo>
                  <a:lnTo>
                    <a:pt x="2684" y="39431"/>
                  </a:lnTo>
                  <a:lnTo>
                    <a:pt x="3824" y="37929"/>
                  </a:lnTo>
                  <a:lnTo>
                    <a:pt x="5090" y="33438"/>
                  </a:lnTo>
                  <a:lnTo>
                    <a:pt x="6076" y="14512"/>
                  </a:lnTo>
                  <a:lnTo>
                    <a:pt x="7143" y="12850"/>
                  </a:lnTo>
                  <a:lnTo>
                    <a:pt x="8913" y="11741"/>
                  </a:lnTo>
                  <a:lnTo>
                    <a:pt x="11151" y="11003"/>
                  </a:lnTo>
                  <a:lnTo>
                    <a:pt x="12643" y="9452"/>
                  </a:lnTo>
                  <a:lnTo>
                    <a:pt x="15234" y="1453"/>
                  </a:lnTo>
                  <a:lnTo>
                    <a:pt x="18275" y="646"/>
                  </a:lnTo>
                  <a:lnTo>
                    <a:pt x="42751" y="0"/>
                  </a:lnTo>
                  <a:lnTo>
                    <a:pt x="43235" y="1059"/>
                  </a:lnTo>
                  <a:lnTo>
                    <a:pt x="43772" y="5056"/>
                  </a:lnTo>
                  <a:lnTo>
                    <a:pt x="44974" y="6545"/>
                  </a:lnTo>
                  <a:lnTo>
                    <a:pt x="49131" y="8201"/>
                  </a:lnTo>
                  <a:lnTo>
                    <a:pt x="50663" y="9701"/>
                  </a:lnTo>
                  <a:lnTo>
                    <a:pt x="52365" y="14189"/>
                  </a:lnTo>
                  <a:lnTo>
                    <a:pt x="53726" y="60442"/>
                  </a:lnTo>
                  <a:lnTo>
                    <a:pt x="53727" y="80702"/>
                  </a:lnTo>
                  <a:lnTo>
                    <a:pt x="52669" y="82376"/>
                  </a:lnTo>
                  <a:lnTo>
                    <a:pt x="50905" y="83493"/>
                  </a:lnTo>
                  <a:lnTo>
                    <a:pt x="48671" y="84237"/>
                  </a:lnTo>
                  <a:lnTo>
                    <a:pt x="47181" y="85791"/>
                  </a:lnTo>
                  <a:lnTo>
                    <a:pt x="44318" y="94819"/>
                  </a:lnTo>
                  <a:lnTo>
                    <a:pt x="44202" y="104739"/>
                  </a:lnTo>
                  <a:lnTo>
                    <a:pt x="44202" y="95641"/>
                  </a:lnTo>
                  <a:lnTo>
                    <a:pt x="52402" y="87083"/>
                  </a:lnTo>
                  <a:lnTo>
                    <a:pt x="61812" y="85844"/>
                  </a:lnTo>
                  <a:lnTo>
                    <a:pt x="70572" y="79203"/>
                  </a:lnTo>
                  <a:lnTo>
                    <a:pt x="79415" y="77089"/>
                  </a:lnTo>
                  <a:lnTo>
                    <a:pt x="105854" y="76210"/>
                  </a:lnTo>
                  <a:lnTo>
                    <a:pt x="107528" y="77265"/>
                  </a:lnTo>
                  <a:lnTo>
                    <a:pt x="108645" y="79027"/>
                  </a:lnTo>
                  <a:lnTo>
                    <a:pt x="109389" y="81260"/>
                  </a:lnTo>
                  <a:lnTo>
                    <a:pt x="110943" y="82748"/>
                  </a:lnTo>
                  <a:lnTo>
                    <a:pt x="115492" y="84402"/>
                  </a:lnTo>
                  <a:lnTo>
                    <a:pt x="124004" y="85333"/>
                  </a:lnTo>
                  <a:lnTo>
                    <a:pt x="125978" y="86522"/>
                  </a:lnTo>
                  <a:lnTo>
                    <a:pt x="127295" y="88374"/>
                  </a:lnTo>
                  <a:lnTo>
                    <a:pt x="129407" y="93892"/>
                  </a:lnTo>
                  <a:lnTo>
                    <a:pt x="129923" y="118838"/>
                  </a:lnTo>
                  <a:lnTo>
                    <a:pt x="128866" y="120500"/>
                  </a:lnTo>
                  <a:lnTo>
                    <a:pt x="127103" y="121609"/>
                  </a:lnTo>
                  <a:lnTo>
                    <a:pt x="124869" y="122347"/>
                  </a:lnTo>
                  <a:lnTo>
                    <a:pt x="123380" y="123898"/>
                  </a:lnTo>
                  <a:lnTo>
                    <a:pt x="121725" y="128444"/>
                  </a:lnTo>
                  <a:lnTo>
                    <a:pt x="120226" y="130079"/>
                  </a:lnTo>
                  <a:lnTo>
                    <a:pt x="103103" y="141424"/>
                  </a:lnTo>
                  <a:lnTo>
                    <a:pt x="94094" y="149134"/>
                  </a:lnTo>
                  <a:lnTo>
                    <a:pt x="85208" y="152491"/>
                  </a:lnTo>
                  <a:lnTo>
                    <a:pt x="64738" y="169999"/>
                  </a:lnTo>
                  <a:lnTo>
                    <a:pt x="54158" y="171412"/>
                  </a:lnTo>
                  <a:lnTo>
                    <a:pt x="53765" y="163246"/>
                  </a:lnTo>
                  <a:lnTo>
                    <a:pt x="54811" y="162806"/>
                  </a:lnTo>
                  <a:lnTo>
                    <a:pt x="58795" y="162316"/>
                  </a:lnTo>
                  <a:lnTo>
                    <a:pt x="60280" y="161127"/>
                  </a:lnTo>
                  <a:lnTo>
                    <a:pt x="61931" y="156985"/>
                  </a:lnTo>
                  <a:lnTo>
                    <a:pt x="63252" y="1428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71" name="SMARTInkShape-655"/>
            <p:cNvSpPr/>
            <p:nvPr>
              <p:custDataLst>
                <p:tags r:id="rId39"/>
              </p:custDataLst>
            </p:nvPr>
          </p:nvSpPr>
          <p:spPr>
            <a:xfrm>
              <a:off x="3133725" y="5128489"/>
              <a:ext cx="104776" cy="24537"/>
            </a:xfrm>
            <a:custGeom>
              <a:avLst/>
              <a:gdLst/>
              <a:ahLst/>
              <a:cxnLst/>
              <a:rect l="0" t="0" r="0" b="0"/>
              <a:pathLst>
                <a:path w="104776" h="24537">
                  <a:moveTo>
                    <a:pt x="0" y="24536"/>
                  </a:moveTo>
                  <a:lnTo>
                    <a:pt x="0" y="24536"/>
                  </a:lnTo>
                  <a:lnTo>
                    <a:pt x="31881" y="24536"/>
                  </a:lnTo>
                  <a:lnTo>
                    <a:pt x="38158" y="21714"/>
                  </a:lnTo>
                  <a:lnTo>
                    <a:pt x="44476" y="17991"/>
                  </a:lnTo>
                  <a:lnTo>
                    <a:pt x="55272" y="15403"/>
                  </a:lnTo>
                  <a:lnTo>
                    <a:pt x="64383" y="8542"/>
                  </a:lnTo>
                  <a:lnTo>
                    <a:pt x="73287" y="6392"/>
                  </a:lnTo>
                  <a:lnTo>
                    <a:pt x="94696" y="5496"/>
                  </a:lnTo>
                  <a:lnTo>
                    <a:pt x="100143" y="433"/>
                  </a:lnTo>
                  <a:lnTo>
                    <a:pt x="101686" y="0"/>
                  </a:lnTo>
                  <a:lnTo>
                    <a:pt x="102716" y="770"/>
                  </a:lnTo>
                  <a:lnTo>
                    <a:pt x="104368" y="4555"/>
                  </a:lnTo>
                  <a:lnTo>
                    <a:pt x="104775" y="1501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72" name="SMARTInkShape-656"/>
            <p:cNvSpPr/>
            <p:nvPr>
              <p:custDataLst>
                <p:tags r:id="rId40"/>
              </p:custDataLst>
            </p:nvPr>
          </p:nvSpPr>
          <p:spPr>
            <a:xfrm>
              <a:off x="3162300" y="5181600"/>
              <a:ext cx="123826" cy="57151"/>
            </a:xfrm>
            <a:custGeom>
              <a:avLst/>
              <a:gdLst/>
              <a:ahLst/>
              <a:cxnLst/>
              <a:rect l="0" t="0" r="0" b="0"/>
              <a:pathLst>
                <a:path w="123826" h="57151">
                  <a:moveTo>
                    <a:pt x="0" y="47625"/>
                  </a:moveTo>
                  <a:lnTo>
                    <a:pt x="0" y="47625"/>
                  </a:lnTo>
                  <a:lnTo>
                    <a:pt x="0" y="57147"/>
                  </a:lnTo>
                  <a:lnTo>
                    <a:pt x="13257" y="57150"/>
                  </a:lnTo>
                  <a:lnTo>
                    <a:pt x="15188" y="56092"/>
                  </a:lnTo>
                  <a:lnTo>
                    <a:pt x="16476" y="54328"/>
                  </a:lnTo>
                  <a:lnTo>
                    <a:pt x="17334" y="52094"/>
                  </a:lnTo>
                  <a:lnTo>
                    <a:pt x="18964" y="50605"/>
                  </a:lnTo>
                  <a:lnTo>
                    <a:pt x="29185" y="45391"/>
                  </a:lnTo>
                  <a:lnTo>
                    <a:pt x="35196" y="41340"/>
                  </a:lnTo>
                  <a:lnTo>
                    <a:pt x="44530" y="38002"/>
                  </a:lnTo>
                  <a:lnTo>
                    <a:pt x="53999" y="31838"/>
                  </a:lnTo>
                  <a:lnTo>
                    <a:pt x="63508" y="29542"/>
                  </a:lnTo>
                  <a:lnTo>
                    <a:pt x="74085" y="27803"/>
                  </a:lnTo>
                  <a:lnTo>
                    <a:pt x="89096" y="21056"/>
                  </a:lnTo>
                  <a:lnTo>
                    <a:pt x="100717" y="13412"/>
                  </a:lnTo>
                  <a:lnTo>
                    <a:pt x="110863" y="9618"/>
                  </a:lnTo>
                  <a:lnTo>
                    <a:pt x="12382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73" name="SMARTInkShape-657"/>
            <p:cNvSpPr/>
            <p:nvPr>
              <p:custDataLst>
                <p:tags r:id="rId41"/>
              </p:custDataLst>
            </p:nvPr>
          </p:nvSpPr>
          <p:spPr>
            <a:xfrm>
              <a:off x="2305050" y="4657726"/>
              <a:ext cx="1038226" cy="142865"/>
            </a:xfrm>
            <a:custGeom>
              <a:avLst/>
              <a:gdLst/>
              <a:ahLst/>
              <a:cxnLst/>
              <a:rect l="0" t="0" r="0" b="0"/>
              <a:pathLst>
                <a:path w="1038226" h="142865">
                  <a:moveTo>
                    <a:pt x="0" y="133349"/>
                  </a:moveTo>
                  <a:lnTo>
                    <a:pt x="0" y="133349"/>
                  </a:lnTo>
                  <a:lnTo>
                    <a:pt x="0" y="142482"/>
                  </a:lnTo>
                  <a:lnTo>
                    <a:pt x="19246" y="142864"/>
                  </a:lnTo>
                  <a:lnTo>
                    <a:pt x="27250" y="140047"/>
                  </a:lnTo>
                  <a:lnTo>
                    <a:pt x="34337" y="136326"/>
                  </a:lnTo>
                  <a:lnTo>
                    <a:pt x="45334" y="134231"/>
                  </a:lnTo>
                  <a:lnTo>
                    <a:pt x="61527" y="132552"/>
                  </a:lnTo>
                  <a:lnTo>
                    <a:pt x="105077" y="123672"/>
                  </a:lnTo>
                  <a:lnTo>
                    <a:pt x="144378" y="110686"/>
                  </a:lnTo>
                  <a:lnTo>
                    <a:pt x="190698" y="102730"/>
                  </a:lnTo>
                  <a:lnTo>
                    <a:pt x="233696" y="91670"/>
                  </a:lnTo>
                  <a:lnTo>
                    <a:pt x="270444" y="82430"/>
                  </a:lnTo>
                  <a:lnTo>
                    <a:pt x="308144" y="72988"/>
                  </a:lnTo>
                  <a:lnTo>
                    <a:pt x="346125" y="68545"/>
                  </a:lnTo>
                  <a:lnTo>
                    <a:pt x="384190" y="62172"/>
                  </a:lnTo>
                  <a:lnTo>
                    <a:pt x="427336" y="53581"/>
                  </a:lnTo>
                  <a:lnTo>
                    <a:pt x="468577" y="44333"/>
                  </a:lnTo>
                  <a:lnTo>
                    <a:pt x="512665" y="34890"/>
                  </a:lnTo>
                  <a:lnTo>
                    <a:pt x="554185" y="30445"/>
                  </a:lnTo>
                  <a:lnTo>
                    <a:pt x="598355" y="24072"/>
                  </a:lnTo>
                  <a:lnTo>
                    <a:pt x="639900" y="15481"/>
                  </a:lnTo>
                  <a:lnTo>
                    <a:pt x="684077" y="11289"/>
                  </a:lnTo>
                  <a:lnTo>
                    <a:pt x="725623" y="4991"/>
                  </a:lnTo>
                  <a:lnTo>
                    <a:pt x="764745" y="1478"/>
                  </a:lnTo>
                  <a:lnTo>
                    <a:pt x="808204" y="437"/>
                  </a:lnTo>
                  <a:lnTo>
                    <a:pt x="849538" y="129"/>
                  </a:lnTo>
                  <a:lnTo>
                    <a:pt x="894885" y="25"/>
                  </a:lnTo>
                  <a:lnTo>
                    <a:pt x="931078" y="6"/>
                  </a:lnTo>
                  <a:lnTo>
                    <a:pt x="978412" y="0"/>
                  </a:lnTo>
                  <a:lnTo>
                    <a:pt x="1008861" y="2822"/>
                  </a:lnTo>
                  <a:lnTo>
                    <a:pt x="1038225" y="952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4675" name="SMARTInkShape-658"/>
          <p:cNvSpPr/>
          <p:nvPr>
            <p:custDataLst>
              <p:tags r:id="rId10"/>
            </p:custDataLst>
          </p:nvPr>
        </p:nvSpPr>
        <p:spPr>
          <a:xfrm>
            <a:off x="8239633" y="4495800"/>
            <a:ext cx="913893" cy="76201"/>
          </a:xfrm>
          <a:custGeom>
            <a:avLst/>
            <a:gdLst/>
            <a:ahLst/>
            <a:cxnLst/>
            <a:rect l="0" t="0" r="0" b="0"/>
            <a:pathLst>
              <a:path w="913893" h="76201">
                <a:moveTo>
                  <a:pt x="18542" y="0"/>
                </a:moveTo>
                <a:lnTo>
                  <a:pt x="18542" y="0"/>
                </a:lnTo>
                <a:lnTo>
                  <a:pt x="0" y="18542"/>
                </a:lnTo>
                <a:lnTo>
                  <a:pt x="4699" y="23956"/>
                </a:lnTo>
                <a:lnTo>
                  <a:pt x="9919" y="26522"/>
                </a:lnTo>
                <a:lnTo>
                  <a:pt x="35685" y="31217"/>
                </a:lnTo>
                <a:lnTo>
                  <a:pt x="39495" y="33512"/>
                </a:lnTo>
                <a:lnTo>
                  <a:pt x="68425" y="37193"/>
                </a:lnTo>
                <a:lnTo>
                  <a:pt x="107536" y="40743"/>
                </a:lnTo>
                <a:lnTo>
                  <a:pt x="143335" y="45586"/>
                </a:lnTo>
                <a:lnTo>
                  <a:pt x="180753" y="47021"/>
                </a:lnTo>
                <a:lnTo>
                  <a:pt x="221474" y="47446"/>
                </a:lnTo>
                <a:lnTo>
                  <a:pt x="267052" y="50394"/>
                </a:lnTo>
                <a:lnTo>
                  <a:pt x="314073" y="55149"/>
                </a:lnTo>
                <a:lnTo>
                  <a:pt x="346740" y="56261"/>
                </a:lnTo>
                <a:lnTo>
                  <a:pt x="382424" y="56755"/>
                </a:lnTo>
                <a:lnTo>
                  <a:pt x="416629" y="56974"/>
                </a:lnTo>
                <a:lnTo>
                  <a:pt x="450527" y="57072"/>
                </a:lnTo>
                <a:lnTo>
                  <a:pt x="486761" y="57115"/>
                </a:lnTo>
                <a:lnTo>
                  <a:pt x="521209" y="57134"/>
                </a:lnTo>
                <a:lnTo>
                  <a:pt x="555216" y="58201"/>
                </a:lnTo>
                <a:lnTo>
                  <a:pt x="591497" y="62203"/>
                </a:lnTo>
                <a:lnTo>
                  <a:pt x="625966" y="64688"/>
                </a:lnTo>
                <a:lnTo>
                  <a:pt x="658925" y="65792"/>
                </a:lnTo>
                <a:lnTo>
                  <a:pt x="691212" y="66282"/>
                </a:lnTo>
                <a:lnTo>
                  <a:pt x="726024" y="66500"/>
                </a:lnTo>
                <a:lnTo>
                  <a:pt x="761604" y="66597"/>
                </a:lnTo>
                <a:lnTo>
                  <a:pt x="795055" y="66641"/>
                </a:lnTo>
                <a:lnTo>
                  <a:pt x="827562" y="69482"/>
                </a:lnTo>
                <a:lnTo>
                  <a:pt x="872791" y="74209"/>
                </a:lnTo>
                <a:lnTo>
                  <a:pt x="913892" y="76200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4681" name="SMARTInkShape-Group119"/>
          <p:cNvGrpSpPr/>
          <p:nvPr/>
        </p:nvGrpSpPr>
        <p:grpSpPr>
          <a:xfrm>
            <a:off x="3429000" y="4981613"/>
            <a:ext cx="476251" cy="333338"/>
            <a:chOff x="3429000" y="4981613"/>
            <a:chExt cx="476251" cy="333338"/>
          </a:xfrm>
        </p:grpSpPr>
        <p:sp>
          <p:nvSpPr>
            <p:cNvPr id="24676" name="SMARTInkShape-659"/>
            <p:cNvSpPr/>
            <p:nvPr>
              <p:custDataLst>
                <p:tags r:id="rId31"/>
              </p:custDataLst>
            </p:nvPr>
          </p:nvSpPr>
          <p:spPr>
            <a:xfrm>
              <a:off x="3505200" y="4981613"/>
              <a:ext cx="171451" cy="333338"/>
            </a:xfrm>
            <a:custGeom>
              <a:avLst/>
              <a:gdLst/>
              <a:ahLst/>
              <a:cxnLst/>
              <a:rect l="0" t="0" r="0" b="0"/>
              <a:pathLst>
                <a:path w="171451" h="333338">
                  <a:moveTo>
                    <a:pt x="47625" y="28537"/>
                  </a:moveTo>
                  <a:lnTo>
                    <a:pt x="47625" y="28537"/>
                  </a:lnTo>
                  <a:lnTo>
                    <a:pt x="47625" y="0"/>
                  </a:lnTo>
                  <a:lnTo>
                    <a:pt x="47625" y="26787"/>
                  </a:lnTo>
                  <a:lnTo>
                    <a:pt x="40086" y="49029"/>
                  </a:lnTo>
                  <a:lnTo>
                    <a:pt x="35452" y="85814"/>
                  </a:lnTo>
                  <a:lnTo>
                    <a:pt x="30612" y="104774"/>
                  </a:lnTo>
                  <a:lnTo>
                    <a:pt x="25931" y="142840"/>
                  </a:lnTo>
                  <a:lnTo>
                    <a:pt x="21089" y="164710"/>
                  </a:lnTo>
                  <a:lnTo>
                    <a:pt x="19229" y="208924"/>
                  </a:lnTo>
                  <a:lnTo>
                    <a:pt x="18016" y="234639"/>
                  </a:lnTo>
                  <a:lnTo>
                    <a:pt x="10410" y="262487"/>
                  </a:lnTo>
                  <a:lnTo>
                    <a:pt x="9559" y="288848"/>
                  </a:lnTo>
                  <a:lnTo>
                    <a:pt x="6718" y="295220"/>
                  </a:lnTo>
                  <a:lnTo>
                    <a:pt x="2986" y="301580"/>
                  </a:lnTo>
                  <a:lnTo>
                    <a:pt x="589" y="314286"/>
                  </a:lnTo>
                  <a:lnTo>
                    <a:pt x="0" y="333298"/>
                  </a:lnTo>
                  <a:lnTo>
                    <a:pt x="17692" y="333337"/>
                  </a:lnTo>
                  <a:lnTo>
                    <a:pt x="27131" y="325136"/>
                  </a:lnTo>
                  <a:lnTo>
                    <a:pt x="35894" y="323016"/>
                  </a:lnTo>
                  <a:lnTo>
                    <a:pt x="57207" y="307351"/>
                  </a:lnTo>
                  <a:lnTo>
                    <a:pt x="63525" y="304855"/>
                  </a:lnTo>
                  <a:lnTo>
                    <a:pt x="73032" y="298557"/>
                  </a:lnTo>
                  <a:lnTo>
                    <a:pt x="82552" y="295163"/>
                  </a:lnTo>
                  <a:lnTo>
                    <a:pt x="92075" y="288983"/>
                  </a:lnTo>
                  <a:lnTo>
                    <a:pt x="101600" y="285623"/>
                  </a:lnTo>
                  <a:lnTo>
                    <a:pt x="111125" y="279453"/>
                  </a:lnTo>
                  <a:lnTo>
                    <a:pt x="120650" y="277154"/>
                  </a:lnTo>
                  <a:lnTo>
                    <a:pt x="127000" y="276617"/>
                  </a:lnTo>
                  <a:lnTo>
                    <a:pt x="133350" y="273556"/>
                  </a:lnTo>
                  <a:lnTo>
                    <a:pt x="139700" y="269726"/>
                  </a:lnTo>
                  <a:lnTo>
                    <a:pt x="152400" y="267267"/>
                  </a:lnTo>
                  <a:lnTo>
                    <a:pt x="166817" y="266672"/>
                  </a:lnTo>
                  <a:lnTo>
                    <a:pt x="168361" y="265611"/>
                  </a:lnTo>
                  <a:lnTo>
                    <a:pt x="169391" y="263845"/>
                  </a:lnTo>
                  <a:lnTo>
                    <a:pt x="171450" y="25713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77" name="SMARTInkShape-660"/>
            <p:cNvSpPr/>
            <p:nvPr>
              <p:custDataLst>
                <p:tags r:id="rId32"/>
              </p:custDataLst>
            </p:nvPr>
          </p:nvSpPr>
          <p:spPr>
            <a:xfrm>
              <a:off x="3429000" y="5133975"/>
              <a:ext cx="123826" cy="28576"/>
            </a:xfrm>
            <a:custGeom>
              <a:avLst/>
              <a:gdLst/>
              <a:ahLst/>
              <a:cxnLst/>
              <a:rect l="0" t="0" r="0" b="0"/>
              <a:pathLst>
                <a:path w="123826" h="28576">
                  <a:moveTo>
                    <a:pt x="9525" y="28575"/>
                  </a:moveTo>
                  <a:lnTo>
                    <a:pt x="9525" y="28575"/>
                  </a:lnTo>
                  <a:lnTo>
                    <a:pt x="9525" y="23519"/>
                  </a:lnTo>
                  <a:lnTo>
                    <a:pt x="8467" y="22030"/>
                  </a:lnTo>
                  <a:lnTo>
                    <a:pt x="6703" y="21036"/>
                  </a:lnTo>
                  <a:lnTo>
                    <a:pt x="10" y="19053"/>
                  </a:lnTo>
                  <a:lnTo>
                    <a:pt x="0" y="10849"/>
                  </a:lnTo>
                  <a:lnTo>
                    <a:pt x="1058" y="10408"/>
                  </a:lnTo>
                  <a:lnTo>
                    <a:pt x="48231" y="9525"/>
                  </a:lnTo>
                  <a:lnTo>
                    <a:pt x="70253" y="9525"/>
                  </a:lnTo>
                  <a:lnTo>
                    <a:pt x="72235" y="8467"/>
                  </a:lnTo>
                  <a:lnTo>
                    <a:pt x="73556" y="6703"/>
                  </a:lnTo>
                  <a:lnTo>
                    <a:pt x="74438" y="4469"/>
                  </a:lnTo>
                  <a:lnTo>
                    <a:pt x="76083" y="2980"/>
                  </a:lnTo>
                  <a:lnTo>
                    <a:pt x="80734" y="1324"/>
                  </a:lnTo>
                  <a:lnTo>
                    <a:pt x="12382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78" name="SMARTInkShape-661"/>
            <p:cNvSpPr/>
            <p:nvPr>
              <p:custDataLst>
                <p:tags r:id="rId33"/>
              </p:custDataLst>
            </p:nvPr>
          </p:nvSpPr>
          <p:spPr>
            <a:xfrm>
              <a:off x="3790950" y="5162550"/>
              <a:ext cx="114301" cy="19051"/>
            </a:xfrm>
            <a:custGeom>
              <a:avLst/>
              <a:gdLst/>
              <a:ahLst/>
              <a:cxnLst/>
              <a:rect l="0" t="0" r="0" b="0"/>
              <a:pathLst>
                <a:path w="114301" h="19051">
                  <a:moveTo>
                    <a:pt x="0" y="0"/>
                  </a:moveTo>
                  <a:lnTo>
                    <a:pt x="0" y="0"/>
                  </a:lnTo>
                  <a:lnTo>
                    <a:pt x="0" y="17726"/>
                  </a:lnTo>
                  <a:lnTo>
                    <a:pt x="1058" y="18167"/>
                  </a:lnTo>
                  <a:lnTo>
                    <a:pt x="32181" y="19050"/>
                  </a:lnTo>
                  <a:lnTo>
                    <a:pt x="34154" y="17991"/>
                  </a:lnTo>
                  <a:lnTo>
                    <a:pt x="35470" y="16228"/>
                  </a:lnTo>
                  <a:lnTo>
                    <a:pt x="36347" y="13994"/>
                  </a:lnTo>
                  <a:lnTo>
                    <a:pt x="37990" y="12505"/>
                  </a:lnTo>
                  <a:lnTo>
                    <a:pt x="42637" y="10849"/>
                  </a:lnTo>
                  <a:lnTo>
                    <a:pt x="64829" y="9559"/>
                  </a:lnTo>
                  <a:lnTo>
                    <a:pt x="74714" y="1327"/>
                  </a:lnTo>
                  <a:lnTo>
                    <a:pt x="80816" y="393"/>
                  </a:lnTo>
                  <a:lnTo>
                    <a:pt x="11430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79" name="SMARTInkShape-662"/>
            <p:cNvSpPr/>
            <p:nvPr>
              <p:custDataLst>
                <p:tags r:id="rId34"/>
              </p:custDataLst>
            </p:nvPr>
          </p:nvSpPr>
          <p:spPr>
            <a:xfrm>
              <a:off x="3790953" y="5095875"/>
              <a:ext cx="19048" cy="180976"/>
            </a:xfrm>
            <a:custGeom>
              <a:avLst/>
              <a:gdLst/>
              <a:ahLst/>
              <a:cxnLst/>
              <a:rect l="0" t="0" r="0" b="0"/>
              <a:pathLst>
                <a:path w="19048" h="180976">
                  <a:moveTo>
                    <a:pt x="19047" y="0"/>
                  </a:moveTo>
                  <a:lnTo>
                    <a:pt x="19047" y="0"/>
                  </a:lnTo>
                  <a:lnTo>
                    <a:pt x="9915" y="0"/>
                  </a:lnTo>
                  <a:lnTo>
                    <a:pt x="9638" y="5056"/>
                  </a:lnTo>
                  <a:lnTo>
                    <a:pt x="8541" y="6545"/>
                  </a:lnTo>
                  <a:lnTo>
                    <a:pt x="4499" y="8201"/>
                  </a:lnTo>
                  <a:lnTo>
                    <a:pt x="2999" y="9701"/>
                  </a:lnTo>
                  <a:lnTo>
                    <a:pt x="392" y="17609"/>
                  </a:lnTo>
                  <a:lnTo>
                    <a:pt x="0" y="50838"/>
                  </a:lnTo>
                  <a:lnTo>
                    <a:pt x="2820" y="57167"/>
                  </a:lnTo>
                  <a:lnTo>
                    <a:pt x="5054" y="60336"/>
                  </a:lnTo>
                  <a:lnTo>
                    <a:pt x="8198" y="74910"/>
                  </a:lnTo>
                  <a:lnTo>
                    <a:pt x="9488" y="107834"/>
                  </a:lnTo>
                  <a:lnTo>
                    <a:pt x="12329" y="114248"/>
                  </a:lnTo>
                  <a:lnTo>
                    <a:pt x="16061" y="120627"/>
                  </a:lnTo>
                  <a:lnTo>
                    <a:pt x="18458" y="133345"/>
                  </a:lnTo>
                  <a:lnTo>
                    <a:pt x="19047" y="1809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80" name="SMARTInkShape-663"/>
            <p:cNvSpPr/>
            <p:nvPr>
              <p:custDataLst>
                <p:tags r:id="rId35"/>
              </p:custDataLst>
            </p:nvPr>
          </p:nvSpPr>
          <p:spPr>
            <a:xfrm>
              <a:off x="3686175" y="5210175"/>
              <a:ext cx="161926" cy="38101"/>
            </a:xfrm>
            <a:custGeom>
              <a:avLst/>
              <a:gdLst/>
              <a:ahLst/>
              <a:cxnLst/>
              <a:rect l="0" t="0" r="0" b="0"/>
              <a:pathLst>
                <a:path w="161926" h="38101">
                  <a:moveTo>
                    <a:pt x="66675" y="9525"/>
                  </a:moveTo>
                  <a:lnTo>
                    <a:pt x="66675" y="9525"/>
                  </a:lnTo>
                  <a:lnTo>
                    <a:pt x="29003" y="9525"/>
                  </a:lnTo>
                  <a:lnTo>
                    <a:pt x="19453" y="18658"/>
                  </a:lnTo>
                  <a:lnTo>
                    <a:pt x="10885" y="19016"/>
                  </a:lnTo>
                  <a:lnTo>
                    <a:pt x="10432" y="20086"/>
                  </a:lnTo>
                  <a:lnTo>
                    <a:pt x="9535" y="28459"/>
                  </a:lnTo>
                  <a:lnTo>
                    <a:pt x="1325" y="28565"/>
                  </a:lnTo>
                  <a:lnTo>
                    <a:pt x="883" y="29626"/>
                  </a:lnTo>
                  <a:lnTo>
                    <a:pt x="0" y="38100"/>
                  </a:lnTo>
                  <a:lnTo>
                    <a:pt x="23714" y="38100"/>
                  </a:lnTo>
                  <a:lnTo>
                    <a:pt x="25334" y="37042"/>
                  </a:lnTo>
                  <a:lnTo>
                    <a:pt x="26415" y="35278"/>
                  </a:lnTo>
                  <a:lnTo>
                    <a:pt x="28148" y="29899"/>
                  </a:lnTo>
                  <a:lnTo>
                    <a:pt x="31207" y="29163"/>
                  </a:lnTo>
                  <a:lnTo>
                    <a:pt x="50955" y="28609"/>
                  </a:lnTo>
                  <a:lnTo>
                    <a:pt x="53020" y="27539"/>
                  </a:lnTo>
                  <a:lnTo>
                    <a:pt x="54396" y="25768"/>
                  </a:lnTo>
                  <a:lnTo>
                    <a:pt x="55314" y="23529"/>
                  </a:lnTo>
                  <a:lnTo>
                    <a:pt x="56985" y="22036"/>
                  </a:lnTo>
                  <a:lnTo>
                    <a:pt x="61663" y="20377"/>
                  </a:lnTo>
                  <a:lnTo>
                    <a:pt x="80734" y="19084"/>
                  </a:lnTo>
                  <a:lnTo>
                    <a:pt x="82397" y="18014"/>
                  </a:lnTo>
                  <a:lnTo>
                    <a:pt x="83507" y="16243"/>
                  </a:lnTo>
                  <a:lnTo>
                    <a:pt x="84246" y="14004"/>
                  </a:lnTo>
                  <a:lnTo>
                    <a:pt x="85797" y="12511"/>
                  </a:lnTo>
                  <a:lnTo>
                    <a:pt x="90343" y="10852"/>
                  </a:lnTo>
                  <a:lnTo>
                    <a:pt x="136528" y="9528"/>
                  </a:lnTo>
                  <a:lnTo>
                    <a:pt x="142876" y="6705"/>
                  </a:lnTo>
                  <a:lnTo>
                    <a:pt x="149225" y="2980"/>
                  </a:lnTo>
                  <a:lnTo>
                    <a:pt x="16192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87" name="SMARTInkShape-Group120"/>
          <p:cNvGrpSpPr/>
          <p:nvPr/>
        </p:nvGrpSpPr>
        <p:grpSpPr>
          <a:xfrm>
            <a:off x="4124328" y="4972053"/>
            <a:ext cx="657223" cy="332970"/>
            <a:chOff x="4124328" y="4972053"/>
            <a:chExt cx="657223" cy="332970"/>
          </a:xfrm>
        </p:grpSpPr>
        <p:sp>
          <p:nvSpPr>
            <p:cNvPr id="24682" name="SMARTInkShape-664"/>
            <p:cNvSpPr/>
            <p:nvPr>
              <p:custDataLst>
                <p:tags r:id="rId26"/>
              </p:custDataLst>
            </p:nvPr>
          </p:nvSpPr>
          <p:spPr>
            <a:xfrm>
              <a:off x="4124328" y="4972053"/>
              <a:ext cx="95245" cy="276223"/>
            </a:xfrm>
            <a:custGeom>
              <a:avLst/>
              <a:gdLst/>
              <a:ahLst/>
              <a:cxnLst/>
              <a:rect l="0" t="0" r="0" b="0"/>
              <a:pathLst>
                <a:path w="95245" h="276223">
                  <a:moveTo>
                    <a:pt x="19047" y="57147"/>
                  </a:moveTo>
                  <a:lnTo>
                    <a:pt x="19047" y="57147"/>
                  </a:lnTo>
                  <a:lnTo>
                    <a:pt x="19047" y="66280"/>
                  </a:lnTo>
                  <a:lnTo>
                    <a:pt x="4499" y="66672"/>
                  </a:lnTo>
                  <a:lnTo>
                    <a:pt x="2999" y="65613"/>
                  </a:lnTo>
                  <a:lnTo>
                    <a:pt x="1999" y="63849"/>
                  </a:lnTo>
                  <a:lnTo>
                    <a:pt x="114" y="57539"/>
                  </a:lnTo>
                  <a:lnTo>
                    <a:pt x="0" y="42968"/>
                  </a:lnTo>
                  <a:lnTo>
                    <a:pt x="2820" y="37440"/>
                  </a:lnTo>
                  <a:lnTo>
                    <a:pt x="8198" y="30324"/>
                  </a:lnTo>
                  <a:lnTo>
                    <a:pt x="9260" y="21313"/>
                  </a:lnTo>
                  <a:lnTo>
                    <a:pt x="9406" y="15468"/>
                  </a:lnTo>
                  <a:lnTo>
                    <a:pt x="10503" y="13486"/>
                  </a:lnTo>
                  <a:lnTo>
                    <a:pt x="12293" y="12165"/>
                  </a:lnTo>
                  <a:lnTo>
                    <a:pt x="17713" y="10044"/>
                  </a:lnTo>
                  <a:lnTo>
                    <a:pt x="18454" y="6932"/>
                  </a:lnTo>
                  <a:lnTo>
                    <a:pt x="19047" y="0"/>
                  </a:lnTo>
                  <a:lnTo>
                    <a:pt x="19047" y="46367"/>
                  </a:lnTo>
                  <a:lnTo>
                    <a:pt x="21869" y="55178"/>
                  </a:lnTo>
                  <a:lnTo>
                    <a:pt x="25593" y="62621"/>
                  </a:lnTo>
                  <a:lnTo>
                    <a:pt x="28179" y="79257"/>
                  </a:lnTo>
                  <a:lnTo>
                    <a:pt x="29368" y="81412"/>
                  </a:lnTo>
                  <a:lnTo>
                    <a:pt x="31220" y="82849"/>
                  </a:lnTo>
                  <a:lnTo>
                    <a:pt x="33512" y="83806"/>
                  </a:lnTo>
                  <a:lnTo>
                    <a:pt x="35041" y="85503"/>
                  </a:lnTo>
                  <a:lnTo>
                    <a:pt x="36739" y="90210"/>
                  </a:lnTo>
                  <a:lnTo>
                    <a:pt x="38249" y="91889"/>
                  </a:lnTo>
                  <a:lnTo>
                    <a:pt x="47718" y="96010"/>
                  </a:lnTo>
                  <a:lnTo>
                    <a:pt x="55696" y="103409"/>
                  </a:lnTo>
                  <a:lnTo>
                    <a:pt x="61773" y="104368"/>
                  </a:lnTo>
                  <a:lnTo>
                    <a:pt x="63406" y="103445"/>
                  </a:lnTo>
                  <a:lnTo>
                    <a:pt x="64495" y="101769"/>
                  </a:lnTo>
                  <a:lnTo>
                    <a:pt x="66242" y="96535"/>
                  </a:lnTo>
                  <a:lnTo>
                    <a:pt x="69303" y="95819"/>
                  </a:lnTo>
                  <a:lnTo>
                    <a:pt x="71602" y="95629"/>
                  </a:lnTo>
                  <a:lnTo>
                    <a:pt x="73133" y="94443"/>
                  </a:lnTo>
                  <a:lnTo>
                    <a:pt x="74835" y="90304"/>
                  </a:lnTo>
                  <a:lnTo>
                    <a:pt x="76348" y="88776"/>
                  </a:lnTo>
                  <a:lnTo>
                    <a:pt x="80850" y="87080"/>
                  </a:lnTo>
                  <a:lnTo>
                    <a:pt x="82474" y="85569"/>
                  </a:lnTo>
                  <a:lnTo>
                    <a:pt x="86495" y="76100"/>
                  </a:lnTo>
                  <a:lnTo>
                    <a:pt x="92184" y="68878"/>
                  </a:lnTo>
                  <a:lnTo>
                    <a:pt x="95127" y="57667"/>
                  </a:lnTo>
                  <a:lnTo>
                    <a:pt x="95244" y="48028"/>
                  </a:lnTo>
                  <a:lnTo>
                    <a:pt x="87046" y="47658"/>
                  </a:lnTo>
                  <a:lnTo>
                    <a:pt x="77637" y="55826"/>
                  </a:lnTo>
                  <a:lnTo>
                    <a:pt x="76624" y="61812"/>
                  </a:lnTo>
                  <a:lnTo>
                    <a:pt x="76323" y="70288"/>
                  </a:lnTo>
                  <a:lnTo>
                    <a:pt x="73432" y="76393"/>
                  </a:lnTo>
                  <a:lnTo>
                    <a:pt x="69676" y="82634"/>
                  </a:lnTo>
                  <a:lnTo>
                    <a:pt x="67265" y="95264"/>
                  </a:lnTo>
                  <a:lnTo>
                    <a:pt x="66682" y="141187"/>
                  </a:lnTo>
                  <a:lnTo>
                    <a:pt x="66672" y="188455"/>
                  </a:lnTo>
                  <a:lnTo>
                    <a:pt x="66672" y="234906"/>
                  </a:lnTo>
                  <a:lnTo>
                    <a:pt x="66672" y="27622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83" name="SMARTInkShape-665"/>
            <p:cNvSpPr/>
            <p:nvPr>
              <p:custDataLst>
                <p:tags r:id="rId27"/>
              </p:custDataLst>
            </p:nvPr>
          </p:nvSpPr>
          <p:spPr>
            <a:xfrm>
              <a:off x="4133850" y="5162550"/>
              <a:ext cx="133351" cy="28576"/>
            </a:xfrm>
            <a:custGeom>
              <a:avLst/>
              <a:gdLst/>
              <a:ahLst/>
              <a:cxnLst/>
              <a:rect l="0" t="0" r="0" b="0"/>
              <a:pathLst>
                <a:path w="133351" h="28576">
                  <a:moveTo>
                    <a:pt x="0" y="28575"/>
                  </a:moveTo>
                  <a:lnTo>
                    <a:pt x="0" y="28575"/>
                  </a:lnTo>
                  <a:lnTo>
                    <a:pt x="0" y="20374"/>
                  </a:lnTo>
                  <a:lnTo>
                    <a:pt x="1058" y="19933"/>
                  </a:lnTo>
                  <a:lnTo>
                    <a:pt x="25694" y="17999"/>
                  </a:lnTo>
                  <a:lnTo>
                    <a:pt x="38158" y="11512"/>
                  </a:lnTo>
                  <a:lnTo>
                    <a:pt x="85137" y="9541"/>
                  </a:lnTo>
                  <a:lnTo>
                    <a:pt x="98309" y="9528"/>
                  </a:lnTo>
                  <a:lnTo>
                    <a:pt x="1333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84" name="SMARTInkShape-666"/>
            <p:cNvSpPr/>
            <p:nvPr>
              <p:custDataLst>
                <p:tags r:id="rId28"/>
              </p:custDataLst>
            </p:nvPr>
          </p:nvSpPr>
          <p:spPr>
            <a:xfrm>
              <a:off x="4324470" y="5038725"/>
              <a:ext cx="141384" cy="266298"/>
            </a:xfrm>
            <a:custGeom>
              <a:avLst/>
              <a:gdLst/>
              <a:ahLst/>
              <a:cxnLst/>
              <a:rect l="0" t="0" r="0" b="0"/>
              <a:pathLst>
                <a:path w="141384" h="266298">
                  <a:moveTo>
                    <a:pt x="47505" y="0"/>
                  </a:moveTo>
                  <a:lnTo>
                    <a:pt x="47505" y="0"/>
                  </a:lnTo>
                  <a:lnTo>
                    <a:pt x="39304" y="0"/>
                  </a:lnTo>
                  <a:lnTo>
                    <a:pt x="30637" y="6545"/>
                  </a:lnTo>
                  <a:lnTo>
                    <a:pt x="24839" y="8201"/>
                  </a:lnTo>
                  <a:lnTo>
                    <a:pt x="22869" y="9701"/>
                  </a:lnTo>
                  <a:lnTo>
                    <a:pt x="20681" y="14189"/>
                  </a:lnTo>
                  <a:lnTo>
                    <a:pt x="19039" y="15810"/>
                  </a:lnTo>
                  <a:lnTo>
                    <a:pt x="14392" y="17609"/>
                  </a:lnTo>
                  <a:lnTo>
                    <a:pt x="12730" y="19148"/>
                  </a:lnTo>
                  <a:lnTo>
                    <a:pt x="10882" y="23680"/>
                  </a:lnTo>
                  <a:lnTo>
                    <a:pt x="8639" y="35212"/>
                  </a:lnTo>
                  <a:lnTo>
                    <a:pt x="2945" y="44536"/>
                  </a:lnTo>
                  <a:lnTo>
                    <a:pt x="486" y="57167"/>
                  </a:lnTo>
                  <a:lnTo>
                    <a:pt x="0" y="69853"/>
                  </a:lnTo>
                  <a:lnTo>
                    <a:pt x="2755" y="76201"/>
                  </a:lnTo>
                  <a:lnTo>
                    <a:pt x="6449" y="82550"/>
                  </a:lnTo>
                  <a:lnTo>
                    <a:pt x="9017" y="93369"/>
                  </a:lnTo>
                  <a:lnTo>
                    <a:pt x="9290" y="99749"/>
                  </a:lnTo>
                  <a:lnTo>
                    <a:pt x="10386" y="101425"/>
                  </a:lnTo>
                  <a:lnTo>
                    <a:pt x="12176" y="102541"/>
                  </a:lnTo>
                  <a:lnTo>
                    <a:pt x="19099" y="104481"/>
                  </a:lnTo>
                  <a:lnTo>
                    <a:pt x="23591" y="104644"/>
                  </a:lnTo>
                  <a:lnTo>
                    <a:pt x="25213" y="103629"/>
                  </a:lnTo>
                  <a:lnTo>
                    <a:pt x="26293" y="101895"/>
                  </a:lnTo>
                  <a:lnTo>
                    <a:pt x="27014" y="99680"/>
                  </a:lnTo>
                  <a:lnTo>
                    <a:pt x="28553" y="98203"/>
                  </a:lnTo>
                  <a:lnTo>
                    <a:pt x="38071" y="94450"/>
                  </a:lnTo>
                  <a:lnTo>
                    <a:pt x="42608" y="90309"/>
                  </a:lnTo>
                  <a:lnTo>
                    <a:pt x="45328" y="84940"/>
                  </a:lnTo>
                  <a:lnTo>
                    <a:pt x="46054" y="82027"/>
                  </a:lnTo>
                  <a:lnTo>
                    <a:pt x="54853" y="66606"/>
                  </a:lnTo>
                  <a:lnTo>
                    <a:pt x="57013" y="37925"/>
                  </a:lnTo>
                  <a:lnTo>
                    <a:pt x="57030" y="20921"/>
                  </a:lnTo>
                  <a:lnTo>
                    <a:pt x="48829" y="11013"/>
                  </a:lnTo>
                  <a:lnTo>
                    <a:pt x="45271" y="10187"/>
                  </a:lnTo>
                  <a:lnTo>
                    <a:pt x="33050" y="9536"/>
                  </a:lnTo>
                  <a:lnTo>
                    <a:pt x="31518" y="10590"/>
                  </a:lnTo>
                  <a:lnTo>
                    <a:pt x="30497" y="12352"/>
                  </a:lnTo>
                  <a:lnTo>
                    <a:pt x="28724" y="19226"/>
                  </a:lnTo>
                  <a:lnTo>
                    <a:pt x="28466" y="41406"/>
                  </a:lnTo>
                  <a:lnTo>
                    <a:pt x="31282" y="47683"/>
                  </a:lnTo>
                  <a:lnTo>
                    <a:pt x="33515" y="50839"/>
                  </a:lnTo>
                  <a:lnTo>
                    <a:pt x="40214" y="74219"/>
                  </a:lnTo>
                  <a:lnTo>
                    <a:pt x="42645" y="78055"/>
                  </a:lnTo>
                  <a:lnTo>
                    <a:pt x="49687" y="102615"/>
                  </a:lnTo>
                  <a:lnTo>
                    <a:pt x="79293" y="145620"/>
                  </a:lnTo>
                  <a:lnTo>
                    <a:pt x="97451" y="158665"/>
                  </a:lnTo>
                  <a:lnTo>
                    <a:pt x="108763" y="174614"/>
                  </a:lnTo>
                  <a:lnTo>
                    <a:pt x="114594" y="178148"/>
                  </a:lnTo>
                  <a:lnTo>
                    <a:pt x="120714" y="180777"/>
                  </a:lnTo>
                  <a:lnTo>
                    <a:pt x="126961" y="185473"/>
                  </a:lnTo>
                  <a:lnTo>
                    <a:pt x="130444" y="191088"/>
                  </a:lnTo>
                  <a:lnTo>
                    <a:pt x="132680" y="203316"/>
                  </a:lnTo>
                  <a:lnTo>
                    <a:pt x="133921" y="205394"/>
                  </a:lnTo>
                  <a:lnTo>
                    <a:pt x="135807" y="206779"/>
                  </a:lnTo>
                  <a:lnTo>
                    <a:pt x="138123" y="207703"/>
                  </a:lnTo>
                  <a:lnTo>
                    <a:pt x="139667" y="209377"/>
                  </a:lnTo>
                  <a:lnTo>
                    <a:pt x="141383" y="214059"/>
                  </a:lnTo>
                  <a:lnTo>
                    <a:pt x="140782" y="216789"/>
                  </a:lnTo>
                  <a:lnTo>
                    <a:pt x="134434" y="226836"/>
                  </a:lnTo>
                  <a:lnTo>
                    <a:pt x="133587" y="233134"/>
                  </a:lnTo>
                  <a:lnTo>
                    <a:pt x="132410" y="234797"/>
                  </a:lnTo>
                  <a:lnTo>
                    <a:pt x="130567" y="235907"/>
                  </a:lnTo>
                  <a:lnTo>
                    <a:pt x="128280" y="236646"/>
                  </a:lnTo>
                  <a:lnTo>
                    <a:pt x="114272" y="247739"/>
                  </a:lnTo>
                  <a:lnTo>
                    <a:pt x="109636" y="252276"/>
                  </a:lnTo>
                  <a:lnTo>
                    <a:pt x="104046" y="254998"/>
                  </a:lnTo>
                  <a:lnTo>
                    <a:pt x="96891" y="256745"/>
                  </a:lnTo>
                  <a:lnTo>
                    <a:pt x="87873" y="263636"/>
                  </a:lnTo>
                  <a:lnTo>
                    <a:pt x="77843" y="266297"/>
                  </a:lnTo>
                  <a:lnTo>
                    <a:pt x="66993" y="257557"/>
                  </a:lnTo>
                  <a:lnTo>
                    <a:pt x="66593" y="249008"/>
                  </a:lnTo>
                  <a:lnTo>
                    <a:pt x="73108" y="240314"/>
                  </a:lnTo>
                  <a:lnTo>
                    <a:pt x="76080" y="2286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85" name="SMARTInkShape-667"/>
            <p:cNvSpPr/>
            <p:nvPr>
              <p:custDataLst>
                <p:tags r:id="rId29"/>
              </p:custDataLst>
            </p:nvPr>
          </p:nvSpPr>
          <p:spPr>
            <a:xfrm>
              <a:off x="4657725" y="5086350"/>
              <a:ext cx="114265" cy="19051"/>
            </a:xfrm>
            <a:custGeom>
              <a:avLst/>
              <a:gdLst/>
              <a:ahLst/>
              <a:cxnLst/>
              <a:rect l="0" t="0" r="0" b="0"/>
              <a:pathLst>
                <a:path w="114265" h="19051">
                  <a:moveTo>
                    <a:pt x="0" y="0"/>
                  </a:moveTo>
                  <a:lnTo>
                    <a:pt x="0" y="0"/>
                  </a:lnTo>
                  <a:lnTo>
                    <a:pt x="9409" y="9409"/>
                  </a:lnTo>
                  <a:lnTo>
                    <a:pt x="26855" y="9522"/>
                  </a:lnTo>
                  <a:lnTo>
                    <a:pt x="35840" y="16070"/>
                  </a:lnTo>
                  <a:lnTo>
                    <a:pt x="44721" y="18167"/>
                  </a:lnTo>
                  <a:lnTo>
                    <a:pt x="61660" y="19016"/>
                  </a:lnTo>
                  <a:lnTo>
                    <a:pt x="67268" y="16213"/>
                  </a:lnTo>
                  <a:lnTo>
                    <a:pt x="73289" y="12497"/>
                  </a:lnTo>
                  <a:lnTo>
                    <a:pt x="83879" y="9916"/>
                  </a:lnTo>
                  <a:lnTo>
                    <a:pt x="114180" y="9525"/>
                  </a:lnTo>
                  <a:lnTo>
                    <a:pt x="114264" y="14581"/>
                  </a:lnTo>
                  <a:lnTo>
                    <a:pt x="113218" y="16070"/>
                  </a:lnTo>
                  <a:lnTo>
                    <a:pt x="111462" y="17064"/>
                  </a:lnTo>
                  <a:lnTo>
                    <a:pt x="104775" y="19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86" name="SMARTInkShape-668"/>
            <p:cNvSpPr/>
            <p:nvPr>
              <p:custDataLst>
                <p:tags r:id="rId30"/>
              </p:custDataLst>
            </p:nvPr>
          </p:nvSpPr>
          <p:spPr>
            <a:xfrm>
              <a:off x="4667377" y="5143500"/>
              <a:ext cx="114174" cy="27251"/>
            </a:xfrm>
            <a:custGeom>
              <a:avLst/>
              <a:gdLst/>
              <a:ahLst/>
              <a:cxnLst/>
              <a:rect l="0" t="0" r="0" b="0"/>
              <a:pathLst>
                <a:path w="114174" h="27251">
                  <a:moveTo>
                    <a:pt x="18923" y="0"/>
                  </a:moveTo>
                  <a:lnTo>
                    <a:pt x="18923" y="0"/>
                  </a:lnTo>
                  <a:lnTo>
                    <a:pt x="18923" y="5056"/>
                  </a:lnTo>
                  <a:lnTo>
                    <a:pt x="17865" y="6545"/>
                  </a:lnTo>
                  <a:lnTo>
                    <a:pt x="16101" y="7539"/>
                  </a:lnTo>
                  <a:lnTo>
                    <a:pt x="9222" y="9263"/>
                  </a:lnTo>
                  <a:lnTo>
                    <a:pt x="4734" y="9409"/>
                  </a:lnTo>
                  <a:lnTo>
                    <a:pt x="3113" y="10506"/>
                  </a:lnTo>
                  <a:lnTo>
                    <a:pt x="2033" y="12296"/>
                  </a:lnTo>
                  <a:lnTo>
                    <a:pt x="0" y="18655"/>
                  </a:lnTo>
                  <a:lnTo>
                    <a:pt x="14066" y="19040"/>
                  </a:lnTo>
                  <a:lnTo>
                    <a:pt x="15685" y="20101"/>
                  </a:lnTo>
                  <a:lnTo>
                    <a:pt x="16764" y="21867"/>
                  </a:lnTo>
                  <a:lnTo>
                    <a:pt x="17483" y="24103"/>
                  </a:lnTo>
                  <a:lnTo>
                    <a:pt x="19022" y="25594"/>
                  </a:lnTo>
                  <a:lnTo>
                    <a:pt x="23553" y="27250"/>
                  </a:lnTo>
                  <a:lnTo>
                    <a:pt x="26243" y="26633"/>
                  </a:lnTo>
                  <a:lnTo>
                    <a:pt x="38165" y="20862"/>
                  </a:lnTo>
                  <a:lnTo>
                    <a:pt x="80143" y="17999"/>
                  </a:lnTo>
                  <a:lnTo>
                    <a:pt x="92941" y="10850"/>
                  </a:lnTo>
                  <a:lnTo>
                    <a:pt x="102296" y="3241"/>
                  </a:lnTo>
                  <a:lnTo>
                    <a:pt x="114173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4688" name="SMARTInkShape-669"/>
          <p:cNvSpPr/>
          <p:nvPr>
            <p:custDataLst>
              <p:tags r:id="rId11"/>
            </p:custDataLst>
          </p:nvPr>
        </p:nvSpPr>
        <p:spPr>
          <a:xfrm>
            <a:off x="800188" y="5067742"/>
            <a:ext cx="1313362" cy="894713"/>
          </a:xfrm>
          <a:custGeom>
            <a:avLst/>
            <a:gdLst/>
            <a:ahLst/>
            <a:cxnLst/>
            <a:rect l="0" t="0" r="0" b="0"/>
            <a:pathLst>
              <a:path w="1313362" h="894713">
                <a:moveTo>
                  <a:pt x="390437" y="275783"/>
                </a:moveTo>
                <a:lnTo>
                  <a:pt x="390437" y="275783"/>
                </a:lnTo>
                <a:lnTo>
                  <a:pt x="375229" y="274725"/>
                </a:lnTo>
                <a:lnTo>
                  <a:pt x="345963" y="267141"/>
                </a:lnTo>
                <a:lnTo>
                  <a:pt x="329164" y="265462"/>
                </a:lnTo>
                <a:lnTo>
                  <a:pt x="298475" y="257639"/>
                </a:lnTo>
                <a:lnTo>
                  <a:pt x="250853" y="256756"/>
                </a:lnTo>
                <a:lnTo>
                  <a:pt x="203228" y="256733"/>
                </a:lnTo>
                <a:lnTo>
                  <a:pt x="186331" y="257791"/>
                </a:lnTo>
                <a:lnTo>
                  <a:pt x="138706" y="273601"/>
                </a:lnTo>
                <a:lnTo>
                  <a:pt x="114033" y="288326"/>
                </a:lnTo>
                <a:lnTo>
                  <a:pt x="68816" y="330777"/>
                </a:lnTo>
                <a:lnTo>
                  <a:pt x="57722" y="344642"/>
                </a:lnTo>
                <a:lnTo>
                  <a:pt x="30531" y="388288"/>
                </a:lnTo>
                <a:lnTo>
                  <a:pt x="16191" y="420185"/>
                </a:lnTo>
                <a:lnTo>
                  <a:pt x="4973" y="467741"/>
                </a:lnTo>
                <a:lnTo>
                  <a:pt x="579" y="514100"/>
                </a:lnTo>
                <a:lnTo>
                  <a:pt x="0" y="561558"/>
                </a:lnTo>
                <a:lnTo>
                  <a:pt x="996" y="589057"/>
                </a:lnTo>
                <a:lnTo>
                  <a:pt x="8116" y="629533"/>
                </a:lnTo>
                <a:lnTo>
                  <a:pt x="19624" y="668468"/>
                </a:lnTo>
                <a:lnTo>
                  <a:pt x="38070" y="713286"/>
                </a:lnTo>
                <a:lnTo>
                  <a:pt x="59889" y="751976"/>
                </a:lnTo>
                <a:lnTo>
                  <a:pt x="89184" y="782718"/>
                </a:lnTo>
                <a:lnTo>
                  <a:pt x="136106" y="816474"/>
                </a:lnTo>
                <a:lnTo>
                  <a:pt x="159857" y="830393"/>
                </a:lnTo>
                <a:lnTo>
                  <a:pt x="183123" y="845101"/>
                </a:lnTo>
                <a:lnTo>
                  <a:pt x="224485" y="859552"/>
                </a:lnTo>
                <a:lnTo>
                  <a:pt x="265817" y="872598"/>
                </a:lnTo>
                <a:lnTo>
                  <a:pt x="307377" y="882544"/>
                </a:lnTo>
                <a:lnTo>
                  <a:pt x="350982" y="889878"/>
                </a:lnTo>
                <a:lnTo>
                  <a:pt x="396715" y="893914"/>
                </a:lnTo>
                <a:lnTo>
                  <a:pt x="440243" y="894712"/>
                </a:lnTo>
                <a:lnTo>
                  <a:pt x="476808" y="892028"/>
                </a:lnTo>
                <a:lnTo>
                  <a:pt x="522033" y="886695"/>
                </a:lnTo>
                <a:lnTo>
                  <a:pt x="569145" y="879096"/>
                </a:lnTo>
                <a:lnTo>
                  <a:pt x="606606" y="874701"/>
                </a:lnTo>
                <a:lnTo>
                  <a:pt x="644517" y="861992"/>
                </a:lnTo>
                <a:lnTo>
                  <a:pt x="682561" y="851053"/>
                </a:lnTo>
                <a:lnTo>
                  <a:pt x="720644" y="841110"/>
                </a:lnTo>
                <a:lnTo>
                  <a:pt x="758739" y="831460"/>
                </a:lnTo>
                <a:lnTo>
                  <a:pt x="796838" y="820840"/>
                </a:lnTo>
                <a:lnTo>
                  <a:pt x="834937" y="805817"/>
                </a:lnTo>
                <a:lnTo>
                  <a:pt x="871979" y="794192"/>
                </a:lnTo>
                <a:lnTo>
                  <a:pt x="916298" y="777960"/>
                </a:lnTo>
                <a:lnTo>
                  <a:pt x="953001" y="763595"/>
                </a:lnTo>
                <a:lnTo>
                  <a:pt x="998272" y="744204"/>
                </a:lnTo>
                <a:lnTo>
                  <a:pt x="1044334" y="719990"/>
                </a:lnTo>
                <a:lnTo>
                  <a:pt x="1085105" y="694826"/>
                </a:lnTo>
                <a:lnTo>
                  <a:pt x="1132242" y="663126"/>
                </a:lnTo>
                <a:lnTo>
                  <a:pt x="1177856" y="631382"/>
                </a:lnTo>
                <a:lnTo>
                  <a:pt x="1210884" y="604925"/>
                </a:lnTo>
                <a:lnTo>
                  <a:pt x="1249639" y="558183"/>
                </a:lnTo>
                <a:lnTo>
                  <a:pt x="1279247" y="510635"/>
                </a:lnTo>
                <a:lnTo>
                  <a:pt x="1298044" y="465852"/>
                </a:lnTo>
                <a:lnTo>
                  <a:pt x="1306765" y="418601"/>
                </a:lnTo>
                <a:lnTo>
                  <a:pt x="1313361" y="371025"/>
                </a:lnTo>
                <a:lnTo>
                  <a:pt x="1313007" y="343514"/>
                </a:lnTo>
                <a:lnTo>
                  <a:pt x="1306122" y="303034"/>
                </a:lnTo>
                <a:lnTo>
                  <a:pt x="1294645" y="264098"/>
                </a:lnTo>
                <a:lnTo>
                  <a:pt x="1282480" y="232788"/>
                </a:lnTo>
                <a:lnTo>
                  <a:pt x="1255350" y="188305"/>
                </a:lnTo>
                <a:lnTo>
                  <a:pt x="1221845" y="146011"/>
                </a:lnTo>
                <a:lnTo>
                  <a:pt x="1179092" y="107543"/>
                </a:lnTo>
                <a:lnTo>
                  <a:pt x="1131895" y="77612"/>
                </a:lnTo>
                <a:lnTo>
                  <a:pt x="1085566" y="54548"/>
                </a:lnTo>
                <a:lnTo>
                  <a:pt x="1042567" y="35938"/>
                </a:lnTo>
                <a:lnTo>
                  <a:pt x="999853" y="22070"/>
                </a:lnTo>
                <a:lnTo>
                  <a:pt x="964117" y="13402"/>
                </a:lnTo>
                <a:lnTo>
                  <a:pt x="916938" y="7114"/>
                </a:lnTo>
                <a:lnTo>
                  <a:pt x="871674" y="1051"/>
                </a:lnTo>
                <a:lnTo>
                  <a:pt x="834533" y="0"/>
                </a:lnTo>
                <a:lnTo>
                  <a:pt x="796717" y="4745"/>
                </a:lnTo>
                <a:lnTo>
                  <a:pt x="758701" y="7798"/>
                </a:lnTo>
                <a:lnTo>
                  <a:pt x="720626" y="13759"/>
                </a:lnTo>
                <a:lnTo>
                  <a:pt x="677477" y="22228"/>
                </a:lnTo>
                <a:lnTo>
                  <a:pt x="636235" y="36496"/>
                </a:lnTo>
                <a:lnTo>
                  <a:pt x="592147" y="54130"/>
                </a:lnTo>
                <a:lnTo>
                  <a:pt x="545571" y="72760"/>
                </a:lnTo>
                <a:lnTo>
                  <a:pt x="498256" y="96742"/>
                </a:lnTo>
                <a:lnTo>
                  <a:pt x="450723" y="123955"/>
                </a:lnTo>
                <a:lnTo>
                  <a:pt x="403126" y="152127"/>
                </a:lnTo>
                <a:lnTo>
                  <a:pt x="355509" y="190696"/>
                </a:lnTo>
                <a:lnTo>
                  <a:pt x="307886" y="230581"/>
                </a:lnTo>
                <a:lnTo>
                  <a:pt x="260262" y="274266"/>
                </a:lnTo>
                <a:lnTo>
                  <a:pt x="228512" y="304358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4694" name="SMARTInkShape-Group122"/>
          <p:cNvGrpSpPr/>
          <p:nvPr/>
        </p:nvGrpSpPr>
        <p:grpSpPr>
          <a:xfrm>
            <a:off x="5019772" y="4981614"/>
            <a:ext cx="819054" cy="276148"/>
            <a:chOff x="5019772" y="4981614"/>
            <a:chExt cx="819054" cy="276148"/>
          </a:xfrm>
        </p:grpSpPr>
        <p:sp>
          <p:nvSpPr>
            <p:cNvPr id="24689" name="SMARTInkShape-670"/>
            <p:cNvSpPr/>
            <p:nvPr>
              <p:custDataLst>
                <p:tags r:id="rId21"/>
              </p:custDataLst>
            </p:nvPr>
          </p:nvSpPr>
          <p:spPr>
            <a:xfrm>
              <a:off x="5019772" y="5124450"/>
              <a:ext cx="171354" cy="9526"/>
            </a:xfrm>
            <a:custGeom>
              <a:avLst/>
              <a:gdLst/>
              <a:ahLst/>
              <a:cxnLst/>
              <a:rect l="0" t="0" r="0" b="0"/>
              <a:pathLst>
                <a:path w="171354" h="9526">
                  <a:moveTo>
                    <a:pt x="38003" y="0"/>
                  </a:moveTo>
                  <a:lnTo>
                    <a:pt x="38003" y="0"/>
                  </a:lnTo>
                  <a:lnTo>
                    <a:pt x="29802" y="0"/>
                  </a:lnTo>
                  <a:lnTo>
                    <a:pt x="21135" y="6545"/>
                  </a:lnTo>
                  <a:lnTo>
                    <a:pt x="12310" y="8642"/>
                  </a:lnTo>
                  <a:lnTo>
                    <a:pt x="5107" y="9263"/>
                  </a:lnTo>
                  <a:lnTo>
                    <a:pt x="6802" y="9409"/>
                  </a:lnTo>
                  <a:lnTo>
                    <a:pt x="0" y="9525"/>
                  </a:lnTo>
                  <a:lnTo>
                    <a:pt x="22297" y="9525"/>
                  </a:lnTo>
                  <a:lnTo>
                    <a:pt x="24357" y="8467"/>
                  </a:lnTo>
                  <a:lnTo>
                    <a:pt x="25730" y="6703"/>
                  </a:lnTo>
                  <a:lnTo>
                    <a:pt x="26647" y="4469"/>
                  </a:lnTo>
                  <a:lnTo>
                    <a:pt x="28315" y="2980"/>
                  </a:lnTo>
                  <a:lnTo>
                    <a:pt x="32991" y="1324"/>
                  </a:lnTo>
                  <a:lnTo>
                    <a:pt x="79172" y="10"/>
                  </a:lnTo>
                  <a:lnTo>
                    <a:pt x="126786" y="0"/>
                  </a:lnTo>
                  <a:lnTo>
                    <a:pt x="136394" y="0"/>
                  </a:lnTo>
                  <a:lnTo>
                    <a:pt x="142762" y="2822"/>
                  </a:lnTo>
                  <a:lnTo>
                    <a:pt x="149121" y="6545"/>
                  </a:lnTo>
                  <a:lnTo>
                    <a:pt x="159946" y="9133"/>
                  </a:lnTo>
                  <a:lnTo>
                    <a:pt x="166327" y="9409"/>
                  </a:lnTo>
                  <a:lnTo>
                    <a:pt x="168002" y="8389"/>
                  </a:lnTo>
                  <a:lnTo>
                    <a:pt x="169119" y="6651"/>
                  </a:lnTo>
                  <a:lnTo>
                    <a:pt x="171353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90" name="SMARTInkShape-671"/>
            <p:cNvSpPr/>
            <p:nvPr>
              <p:custDataLst>
                <p:tags r:id="rId22"/>
              </p:custDataLst>
            </p:nvPr>
          </p:nvSpPr>
          <p:spPr>
            <a:xfrm>
              <a:off x="5248275" y="4981703"/>
              <a:ext cx="114301" cy="247392"/>
            </a:xfrm>
            <a:custGeom>
              <a:avLst/>
              <a:gdLst/>
              <a:ahLst/>
              <a:cxnLst/>
              <a:rect l="0" t="0" r="0" b="0"/>
              <a:pathLst>
                <a:path w="114301" h="247392">
                  <a:moveTo>
                    <a:pt x="0" y="104647"/>
                  </a:moveTo>
                  <a:lnTo>
                    <a:pt x="0" y="104647"/>
                  </a:lnTo>
                  <a:lnTo>
                    <a:pt x="9132" y="104647"/>
                  </a:lnTo>
                  <a:lnTo>
                    <a:pt x="17692" y="96446"/>
                  </a:lnTo>
                  <a:lnTo>
                    <a:pt x="19840" y="87779"/>
                  </a:lnTo>
                  <a:lnTo>
                    <a:pt x="35935" y="65941"/>
                  </a:lnTo>
                  <a:lnTo>
                    <a:pt x="36657" y="62968"/>
                  </a:lnTo>
                  <a:lnTo>
                    <a:pt x="46174" y="49343"/>
                  </a:lnTo>
                  <a:lnTo>
                    <a:pt x="53884" y="40257"/>
                  </a:lnTo>
                  <a:lnTo>
                    <a:pt x="57241" y="31358"/>
                  </a:lnTo>
                  <a:lnTo>
                    <a:pt x="61776" y="25155"/>
                  </a:lnTo>
                  <a:lnTo>
                    <a:pt x="67320" y="21692"/>
                  </a:lnTo>
                  <a:lnTo>
                    <a:pt x="70280" y="20769"/>
                  </a:lnTo>
                  <a:lnTo>
                    <a:pt x="72253" y="19094"/>
                  </a:lnTo>
                  <a:lnTo>
                    <a:pt x="85605" y="0"/>
                  </a:lnTo>
                  <a:lnTo>
                    <a:pt x="85689" y="4966"/>
                  </a:lnTo>
                  <a:lnTo>
                    <a:pt x="84643" y="6444"/>
                  </a:lnTo>
                  <a:lnTo>
                    <a:pt x="82887" y="7428"/>
                  </a:lnTo>
                  <a:lnTo>
                    <a:pt x="80657" y="8084"/>
                  </a:lnTo>
                  <a:lnTo>
                    <a:pt x="79172" y="9580"/>
                  </a:lnTo>
                  <a:lnTo>
                    <a:pt x="76591" y="17482"/>
                  </a:lnTo>
                  <a:lnTo>
                    <a:pt x="75219" y="27301"/>
                  </a:lnTo>
                  <a:lnTo>
                    <a:pt x="68009" y="49475"/>
                  </a:lnTo>
                  <a:lnTo>
                    <a:pt x="65695" y="82527"/>
                  </a:lnTo>
                  <a:lnTo>
                    <a:pt x="58484" y="111429"/>
                  </a:lnTo>
                  <a:lnTo>
                    <a:pt x="57202" y="158992"/>
                  </a:lnTo>
                  <a:lnTo>
                    <a:pt x="57150" y="205332"/>
                  </a:lnTo>
                  <a:lnTo>
                    <a:pt x="57150" y="212190"/>
                  </a:lnTo>
                  <a:lnTo>
                    <a:pt x="59972" y="218766"/>
                  </a:lnTo>
                  <a:lnTo>
                    <a:pt x="63695" y="225216"/>
                  </a:lnTo>
                  <a:lnTo>
                    <a:pt x="66413" y="237794"/>
                  </a:lnTo>
                  <a:lnTo>
                    <a:pt x="66641" y="246032"/>
                  </a:lnTo>
                  <a:lnTo>
                    <a:pt x="67711" y="246528"/>
                  </a:lnTo>
                  <a:lnTo>
                    <a:pt x="74873" y="247391"/>
                  </a:lnTo>
                  <a:lnTo>
                    <a:pt x="80863" y="242427"/>
                  </a:lnTo>
                  <a:lnTo>
                    <a:pt x="83565" y="237143"/>
                  </a:lnTo>
                  <a:lnTo>
                    <a:pt x="84285" y="234253"/>
                  </a:lnTo>
                  <a:lnTo>
                    <a:pt x="90355" y="225128"/>
                  </a:lnTo>
                  <a:lnTo>
                    <a:pt x="114300" y="19989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91" name="SMARTInkShape-672"/>
            <p:cNvSpPr/>
            <p:nvPr>
              <p:custDataLst>
                <p:tags r:id="rId23"/>
              </p:custDataLst>
            </p:nvPr>
          </p:nvSpPr>
          <p:spPr>
            <a:xfrm>
              <a:off x="5419760" y="4981614"/>
              <a:ext cx="132885" cy="276148"/>
            </a:xfrm>
            <a:custGeom>
              <a:avLst/>
              <a:gdLst/>
              <a:ahLst/>
              <a:cxnLst/>
              <a:rect l="0" t="0" r="0" b="0"/>
              <a:pathLst>
                <a:path w="132885" h="276148">
                  <a:moveTo>
                    <a:pt x="19015" y="66636"/>
                  </a:moveTo>
                  <a:lnTo>
                    <a:pt x="19015" y="66636"/>
                  </a:lnTo>
                  <a:lnTo>
                    <a:pt x="24071" y="61580"/>
                  </a:lnTo>
                  <a:lnTo>
                    <a:pt x="26554" y="56275"/>
                  </a:lnTo>
                  <a:lnTo>
                    <a:pt x="27216" y="53379"/>
                  </a:lnTo>
                  <a:lnTo>
                    <a:pt x="36625" y="39893"/>
                  </a:lnTo>
                  <a:lnTo>
                    <a:pt x="36047" y="39283"/>
                  </a:lnTo>
                  <a:lnTo>
                    <a:pt x="28895" y="38109"/>
                  </a:lnTo>
                  <a:lnTo>
                    <a:pt x="20370" y="38065"/>
                  </a:lnTo>
                  <a:lnTo>
                    <a:pt x="19918" y="39122"/>
                  </a:lnTo>
                  <a:lnTo>
                    <a:pt x="19417" y="43119"/>
                  </a:lnTo>
                  <a:lnTo>
                    <a:pt x="16372" y="48423"/>
                  </a:lnTo>
                  <a:lnTo>
                    <a:pt x="10848" y="55395"/>
                  </a:lnTo>
                  <a:lnTo>
                    <a:pt x="8700" y="64376"/>
                  </a:lnTo>
                  <a:lnTo>
                    <a:pt x="3024" y="73257"/>
                  </a:lnTo>
                  <a:lnTo>
                    <a:pt x="569" y="85740"/>
                  </a:lnTo>
                  <a:lnTo>
                    <a:pt x="0" y="107914"/>
                  </a:lnTo>
                  <a:lnTo>
                    <a:pt x="2803" y="114262"/>
                  </a:lnTo>
                  <a:lnTo>
                    <a:pt x="6518" y="120611"/>
                  </a:lnTo>
                  <a:lnTo>
                    <a:pt x="9374" y="132753"/>
                  </a:lnTo>
                  <a:lnTo>
                    <a:pt x="26820" y="133297"/>
                  </a:lnTo>
                  <a:lnTo>
                    <a:pt x="55270" y="106568"/>
                  </a:lnTo>
                  <a:lnTo>
                    <a:pt x="73519" y="76573"/>
                  </a:lnTo>
                  <a:lnTo>
                    <a:pt x="76048" y="69994"/>
                  </a:lnTo>
                  <a:lnTo>
                    <a:pt x="82362" y="60340"/>
                  </a:lnTo>
                  <a:lnTo>
                    <a:pt x="84704" y="50777"/>
                  </a:lnTo>
                  <a:lnTo>
                    <a:pt x="85679" y="15836"/>
                  </a:lnTo>
                  <a:lnTo>
                    <a:pt x="84625" y="13719"/>
                  </a:lnTo>
                  <a:lnTo>
                    <a:pt x="82863" y="12308"/>
                  </a:lnTo>
                  <a:lnTo>
                    <a:pt x="78083" y="9682"/>
                  </a:lnTo>
                  <a:lnTo>
                    <a:pt x="68356" y="1450"/>
                  </a:lnTo>
                  <a:lnTo>
                    <a:pt x="58589" y="92"/>
                  </a:lnTo>
                  <a:lnTo>
                    <a:pt x="52496" y="0"/>
                  </a:lnTo>
                  <a:lnTo>
                    <a:pt x="46948" y="2800"/>
                  </a:lnTo>
                  <a:lnTo>
                    <a:pt x="33529" y="14151"/>
                  </a:lnTo>
                  <a:lnTo>
                    <a:pt x="30757" y="19673"/>
                  </a:lnTo>
                  <a:lnTo>
                    <a:pt x="28978" y="26786"/>
                  </a:lnTo>
                  <a:lnTo>
                    <a:pt x="23614" y="33074"/>
                  </a:lnTo>
                  <a:lnTo>
                    <a:pt x="23139" y="35795"/>
                  </a:lnTo>
                  <a:lnTo>
                    <a:pt x="23881" y="38667"/>
                  </a:lnTo>
                  <a:lnTo>
                    <a:pt x="26469" y="44680"/>
                  </a:lnTo>
                  <a:lnTo>
                    <a:pt x="29416" y="63485"/>
                  </a:lnTo>
                  <a:lnTo>
                    <a:pt x="33516" y="69822"/>
                  </a:lnTo>
                  <a:lnTo>
                    <a:pt x="38865" y="73344"/>
                  </a:lnTo>
                  <a:lnTo>
                    <a:pt x="44770" y="75967"/>
                  </a:lnTo>
                  <a:lnTo>
                    <a:pt x="50924" y="80661"/>
                  </a:lnTo>
                  <a:lnTo>
                    <a:pt x="54363" y="86275"/>
                  </a:lnTo>
                  <a:lnTo>
                    <a:pt x="56951" y="92298"/>
                  </a:lnTo>
                  <a:lnTo>
                    <a:pt x="101572" y="139661"/>
                  </a:lnTo>
                  <a:lnTo>
                    <a:pt x="110033" y="149186"/>
                  </a:lnTo>
                  <a:lnTo>
                    <a:pt x="116251" y="161886"/>
                  </a:lnTo>
                  <a:lnTo>
                    <a:pt x="120440" y="168236"/>
                  </a:lnTo>
                  <a:lnTo>
                    <a:pt x="123855" y="177761"/>
                  </a:lnTo>
                  <a:lnTo>
                    <a:pt x="130042" y="187286"/>
                  </a:lnTo>
                  <a:lnTo>
                    <a:pt x="132345" y="196811"/>
                  </a:lnTo>
                  <a:lnTo>
                    <a:pt x="132884" y="203161"/>
                  </a:lnTo>
                  <a:lnTo>
                    <a:pt x="130301" y="209511"/>
                  </a:lnTo>
                  <a:lnTo>
                    <a:pt x="126684" y="215861"/>
                  </a:lnTo>
                  <a:lnTo>
                    <a:pt x="124362" y="228561"/>
                  </a:lnTo>
                  <a:lnTo>
                    <a:pt x="124171" y="231736"/>
                  </a:lnTo>
                  <a:lnTo>
                    <a:pt x="122985" y="233853"/>
                  </a:lnTo>
                  <a:lnTo>
                    <a:pt x="121137" y="235264"/>
                  </a:lnTo>
                  <a:lnTo>
                    <a:pt x="116261" y="237890"/>
                  </a:lnTo>
                  <a:lnTo>
                    <a:pt x="110566" y="242585"/>
                  </a:lnTo>
                  <a:lnTo>
                    <a:pt x="107329" y="248199"/>
                  </a:lnTo>
                  <a:lnTo>
                    <a:pt x="104833" y="254223"/>
                  </a:lnTo>
                  <a:lnTo>
                    <a:pt x="87144" y="274700"/>
                  </a:lnTo>
                  <a:lnTo>
                    <a:pt x="76595" y="276147"/>
                  </a:lnTo>
                  <a:lnTo>
                    <a:pt x="76292" y="271118"/>
                  </a:lnTo>
                  <a:lnTo>
                    <a:pt x="77309" y="269633"/>
                  </a:lnTo>
                  <a:lnTo>
                    <a:pt x="79044" y="268642"/>
                  </a:lnTo>
                  <a:lnTo>
                    <a:pt x="81259" y="267981"/>
                  </a:lnTo>
                  <a:lnTo>
                    <a:pt x="82736" y="266483"/>
                  </a:lnTo>
                  <a:lnTo>
                    <a:pt x="87929" y="256474"/>
                  </a:lnTo>
                  <a:lnTo>
                    <a:pt x="91977" y="250491"/>
                  </a:lnTo>
                  <a:lnTo>
                    <a:pt x="95314" y="241174"/>
                  </a:lnTo>
                  <a:lnTo>
                    <a:pt x="104740" y="22856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92" name="SMARTInkShape-673"/>
            <p:cNvSpPr/>
            <p:nvPr>
              <p:custDataLst>
                <p:tags r:id="rId24"/>
              </p:custDataLst>
            </p:nvPr>
          </p:nvSpPr>
          <p:spPr>
            <a:xfrm>
              <a:off x="5667375" y="5057775"/>
              <a:ext cx="171451" cy="38101"/>
            </a:xfrm>
            <a:custGeom>
              <a:avLst/>
              <a:gdLst/>
              <a:ahLst/>
              <a:cxnLst/>
              <a:rect l="0" t="0" r="0" b="0"/>
              <a:pathLst>
                <a:path w="171451" h="38101">
                  <a:moveTo>
                    <a:pt x="0" y="38100"/>
                  </a:moveTo>
                  <a:lnTo>
                    <a:pt x="0" y="38100"/>
                  </a:lnTo>
                  <a:lnTo>
                    <a:pt x="44476" y="38100"/>
                  </a:lnTo>
                  <a:lnTo>
                    <a:pt x="60328" y="38100"/>
                  </a:lnTo>
                  <a:lnTo>
                    <a:pt x="102397" y="28837"/>
                  </a:lnTo>
                  <a:lnTo>
                    <a:pt x="136122" y="28585"/>
                  </a:lnTo>
                  <a:lnTo>
                    <a:pt x="142696" y="25758"/>
                  </a:lnTo>
                  <a:lnTo>
                    <a:pt x="149146" y="22031"/>
                  </a:lnTo>
                  <a:lnTo>
                    <a:pt x="161722" y="19312"/>
                  </a:lnTo>
                  <a:lnTo>
                    <a:pt x="166421" y="19166"/>
                  </a:lnTo>
                  <a:lnTo>
                    <a:pt x="168097" y="18069"/>
                  </a:lnTo>
                  <a:lnTo>
                    <a:pt x="169214" y="16280"/>
                  </a:lnTo>
                  <a:lnTo>
                    <a:pt x="171319" y="9920"/>
                  </a:lnTo>
                  <a:lnTo>
                    <a:pt x="1714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93" name="SMARTInkShape-674"/>
            <p:cNvSpPr/>
            <p:nvPr>
              <p:custDataLst>
                <p:tags r:id="rId25"/>
              </p:custDataLst>
            </p:nvPr>
          </p:nvSpPr>
          <p:spPr>
            <a:xfrm>
              <a:off x="5753134" y="5000625"/>
              <a:ext cx="47592" cy="219076"/>
            </a:xfrm>
            <a:custGeom>
              <a:avLst/>
              <a:gdLst/>
              <a:ahLst/>
              <a:cxnLst/>
              <a:rect l="0" t="0" r="0" b="0"/>
              <a:pathLst>
                <a:path w="47592" h="219076">
                  <a:moveTo>
                    <a:pt x="47591" y="0"/>
                  </a:moveTo>
                  <a:lnTo>
                    <a:pt x="47591" y="0"/>
                  </a:lnTo>
                  <a:lnTo>
                    <a:pt x="42535" y="0"/>
                  </a:lnTo>
                  <a:lnTo>
                    <a:pt x="41046" y="1058"/>
                  </a:lnTo>
                  <a:lnTo>
                    <a:pt x="40052" y="2822"/>
                  </a:lnTo>
                  <a:lnTo>
                    <a:pt x="38654" y="13183"/>
                  </a:lnTo>
                  <a:lnTo>
                    <a:pt x="37270" y="22793"/>
                  </a:lnTo>
                  <a:lnTo>
                    <a:pt x="30578" y="37585"/>
                  </a:lnTo>
                  <a:lnTo>
                    <a:pt x="27562" y="63480"/>
                  </a:lnTo>
                  <a:lnTo>
                    <a:pt x="22019" y="74078"/>
                  </a:lnTo>
                  <a:lnTo>
                    <a:pt x="18847" y="89094"/>
                  </a:lnTo>
                  <a:lnTo>
                    <a:pt x="11653" y="104187"/>
                  </a:lnTo>
                  <a:lnTo>
                    <a:pt x="8457" y="148957"/>
                  </a:lnTo>
                  <a:lnTo>
                    <a:pt x="2952" y="159729"/>
                  </a:lnTo>
                  <a:lnTo>
                    <a:pt x="0" y="198026"/>
                  </a:lnTo>
                  <a:lnTo>
                    <a:pt x="7510" y="210123"/>
                  </a:lnTo>
                  <a:lnTo>
                    <a:pt x="8170" y="213108"/>
                  </a:lnTo>
                  <a:lnTo>
                    <a:pt x="9669" y="215096"/>
                  </a:lnTo>
                  <a:lnTo>
                    <a:pt x="14156" y="217307"/>
                  </a:lnTo>
                  <a:lnTo>
                    <a:pt x="28541" y="2190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700" name="SMARTInkShape-Group123"/>
          <p:cNvGrpSpPr/>
          <p:nvPr/>
        </p:nvGrpSpPr>
        <p:grpSpPr>
          <a:xfrm>
            <a:off x="6096011" y="4962535"/>
            <a:ext cx="781040" cy="276216"/>
            <a:chOff x="6096011" y="4962535"/>
            <a:chExt cx="781040" cy="276216"/>
          </a:xfrm>
        </p:grpSpPr>
        <p:sp>
          <p:nvSpPr>
            <p:cNvPr id="24695" name="SMARTInkShape-675"/>
            <p:cNvSpPr/>
            <p:nvPr>
              <p:custDataLst>
                <p:tags r:id="rId16"/>
              </p:custDataLst>
            </p:nvPr>
          </p:nvSpPr>
          <p:spPr>
            <a:xfrm>
              <a:off x="6096011" y="4962535"/>
              <a:ext cx="141496" cy="257155"/>
            </a:xfrm>
            <a:custGeom>
              <a:avLst/>
              <a:gdLst/>
              <a:ahLst/>
              <a:cxnLst/>
              <a:rect l="0" t="0" r="0" b="0"/>
              <a:pathLst>
                <a:path w="141496" h="257155">
                  <a:moveTo>
                    <a:pt x="19039" y="66665"/>
                  </a:moveTo>
                  <a:lnTo>
                    <a:pt x="19039" y="66665"/>
                  </a:lnTo>
                  <a:lnTo>
                    <a:pt x="4850" y="66665"/>
                  </a:lnTo>
                  <a:lnTo>
                    <a:pt x="3229" y="65607"/>
                  </a:lnTo>
                  <a:lnTo>
                    <a:pt x="2149" y="63843"/>
                  </a:lnTo>
                  <a:lnTo>
                    <a:pt x="26" y="57256"/>
                  </a:lnTo>
                  <a:lnTo>
                    <a:pt x="0" y="52118"/>
                  </a:lnTo>
                  <a:lnTo>
                    <a:pt x="1054" y="50618"/>
                  </a:lnTo>
                  <a:lnTo>
                    <a:pt x="2816" y="49616"/>
                  </a:lnTo>
                  <a:lnTo>
                    <a:pt x="5049" y="48949"/>
                  </a:lnTo>
                  <a:lnTo>
                    <a:pt x="6537" y="47446"/>
                  </a:lnTo>
                  <a:lnTo>
                    <a:pt x="11748" y="37430"/>
                  </a:lnTo>
                  <a:lnTo>
                    <a:pt x="14179" y="34475"/>
                  </a:lnTo>
                  <a:lnTo>
                    <a:pt x="19701" y="31192"/>
                  </a:lnTo>
                  <a:lnTo>
                    <a:pt x="25682" y="28675"/>
                  </a:lnTo>
                  <a:lnTo>
                    <a:pt x="47631" y="12158"/>
                  </a:lnTo>
                  <a:lnTo>
                    <a:pt x="63491" y="8805"/>
                  </a:lnTo>
                  <a:lnTo>
                    <a:pt x="76189" y="2045"/>
                  </a:lnTo>
                  <a:lnTo>
                    <a:pt x="108056" y="0"/>
                  </a:lnTo>
                  <a:lnTo>
                    <a:pt x="110133" y="1055"/>
                  </a:lnTo>
                  <a:lnTo>
                    <a:pt x="111518" y="2817"/>
                  </a:lnTo>
                  <a:lnTo>
                    <a:pt x="112442" y="5050"/>
                  </a:lnTo>
                  <a:lnTo>
                    <a:pt x="114117" y="6538"/>
                  </a:lnTo>
                  <a:lnTo>
                    <a:pt x="118798" y="8192"/>
                  </a:lnTo>
                  <a:lnTo>
                    <a:pt x="127385" y="9123"/>
                  </a:lnTo>
                  <a:lnTo>
                    <a:pt x="129369" y="10312"/>
                  </a:lnTo>
                  <a:lnTo>
                    <a:pt x="130693" y="12163"/>
                  </a:lnTo>
                  <a:lnTo>
                    <a:pt x="132817" y="17682"/>
                  </a:lnTo>
                  <a:lnTo>
                    <a:pt x="141495" y="27122"/>
                  </a:lnTo>
                  <a:lnTo>
                    <a:pt x="140892" y="28661"/>
                  </a:lnTo>
                  <a:lnTo>
                    <a:pt x="136047" y="35884"/>
                  </a:lnTo>
                  <a:lnTo>
                    <a:pt x="133874" y="47806"/>
                  </a:lnTo>
                  <a:lnTo>
                    <a:pt x="133696" y="50918"/>
                  </a:lnTo>
                  <a:lnTo>
                    <a:pt x="130676" y="57197"/>
                  </a:lnTo>
                  <a:lnTo>
                    <a:pt x="126864" y="63515"/>
                  </a:lnTo>
                  <a:lnTo>
                    <a:pt x="124417" y="76195"/>
                  </a:lnTo>
                  <a:lnTo>
                    <a:pt x="124216" y="79368"/>
                  </a:lnTo>
                  <a:lnTo>
                    <a:pt x="121171" y="85716"/>
                  </a:lnTo>
                  <a:lnTo>
                    <a:pt x="117348" y="92065"/>
                  </a:lnTo>
                  <a:lnTo>
                    <a:pt x="104669" y="129282"/>
                  </a:lnTo>
                  <a:lnTo>
                    <a:pt x="97415" y="142690"/>
                  </a:lnTo>
                  <a:lnTo>
                    <a:pt x="94265" y="176901"/>
                  </a:lnTo>
                  <a:lnTo>
                    <a:pt x="87717" y="190314"/>
                  </a:lnTo>
                  <a:lnTo>
                    <a:pt x="84678" y="225413"/>
                  </a:lnTo>
                  <a:lnTo>
                    <a:pt x="78180" y="238115"/>
                  </a:lnTo>
                  <a:lnTo>
                    <a:pt x="76189" y="257154"/>
                  </a:lnTo>
                  <a:lnTo>
                    <a:pt x="76189" y="24764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96" name="SMARTInkShape-676"/>
            <p:cNvSpPr/>
            <p:nvPr>
              <p:custDataLst>
                <p:tags r:id="rId17"/>
              </p:custDataLst>
            </p:nvPr>
          </p:nvSpPr>
          <p:spPr>
            <a:xfrm>
              <a:off x="6115060" y="5124450"/>
              <a:ext cx="200016" cy="38101"/>
            </a:xfrm>
            <a:custGeom>
              <a:avLst/>
              <a:gdLst/>
              <a:ahLst/>
              <a:cxnLst/>
              <a:rect l="0" t="0" r="0" b="0"/>
              <a:pathLst>
                <a:path w="200016" h="38101">
                  <a:moveTo>
                    <a:pt x="9515" y="19050"/>
                  </a:moveTo>
                  <a:lnTo>
                    <a:pt x="9515" y="19050"/>
                  </a:lnTo>
                  <a:lnTo>
                    <a:pt x="4459" y="19050"/>
                  </a:lnTo>
                  <a:lnTo>
                    <a:pt x="2970" y="20108"/>
                  </a:lnTo>
                  <a:lnTo>
                    <a:pt x="1976" y="21872"/>
                  </a:lnTo>
                  <a:lnTo>
                    <a:pt x="0" y="28541"/>
                  </a:lnTo>
                  <a:lnTo>
                    <a:pt x="8192" y="36773"/>
                  </a:lnTo>
                  <a:lnTo>
                    <a:pt x="14180" y="37707"/>
                  </a:lnTo>
                  <a:lnTo>
                    <a:pt x="60318" y="38100"/>
                  </a:lnTo>
                  <a:lnTo>
                    <a:pt x="107253" y="37042"/>
                  </a:lnTo>
                  <a:lnTo>
                    <a:pt x="153160" y="18388"/>
                  </a:lnTo>
                  <a:lnTo>
                    <a:pt x="183019" y="2764"/>
                  </a:lnTo>
                  <a:lnTo>
                    <a:pt x="20001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97" name="SMARTInkShape-677"/>
            <p:cNvSpPr/>
            <p:nvPr>
              <p:custDataLst>
                <p:tags r:id="rId18"/>
              </p:custDataLst>
            </p:nvPr>
          </p:nvSpPr>
          <p:spPr>
            <a:xfrm>
              <a:off x="6372355" y="4962564"/>
              <a:ext cx="169948" cy="276187"/>
            </a:xfrm>
            <a:custGeom>
              <a:avLst/>
              <a:gdLst/>
              <a:ahLst/>
              <a:cxnLst/>
              <a:rect l="0" t="0" r="0" b="0"/>
              <a:pathLst>
                <a:path w="169948" h="276187">
                  <a:moveTo>
                    <a:pt x="76070" y="9486"/>
                  </a:moveTo>
                  <a:lnTo>
                    <a:pt x="76070" y="9486"/>
                  </a:lnTo>
                  <a:lnTo>
                    <a:pt x="76070" y="4430"/>
                  </a:lnTo>
                  <a:lnTo>
                    <a:pt x="75012" y="2941"/>
                  </a:lnTo>
                  <a:lnTo>
                    <a:pt x="73248" y="1947"/>
                  </a:lnTo>
                  <a:lnTo>
                    <a:pt x="71014" y="1285"/>
                  </a:lnTo>
                  <a:lnTo>
                    <a:pt x="68466" y="1902"/>
                  </a:lnTo>
                  <a:lnTo>
                    <a:pt x="58737" y="8278"/>
                  </a:lnTo>
                  <a:lnTo>
                    <a:pt x="49755" y="10306"/>
                  </a:lnTo>
                  <a:lnTo>
                    <a:pt x="34674" y="22712"/>
                  </a:lnTo>
                  <a:lnTo>
                    <a:pt x="31213" y="28770"/>
                  </a:lnTo>
                  <a:lnTo>
                    <a:pt x="28617" y="34990"/>
                  </a:lnTo>
                  <a:lnTo>
                    <a:pt x="12041" y="57117"/>
                  </a:lnTo>
                  <a:lnTo>
                    <a:pt x="9512" y="63464"/>
                  </a:lnTo>
                  <a:lnTo>
                    <a:pt x="3198" y="72987"/>
                  </a:lnTo>
                  <a:lnTo>
                    <a:pt x="856" y="82511"/>
                  </a:lnTo>
                  <a:lnTo>
                    <a:pt x="0" y="98386"/>
                  </a:lnTo>
                  <a:lnTo>
                    <a:pt x="1015" y="100503"/>
                  </a:lnTo>
                  <a:lnTo>
                    <a:pt x="2750" y="101914"/>
                  </a:lnTo>
                  <a:lnTo>
                    <a:pt x="4964" y="102855"/>
                  </a:lnTo>
                  <a:lnTo>
                    <a:pt x="6442" y="104540"/>
                  </a:lnTo>
                  <a:lnTo>
                    <a:pt x="8082" y="109235"/>
                  </a:lnTo>
                  <a:lnTo>
                    <a:pt x="9579" y="110911"/>
                  </a:lnTo>
                  <a:lnTo>
                    <a:pt x="14063" y="112772"/>
                  </a:lnTo>
                  <a:lnTo>
                    <a:pt x="26695" y="114130"/>
                  </a:lnTo>
                  <a:lnTo>
                    <a:pt x="56611" y="102497"/>
                  </a:lnTo>
                  <a:lnTo>
                    <a:pt x="85584" y="78925"/>
                  </a:lnTo>
                  <a:lnTo>
                    <a:pt x="91940" y="76330"/>
                  </a:lnTo>
                  <a:lnTo>
                    <a:pt x="98293" y="71650"/>
                  </a:lnTo>
                  <a:lnTo>
                    <a:pt x="101822" y="66043"/>
                  </a:lnTo>
                  <a:lnTo>
                    <a:pt x="104449" y="60022"/>
                  </a:lnTo>
                  <a:lnTo>
                    <a:pt x="110818" y="50683"/>
                  </a:lnTo>
                  <a:lnTo>
                    <a:pt x="114235" y="41213"/>
                  </a:lnTo>
                  <a:lnTo>
                    <a:pt x="118785" y="34876"/>
                  </a:lnTo>
                  <a:lnTo>
                    <a:pt x="119363" y="31704"/>
                  </a:lnTo>
                  <a:lnTo>
                    <a:pt x="118691" y="28531"/>
                  </a:lnTo>
                  <a:lnTo>
                    <a:pt x="116179" y="22184"/>
                  </a:lnTo>
                  <a:lnTo>
                    <a:pt x="114249" y="4987"/>
                  </a:lnTo>
                  <a:lnTo>
                    <a:pt x="113164" y="3311"/>
                  </a:lnTo>
                  <a:lnTo>
                    <a:pt x="111383" y="2195"/>
                  </a:lnTo>
                  <a:lnTo>
                    <a:pt x="104474" y="255"/>
                  </a:lnTo>
                  <a:lnTo>
                    <a:pt x="96561" y="0"/>
                  </a:lnTo>
                  <a:lnTo>
                    <a:pt x="87800" y="6514"/>
                  </a:lnTo>
                  <a:lnTo>
                    <a:pt x="78958" y="9664"/>
                  </a:lnTo>
                  <a:lnTo>
                    <a:pt x="72767" y="14151"/>
                  </a:lnTo>
                  <a:lnTo>
                    <a:pt x="69310" y="19673"/>
                  </a:lnTo>
                  <a:lnTo>
                    <a:pt x="66716" y="25656"/>
                  </a:lnTo>
                  <a:lnTo>
                    <a:pt x="60364" y="34973"/>
                  </a:lnTo>
                  <a:lnTo>
                    <a:pt x="58011" y="44437"/>
                  </a:lnTo>
                  <a:lnTo>
                    <a:pt x="57058" y="69812"/>
                  </a:lnTo>
                  <a:lnTo>
                    <a:pt x="66723" y="100678"/>
                  </a:lnTo>
                  <a:lnTo>
                    <a:pt x="82713" y="120533"/>
                  </a:lnTo>
                  <a:lnTo>
                    <a:pt x="95178" y="136118"/>
                  </a:lnTo>
                  <a:lnTo>
                    <a:pt x="114175" y="161297"/>
                  </a:lnTo>
                  <a:lnTo>
                    <a:pt x="157562" y="206334"/>
                  </a:lnTo>
                  <a:lnTo>
                    <a:pt x="160541" y="215861"/>
                  </a:lnTo>
                  <a:lnTo>
                    <a:pt x="161238" y="222211"/>
                  </a:lnTo>
                  <a:lnTo>
                    <a:pt x="162483" y="224328"/>
                  </a:lnTo>
                  <a:lnTo>
                    <a:pt x="164370" y="225739"/>
                  </a:lnTo>
                  <a:lnTo>
                    <a:pt x="166687" y="226680"/>
                  </a:lnTo>
                  <a:lnTo>
                    <a:pt x="168231" y="228365"/>
                  </a:lnTo>
                  <a:lnTo>
                    <a:pt x="169947" y="233060"/>
                  </a:lnTo>
                  <a:lnTo>
                    <a:pt x="169347" y="235794"/>
                  </a:lnTo>
                  <a:lnTo>
                    <a:pt x="162999" y="245846"/>
                  </a:lnTo>
                  <a:lnTo>
                    <a:pt x="162152" y="252144"/>
                  </a:lnTo>
                  <a:lnTo>
                    <a:pt x="160975" y="253808"/>
                  </a:lnTo>
                  <a:lnTo>
                    <a:pt x="159132" y="254918"/>
                  </a:lnTo>
                  <a:lnTo>
                    <a:pt x="156844" y="255657"/>
                  </a:lnTo>
                  <a:lnTo>
                    <a:pt x="142511" y="264481"/>
                  </a:lnTo>
                  <a:lnTo>
                    <a:pt x="139414" y="265208"/>
                  </a:lnTo>
                  <a:lnTo>
                    <a:pt x="137349" y="266750"/>
                  </a:lnTo>
                  <a:lnTo>
                    <a:pt x="135973" y="268837"/>
                  </a:lnTo>
                  <a:lnTo>
                    <a:pt x="135056" y="271287"/>
                  </a:lnTo>
                  <a:lnTo>
                    <a:pt x="133385" y="272920"/>
                  </a:lnTo>
                  <a:lnTo>
                    <a:pt x="128707" y="274735"/>
                  </a:lnTo>
                  <a:lnTo>
                    <a:pt x="83435" y="276186"/>
                  </a:lnTo>
                  <a:lnTo>
                    <a:pt x="77525" y="276186"/>
                  </a:lnTo>
                  <a:lnTo>
                    <a:pt x="79539" y="273364"/>
                  </a:lnTo>
                  <a:lnTo>
                    <a:pt x="114170" y="23808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98" name="SMARTInkShape-678"/>
            <p:cNvSpPr/>
            <p:nvPr>
              <p:custDataLst>
                <p:tags r:id="rId19"/>
              </p:custDataLst>
            </p:nvPr>
          </p:nvSpPr>
          <p:spPr>
            <a:xfrm>
              <a:off x="6724650" y="5048250"/>
              <a:ext cx="133351" cy="19051"/>
            </a:xfrm>
            <a:custGeom>
              <a:avLst/>
              <a:gdLst/>
              <a:ahLst/>
              <a:cxnLst/>
              <a:rect l="0" t="0" r="0" b="0"/>
              <a:pathLst>
                <a:path w="133351" h="19051">
                  <a:moveTo>
                    <a:pt x="0" y="9525"/>
                  </a:moveTo>
                  <a:lnTo>
                    <a:pt x="0" y="9525"/>
                  </a:lnTo>
                  <a:lnTo>
                    <a:pt x="22390" y="9525"/>
                  </a:lnTo>
                  <a:lnTo>
                    <a:pt x="28649" y="6703"/>
                  </a:lnTo>
                  <a:lnTo>
                    <a:pt x="36233" y="1324"/>
                  </a:lnTo>
                  <a:lnTo>
                    <a:pt x="46137" y="116"/>
                  </a:lnTo>
                  <a:lnTo>
                    <a:pt x="92959" y="0"/>
                  </a:lnTo>
                  <a:lnTo>
                    <a:pt x="108067" y="0"/>
                  </a:lnTo>
                  <a:lnTo>
                    <a:pt x="110144" y="1058"/>
                  </a:lnTo>
                  <a:lnTo>
                    <a:pt x="111529" y="2822"/>
                  </a:lnTo>
                  <a:lnTo>
                    <a:pt x="112453" y="5056"/>
                  </a:lnTo>
                  <a:lnTo>
                    <a:pt x="114127" y="6545"/>
                  </a:lnTo>
                  <a:lnTo>
                    <a:pt x="123385" y="9409"/>
                  </a:lnTo>
                  <a:lnTo>
                    <a:pt x="133350" y="19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99" name="SMARTInkShape-679"/>
            <p:cNvSpPr/>
            <p:nvPr>
              <p:custDataLst>
                <p:tags r:id="rId20"/>
              </p:custDataLst>
            </p:nvPr>
          </p:nvSpPr>
          <p:spPr>
            <a:xfrm>
              <a:off x="6743744" y="5124450"/>
              <a:ext cx="133307" cy="28541"/>
            </a:xfrm>
            <a:custGeom>
              <a:avLst/>
              <a:gdLst/>
              <a:ahLst/>
              <a:cxnLst/>
              <a:rect l="0" t="0" r="0" b="0"/>
              <a:pathLst>
                <a:path w="133307" h="28541">
                  <a:moveTo>
                    <a:pt x="19006" y="0"/>
                  </a:moveTo>
                  <a:lnTo>
                    <a:pt x="19006" y="0"/>
                  </a:lnTo>
                  <a:lnTo>
                    <a:pt x="106" y="18900"/>
                  </a:lnTo>
                  <a:lnTo>
                    <a:pt x="0" y="24062"/>
                  </a:lnTo>
                  <a:lnTo>
                    <a:pt x="1044" y="25566"/>
                  </a:lnTo>
                  <a:lnTo>
                    <a:pt x="2798" y="26569"/>
                  </a:lnTo>
                  <a:lnTo>
                    <a:pt x="13217" y="28179"/>
                  </a:lnTo>
                  <a:lnTo>
                    <a:pt x="31756" y="28540"/>
                  </a:lnTo>
                  <a:lnTo>
                    <a:pt x="76406" y="19636"/>
                  </a:lnTo>
                  <a:lnTo>
                    <a:pt x="120622" y="19084"/>
                  </a:lnTo>
                  <a:lnTo>
                    <a:pt x="133306" y="19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704" name="SMARTInkShape-Group124"/>
          <p:cNvGrpSpPr/>
          <p:nvPr/>
        </p:nvGrpSpPr>
        <p:grpSpPr>
          <a:xfrm>
            <a:off x="7115605" y="4896256"/>
            <a:ext cx="856821" cy="380547"/>
            <a:chOff x="7115605" y="4896256"/>
            <a:chExt cx="856821" cy="380547"/>
          </a:xfrm>
        </p:grpSpPr>
        <p:sp>
          <p:nvSpPr>
            <p:cNvPr id="24701" name="SMARTInkShape-680"/>
            <p:cNvSpPr/>
            <p:nvPr>
              <p:custDataLst>
                <p:tags r:id="rId13"/>
              </p:custDataLst>
            </p:nvPr>
          </p:nvSpPr>
          <p:spPr>
            <a:xfrm>
              <a:off x="7115605" y="4933953"/>
              <a:ext cx="360032" cy="312834"/>
            </a:xfrm>
            <a:custGeom>
              <a:avLst/>
              <a:gdLst/>
              <a:ahLst/>
              <a:cxnLst/>
              <a:rect l="0" t="0" r="0" b="0"/>
              <a:pathLst>
                <a:path w="360032" h="312834">
                  <a:moveTo>
                    <a:pt x="56720" y="47622"/>
                  </a:moveTo>
                  <a:lnTo>
                    <a:pt x="56720" y="47622"/>
                  </a:lnTo>
                  <a:lnTo>
                    <a:pt x="61776" y="47622"/>
                  </a:lnTo>
                  <a:lnTo>
                    <a:pt x="63267" y="46564"/>
                  </a:lnTo>
                  <a:lnTo>
                    <a:pt x="64260" y="44800"/>
                  </a:lnTo>
                  <a:lnTo>
                    <a:pt x="64921" y="42566"/>
                  </a:lnTo>
                  <a:lnTo>
                    <a:pt x="66421" y="41077"/>
                  </a:lnTo>
                  <a:lnTo>
                    <a:pt x="70910" y="39421"/>
                  </a:lnTo>
                  <a:lnTo>
                    <a:pt x="82414" y="37301"/>
                  </a:lnTo>
                  <a:lnTo>
                    <a:pt x="92977" y="29930"/>
                  </a:lnTo>
                  <a:lnTo>
                    <a:pt x="99331" y="28975"/>
                  </a:lnTo>
                  <a:lnTo>
                    <a:pt x="101002" y="27782"/>
                  </a:lnTo>
                  <a:lnTo>
                    <a:pt x="102116" y="25929"/>
                  </a:lnTo>
                  <a:lnTo>
                    <a:pt x="102860" y="23635"/>
                  </a:lnTo>
                  <a:lnTo>
                    <a:pt x="113438" y="10034"/>
                  </a:lnTo>
                  <a:lnTo>
                    <a:pt x="113832" y="1366"/>
                  </a:lnTo>
                  <a:lnTo>
                    <a:pt x="112786" y="909"/>
                  </a:lnTo>
                  <a:lnTo>
                    <a:pt x="87046" y="0"/>
                  </a:lnTo>
                  <a:lnTo>
                    <a:pt x="44010" y="41286"/>
                  </a:lnTo>
                  <a:lnTo>
                    <a:pt x="32377" y="60520"/>
                  </a:lnTo>
                  <a:lnTo>
                    <a:pt x="20853" y="98732"/>
                  </a:lnTo>
                  <a:lnTo>
                    <a:pt x="16460" y="122033"/>
                  </a:lnTo>
                  <a:lnTo>
                    <a:pt x="11277" y="142342"/>
                  </a:lnTo>
                  <a:lnTo>
                    <a:pt x="6919" y="161765"/>
                  </a:lnTo>
                  <a:lnTo>
                    <a:pt x="1748" y="180925"/>
                  </a:lnTo>
                  <a:lnTo>
                    <a:pt x="0" y="206363"/>
                  </a:lnTo>
                  <a:lnTo>
                    <a:pt x="8238" y="249763"/>
                  </a:lnTo>
                  <a:lnTo>
                    <a:pt x="8714" y="258465"/>
                  </a:lnTo>
                  <a:lnTo>
                    <a:pt x="11748" y="265861"/>
                  </a:lnTo>
                  <a:lnTo>
                    <a:pt x="15566" y="272675"/>
                  </a:lnTo>
                  <a:lnTo>
                    <a:pt x="17263" y="279232"/>
                  </a:lnTo>
                  <a:lnTo>
                    <a:pt x="18773" y="281403"/>
                  </a:lnTo>
                  <a:lnTo>
                    <a:pt x="20839" y="282851"/>
                  </a:lnTo>
                  <a:lnTo>
                    <a:pt x="25957" y="285519"/>
                  </a:lnTo>
                  <a:lnTo>
                    <a:pt x="34787" y="291911"/>
                  </a:lnTo>
                  <a:lnTo>
                    <a:pt x="44106" y="294276"/>
                  </a:lnTo>
                  <a:lnTo>
                    <a:pt x="50409" y="294830"/>
                  </a:lnTo>
                  <a:lnTo>
                    <a:pt x="56738" y="292253"/>
                  </a:lnTo>
                  <a:lnTo>
                    <a:pt x="63077" y="288639"/>
                  </a:lnTo>
                  <a:lnTo>
                    <a:pt x="72597" y="285546"/>
                  </a:lnTo>
                  <a:lnTo>
                    <a:pt x="113870" y="250452"/>
                  </a:lnTo>
                  <a:lnTo>
                    <a:pt x="117045" y="249517"/>
                  </a:lnTo>
                  <a:lnTo>
                    <a:pt x="119162" y="246777"/>
                  </a:lnTo>
                  <a:lnTo>
                    <a:pt x="122140" y="233866"/>
                  </a:lnTo>
                  <a:lnTo>
                    <a:pt x="123380" y="206004"/>
                  </a:lnTo>
                  <a:lnTo>
                    <a:pt x="120566" y="199859"/>
                  </a:lnTo>
                  <a:lnTo>
                    <a:pt x="118334" y="196738"/>
                  </a:lnTo>
                  <a:lnTo>
                    <a:pt x="113032" y="193271"/>
                  </a:lnTo>
                  <a:lnTo>
                    <a:pt x="101004" y="191045"/>
                  </a:lnTo>
                  <a:lnTo>
                    <a:pt x="73904" y="190545"/>
                  </a:lnTo>
                  <a:lnTo>
                    <a:pt x="66827" y="193341"/>
                  </a:lnTo>
                  <a:lnTo>
                    <a:pt x="60154" y="197053"/>
                  </a:lnTo>
                  <a:lnTo>
                    <a:pt x="50447" y="200200"/>
                  </a:lnTo>
                  <a:lnTo>
                    <a:pt x="34505" y="213164"/>
                  </a:lnTo>
                  <a:lnTo>
                    <a:pt x="24972" y="227434"/>
                  </a:lnTo>
                  <a:lnTo>
                    <a:pt x="10584" y="260234"/>
                  </a:lnTo>
                  <a:lnTo>
                    <a:pt x="9536" y="269839"/>
                  </a:lnTo>
                  <a:lnTo>
                    <a:pt x="12113" y="276208"/>
                  </a:lnTo>
                  <a:lnTo>
                    <a:pt x="15728" y="282566"/>
                  </a:lnTo>
                  <a:lnTo>
                    <a:pt x="18821" y="292095"/>
                  </a:lnTo>
                  <a:lnTo>
                    <a:pt x="26708" y="302916"/>
                  </a:lnTo>
                  <a:lnTo>
                    <a:pt x="42012" y="310972"/>
                  </a:lnTo>
                  <a:lnTo>
                    <a:pt x="49478" y="312833"/>
                  </a:lnTo>
                  <a:lnTo>
                    <a:pt x="59145" y="310838"/>
                  </a:lnTo>
                  <a:lnTo>
                    <a:pt x="104997" y="294593"/>
                  </a:lnTo>
                  <a:lnTo>
                    <a:pt x="117336" y="289679"/>
                  </a:lnTo>
                  <a:lnTo>
                    <a:pt x="148834" y="281208"/>
                  </a:lnTo>
                  <a:lnTo>
                    <a:pt x="191757" y="253962"/>
                  </a:lnTo>
                  <a:lnTo>
                    <a:pt x="212164" y="234944"/>
                  </a:lnTo>
                  <a:lnTo>
                    <a:pt x="215765" y="228596"/>
                  </a:lnTo>
                  <a:lnTo>
                    <a:pt x="218076" y="215897"/>
                  </a:lnTo>
                  <a:lnTo>
                    <a:pt x="218644" y="190938"/>
                  </a:lnTo>
                  <a:lnTo>
                    <a:pt x="204455" y="204698"/>
                  </a:lnTo>
                  <a:lnTo>
                    <a:pt x="201755" y="210215"/>
                  </a:lnTo>
                  <a:lnTo>
                    <a:pt x="198821" y="225510"/>
                  </a:lnTo>
                  <a:lnTo>
                    <a:pt x="192113" y="238139"/>
                  </a:lnTo>
                  <a:lnTo>
                    <a:pt x="190105" y="273017"/>
                  </a:lnTo>
                  <a:lnTo>
                    <a:pt x="192908" y="277619"/>
                  </a:lnTo>
                  <a:lnTo>
                    <a:pt x="196623" y="283193"/>
                  </a:lnTo>
                  <a:lnTo>
                    <a:pt x="199773" y="292281"/>
                  </a:lnTo>
                  <a:lnTo>
                    <a:pt x="204261" y="298529"/>
                  </a:lnTo>
                  <a:lnTo>
                    <a:pt x="209783" y="302011"/>
                  </a:lnTo>
                  <a:lnTo>
                    <a:pt x="218537" y="304430"/>
                  </a:lnTo>
                  <a:lnTo>
                    <a:pt x="223183" y="304634"/>
                  </a:lnTo>
                  <a:lnTo>
                    <a:pt x="236806" y="299692"/>
                  </a:lnTo>
                  <a:lnTo>
                    <a:pt x="256209" y="285493"/>
                  </a:lnTo>
                  <a:lnTo>
                    <a:pt x="274396" y="272996"/>
                  </a:lnTo>
                  <a:lnTo>
                    <a:pt x="309570" y="250819"/>
                  </a:lnTo>
                  <a:lnTo>
                    <a:pt x="319904" y="240238"/>
                  </a:lnTo>
                  <a:lnTo>
                    <a:pt x="347753" y="196912"/>
                  </a:lnTo>
                  <a:lnTo>
                    <a:pt x="360031" y="160197"/>
                  </a:lnTo>
                  <a:lnTo>
                    <a:pt x="359468" y="156539"/>
                  </a:lnTo>
                  <a:lnTo>
                    <a:pt x="342530" y="119438"/>
                  </a:lnTo>
                  <a:lnTo>
                    <a:pt x="340393" y="117724"/>
                  </a:lnTo>
                  <a:lnTo>
                    <a:pt x="315699" y="107059"/>
                  </a:lnTo>
                  <a:lnTo>
                    <a:pt x="308346" y="104730"/>
                  </a:lnTo>
                  <a:lnTo>
                    <a:pt x="301551" y="100167"/>
                  </a:lnTo>
                  <a:lnTo>
                    <a:pt x="298257" y="99585"/>
                  </a:lnTo>
                  <a:lnTo>
                    <a:pt x="295003" y="100256"/>
                  </a:lnTo>
                  <a:lnTo>
                    <a:pt x="287507" y="102764"/>
                  </a:lnTo>
                  <a:lnTo>
                    <a:pt x="266296" y="105654"/>
                  </a:lnTo>
                  <a:lnTo>
                    <a:pt x="257109" y="109750"/>
                  </a:lnTo>
                  <a:lnTo>
                    <a:pt x="253813" y="112324"/>
                  </a:lnTo>
                  <a:lnTo>
                    <a:pt x="241252" y="130277"/>
                  </a:lnTo>
                  <a:lnTo>
                    <a:pt x="237691" y="139728"/>
                  </a:lnTo>
                  <a:lnTo>
                    <a:pt x="233108" y="146061"/>
                  </a:lnTo>
                  <a:lnTo>
                    <a:pt x="232519" y="148173"/>
                  </a:lnTo>
                  <a:lnTo>
                    <a:pt x="233187" y="149581"/>
                  </a:lnTo>
                  <a:lnTo>
                    <a:pt x="234690" y="150520"/>
                  </a:lnTo>
                  <a:lnTo>
                    <a:pt x="235691" y="152204"/>
                  </a:lnTo>
                  <a:lnTo>
                    <a:pt x="236805" y="156898"/>
                  </a:lnTo>
                  <a:lnTo>
                    <a:pt x="238160" y="158572"/>
                  </a:lnTo>
                  <a:lnTo>
                    <a:pt x="256958" y="169265"/>
                  </a:lnTo>
                  <a:lnTo>
                    <a:pt x="260062" y="169992"/>
                  </a:lnTo>
                  <a:lnTo>
                    <a:pt x="285320" y="16192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02" name="SMARTInkShape-681"/>
            <p:cNvSpPr/>
            <p:nvPr>
              <p:custDataLst>
                <p:tags r:id="rId14"/>
              </p:custDataLst>
            </p:nvPr>
          </p:nvSpPr>
          <p:spPr>
            <a:xfrm>
              <a:off x="7543846" y="4896256"/>
              <a:ext cx="123765" cy="113857"/>
            </a:xfrm>
            <a:custGeom>
              <a:avLst/>
              <a:gdLst/>
              <a:ahLst/>
              <a:cxnLst/>
              <a:rect l="0" t="0" r="0" b="0"/>
              <a:pathLst>
                <a:path w="123765" h="113857">
                  <a:moveTo>
                    <a:pt x="57104" y="47219"/>
                  </a:moveTo>
                  <a:lnTo>
                    <a:pt x="57104" y="47219"/>
                  </a:lnTo>
                  <a:lnTo>
                    <a:pt x="39770" y="47219"/>
                  </a:lnTo>
                  <a:lnTo>
                    <a:pt x="30789" y="53764"/>
                  </a:lnTo>
                  <a:lnTo>
                    <a:pt x="24947" y="55420"/>
                  </a:lnTo>
                  <a:lnTo>
                    <a:pt x="22967" y="56920"/>
                  </a:lnTo>
                  <a:lnTo>
                    <a:pt x="1717" y="83476"/>
                  </a:lnTo>
                  <a:lnTo>
                    <a:pt x="738" y="87322"/>
                  </a:lnTo>
                  <a:lnTo>
                    <a:pt x="0" y="102605"/>
                  </a:lnTo>
                  <a:lnTo>
                    <a:pt x="5024" y="108903"/>
                  </a:lnTo>
                  <a:lnTo>
                    <a:pt x="10322" y="111676"/>
                  </a:lnTo>
                  <a:lnTo>
                    <a:pt x="28603" y="113699"/>
                  </a:lnTo>
                  <a:lnTo>
                    <a:pt x="41244" y="113856"/>
                  </a:lnTo>
                  <a:lnTo>
                    <a:pt x="72098" y="104191"/>
                  </a:lnTo>
                  <a:lnTo>
                    <a:pt x="91952" y="88199"/>
                  </a:lnTo>
                  <a:lnTo>
                    <a:pt x="101531" y="79941"/>
                  </a:lnTo>
                  <a:lnTo>
                    <a:pt x="114249" y="73791"/>
                  </a:lnTo>
                  <a:lnTo>
                    <a:pt x="117425" y="71283"/>
                  </a:lnTo>
                  <a:lnTo>
                    <a:pt x="120955" y="65676"/>
                  </a:lnTo>
                  <a:lnTo>
                    <a:pt x="123222" y="53452"/>
                  </a:lnTo>
                  <a:lnTo>
                    <a:pt x="123764" y="24991"/>
                  </a:lnTo>
                  <a:lnTo>
                    <a:pt x="120950" y="18643"/>
                  </a:lnTo>
                  <a:lnTo>
                    <a:pt x="115577" y="11000"/>
                  </a:lnTo>
                  <a:lnTo>
                    <a:pt x="112019" y="9955"/>
                  </a:lnTo>
                  <a:lnTo>
                    <a:pt x="109589" y="9677"/>
                  </a:lnTo>
                  <a:lnTo>
                    <a:pt x="104066" y="6544"/>
                  </a:lnTo>
                  <a:lnTo>
                    <a:pt x="98085" y="2683"/>
                  </a:lnTo>
                  <a:lnTo>
                    <a:pt x="87522" y="0"/>
                  </a:lnTo>
                  <a:lnTo>
                    <a:pt x="77639" y="7831"/>
                  </a:lnTo>
                  <a:lnTo>
                    <a:pt x="63027" y="22263"/>
                  </a:lnTo>
                  <a:lnTo>
                    <a:pt x="59736" y="28366"/>
                  </a:lnTo>
                  <a:lnTo>
                    <a:pt x="57216" y="34607"/>
                  </a:lnTo>
                  <a:lnTo>
                    <a:pt x="52568" y="40908"/>
                  </a:lnTo>
                  <a:lnTo>
                    <a:pt x="51963" y="45128"/>
                  </a:lnTo>
                  <a:lnTo>
                    <a:pt x="57104" y="7579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03" name="SMARTInkShape-682"/>
            <p:cNvSpPr/>
            <p:nvPr>
              <p:custDataLst>
                <p:tags r:id="rId15"/>
              </p:custDataLst>
            </p:nvPr>
          </p:nvSpPr>
          <p:spPr>
            <a:xfrm>
              <a:off x="7678651" y="4933950"/>
              <a:ext cx="293775" cy="342853"/>
            </a:xfrm>
            <a:custGeom>
              <a:avLst/>
              <a:gdLst/>
              <a:ahLst/>
              <a:cxnLst/>
              <a:rect l="0" t="0" r="0" b="0"/>
              <a:pathLst>
                <a:path w="293775" h="342853">
                  <a:moveTo>
                    <a:pt x="198524" y="0"/>
                  </a:moveTo>
                  <a:lnTo>
                    <a:pt x="198524" y="0"/>
                  </a:lnTo>
                  <a:lnTo>
                    <a:pt x="226939" y="0"/>
                  </a:lnTo>
                  <a:lnTo>
                    <a:pt x="218884" y="8201"/>
                  </a:lnTo>
                  <a:lnTo>
                    <a:pt x="217962" y="14189"/>
                  </a:lnTo>
                  <a:lnTo>
                    <a:pt x="217574" y="37970"/>
                  </a:lnTo>
                  <a:lnTo>
                    <a:pt x="231764" y="38097"/>
                  </a:lnTo>
                  <a:lnTo>
                    <a:pt x="237287" y="35277"/>
                  </a:lnTo>
                  <a:lnTo>
                    <a:pt x="254196" y="20490"/>
                  </a:lnTo>
                  <a:lnTo>
                    <a:pt x="255636" y="9954"/>
                  </a:lnTo>
                  <a:lnTo>
                    <a:pt x="210012" y="9526"/>
                  </a:lnTo>
                  <a:lnTo>
                    <a:pt x="201514" y="10584"/>
                  </a:lnTo>
                  <a:lnTo>
                    <a:pt x="157405" y="31645"/>
                  </a:lnTo>
                  <a:lnTo>
                    <a:pt x="113370" y="59406"/>
                  </a:lnTo>
                  <a:lnTo>
                    <a:pt x="68382" y="106788"/>
                  </a:lnTo>
                  <a:lnTo>
                    <a:pt x="38452" y="153901"/>
                  </a:lnTo>
                  <a:lnTo>
                    <a:pt x="14815" y="201481"/>
                  </a:lnTo>
                  <a:lnTo>
                    <a:pt x="3564" y="244046"/>
                  </a:lnTo>
                  <a:lnTo>
                    <a:pt x="0" y="263397"/>
                  </a:lnTo>
                  <a:lnTo>
                    <a:pt x="1988" y="273346"/>
                  </a:lnTo>
                  <a:lnTo>
                    <a:pt x="5341" y="282354"/>
                  </a:lnTo>
                  <a:lnTo>
                    <a:pt x="8288" y="298267"/>
                  </a:lnTo>
                  <a:lnTo>
                    <a:pt x="12727" y="306482"/>
                  </a:lnTo>
                  <a:lnTo>
                    <a:pt x="16451" y="309097"/>
                  </a:lnTo>
                  <a:lnTo>
                    <a:pt x="34814" y="316114"/>
                  </a:lnTo>
                  <a:lnTo>
                    <a:pt x="77118" y="338736"/>
                  </a:lnTo>
                  <a:lnTo>
                    <a:pt x="95795" y="342077"/>
                  </a:lnTo>
                  <a:lnTo>
                    <a:pt x="143375" y="342852"/>
                  </a:lnTo>
                  <a:lnTo>
                    <a:pt x="185442" y="334695"/>
                  </a:lnTo>
                  <a:lnTo>
                    <a:pt x="230252" y="317205"/>
                  </a:lnTo>
                  <a:lnTo>
                    <a:pt x="255670" y="301920"/>
                  </a:lnTo>
                  <a:lnTo>
                    <a:pt x="293774" y="2762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4705" name="SMARTInkShape-683"/>
          <p:cNvSpPr/>
          <p:nvPr>
            <p:custDataLst>
              <p:tags r:id="rId12"/>
            </p:custDataLst>
          </p:nvPr>
        </p:nvSpPr>
        <p:spPr>
          <a:xfrm>
            <a:off x="8210550" y="5133975"/>
            <a:ext cx="85605" cy="19051"/>
          </a:xfrm>
          <a:custGeom>
            <a:avLst/>
            <a:gdLst/>
            <a:ahLst/>
            <a:cxnLst/>
            <a:rect l="0" t="0" r="0" b="0"/>
            <a:pathLst>
              <a:path w="85605" h="19051">
                <a:moveTo>
                  <a:pt x="0" y="0"/>
                </a:moveTo>
                <a:lnTo>
                  <a:pt x="0" y="0"/>
                </a:lnTo>
                <a:lnTo>
                  <a:pt x="18314" y="0"/>
                </a:lnTo>
                <a:lnTo>
                  <a:pt x="26836" y="2822"/>
                </a:lnTo>
                <a:lnTo>
                  <a:pt x="34152" y="6545"/>
                </a:lnTo>
                <a:lnTo>
                  <a:pt x="50698" y="9133"/>
                </a:lnTo>
                <a:lnTo>
                  <a:pt x="74316" y="9515"/>
                </a:lnTo>
                <a:lnTo>
                  <a:pt x="74944" y="10576"/>
                </a:lnTo>
                <a:lnTo>
                  <a:pt x="75642" y="14578"/>
                </a:lnTo>
                <a:lnTo>
                  <a:pt x="76886" y="16069"/>
                </a:lnTo>
                <a:lnTo>
                  <a:pt x="85604" y="19016"/>
                </a:lnTo>
                <a:lnTo>
                  <a:pt x="76200" y="19050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7539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571612"/>
          </a:xfrm>
          <a:prstGeom prst="rect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458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458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-17458"/>
            <a:ext cx="9144000" cy="2606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Задача №4</a:t>
            </a:r>
            <a:endParaRPr lang="ru-RU" sz="2800" b="1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75"/>
          <a:srcRect/>
          <a:stretch>
            <a:fillRect/>
          </a:stretch>
        </p:blipFill>
        <p:spPr bwMode="auto">
          <a:xfrm>
            <a:off x="0" y="285728"/>
            <a:ext cx="9144000" cy="12178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9" name="SMARTInkShape-Group126"/>
          <p:cNvGrpSpPr/>
          <p:nvPr/>
        </p:nvGrpSpPr>
        <p:grpSpPr>
          <a:xfrm>
            <a:off x="3029066" y="1762125"/>
            <a:ext cx="2590685" cy="971551"/>
            <a:chOff x="3029066" y="1762125"/>
            <a:chExt cx="2590685" cy="971551"/>
          </a:xfrm>
        </p:grpSpPr>
        <p:sp>
          <p:nvSpPr>
            <p:cNvPr id="3" name="SMARTInkShape-684"/>
            <p:cNvSpPr/>
            <p:nvPr>
              <p:custDataLst>
                <p:tags r:id="rId258"/>
              </p:custDataLst>
            </p:nvPr>
          </p:nvSpPr>
          <p:spPr>
            <a:xfrm>
              <a:off x="4638675" y="2019300"/>
              <a:ext cx="19051" cy="9526"/>
            </a:xfrm>
            <a:custGeom>
              <a:avLst/>
              <a:gdLst/>
              <a:ahLst/>
              <a:cxnLst/>
              <a:rect l="0" t="0" r="0" b="0"/>
              <a:pathLst>
                <a:path w="19051" h="9526">
                  <a:moveTo>
                    <a:pt x="19050" y="0"/>
                  </a:moveTo>
                  <a:lnTo>
                    <a:pt x="19050" y="0"/>
                  </a:lnTo>
                  <a:lnTo>
                    <a:pt x="10849" y="0"/>
                  </a:lnTo>
                  <a:lnTo>
                    <a:pt x="0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SMARTInkShape-685"/>
            <p:cNvSpPr/>
            <p:nvPr>
              <p:custDataLst>
                <p:tags r:id="rId259"/>
              </p:custDataLst>
            </p:nvPr>
          </p:nvSpPr>
          <p:spPr>
            <a:xfrm>
              <a:off x="4562475" y="2038350"/>
              <a:ext cx="28576" cy="9526"/>
            </a:xfrm>
            <a:custGeom>
              <a:avLst/>
              <a:gdLst/>
              <a:ahLst/>
              <a:cxnLst/>
              <a:rect l="0" t="0" r="0" b="0"/>
              <a:pathLst>
                <a:path w="28576" h="9526">
                  <a:moveTo>
                    <a:pt x="0" y="9525"/>
                  </a:moveTo>
                  <a:lnTo>
                    <a:pt x="0" y="9525"/>
                  </a:lnTo>
                  <a:lnTo>
                    <a:pt x="0" y="34"/>
                  </a:lnTo>
                  <a:lnTo>
                    <a:pt x="14465" y="0"/>
                  </a:lnTo>
                  <a:lnTo>
                    <a:pt x="15994" y="1058"/>
                  </a:lnTo>
                  <a:lnTo>
                    <a:pt x="17013" y="2823"/>
                  </a:lnTo>
                  <a:lnTo>
                    <a:pt x="17692" y="5057"/>
                  </a:lnTo>
                  <a:lnTo>
                    <a:pt x="19202" y="6546"/>
                  </a:lnTo>
                  <a:lnTo>
                    <a:pt x="28575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SMARTInkShape-686"/>
            <p:cNvSpPr/>
            <p:nvPr>
              <p:custDataLst>
                <p:tags r:id="rId260"/>
              </p:custDataLst>
            </p:nvPr>
          </p:nvSpPr>
          <p:spPr>
            <a:xfrm>
              <a:off x="4448175" y="2057436"/>
              <a:ext cx="390488" cy="351027"/>
            </a:xfrm>
            <a:custGeom>
              <a:avLst/>
              <a:gdLst/>
              <a:ahLst/>
              <a:cxnLst/>
              <a:rect l="0" t="0" r="0" b="0"/>
              <a:pathLst>
                <a:path w="390488" h="351027">
                  <a:moveTo>
                    <a:pt x="9525" y="114264"/>
                  </a:moveTo>
                  <a:lnTo>
                    <a:pt x="9525" y="114264"/>
                  </a:lnTo>
                  <a:lnTo>
                    <a:pt x="4469" y="114264"/>
                  </a:lnTo>
                  <a:lnTo>
                    <a:pt x="2980" y="115322"/>
                  </a:lnTo>
                  <a:lnTo>
                    <a:pt x="1986" y="117086"/>
                  </a:lnTo>
                  <a:lnTo>
                    <a:pt x="116" y="123397"/>
                  </a:lnTo>
                  <a:lnTo>
                    <a:pt x="0" y="142720"/>
                  </a:lnTo>
                  <a:lnTo>
                    <a:pt x="17333" y="142836"/>
                  </a:lnTo>
                  <a:lnTo>
                    <a:pt x="17905" y="141779"/>
                  </a:lnTo>
                  <a:lnTo>
                    <a:pt x="18542" y="137782"/>
                  </a:lnTo>
                  <a:lnTo>
                    <a:pt x="19769" y="136292"/>
                  </a:lnTo>
                  <a:lnTo>
                    <a:pt x="23956" y="134638"/>
                  </a:lnTo>
                  <a:lnTo>
                    <a:pt x="25496" y="133138"/>
                  </a:lnTo>
                  <a:lnTo>
                    <a:pt x="29364" y="123691"/>
                  </a:lnTo>
                  <a:lnTo>
                    <a:pt x="43740" y="107626"/>
                  </a:lnTo>
                  <a:lnTo>
                    <a:pt x="49680" y="95157"/>
                  </a:lnTo>
                  <a:lnTo>
                    <a:pt x="53830" y="88839"/>
                  </a:lnTo>
                  <a:lnTo>
                    <a:pt x="68851" y="48177"/>
                  </a:lnTo>
                  <a:lnTo>
                    <a:pt x="72934" y="41500"/>
                  </a:lnTo>
                  <a:lnTo>
                    <a:pt x="75555" y="28591"/>
                  </a:lnTo>
                  <a:lnTo>
                    <a:pt x="75770" y="25398"/>
                  </a:lnTo>
                  <a:lnTo>
                    <a:pt x="78831" y="19029"/>
                  </a:lnTo>
                  <a:lnTo>
                    <a:pt x="85321" y="10047"/>
                  </a:lnTo>
                  <a:lnTo>
                    <a:pt x="85725" y="0"/>
                  </a:lnTo>
                  <a:lnTo>
                    <a:pt x="85725" y="14154"/>
                  </a:lnTo>
                  <a:lnTo>
                    <a:pt x="86783" y="15774"/>
                  </a:lnTo>
                  <a:lnTo>
                    <a:pt x="88547" y="16854"/>
                  </a:lnTo>
                  <a:lnTo>
                    <a:pt x="90781" y="17574"/>
                  </a:lnTo>
                  <a:lnTo>
                    <a:pt x="92270" y="20171"/>
                  </a:lnTo>
                  <a:lnTo>
                    <a:pt x="94988" y="43819"/>
                  </a:lnTo>
                  <a:lnTo>
                    <a:pt x="95248" y="91152"/>
                  </a:lnTo>
                  <a:lnTo>
                    <a:pt x="95250" y="97995"/>
                  </a:lnTo>
                  <a:lnTo>
                    <a:pt x="98072" y="104564"/>
                  </a:lnTo>
                  <a:lnTo>
                    <a:pt x="101795" y="111011"/>
                  </a:lnTo>
                  <a:lnTo>
                    <a:pt x="104513" y="123586"/>
                  </a:lnTo>
                  <a:lnTo>
                    <a:pt x="104659" y="128285"/>
                  </a:lnTo>
                  <a:lnTo>
                    <a:pt x="105756" y="129961"/>
                  </a:lnTo>
                  <a:lnTo>
                    <a:pt x="107546" y="131079"/>
                  </a:lnTo>
                  <a:lnTo>
                    <a:pt x="109798" y="131824"/>
                  </a:lnTo>
                  <a:lnTo>
                    <a:pt x="111299" y="133379"/>
                  </a:lnTo>
                  <a:lnTo>
                    <a:pt x="113905" y="141384"/>
                  </a:lnTo>
                  <a:lnTo>
                    <a:pt x="116946" y="142192"/>
                  </a:lnTo>
                  <a:lnTo>
                    <a:pt x="137979" y="142836"/>
                  </a:lnTo>
                  <a:lnTo>
                    <a:pt x="139610" y="141778"/>
                  </a:lnTo>
                  <a:lnTo>
                    <a:pt x="140699" y="140015"/>
                  </a:lnTo>
                  <a:lnTo>
                    <a:pt x="141424" y="137781"/>
                  </a:lnTo>
                  <a:lnTo>
                    <a:pt x="142966" y="136292"/>
                  </a:lnTo>
                  <a:lnTo>
                    <a:pt x="153045" y="131080"/>
                  </a:lnTo>
                  <a:lnTo>
                    <a:pt x="159037" y="127030"/>
                  </a:lnTo>
                  <a:lnTo>
                    <a:pt x="165228" y="125229"/>
                  </a:lnTo>
                  <a:lnTo>
                    <a:pt x="167301" y="123691"/>
                  </a:lnTo>
                  <a:lnTo>
                    <a:pt x="168684" y="121607"/>
                  </a:lnTo>
                  <a:lnTo>
                    <a:pt x="171279" y="116469"/>
                  </a:lnTo>
                  <a:lnTo>
                    <a:pt x="186530" y="98304"/>
                  </a:lnTo>
                  <a:lnTo>
                    <a:pt x="192538" y="85672"/>
                  </a:lnTo>
                  <a:lnTo>
                    <a:pt x="196697" y="79332"/>
                  </a:lnTo>
                  <a:lnTo>
                    <a:pt x="199039" y="69812"/>
                  </a:lnTo>
                  <a:lnTo>
                    <a:pt x="200025" y="38495"/>
                  </a:lnTo>
                  <a:lnTo>
                    <a:pt x="182415" y="55677"/>
                  </a:lnTo>
                  <a:lnTo>
                    <a:pt x="180201" y="64435"/>
                  </a:lnTo>
                  <a:lnTo>
                    <a:pt x="174513" y="73277"/>
                  </a:lnTo>
                  <a:lnTo>
                    <a:pt x="172357" y="82599"/>
                  </a:lnTo>
                  <a:lnTo>
                    <a:pt x="171453" y="117831"/>
                  </a:lnTo>
                  <a:lnTo>
                    <a:pt x="172510" y="119817"/>
                  </a:lnTo>
                  <a:lnTo>
                    <a:pt x="174273" y="121141"/>
                  </a:lnTo>
                  <a:lnTo>
                    <a:pt x="179055" y="122612"/>
                  </a:lnTo>
                  <a:lnTo>
                    <a:pt x="184708" y="123266"/>
                  </a:lnTo>
                  <a:lnTo>
                    <a:pt x="186639" y="124499"/>
                  </a:lnTo>
                  <a:lnTo>
                    <a:pt x="187925" y="126379"/>
                  </a:lnTo>
                  <a:lnTo>
                    <a:pt x="188784" y="128690"/>
                  </a:lnTo>
                  <a:lnTo>
                    <a:pt x="190415" y="130232"/>
                  </a:lnTo>
                  <a:lnTo>
                    <a:pt x="195048" y="131944"/>
                  </a:lnTo>
                  <a:lnTo>
                    <a:pt x="197765" y="131343"/>
                  </a:lnTo>
                  <a:lnTo>
                    <a:pt x="209731" y="125595"/>
                  </a:lnTo>
                  <a:lnTo>
                    <a:pt x="225449" y="122969"/>
                  </a:lnTo>
                  <a:lnTo>
                    <a:pt x="245535" y="108622"/>
                  </a:lnTo>
                  <a:lnTo>
                    <a:pt x="259488" y="104831"/>
                  </a:lnTo>
                  <a:lnTo>
                    <a:pt x="261892" y="102684"/>
                  </a:lnTo>
                  <a:lnTo>
                    <a:pt x="279676" y="82394"/>
                  </a:lnTo>
                  <a:lnTo>
                    <a:pt x="285872" y="78933"/>
                  </a:lnTo>
                  <a:lnTo>
                    <a:pt x="292154" y="76336"/>
                  </a:lnTo>
                  <a:lnTo>
                    <a:pt x="302926" y="68125"/>
                  </a:lnTo>
                  <a:lnTo>
                    <a:pt x="314314" y="66640"/>
                  </a:lnTo>
                  <a:lnTo>
                    <a:pt x="309265" y="71696"/>
                  </a:lnTo>
                  <a:lnTo>
                    <a:pt x="306784" y="77000"/>
                  </a:lnTo>
                  <a:lnTo>
                    <a:pt x="304803" y="117833"/>
                  </a:lnTo>
                  <a:lnTo>
                    <a:pt x="305860" y="119818"/>
                  </a:lnTo>
                  <a:lnTo>
                    <a:pt x="307623" y="121142"/>
                  </a:lnTo>
                  <a:lnTo>
                    <a:pt x="314209" y="123743"/>
                  </a:lnTo>
                  <a:lnTo>
                    <a:pt x="322516" y="123785"/>
                  </a:lnTo>
                  <a:lnTo>
                    <a:pt x="328511" y="118731"/>
                  </a:lnTo>
                  <a:lnTo>
                    <a:pt x="331213" y="113427"/>
                  </a:lnTo>
                  <a:lnTo>
                    <a:pt x="331934" y="110531"/>
                  </a:lnTo>
                  <a:lnTo>
                    <a:pt x="333473" y="108600"/>
                  </a:lnTo>
                  <a:lnTo>
                    <a:pt x="338004" y="106455"/>
                  </a:lnTo>
                  <a:lnTo>
                    <a:pt x="339636" y="104825"/>
                  </a:lnTo>
                  <a:lnTo>
                    <a:pt x="341449" y="100191"/>
                  </a:lnTo>
                  <a:lnTo>
                    <a:pt x="342897" y="53936"/>
                  </a:lnTo>
                  <a:lnTo>
                    <a:pt x="342900" y="44413"/>
                  </a:lnTo>
                  <a:lnTo>
                    <a:pt x="340078" y="38063"/>
                  </a:lnTo>
                  <a:lnTo>
                    <a:pt x="334699" y="30420"/>
                  </a:lnTo>
                  <a:lnTo>
                    <a:pt x="331141" y="29375"/>
                  </a:lnTo>
                  <a:lnTo>
                    <a:pt x="328711" y="29096"/>
                  </a:lnTo>
                  <a:lnTo>
                    <a:pt x="323188" y="25965"/>
                  </a:lnTo>
                  <a:lnTo>
                    <a:pt x="316076" y="20387"/>
                  </a:lnTo>
                  <a:lnTo>
                    <a:pt x="314434" y="20988"/>
                  </a:lnTo>
                  <a:lnTo>
                    <a:pt x="300181" y="33239"/>
                  </a:lnTo>
                  <a:lnTo>
                    <a:pt x="297455" y="38742"/>
                  </a:lnTo>
                  <a:lnTo>
                    <a:pt x="294503" y="54028"/>
                  </a:lnTo>
                  <a:lnTo>
                    <a:pt x="288814" y="64549"/>
                  </a:lnTo>
                  <a:lnTo>
                    <a:pt x="286154" y="92600"/>
                  </a:lnTo>
                  <a:lnTo>
                    <a:pt x="288753" y="102166"/>
                  </a:lnTo>
                  <a:lnTo>
                    <a:pt x="292376" y="111004"/>
                  </a:lnTo>
                  <a:lnTo>
                    <a:pt x="299949" y="140071"/>
                  </a:lnTo>
                  <a:lnTo>
                    <a:pt x="327064" y="187692"/>
                  </a:lnTo>
                  <a:lnTo>
                    <a:pt x="358775" y="234987"/>
                  </a:lnTo>
                  <a:lnTo>
                    <a:pt x="378178" y="266018"/>
                  </a:lnTo>
                  <a:lnTo>
                    <a:pt x="380804" y="272727"/>
                  </a:lnTo>
                  <a:lnTo>
                    <a:pt x="387175" y="282454"/>
                  </a:lnTo>
                  <a:lnTo>
                    <a:pt x="389533" y="292039"/>
                  </a:lnTo>
                  <a:lnTo>
                    <a:pt x="390487" y="317463"/>
                  </a:lnTo>
                  <a:lnTo>
                    <a:pt x="387686" y="323813"/>
                  </a:lnTo>
                  <a:lnTo>
                    <a:pt x="385457" y="326989"/>
                  </a:lnTo>
                  <a:lnTo>
                    <a:pt x="380159" y="330517"/>
                  </a:lnTo>
                  <a:lnTo>
                    <a:pt x="377264" y="331458"/>
                  </a:lnTo>
                  <a:lnTo>
                    <a:pt x="375335" y="333143"/>
                  </a:lnTo>
                  <a:lnTo>
                    <a:pt x="373191" y="337838"/>
                  </a:lnTo>
                  <a:lnTo>
                    <a:pt x="371560" y="339513"/>
                  </a:lnTo>
                  <a:lnTo>
                    <a:pt x="366927" y="341375"/>
                  </a:lnTo>
                  <a:lnTo>
                    <a:pt x="355329" y="343628"/>
                  </a:lnTo>
                  <a:lnTo>
                    <a:pt x="345994" y="349323"/>
                  </a:lnTo>
                  <a:lnTo>
                    <a:pt x="339689" y="351026"/>
                  </a:lnTo>
                  <a:lnTo>
                    <a:pt x="336526" y="350422"/>
                  </a:lnTo>
                  <a:lnTo>
                    <a:pt x="323845" y="344670"/>
                  </a:lnTo>
                  <a:lnTo>
                    <a:pt x="307975" y="342044"/>
                  </a:lnTo>
                  <a:lnTo>
                    <a:pt x="285750" y="326402"/>
                  </a:lnTo>
                  <a:lnTo>
                    <a:pt x="279400" y="323906"/>
                  </a:lnTo>
                  <a:lnTo>
                    <a:pt x="273050" y="319269"/>
                  </a:lnTo>
                  <a:lnTo>
                    <a:pt x="269522" y="313680"/>
                  </a:lnTo>
                  <a:lnTo>
                    <a:pt x="257175" y="26666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SMARTInkShape-687"/>
            <p:cNvSpPr/>
            <p:nvPr>
              <p:custDataLst>
                <p:tags r:id="rId261"/>
              </p:custDataLst>
            </p:nvPr>
          </p:nvSpPr>
          <p:spPr>
            <a:xfrm>
              <a:off x="5153025" y="2695575"/>
              <a:ext cx="247651" cy="9526"/>
            </a:xfrm>
            <a:custGeom>
              <a:avLst/>
              <a:gdLst/>
              <a:ahLst/>
              <a:cxnLst/>
              <a:rect l="0" t="0" r="0" b="0"/>
              <a:pathLst>
                <a:path w="247651" h="9526">
                  <a:moveTo>
                    <a:pt x="0" y="9525"/>
                  </a:moveTo>
                  <a:lnTo>
                    <a:pt x="0" y="9525"/>
                  </a:lnTo>
                  <a:lnTo>
                    <a:pt x="42194" y="9525"/>
                  </a:lnTo>
                  <a:lnTo>
                    <a:pt x="88005" y="9525"/>
                  </a:lnTo>
                  <a:lnTo>
                    <a:pt x="127980" y="8467"/>
                  </a:lnTo>
                  <a:lnTo>
                    <a:pt x="152572" y="4037"/>
                  </a:lnTo>
                  <a:lnTo>
                    <a:pt x="174794" y="6370"/>
                  </a:lnTo>
                  <a:lnTo>
                    <a:pt x="221289" y="699"/>
                  </a:lnTo>
                  <a:lnTo>
                    <a:pt x="2476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SMARTInkShape-688"/>
            <p:cNvSpPr/>
            <p:nvPr>
              <p:custDataLst>
                <p:tags r:id="rId262"/>
              </p:custDataLst>
            </p:nvPr>
          </p:nvSpPr>
          <p:spPr>
            <a:xfrm>
              <a:off x="4400666" y="2724150"/>
              <a:ext cx="152285" cy="9526"/>
            </a:xfrm>
            <a:custGeom>
              <a:avLst/>
              <a:gdLst/>
              <a:ahLst/>
              <a:cxnLst/>
              <a:rect l="0" t="0" r="0" b="0"/>
              <a:pathLst>
                <a:path w="152285" h="9526">
                  <a:moveTo>
                    <a:pt x="9409" y="9525"/>
                  </a:moveTo>
                  <a:lnTo>
                    <a:pt x="9409" y="9525"/>
                  </a:lnTo>
                  <a:lnTo>
                    <a:pt x="0" y="9525"/>
                  </a:lnTo>
                  <a:lnTo>
                    <a:pt x="42447" y="9525"/>
                  </a:lnTo>
                  <a:lnTo>
                    <a:pt x="60591" y="8467"/>
                  </a:lnTo>
                  <a:lnTo>
                    <a:pt x="98343" y="883"/>
                  </a:lnTo>
                  <a:lnTo>
                    <a:pt x="152284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SMARTInkShape-689"/>
            <p:cNvSpPr/>
            <p:nvPr>
              <p:custDataLst>
                <p:tags r:id="rId263"/>
              </p:custDataLst>
            </p:nvPr>
          </p:nvSpPr>
          <p:spPr>
            <a:xfrm>
              <a:off x="5400675" y="2457450"/>
              <a:ext cx="219076" cy="9526"/>
            </a:xfrm>
            <a:custGeom>
              <a:avLst/>
              <a:gdLst/>
              <a:ahLst/>
              <a:cxnLst/>
              <a:rect l="0" t="0" r="0" b="0"/>
              <a:pathLst>
                <a:path w="219076" h="9526">
                  <a:moveTo>
                    <a:pt x="0" y="0"/>
                  </a:moveTo>
                  <a:lnTo>
                    <a:pt x="0" y="0"/>
                  </a:lnTo>
                  <a:lnTo>
                    <a:pt x="32493" y="1058"/>
                  </a:lnTo>
                  <a:lnTo>
                    <a:pt x="69915" y="8642"/>
                  </a:lnTo>
                  <a:lnTo>
                    <a:pt x="114303" y="9473"/>
                  </a:lnTo>
                  <a:lnTo>
                    <a:pt x="158750" y="9522"/>
                  </a:lnTo>
                  <a:lnTo>
                    <a:pt x="202142" y="9525"/>
                  </a:lnTo>
                  <a:lnTo>
                    <a:pt x="219075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SMARTInkShape-690"/>
            <p:cNvSpPr/>
            <p:nvPr>
              <p:custDataLst>
                <p:tags r:id="rId264"/>
              </p:custDataLst>
            </p:nvPr>
          </p:nvSpPr>
          <p:spPr>
            <a:xfrm>
              <a:off x="4857750" y="2428875"/>
              <a:ext cx="200026" cy="9526"/>
            </a:xfrm>
            <a:custGeom>
              <a:avLst/>
              <a:gdLst/>
              <a:ahLst/>
              <a:cxnLst/>
              <a:rect l="0" t="0" r="0" b="0"/>
              <a:pathLst>
                <a:path w="200026" h="9526">
                  <a:moveTo>
                    <a:pt x="0" y="9525"/>
                  </a:moveTo>
                  <a:lnTo>
                    <a:pt x="0" y="9525"/>
                  </a:lnTo>
                  <a:lnTo>
                    <a:pt x="43312" y="9525"/>
                  </a:lnTo>
                  <a:lnTo>
                    <a:pt x="89103" y="8467"/>
                  </a:lnTo>
                  <a:lnTo>
                    <a:pt x="133564" y="883"/>
                  </a:lnTo>
                  <a:lnTo>
                    <a:pt x="180802" y="52"/>
                  </a:lnTo>
                  <a:lnTo>
                    <a:pt x="20002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SMARTInkShape-691"/>
            <p:cNvSpPr/>
            <p:nvPr>
              <p:custDataLst>
                <p:tags r:id="rId265"/>
              </p:custDataLst>
            </p:nvPr>
          </p:nvSpPr>
          <p:spPr>
            <a:xfrm>
              <a:off x="4495800" y="2457450"/>
              <a:ext cx="76201" cy="57151"/>
            </a:xfrm>
            <a:custGeom>
              <a:avLst/>
              <a:gdLst/>
              <a:ahLst/>
              <a:cxnLst/>
              <a:rect l="0" t="0" r="0" b="0"/>
              <a:pathLst>
                <a:path w="76201" h="57151">
                  <a:moveTo>
                    <a:pt x="76200" y="0"/>
                  </a:moveTo>
                  <a:lnTo>
                    <a:pt x="76200" y="0"/>
                  </a:lnTo>
                  <a:lnTo>
                    <a:pt x="76200" y="9133"/>
                  </a:lnTo>
                  <a:lnTo>
                    <a:pt x="67999" y="17692"/>
                  </a:lnTo>
                  <a:lnTo>
                    <a:pt x="21542" y="44360"/>
                  </a:lnTo>
                  <a:lnTo>
                    <a:pt x="12497" y="47716"/>
                  </a:lnTo>
                  <a:lnTo>
                    <a:pt x="0" y="571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SMARTInkShape-692"/>
            <p:cNvSpPr/>
            <p:nvPr>
              <p:custDataLst>
                <p:tags r:id="rId266"/>
              </p:custDataLst>
            </p:nvPr>
          </p:nvSpPr>
          <p:spPr>
            <a:xfrm>
              <a:off x="4000500" y="2486025"/>
              <a:ext cx="190501" cy="95251"/>
            </a:xfrm>
            <a:custGeom>
              <a:avLst/>
              <a:gdLst/>
              <a:ahLst/>
              <a:cxnLst/>
              <a:rect l="0" t="0" r="0" b="0"/>
              <a:pathLst>
                <a:path w="190501" h="95251">
                  <a:moveTo>
                    <a:pt x="190500" y="0"/>
                  </a:moveTo>
                  <a:lnTo>
                    <a:pt x="190500" y="0"/>
                  </a:lnTo>
                  <a:lnTo>
                    <a:pt x="185444" y="5056"/>
                  </a:lnTo>
                  <a:lnTo>
                    <a:pt x="180139" y="7539"/>
                  </a:lnTo>
                  <a:lnTo>
                    <a:pt x="154313" y="12173"/>
                  </a:lnTo>
                  <a:lnTo>
                    <a:pt x="129173" y="24691"/>
                  </a:lnTo>
                  <a:lnTo>
                    <a:pt x="111887" y="28482"/>
                  </a:lnTo>
                  <a:lnTo>
                    <a:pt x="64289" y="54055"/>
                  </a:lnTo>
                  <a:lnTo>
                    <a:pt x="50916" y="62466"/>
                  </a:lnTo>
                  <a:lnTo>
                    <a:pt x="30793" y="68666"/>
                  </a:lnTo>
                  <a:lnTo>
                    <a:pt x="0" y="952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SMARTInkShape-693"/>
            <p:cNvSpPr/>
            <p:nvPr>
              <p:custDataLst>
                <p:tags r:id="rId267"/>
              </p:custDataLst>
            </p:nvPr>
          </p:nvSpPr>
          <p:spPr>
            <a:xfrm>
              <a:off x="4067175" y="2457450"/>
              <a:ext cx="28576" cy="1"/>
            </a:xfrm>
            <a:custGeom>
              <a:avLst/>
              <a:gdLst/>
              <a:ahLst/>
              <a:cxnLst/>
              <a:rect l="0" t="0" r="0" b="0"/>
              <a:pathLst>
                <a:path w="28576" h="1">
                  <a:moveTo>
                    <a:pt x="0" y="0"/>
                  </a:moveTo>
                  <a:lnTo>
                    <a:pt x="0" y="0"/>
                  </a:lnTo>
                  <a:lnTo>
                    <a:pt x="2857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SMARTInkShape-694"/>
            <p:cNvSpPr/>
            <p:nvPr>
              <p:custDataLst>
                <p:tags r:id="rId268"/>
              </p:custDataLst>
            </p:nvPr>
          </p:nvSpPr>
          <p:spPr>
            <a:xfrm>
              <a:off x="3963841" y="2276475"/>
              <a:ext cx="1598760" cy="66676"/>
            </a:xfrm>
            <a:custGeom>
              <a:avLst/>
              <a:gdLst/>
              <a:ahLst/>
              <a:cxnLst/>
              <a:rect l="0" t="0" r="0" b="0"/>
              <a:pathLst>
                <a:path w="1598760" h="66676">
                  <a:moveTo>
                    <a:pt x="17609" y="66675"/>
                  </a:moveTo>
                  <a:lnTo>
                    <a:pt x="17609" y="66675"/>
                  </a:lnTo>
                  <a:lnTo>
                    <a:pt x="0" y="66675"/>
                  </a:lnTo>
                  <a:lnTo>
                    <a:pt x="2022" y="63853"/>
                  </a:lnTo>
                  <a:lnTo>
                    <a:pt x="8082" y="57153"/>
                  </a:lnTo>
                  <a:lnTo>
                    <a:pt x="34908" y="57150"/>
                  </a:lnTo>
                  <a:lnTo>
                    <a:pt x="43918" y="50604"/>
                  </a:lnTo>
                  <a:lnTo>
                    <a:pt x="49763" y="48949"/>
                  </a:lnTo>
                  <a:lnTo>
                    <a:pt x="92134" y="47659"/>
                  </a:lnTo>
                  <a:lnTo>
                    <a:pt x="115272" y="46574"/>
                  </a:lnTo>
                  <a:lnTo>
                    <a:pt x="133953" y="40087"/>
                  </a:lnTo>
                  <a:lnTo>
                    <a:pt x="176478" y="38216"/>
                  </a:lnTo>
                  <a:lnTo>
                    <a:pt x="220816" y="38107"/>
                  </a:lnTo>
                  <a:lnTo>
                    <a:pt x="258909" y="37042"/>
                  </a:lnTo>
                  <a:lnTo>
                    <a:pt x="303555" y="29458"/>
                  </a:lnTo>
                  <a:lnTo>
                    <a:pt x="342948" y="28691"/>
                  </a:lnTo>
                  <a:lnTo>
                    <a:pt x="389280" y="28590"/>
                  </a:lnTo>
                  <a:lnTo>
                    <a:pt x="435677" y="28577"/>
                  </a:lnTo>
                  <a:lnTo>
                    <a:pt x="481193" y="28575"/>
                  </a:lnTo>
                  <a:lnTo>
                    <a:pt x="521814" y="28575"/>
                  </a:lnTo>
                  <a:lnTo>
                    <a:pt x="563233" y="25753"/>
                  </a:lnTo>
                  <a:lnTo>
                    <a:pt x="606811" y="20374"/>
                  </a:lnTo>
                  <a:lnTo>
                    <a:pt x="647051" y="19311"/>
                  </a:lnTo>
                  <a:lnTo>
                    <a:pt x="691846" y="19102"/>
                  </a:lnTo>
                  <a:lnTo>
                    <a:pt x="736638" y="19060"/>
                  </a:lnTo>
                  <a:lnTo>
                    <a:pt x="773697" y="19053"/>
                  </a:lnTo>
                  <a:lnTo>
                    <a:pt x="811488" y="19051"/>
                  </a:lnTo>
                  <a:lnTo>
                    <a:pt x="849498" y="19050"/>
                  </a:lnTo>
                  <a:lnTo>
                    <a:pt x="893721" y="19050"/>
                  </a:lnTo>
                  <a:lnTo>
                    <a:pt x="930777" y="19050"/>
                  </a:lnTo>
                  <a:lnTo>
                    <a:pt x="972684" y="19050"/>
                  </a:lnTo>
                  <a:lnTo>
                    <a:pt x="1019183" y="19050"/>
                  </a:lnTo>
                  <a:lnTo>
                    <a:pt x="1056263" y="19050"/>
                  </a:lnTo>
                  <a:lnTo>
                    <a:pt x="1094062" y="19050"/>
                  </a:lnTo>
                  <a:lnTo>
                    <a:pt x="1132072" y="19050"/>
                  </a:lnTo>
                  <a:lnTo>
                    <a:pt x="1177785" y="19050"/>
                  </a:lnTo>
                  <a:lnTo>
                    <a:pt x="1224993" y="19050"/>
                  </a:lnTo>
                  <a:lnTo>
                    <a:pt x="1262471" y="19050"/>
                  </a:lnTo>
                  <a:lnTo>
                    <a:pt x="1299328" y="19050"/>
                  </a:lnTo>
                  <a:lnTo>
                    <a:pt x="1343585" y="19050"/>
                  </a:lnTo>
                  <a:lnTo>
                    <a:pt x="1380277" y="19050"/>
                  </a:lnTo>
                  <a:lnTo>
                    <a:pt x="1425545" y="19050"/>
                  </a:lnTo>
                  <a:lnTo>
                    <a:pt x="1469985" y="19050"/>
                  </a:lnTo>
                  <a:lnTo>
                    <a:pt x="1499221" y="16228"/>
                  </a:lnTo>
                  <a:lnTo>
                    <a:pt x="1534694" y="10408"/>
                  </a:lnTo>
                  <a:lnTo>
                    <a:pt x="1580981" y="9559"/>
                  </a:lnTo>
                  <a:lnTo>
                    <a:pt x="1588388" y="6718"/>
                  </a:lnTo>
                  <a:lnTo>
                    <a:pt x="1598759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SMARTInkShape-695"/>
            <p:cNvSpPr/>
            <p:nvPr>
              <p:custDataLst>
                <p:tags r:id="rId269"/>
              </p:custDataLst>
            </p:nvPr>
          </p:nvSpPr>
          <p:spPr>
            <a:xfrm>
              <a:off x="3505200" y="1990739"/>
              <a:ext cx="133340" cy="103424"/>
            </a:xfrm>
            <a:custGeom>
              <a:avLst/>
              <a:gdLst/>
              <a:ahLst/>
              <a:cxnLst/>
              <a:rect l="0" t="0" r="0" b="0"/>
              <a:pathLst>
                <a:path w="133340" h="103424">
                  <a:moveTo>
                    <a:pt x="0" y="9511"/>
                  </a:moveTo>
                  <a:lnTo>
                    <a:pt x="0" y="9511"/>
                  </a:lnTo>
                  <a:lnTo>
                    <a:pt x="0" y="4455"/>
                  </a:lnTo>
                  <a:lnTo>
                    <a:pt x="1058" y="2965"/>
                  </a:lnTo>
                  <a:lnTo>
                    <a:pt x="2822" y="1972"/>
                  </a:lnTo>
                  <a:lnTo>
                    <a:pt x="9409" y="20"/>
                  </a:lnTo>
                  <a:lnTo>
                    <a:pt x="9522" y="14176"/>
                  </a:lnTo>
                  <a:lnTo>
                    <a:pt x="10581" y="15796"/>
                  </a:lnTo>
                  <a:lnTo>
                    <a:pt x="12346" y="16876"/>
                  </a:lnTo>
                  <a:lnTo>
                    <a:pt x="14581" y="17596"/>
                  </a:lnTo>
                  <a:lnTo>
                    <a:pt x="16071" y="19134"/>
                  </a:lnTo>
                  <a:lnTo>
                    <a:pt x="17726" y="23666"/>
                  </a:lnTo>
                  <a:lnTo>
                    <a:pt x="19050" y="71161"/>
                  </a:lnTo>
                  <a:lnTo>
                    <a:pt x="20108" y="72836"/>
                  </a:lnTo>
                  <a:lnTo>
                    <a:pt x="21872" y="73953"/>
                  </a:lnTo>
                  <a:lnTo>
                    <a:pt x="24106" y="74697"/>
                  </a:lnTo>
                  <a:lnTo>
                    <a:pt x="24538" y="75193"/>
                  </a:lnTo>
                  <a:lnTo>
                    <a:pt x="23766" y="75524"/>
                  </a:lnTo>
                  <a:lnTo>
                    <a:pt x="19982" y="76056"/>
                  </a:lnTo>
                  <a:lnTo>
                    <a:pt x="28207" y="85315"/>
                  </a:lnTo>
                  <a:lnTo>
                    <a:pt x="28466" y="80537"/>
                  </a:lnTo>
                  <a:lnTo>
                    <a:pt x="29561" y="79087"/>
                  </a:lnTo>
                  <a:lnTo>
                    <a:pt x="33599" y="77475"/>
                  </a:lnTo>
                  <a:lnTo>
                    <a:pt x="35100" y="75987"/>
                  </a:lnTo>
                  <a:lnTo>
                    <a:pt x="36766" y="71512"/>
                  </a:lnTo>
                  <a:lnTo>
                    <a:pt x="39135" y="41235"/>
                  </a:lnTo>
                  <a:lnTo>
                    <a:pt x="45634" y="28556"/>
                  </a:lnTo>
                  <a:lnTo>
                    <a:pt x="47625" y="0"/>
                  </a:lnTo>
                  <a:lnTo>
                    <a:pt x="52681" y="5046"/>
                  </a:lnTo>
                  <a:lnTo>
                    <a:pt x="55164" y="10349"/>
                  </a:lnTo>
                  <a:lnTo>
                    <a:pt x="58131" y="26302"/>
                  </a:lnTo>
                  <a:lnTo>
                    <a:pt x="63673" y="35182"/>
                  </a:lnTo>
                  <a:lnTo>
                    <a:pt x="66082" y="47665"/>
                  </a:lnTo>
                  <a:lnTo>
                    <a:pt x="66558" y="60322"/>
                  </a:lnTo>
                  <a:lnTo>
                    <a:pt x="69445" y="66666"/>
                  </a:lnTo>
                  <a:lnTo>
                    <a:pt x="82483" y="83419"/>
                  </a:lnTo>
                  <a:lnTo>
                    <a:pt x="84284" y="89278"/>
                  </a:lnTo>
                  <a:lnTo>
                    <a:pt x="85823" y="91264"/>
                  </a:lnTo>
                  <a:lnTo>
                    <a:pt x="103413" y="103423"/>
                  </a:lnTo>
                  <a:lnTo>
                    <a:pt x="104926" y="102811"/>
                  </a:lnTo>
                  <a:lnTo>
                    <a:pt x="113872" y="95594"/>
                  </a:lnTo>
                  <a:lnTo>
                    <a:pt x="119230" y="95342"/>
                  </a:lnTo>
                  <a:lnTo>
                    <a:pt x="120762" y="94248"/>
                  </a:lnTo>
                  <a:lnTo>
                    <a:pt x="121783" y="92461"/>
                  </a:lnTo>
                  <a:lnTo>
                    <a:pt x="122464" y="90211"/>
                  </a:lnTo>
                  <a:lnTo>
                    <a:pt x="123976" y="88711"/>
                  </a:lnTo>
                  <a:lnTo>
                    <a:pt x="128478" y="87044"/>
                  </a:lnTo>
                  <a:lnTo>
                    <a:pt x="130102" y="85541"/>
                  </a:lnTo>
                  <a:lnTo>
                    <a:pt x="132922" y="77627"/>
                  </a:lnTo>
                  <a:lnTo>
                    <a:pt x="133339" y="62034"/>
                  </a:lnTo>
                  <a:lnTo>
                    <a:pt x="132285" y="60401"/>
                  </a:lnTo>
                  <a:lnTo>
                    <a:pt x="130523" y="59313"/>
                  </a:lnTo>
                  <a:lnTo>
                    <a:pt x="123649" y="57423"/>
                  </a:lnTo>
                  <a:lnTo>
                    <a:pt x="109670" y="57147"/>
                  </a:lnTo>
                  <a:lnTo>
                    <a:pt x="80172" y="66838"/>
                  </a:lnTo>
                  <a:lnTo>
                    <a:pt x="66833" y="74026"/>
                  </a:lnTo>
                  <a:lnTo>
                    <a:pt x="63605" y="74746"/>
                  </a:lnTo>
                  <a:lnTo>
                    <a:pt x="61453" y="76284"/>
                  </a:lnTo>
                  <a:lnTo>
                    <a:pt x="60018" y="78368"/>
                  </a:lnTo>
                  <a:lnTo>
                    <a:pt x="57150" y="8571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SMARTInkShape-696"/>
            <p:cNvSpPr/>
            <p:nvPr>
              <p:custDataLst>
                <p:tags r:id="rId270"/>
              </p:custDataLst>
            </p:nvPr>
          </p:nvSpPr>
          <p:spPr>
            <a:xfrm>
              <a:off x="3124595" y="1981596"/>
              <a:ext cx="380606" cy="142073"/>
            </a:xfrm>
            <a:custGeom>
              <a:avLst/>
              <a:gdLst/>
              <a:ahLst/>
              <a:cxnLst/>
              <a:rect l="0" t="0" r="0" b="0"/>
              <a:pathLst>
                <a:path w="380606" h="142073">
                  <a:moveTo>
                    <a:pt x="56755" y="47229"/>
                  </a:moveTo>
                  <a:lnTo>
                    <a:pt x="56755" y="47229"/>
                  </a:lnTo>
                  <a:lnTo>
                    <a:pt x="47622" y="38096"/>
                  </a:lnTo>
                  <a:lnTo>
                    <a:pt x="47240" y="23525"/>
                  </a:lnTo>
                  <a:lnTo>
                    <a:pt x="46179" y="21901"/>
                  </a:lnTo>
                  <a:lnTo>
                    <a:pt x="44413" y="20819"/>
                  </a:lnTo>
                  <a:lnTo>
                    <a:pt x="39030" y="19082"/>
                  </a:lnTo>
                  <a:lnTo>
                    <a:pt x="38294" y="16022"/>
                  </a:lnTo>
                  <a:lnTo>
                    <a:pt x="37821" y="10491"/>
                  </a:lnTo>
                  <a:lnTo>
                    <a:pt x="36724" y="10037"/>
                  </a:lnTo>
                  <a:lnTo>
                    <a:pt x="23241" y="9139"/>
                  </a:lnTo>
                  <a:lnTo>
                    <a:pt x="21712" y="10194"/>
                  </a:lnTo>
                  <a:lnTo>
                    <a:pt x="20693" y="11956"/>
                  </a:lnTo>
                  <a:lnTo>
                    <a:pt x="19057" y="17331"/>
                  </a:lnTo>
                  <a:lnTo>
                    <a:pt x="10489" y="26739"/>
                  </a:lnTo>
                  <a:lnTo>
                    <a:pt x="9532" y="32809"/>
                  </a:lnTo>
                  <a:lnTo>
                    <a:pt x="9249" y="41310"/>
                  </a:lnTo>
                  <a:lnTo>
                    <a:pt x="6361" y="47421"/>
                  </a:lnTo>
                  <a:lnTo>
                    <a:pt x="2607" y="53664"/>
                  </a:lnTo>
                  <a:lnTo>
                    <a:pt x="198" y="66296"/>
                  </a:lnTo>
                  <a:lnTo>
                    <a:pt x="0" y="69465"/>
                  </a:lnTo>
                  <a:lnTo>
                    <a:pt x="2603" y="75809"/>
                  </a:lnTo>
                  <a:lnTo>
                    <a:pt x="6229" y="82156"/>
                  </a:lnTo>
                  <a:lnTo>
                    <a:pt x="8557" y="94855"/>
                  </a:lnTo>
                  <a:lnTo>
                    <a:pt x="9017" y="107554"/>
                  </a:lnTo>
                  <a:lnTo>
                    <a:pt x="11902" y="113904"/>
                  </a:lnTo>
                  <a:lnTo>
                    <a:pt x="15654" y="120254"/>
                  </a:lnTo>
                  <a:lnTo>
                    <a:pt x="17321" y="126604"/>
                  </a:lnTo>
                  <a:lnTo>
                    <a:pt x="18824" y="128721"/>
                  </a:lnTo>
                  <a:lnTo>
                    <a:pt x="20884" y="130132"/>
                  </a:lnTo>
                  <a:lnTo>
                    <a:pt x="26739" y="132397"/>
                  </a:lnTo>
                  <a:lnTo>
                    <a:pt x="35500" y="139390"/>
                  </a:lnTo>
                  <a:lnTo>
                    <a:pt x="44343" y="141564"/>
                  </a:lnTo>
                  <a:lnTo>
                    <a:pt x="50533" y="142072"/>
                  </a:lnTo>
                  <a:lnTo>
                    <a:pt x="52607" y="141149"/>
                  </a:lnTo>
                  <a:lnTo>
                    <a:pt x="53990" y="139476"/>
                  </a:lnTo>
                  <a:lnTo>
                    <a:pt x="54912" y="137302"/>
                  </a:lnTo>
                  <a:lnTo>
                    <a:pt x="56584" y="135853"/>
                  </a:lnTo>
                  <a:lnTo>
                    <a:pt x="61265" y="134242"/>
                  </a:lnTo>
                  <a:lnTo>
                    <a:pt x="69850" y="133336"/>
                  </a:lnTo>
                  <a:lnTo>
                    <a:pt x="71835" y="132150"/>
                  </a:lnTo>
                  <a:lnTo>
                    <a:pt x="73159" y="130301"/>
                  </a:lnTo>
                  <a:lnTo>
                    <a:pt x="75687" y="125425"/>
                  </a:lnTo>
                  <a:lnTo>
                    <a:pt x="88907" y="110574"/>
                  </a:lnTo>
                  <a:lnTo>
                    <a:pt x="95034" y="107132"/>
                  </a:lnTo>
                  <a:lnTo>
                    <a:pt x="98149" y="106215"/>
                  </a:lnTo>
                  <a:lnTo>
                    <a:pt x="100226" y="104544"/>
                  </a:lnTo>
                  <a:lnTo>
                    <a:pt x="122999" y="76242"/>
                  </a:lnTo>
                  <a:lnTo>
                    <a:pt x="137976" y="75805"/>
                  </a:lnTo>
                  <a:lnTo>
                    <a:pt x="139477" y="76863"/>
                  </a:lnTo>
                  <a:lnTo>
                    <a:pt x="140478" y="78627"/>
                  </a:lnTo>
                  <a:lnTo>
                    <a:pt x="142084" y="84005"/>
                  </a:lnTo>
                  <a:lnTo>
                    <a:pt x="160171" y="103017"/>
                  </a:lnTo>
                  <a:lnTo>
                    <a:pt x="161530" y="113893"/>
                  </a:lnTo>
                  <a:lnTo>
                    <a:pt x="161530" y="113901"/>
                  </a:lnTo>
                  <a:lnTo>
                    <a:pt x="161530" y="113904"/>
                  </a:lnTo>
                  <a:lnTo>
                    <a:pt x="161530" y="105703"/>
                  </a:lnTo>
                  <a:lnTo>
                    <a:pt x="156474" y="99715"/>
                  </a:lnTo>
                  <a:lnTo>
                    <a:pt x="151169" y="97014"/>
                  </a:lnTo>
                  <a:lnTo>
                    <a:pt x="148273" y="96294"/>
                  </a:lnTo>
                  <a:lnTo>
                    <a:pt x="146342" y="94756"/>
                  </a:lnTo>
                  <a:lnTo>
                    <a:pt x="144197" y="90224"/>
                  </a:lnTo>
                  <a:lnTo>
                    <a:pt x="142566" y="88593"/>
                  </a:lnTo>
                  <a:lnTo>
                    <a:pt x="137932" y="86779"/>
                  </a:lnTo>
                  <a:lnTo>
                    <a:pt x="136273" y="85238"/>
                  </a:lnTo>
                  <a:lnTo>
                    <a:pt x="134430" y="80702"/>
                  </a:lnTo>
                  <a:lnTo>
                    <a:pt x="132880" y="79069"/>
                  </a:lnTo>
                  <a:lnTo>
                    <a:pt x="119827" y="71178"/>
                  </a:lnTo>
                  <a:lnTo>
                    <a:pt x="116537" y="65634"/>
                  </a:lnTo>
                  <a:lnTo>
                    <a:pt x="114251" y="56865"/>
                  </a:lnTo>
                  <a:lnTo>
                    <a:pt x="113907" y="33078"/>
                  </a:lnTo>
                  <a:lnTo>
                    <a:pt x="114964" y="31445"/>
                  </a:lnTo>
                  <a:lnTo>
                    <a:pt x="116728" y="30357"/>
                  </a:lnTo>
                  <a:lnTo>
                    <a:pt x="122107" y="28609"/>
                  </a:lnTo>
                  <a:lnTo>
                    <a:pt x="130773" y="21718"/>
                  </a:lnTo>
                  <a:lnTo>
                    <a:pt x="139599" y="19562"/>
                  </a:lnTo>
                  <a:lnTo>
                    <a:pt x="183756" y="18657"/>
                  </a:lnTo>
                  <a:lnTo>
                    <a:pt x="185872" y="19714"/>
                  </a:lnTo>
                  <a:lnTo>
                    <a:pt x="187283" y="21478"/>
                  </a:lnTo>
                  <a:lnTo>
                    <a:pt x="188224" y="23711"/>
                  </a:lnTo>
                  <a:lnTo>
                    <a:pt x="189909" y="25200"/>
                  </a:lnTo>
                  <a:lnTo>
                    <a:pt x="200219" y="30413"/>
                  </a:lnTo>
                  <a:lnTo>
                    <a:pt x="213688" y="42334"/>
                  </a:lnTo>
                  <a:lnTo>
                    <a:pt x="216462" y="47876"/>
                  </a:lnTo>
                  <a:lnTo>
                    <a:pt x="217201" y="50835"/>
                  </a:lnTo>
                  <a:lnTo>
                    <a:pt x="218752" y="52808"/>
                  </a:lnTo>
                  <a:lnTo>
                    <a:pt x="223299" y="55000"/>
                  </a:lnTo>
                  <a:lnTo>
                    <a:pt x="224934" y="56643"/>
                  </a:lnTo>
                  <a:lnTo>
                    <a:pt x="226751" y="61291"/>
                  </a:lnTo>
                  <a:lnTo>
                    <a:pt x="228167" y="80338"/>
                  </a:lnTo>
                  <a:lnTo>
                    <a:pt x="229238" y="82002"/>
                  </a:lnTo>
                  <a:lnTo>
                    <a:pt x="231011" y="83111"/>
                  </a:lnTo>
                  <a:lnTo>
                    <a:pt x="233251" y="83850"/>
                  </a:lnTo>
                  <a:lnTo>
                    <a:pt x="234744" y="85401"/>
                  </a:lnTo>
                  <a:lnTo>
                    <a:pt x="237614" y="94423"/>
                  </a:lnTo>
                  <a:lnTo>
                    <a:pt x="237730" y="104259"/>
                  </a:lnTo>
                  <a:lnTo>
                    <a:pt x="251919" y="104376"/>
                  </a:lnTo>
                  <a:lnTo>
                    <a:pt x="253540" y="103319"/>
                  </a:lnTo>
                  <a:lnTo>
                    <a:pt x="254620" y="101555"/>
                  </a:lnTo>
                  <a:lnTo>
                    <a:pt x="256495" y="94678"/>
                  </a:lnTo>
                  <a:lnTo>
                    <a:pt x="256654" y="90190"/>
                  </a:lnTo>
                  <a:lnTo>
                    <a:pt x="257754" y="88569"/>
                  </a:lnTo>
                  <a:lnTo>
                    <a:pt x="259545" y="87489"/>
                  </a:lnTo>
                  <a:lnTo>
                    <a:pt x="261799" y="86769"/>
                  </a:lnTo>
                  <a:lnTo>
                    <a:pt x="263301" y="85231"/>
                  </a:lnTo>
                  <a:lnTo>
                    <a:pt x="264970" y="80699"/>
                  </a:lnTo>
                  <a:lnTo>
                    <a:pt x="266473" y="79068"/>
                  </a:lnTo>
                  <a:lnTo>
                    <a:pt x="270966" y="77254"/>
                  </a:lnTo>
                  <a:lnTo>
                    <a:pt x="272587" y="75713"/>
                  </a:lnTo>
                  <a:lnTo>
                    <a:pt x="274389" y="71177"/>
                  </a:lnTo>
                  <a:lnTo>
                    <a:pt x="275403" y="62674"/>
                  </a:lnTo>
                  <a:lnTo>
                    <a:pt x="276604" y="60701"/>
                  </a:lnTo>
                  <a:lnTo>
                    <a:pt x="278462" y="59385"/>
                  </a:lnTo>
                  <a:lnTo>
                    <a:pt x="280760" y="58508"/>
                  </a:lnTo>
                  <a:lnTo>
                    <a:pt x="282292" y="56865"/>
                  </a:lnTo>
                  <a:lnTo>
                    <a:pt x="283993" y="52217"/>
                  </a:lnTo>
                  <a:lnTo>
                    <a:pt x="285235" y="34409"/>
                  </a:lnTo>
                  <a:lnTo>
                    <a:pt x="284217" y="32333"/>
                  </a:lnTo>
                  <a:lnTo>
                    <a:pt x="282480" y="30948"/>
                  </a:lnTo>
                  <a:lnTo>
                    <a:pt x="280263" y="30025"/>
                  </a:lnTo>
                  <a:lnTo>
                    <a:pt x="278786" y="28351"/>
                  </a:lnTo>
                  <a:lnTo>
                    <a:pt x="276219" y="20140"/>
                  </a:lnTo>
                  <a:lnTo>
                    <a:pt x="273181" y="19315"/>
                  </a:lnTo>
                  <a:lnTo>
                    <a:pt x="270888" y="19094"/>
                  </a:lnTo>
                  <a:lnTo>
                    <a:pt x="265520" y="16027"/>
                  </a:lnTo>
                  <a:lnTo>
                    <a:pt x="258506" y="10492"/>
                  </a:lnTo>
                  <a:lnTo>
                    <a:pt x="252236" y="9533"/>
                  </a:lnTo>
                  <a:lnTo>
                    <a:pt x="250575" y="10457"/>
                  </a:lnTo>
                  <a:lnTo>
                    <a:pt x="249468" y="12131"/>
                  </a:lnTo>
                  <a:lnTo>
                    <a:pt x="248730" y="14305"/>
                  </a:lnTo>
                  <a:lnTo>
                    <a:pt x="247181" y="15755"/>
                  </a:lnTo>
                  <a:lnTo>
                    <a:pt x="242636" y="17366"/>
                  </a:lnTo>
                  <a:lnTo>
                    <a:pt x="234128" y="18272"/>
                  </a:lnTo>
                  <a:lnTo>
                    <a:pt x="232153" y="19458"/>
                  </a:lnTo>
                  <a:lnTo>
                    <a:pt x="230837" y="21307"/>
                  </a:lnTo>
                  <a:lnTo>
                    <a:pt x="228725" y="26822"/>
                  </a:lnTo>
                  <a:lnTo>
                    <a:pt x="220049" y="36261"/>
                  </a:lnTo>
                  <a:lnTo>
                    <a:pt x="219086" y="42333"/>
                  </a:lnTo>
                  <a:lnTo>
                    <a:pt x="218801" y="50835"/>
                  </a:lnTo>
                  <a:lnTo>
                    <a:pt x="219818" y="52808"/>
                  </a:lnTo>
                  <a:lnTo>
                    <a:pt x="221555" y="54123"/>
                  </a:lnTo>
                  <a:lnTo>
                    <a:pt x="223772" y="55000"/>
                  </a:lnTo>
                  <a:lnTo>
                    <a:pt x="225250" y="56643"/>
                  </a:lnTo>
                  <a:lnTo>
                    <a:pt x="227816" y="64801"/>
                  </a:lnTo>
                  <a:lnTo>
                    <a:pt x="233147" y="70898"/>
                  </a:lnTo>
                  <a:lnTo>
                    <a:pt x="238515" y="73623"/>
                  </a:lnTo>
                  <a:lnTo>
                    <a:pt x="245529" y="75373"/>
                  </a:lnTo>
                  <a:lnTo>
                    <a:pt x="255305" y="83967"/>
                  </a:lnTo>
                  <a:lnTo>
                    <a:pt x="261399" y="84926"/>
                  </a:lnTo>
                  <a:lnTo>
                    <a:pt x="279132" y="85294"/>
                  </a:lnTo>
                  <a:lnTo>
                    <a:pt x="285411" y="82491"/>
                  </a:lnTo>
                  <a:lnTo>
                    <a:pt x="293010" y="77125"/>
                  </a:lnTo>
                  <a:lnTo>
                    <a:pt x="302114" y="75007"/>
                  </a:lnTo>
                  <a:lnTo>
                    <a:pt x="324059" y="58919"/>
                  </a:lnTo>
                  <a:lnTo>
                    <a:pt x="327033" y="58197"/>
                  </a:lnTo>
                  <a:lnTo>
                    <a:pt x="329015" y="56658"/>
                  </a:lnTo>
                  <a:lnTo>
                    <a:pt x="340287" y="37513"/>
                  </a:lnTo>
                  <a:lnTo>
                    <a:pt x="341026" y="34402"/>
                  </a:lnTo>
                  <a:lnTo>
                    <a:pt x="342577" y="32327"/>
                  </a:lnTo>
                  <a:lnTo>
                    <a:pt x="344670" y="30945"/>
                  </a:lnTo>
                  <a:lnTo>
                    <a:pt x="347123" y="30023"/>
                  </a:lnTo>
                  <a:lnTo>
                    <a:pt x="348759" y="28350"/>
                  </a:lnTo>
                  <a:lnTo>
                    <a:pt x="350576" y="23669"/>
                  </a:lnTo>
                  <a:lnTo>
                    <a:pt x="351902" y="10893"/>
                  </a:lnTo>
                  <a:lnTo>
                    <a:pt x="353003" y="10305"/>
                  </a:lnTo>
                  <a:lnTo>
                    <a:pt x="360220" y="9284"/>
                  </a:lnTo>
                  <a:lnTo>
                    <a:pt x="360962" y="6376"/>
                  </a:lnTo>
                  <a:lnTo>
                    <a:pt x="361438" y="942"/>
                  </a:lnTo>
                  <a:lnTo>
                    <a:pt x="364325" y="199"/>
                  </a:lnTo>
                  <a:lnTo>
                    <a:pt x="366577" y="0"/>
                  </a:lnTo>
                  <a:lnTo>
                    <a:pt x="368078" y="926"/>
                  </a:lnTo>
                  <a:lnTo>
                    <a:pt x="369078" y="2602"/>
                  </a:lnTo>
                  <a:lnTo>
                    <a:pt x="370816" y="9328"/>
                  </a:lnTo>
                  <a:lnTo>
                    <a:pt x="371045" y="17217"/>
                  </a:lnTo>
                  <a:lnTo>
                    <a:pt x="377619" y="25974"/>
                  </a:lnTo>
                  <a:lnTo>
                    <a:pt x="379720" y="34817"/>
                  </a:lnTo>
                  <a:lnTo>
                    <a:pt x="380603" y="81097"/>
                  </a:lnTo>
                  <a:lnTo>
                    <a:pt x="380605" y="98421"/>
                  </a:lnTo>
                  <a:lnTo>
                    <a:pt x="377783" y="104553"/>
                  </a:lnTo>
                  <a:lnTo>
                    <a:pt x="372404" y="112057"/>
                  </a:lnTo>
                  <a:lnTo>
                    <a:pt x="371473" y="118413"/>
                  </a:lnTo>
                  <a:lnTo>
                    <a:pt x="370284" y="120085"/>
                  </a:lnTo>
                  <a:lnTo>
                    <a:pt x="368432" y="121200"/>
                  </a:lnTo>
                  <a:lnTo>
                    <a:pt x="366140" y="121943"/>
                  </a:lnTo>
                  <a:lnTo>
                    <a:pt x="364611" y="123497"/>
                  </a:lnTo>
                  <a:lnTo>
                    <a:pt x="361958" y="131499"/>
                  </a:lnTo>
                  <a:lnTo>
                    <a:pt x="358911" y="132308"/>
                  </a:lnTo>
                  <a:lnTo>
                    <a:pt x="352433" y="132916"/>
                  </a:lnTo>
                  <a:lnTo>
                    <a:pt x="352030" y="12342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SMARTInkShape-697"/>
            <p:cNvSpPr/>
            <p:nvPr>
              <p:custDataLst>
                <p:tags r:id="rId271"/>
              </p:custDataLst>
            </p:nvPr>
          </p:nvSpPr>
          <p:spPr>
            <a:xfrm>
              <a:off x="3057528" y="1762125"/>
              <a:ext cx="723898" cy="628651"/>
            </a:xfrm>
            <a:custGeom>
              <a:avLst/>
              <a:gdLst/>
              <a:ahLst/>
              <a:cxnLst/>
              <a:rect l="0" t="0" r="0" b="0"/>
              <a:pathLst>
                <a:path w="723898" h="628651">
                  <a:moveTo>
                    <a:pt x="9522" y="0"/>
                  </a:moveTo>
                  <a:lnTo>
                    <a:pt x="9522" y="0"/>
                  </a:lnTo>
                  <a:lnTo>
                    <a:pt x="0" y="0"/>
                  </a:lnTo>
                  <a:lnTo>
                    <a:pt x="46367" y="0"/>
                  </a:lnTo>
                  <a:lnTo>
                    <a:pt x="63681" y="1058"/>
                  </a:lnTo>
                  <a:lnTo>
                    <a:pt x="87458" y="8201"/>
                  </a:lnTo>
                  <a:lnTo>
                    <a:pt x="133539" y="9473"/>
                  </a:lnTo>
                  <a:lnTo>
                    <a:pt x="165122" y="10576"/>
                  </a:lnTo>
                  <a:lnTo>
                    <a:pt x="203199" y="18167"/>
                  </a:lnTo>
                  <a:lnTo>
                    <a:pt x="250469" y="18998"/>
                  </a:lnTo>
                  <a:lnTo>
                    <a:pt x="297506" y="19045"/>
                  </a:lnTo>
                  <a:lnTo>
                    <a:pt x="345079" y="19049"/>
                  </a:lnTo>
                  <a:lnTo>
                    <a:pt x="392700" y="19050"/>
                  </a:lnTo>
                  <a:lnTo>
                    <a:pt x="437502" y="19050"/>
                  </a:lnTo>
                  <a:lnTo>
                    <a:pt x="479012" y="19050"/>
                  </a:lnTo>
                  <a:lnTo>
                    <a:pt x="524770" y="19050"/>
                  </a:lnTo>
                  <a:lnTo>
                    <a:pt x="568834" y="19050"/>
                  </a:lnTo>
                  <a:lnTo>
                    <a:pt x="613966" y="19050"/>
                  </a:lnTo>
                  <a:lnTo>
                    <a:pt x="638134" y="19050"/>
                  </a:lnTo>
                  <a:lnTo>
                    <a:pt x="638172" y="42754"/>
                  </a:lnTo>
                  <a:lnTo>
                    <a:pt x="637114" y="44378"/>
                  </a:lnTo>
                  <a:lnTo>
                    <a:pt x="635350" y="45460"/>
                  </a:lnTo>
                  <a:lnTo>
                    <a:pt x="633116" y="46182"/>
                  </a:lnTo>
                  <a:lnTo>
                    <a:pt x="631626" y="47721"/>
                  </a:lnTo>
                  <a:lnTo>
                    <a:pt x="629971" y="52254"/>
                  </a:lnTo>
                  <a:lnTo>
                    <a:pt x="627666" y="73110"/>
                  </a:lnTo>
                  <a:lnTo>
                    <a:pt x="621124" y="85742"/>
                  </a:lnTo>
                  <a:lnTo>
                    <a:pt x="619138" y="131364"/>
                  </a:lnTo>
                  <a:lnTo>
                    <a:pt x="620182" y="156568"/>
                  </a:lnTo>
                  <a:lnTo>
                    <a:pt x="627764" y="193762"/>
                  </a:lnTo>
                  <a:lnTo>
                    <a:pt x="629444" y="212751"/>
                  </a:lnTo>
                  <a:lnTo>
                    <a:pt x="638324" y="257373"/>
                  </a:lnTo>
                  <a:lnTo>
                    <a:pt x="646253" y="296764"/>
                  </a:lnTo>
                  <a:lnTo>
                    <a:pt x="655046" y="340274"/>
                  </a:lnTo>
                  <a:lnTo>
                    <a:pt x="659399" y="361172"/>
                  </a:lnTo>
                  <a:lnTo>
                    <a:pt x="676463" y="407521"/>
                  </a:lnTo>
                  <a:lnTo>
                    <a:pt x="695134" y="453749"/>
                  </a:lnTo>
                  <a:lnTo>
                    <a:pt x="711099" y="498375"/>
                  </a:lnTo>
                  <a:lnTo>
                    <a:pt x="714460" y="510205"/>
                  </a:lnTo>
                  <a:lnTo>
                    <a:pt x="720630" y="521471"/>
                  </a:lnTo>
                  <a:lnTo>
                    <a:pt x="723890" y="568563"/>
                  </a:lnTo>
                  <a:lnTo>
                    <a:pt x="723897" y="579175"/>
                  </a:lnTo>
                  <a:lnTo>
                    <a:pt x="699917" y="605004"/>
                  </a:lnTo>
                  <a:lnTo>
                    <a:pt x="694542" y="607557"/>
                  </a:lnTo>
                  <a:lnTo>
                    <a:pt x="660388" y="610635"/>
                  </a:lnTo>
                  <a:lnTo>
                    <a:pt x="647695" y="617134"/>
                  </a:lnTo>
                  <a:lnTo>
                    <a:pt x="631822" y="619921"/>
                  </a:lnTo>
                  <a:lnTo>
                    <a:pt x="619122" y="626612"/>
                  </a:lnTo>
                  <a:lnTo>
                    <a:pt x="574072" y="628597"/>
                  </a:lnTo>
                  <a:lnTo>
                    <a:pt x="531230" y="628649"/>
                  </a:lnTo>
                  <a:lnTo>
                    <a:pt x="495297" y="6286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SMARTInkShape-698"/>
            <p:cNvSpPr/>
            <p:nvPr>
              <p:custDataLst>
                <p:tags r:id="rId272"/>
              </p:custDataLst>
            </p:nvPr>
          </p:nvSpPr>
          <p:spPr>
            <a:xfrm>
              <a:off x="3029066" y="1857378"/>
              <a:ext cx="609485" cy="581023"/>
            </a:xfrm>
            <a:custGeom>
              <a:avLst/>
              <a:gdLst/>
              <a:ahLst/>
              <a:cxnLst/>
              <a:rect l="0" t="0" r="0" b="0"/>
              <a:pathLst>
                <a:path w="609485" h="581023">
                  <a:moveTo>
                    <a:pt x="9409" y="9522"/>
                  </a:moveTo>
                  <a:lnTo>
                    <a:pt x="9409" y="9522"/>
                  </a:lnTo>
                  <a:lnTo>
                    <a:pt x="9409" y="0"/>
                  </a:lnTo>
                  <a:lnTo>
                    <a:pt x="9409" y="17331"/>
                  </a:lnTo>
                  <a:lnTo>
                    <a:pt x="1209" y="40355"/>
                  </a:lnTo>
                  <a:lnTo>
                    <a:pt x="0" y="68442"/>
                  </a:lnTo>
                  <a:lnTo>
                    <a:pt x="8825" y="114490"/>
                  </a:lnTo>
                  <a:lnTo>
                    <a:pt x="9357" y="155236"/>
                  </a:lnTo>
                  <a:lnTo>
                    <a:pt x="10444" y="171650"/>
                  </a:lnTo>
                  <a:lnTo>
                    <a:pt x="18344" y="218898"/>
                  </a:lnTo>
                  <a:lnTo>
                    <a:pt x="18882" y="264696"/>
                  </a:lnTo>
                  <a:lnTo>
                    <a:pt x="18931" y="311030"/>
                  </a:lnTo>
                  <a:lnTo>
                    <a:pt x="18934" y="357438"/>
                  </a:lnTo>
                  <a:lnTo>
                    <a:pt x="18934" y="403144"/>
                  </a:lnTo>
                  <a:lnTo>
                    <a:pt x="19992" y="440257"/>
                  </a:lnTo>
                  <a:lnTo>
                    <a:pt x="26472" y="459182"/>
                  </a:lnTo>
                  <a:lnTo>
                    <a:pt x="28343" y="496707"/>
                  </a:lnTo>
                  <a:lnTo>
                    <a:pt x="25585" y="504038"/>
                  </a:lnTo>
                  <a:lnTo>
                    <a:pt x="21890" y="510823"/>
                  </a:lnTo>
                  <a:lnTo>
                    <a:pt x="19518" y="523803"/>
                  </a:lnTo>
                  <a:lnTo>
                    <a:pt x="18934" y="571417"/>
                  </a:lnTo>
                  <a:lnTo>
                    <a:pt x="18934" y="571497"/>
                  </a:lnTo>
                  <a:lnTo>
                    <a:pt x="23990" y="571497"/>
                  </a:lnTo>
                  <a:lnTo>
                    <a:pt x="25480" y="570439"/>
                  </a:lnTo>
                  <a:lnTo>
                    <a:pt x="26472" y="568675"/>
                  </a:lnTo>
                  <a:lnTo>
                    <a:pt x="27134" y="566441"/>
                  </a:lnTo>
                  <a:lnTo>
                    <a:pt x="28635" y="564951"/>
                  </a:lnTo>
                  <a:lnTo>
                    <a:pt x="36544" y="562364"/>
                  </a:lnTo>
                  <a:lnTo>
                    <a:pt x="51116" y="562006"/>
                  </a:lnTo>
                  <a:lnTo>
                    <a:pt x="57226" y="559165"/>
                  </a:lnTo>
                  <a:lnTo>
                    <a:pt x="63469" y="555433"/>
                  </a:lnTo>
                  <a:lnTo>
                    <a:pt x="76101" y="553037"/>
                  </a:lnTo>
                  <a:lnTo>
                    <a:pt x="121723" y="552452"/>
                  </a:lnTo>
                  <a:lnTo>
                    <a:pt x="130234" y="553507"/>
                  </a:lnTo>
                  <a:lnTo>
                    <a:pt x="154019" y="560648"/>
                  </a:lnTo>
                  <a:lnTo>
                    <a:pt x="200101" y="561920"/>
                  </a:lnTo>
                  <a:lnTo>
                    <a:pt x="212694" y="563007"/>
                  </a:lnTo>
                  <a:lnTo>
                    <a:pt x="250716" y="570612"/>
                  </a:lnTo>
                  <a:lnTo>
                    <a:pt x="295159" y="571445"/>
                  </a:lnTo>
                  <a:lnTo>
                    <a:pt x="317031" y="574304"/>
                  </a:lnTo>
                  <a:lnTo>
                    <a:pt x="361246" y="580432"/>
                  </a:lnTo>
                  <a:lnTo>
                    <a:pt x="406250" y="580988"/>
                  </a:lnTo>
                  <a:lnTo>
                    <a:pt x="450732" y="581020"/>
                  </a:lnTo>
                  <a:lnTo>
                    <a:pt x="496477" y="581022"/>
                  </a:lnTo>
                  <a:lnTo>
                    <a:pt x="540398" y="581022"/>
                  </a:lnTo>
                  <a:lnTo>
                    <a:pt x="563671" y="581022"/>
                  </a:lnTo>
                  <a:lnTo>
                    <a:pt x="570778" y="578200"/>
                  </a:lnTo>
                  <a:lnTo>
                    <a:pt x="577465" y="574476"/>
                  </a:lnTo>
                  <a:lnTo>
                    <a:pt x="587179" y="571321"/>
                  </a:lnTo>
                  <a:lnTo>
                    <a:pt x="609484" y="55244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" name="SMARTInkShape-Group127"/>
          <p:cNvGrpSpPr/>
          <p:nvPr/>
        </p:nvGrpSpPr>
        <p:grpSpPr>
          <a:xfrm>
            <a:off x="4057766" y="2781303"/>
            <a:ext cx="685681" cy="314319"/>
            <a:chOff x="4057766" y="2781303"/>
            <a:chExt cx="685681" cy="314319"/>
          </a:xfrm>
        </p:grpSpPr>
        <p:sp>
          <p:nvSpPr>
            <p:cNvPr id="20" name="SMARTInkShape-699"/>
            <p:cNvSpPr/>
            <p:nvPr>
              <p:custDataLst>
                <p:tags r:id="rId252"/>
              </p:custDataLst>
            </p:nvPr>
          </p:nvSpPr>
          <p:spPr>
            <a:xfrm>
              <a:off x="4238659" y="3019553"/>
              <a:ext cx="85655" cy="76069"/>
            </a:xfrm>
            <a:custGeom>
              <a:avLst/>
              <a:gdLst/>
              <a:ahLst/>
              <a:cxnLst/>
              <a:rect l="0" t="0" r="0" b="0"/>
              <a:pathLst>
                <a:path w="85655" h="76069">
                  <a:moveTo>
                    <a:pt x="9491" y="18922"/>
                  </a:moveTo>
                  <a:lnTo>
                    <a:pt x="9491" y="18922"/>
                  </a:lnTo>
                  <a:lnTo>
                    <a:pt x="9491" y="10721"/>
                  </a:lnTo>
                  <a:lnTo>
                    <a:pt x="9491" y="14846"/>
                  </a:lnTo>
                  <a:lnTo>
                    <a:pt x="8433" y="16204"/>
                  </a:lnTo>
                  <a:lnTo>
                    <a:pt x="1290" y="18564"/>
                  </a:lnTo>
                  <a:lnTo>
                    <a:pt x="554" y="21585"/>
                  </a:lnTo>
                  <a:lnTo>
                    <a:pt x="0" y="36246"/>
                  </a:lnTo>
                  <a:lnTo>
                    <a:pt x="6519" y="45236"/>
                  </a:lnTo>
                  <a:lnTo>
                    <a:pt x="9100" y="55261"/>
                  </a:lnTo>
                  <a:lnTo>
                    <a:pt x="9375" y="61556"/>
                  </a:lnTo>
                  <a:lnTo>
                    <a:pt x="12262" y="67151"/>
                  </a:lnTo>
                  <a:lnTo>
                    <a:pt x="17682" y="74310"/>
                  </a:lnTo>
                  <a:lnTo>
                    <a:pt x="21246" y="75289"/>
                  </a:lnTo>
                  <a:lnTo>
                    <a:pt x="45838" y="76068"/>
                  </a:lnTo>
                  <a:lnTo>
                    <a:pt x="46422" y="75011"/>
                  </a:lnTo>
                  <a:lnTo>
                    <a:pt x="47071" y="71014"/>
                  </a:lnTo>
                  <a:lnTo>
                    <a:pt x="48303" y="69525"/>
                  </a:lnTo>
                  <a:lnTo>
                    <a:pt x="64911" y="58462"/>
                  </a:lnTo>
                  <a:lnTo>
                    <a:pt x="71185" y="52392"/>
                  </a:lnTo>
                  <a:lnTo>
                    <a:pt x="73953" y="46850"/>
                  </a:lnTo>
                  <a:lnTo>
                    <a:pt x="74690" y="43890"/>
                  </a:lnTo>
                  <a:lnTo>
                    <a:pt x="76240" y="41918"/>
                  </a:lnTo>
                  <a:lnTo>
                    <a:pt x="80785" y="39726"/>
                  </a:lnTo>
                  <a:lnTo>
                    <a:pt x="82420" y="38083"/>
                  </a:lnTo>
                  <a:lnTo>
                    <a:pt x="84237" y="33435"/>
                  </a:lnTo>
                  <a:lnTo>
                    <a:pt x="85654" y="14388"/>
                  </a:lnTo>
                  <a:lnTo>
                    <a:pt x="84608" y="12724"/>
                  </a:lnTo>
                  <a:lnTo>
                    <a:pt x="82852" y="11615"/>
                  </a:lnTo>
                  <a:lnTo>
                    <a:pt x="80624" y="10876"/>
                  </a:lnTo>
                  <a:lnTo>
                    <a:pt x="79138" y="9324"/>
                  </a:lnTo>
                  <a:lnTo>
                    <a:pt x="77487" y="4778"/>
                  </a:lnTo>
                  <a:lnTo>
                    <a:pt x="75988" y="3143"/>
                  </a:lnTo>
                  <a:lnTo>
                    <a:pt x="68081" y="302"/>
                  </a:lnTo>
                  <a:lnTo>
                    <a:pt x="62011" y="0"/>
                  </a:lnTo>
                  <a:lnTo>
                    <a:pt x="56469" y="2751"/>
                  </a:lnTo>
                  <a:lnTo>
                    <a:pt x="53510" y="4966"/>
                  </a:lnTo>
                  <a:lnTo>
                    <a:pt x="50221" y="10250"/>
                  </a:lnTo>
                  <a:lnTo>
                    <a:pt x="47701" y="16126"/>
                  </a:lnTo>
                  <a:lnTo>
                    <a:pt x="28541" y="3797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SMARTInkShape-700"/>
            <p:cNvSpPr/>
            <p:nvPr>
              <p:custDataLst>
                <p:tags r:id="rId253"/>
              </p:custDataLst>
            </p:nvPr>
          </p:nvSpPr>
          <p:spPr>
            <a:xfrm>
              <a:off x="4610100" y="2781303"/>
              <a:ext cx="133347" cy="133348"/>
            </a:xfrm>
            <a:custGeom>
              <a:avLst/>
              <a:gdLst/>
              <a:ahLst/>
              <a:cxnLst/>
              <a:rect l="0" t="0" r="0" b="0"/>
              <a:pathLst>
                <a:path w="133347" h="133348">
                  <a:moveTo>
                    <a:pt x="28575" y="57147"/>
                  </a:moveTo>
                  <a:lnTo>
                    <a:pt x="28575" y="57147"/>
                  </a:lnTo>
                  <a:lnTo>
                    <a:pt x="20374" y="57147"/>
                  </a:lnTo>
                  <a:lnTo>
                    <a:pt x="19933" y="58205"/>
                  </a:lnTo>
                  <a:lnTo>
                    <a:pt x="19050" y="99874"/>
                  </a:lnTo>
                  <a:lnTo>
                    <a:pt x="21872" y="105418"/>
                  </a:lnTo>
                  <a:lnTo>
                    <a:pt x="27251" y="112543"/>
                  </a:lnTo>
                  <a:lnTo>
                    <a:pt x="28459" y="122344"/>
                  </a:lnTo>
                  <a:lnTo>
                    <a:pt x="36766" y="131893"/>
                  </a:lnTo>
                  <a:lnTo>
                    <a:pt x="46184" y="133219"/>
                  </a:lnTo>
                  <a:lnTo>
                    <a:pt x="65313" y="133347"/>
                  </a:lnTo>
                  <a:lnTo>
                    <a:pt x="74010" y="126801"/>
                  </a:lnTo>
                  <a:lnTo>
                    <a:pt x="82842" y="123646"/>
                  </a:lnTo>
                  <a:lnTo>
                    <a:pt x="109277" y="100234"/>
                  </a:lnTo>
                  <a:lnTo>
                    <a:pt x="112068" y="94641"/>
                  </a:lnTo>
                  <a:lnTo>
                    <a:pt x="112812" y="91668"/>
                  </a:lnTo>
                  <a:lnTo>
                    <a:pt x="118915" y="82427"/>
                  </a:lnTo>
                  <a:lnTo>
                    <a:pt x="129401" y="69823"/>
                  </a:lnTo>
                  <a:lnTo>
                    <a:pt x="132180" y="60315"/>
                  </a:lnTo>
                  <a:lnTo>
                    <a:pt x="133346" y="25281"/>
                  </a:lnTo>
                  <a:lnTo>
                    <a:pt x="130526" y="18995"/>
                  </a:lnTo>
                  <a:lnTo>
                    <a:pt x="119160" y="5020"/>
                  </a:lnTo>
                  <a:lnTo>
                    <a:pt x="113638" y="2229"/>
                  </a:lnTo>
                  <a:lnTo>
                    <a:pt x="100237" y="128"/>
                  </a:lnTo>
                  <a:lnTo>
                    <a:pt x="72989" y="0"/>
                  </a:lnTo>
                  <a:lnTo>
                    <a:pt x="58433" y="5055"/>
                  </a:lnTo>
                  <a:lnTo>
                    <a:pt x="38686" y="19295"/>
                  </a:lnTo>
                  <a:lnTo>
                    <a:pt x="0" y="4762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SMARTInkShape-701"/>
            <p:cNvSpPr/>
            <p:nvPr>
              <p:custDataLst>
                <p:tags r:id="rId254"/>
              </p:custDataLst>
            </p:nvPr>
          </p:nvSpPr>
          <p:spPr>
            <a:xfrm>
              <a:off x="4400943" y="2914650"/>
              <a:ext cx="123433" cy="28576"/>
            </a:xfrm>
            <a:custGeom>
              <a:avLst/>
              <a:gdLst/>
              <a:ahLst/>
              <a:cxnLst/>
              <a:rect l="0" t="0" r="0" b="0"/>
              <a:pathLst>
                <a:path w="123433" h="28576">
                  <a:moveTo>
                    <a:pt x="9132" y="28575"/>
                  </a:moveTo>
                  <a:lnTo>
                    <a:pt x="9132" y="28575"/>
                  </a:lnTo>
                  <a:lnTo>
                    <a:pt x="0" y="28575"/>
                  </a:lnTo>
                  <a:lnTo>
                    <a:pt x="47411" y="28575"/>
                  </a:lnTo>
                  <a:lnTo>
                    <a:pt x="50527" y="28575"/>
                  </a:lnTo>
                  <a:lnTo>
                    <a:pt x="56811" y="25753"/>
                  </a:lnTo>
                  <a:lnTo>
                    <a:pt x="63131" y="22029"/>
                  </a:lnTo>
                  <a:lnTo>
                    <a:pt x="75812" y="19639"/>
                  </a:lnTo>
                  <a:lnTo>
                    <a:pt x="78985" y="19442"/>
                  </a:lnTo>
                  <a:lnTo>
                    <a:pt x="85333" y="16403"/>
                  </a:lnTo>
                  <a:lnTo>
                    <a:pt x="91682" y="12581"/>
                  </a:lnTo>
                  <a:lnTo>
                    <a:pt x="101207" y="9372"/>
                  </a:lnTo>
                  <a:lnTo>
                    <a:pt x="110732" y="3247"/>
                  </a:lnTo>
                  <a:lnTo>
                    <a:pt x="123432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SMARTInkShape-702"/>
            <p:cNvSpPr/>
            <p:nvPr>
              <p:custDataLst>
                <p:tags r:id="rId255"/>
              </p:custDataLst>
            </p:nvPr>
          </p:nvSpPr>
          <p:spPr>
            <a:xfrm>
              <a:off x="4373299" y="2886075"/>
              <a:ext cx="103452" cy="9526"/>
            </a:xfrm>
            <a:custGeom>
              <a:avLst/>
              <a:gdLst/>
              <a:ahLst/>
              <a:cxnLst/>
              <a:rect l="0" t="0" r="0" b="0"/>
              <a:pathLst>
                <a:path w="103452" h="9526">
                  <a:moveTo>
                    <a:pt x="8201" y="9525"/>
                  </a:moveTo>
                  <a:lnTo>
                    <a:pt x="8201" y="9525"/>
                  </a:lnTo>
                  <a:lnTo>
                    <a:pt x="0" y="9525"/>
                  </a:lnTo>
                  <a:lnTo>
                    <a:pt x="46481" y="9525"/>
                  </a:lnTo>
                  <a:lnTo>
                    <a:pt x="68922" y="9525"/>
                  </a:lnTo>
                  <a:lnTo>
                    <a:pt x="75052" y="6703"/>
                  </a:lnTo>
                  <a:lnTo>
                    <a:pt x="82555" y="1324"/>
                  </a:lnTo>
                  <a:lnTo>
                    <a:pt x="91640" y="261"/>
                  </a:lnTo>
                  <a:lnTo>
                    <a:pt x="103451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SMARTInkShape-703"/>
            <p:cNvSpPr/>
            <p:nvPr>
              <p:custDataLst>
                <p:tags r:id="rId256"/>
              </p:custDataLst>
            </p:nvPr>
          </p:nvSpPr>
          <p:spPr>
            <a:xfrm>
              <a:off x="4057766" y="2895603"/>
              <a:ext cx="133235" cy="28573"/>
            </a:xfrm>
            <a:custGeom>
              <a:avLst/>
              <a:gdLst/>
              <a:ahLst/>
              <a:cxnLst/>
              <a:rect l="0" t="0" r="0" b="0"/>
              <a:pathLst>
                <a:path w="133235" h="28573">
                  <a:moveTo>
                    <a:pt x="9409" y="28572"/>
                  </a:moveTo>
                  <a:lnTo>
                    <a:pt x="9409" y="28572"/>
                  </a:lnTo>
                  <a:lnTo>
                    <a:pt x="1208" y="28572"/>
                  </a:lnTo>
                  <a:lnTo>
                    <a:pt x="0" y="12170"/>
                  </a:lnTo>
                  <a:lnTo>
                    <a:pt x="1020" y="11287"/>
                  </a:lnTo>
                  <a:lnTo>
                    <a:pt x="9019" y="9591"/>
                  </a:lnTo>
                  <a:lnTo>
                    <a:pt x="26733" y="9524"/>
                  </a:lnTo>
                  <a:lnTo>
                    <a:pt x="35722" y="2976"/>
                  </a:lnTo>
                  <a:lnTo>
                    <a:pt x="44605" y="880"/>
                  </a:lnTo>
                  <a:lnTo>
                    <a:pt x="88785" y="0"/>
                  </a:lnTo>
                  <a:lnTo>
                    <a:pt x="95134" y="2820"/>
                  </a:lnTo>
                  <a:lnTo>
                    <a:pt x="98309" y="5055"/>
                  </a:lnTo>
                  <a:lnTo>
                    <a:pt x="112891" y="8199"/>
                  </a:lnTo>
                  <a:lnTo>
                    <a:pt x="133234" y="952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SMARTInkShape-704"/>
            <p:cNvSpPr/>
            <p:nvPr>
              <p:custDataLst>
                <p:tags r:id="rId257"/>
              </p:custDataLst>
            </p:nvPr>
          </p:nvSpPr>
          <p:spPr>
            <a:xfrm>
              <a:off x="4114916" y="2800350"/>
              <a:ext cx="133235" cy="209541"/>
            </a:xfrm>
            <a:custGeom>
              <a:avLst/>
              <a:gdLst/>
              <a:ahLst/>
              <a:cxnLst/>
              <a:rect l="0" t="0" r="0" b="0"/>
              <a:pathLst>
                <a:path w="133235" h="209541">
                  <a:moveTo>
                    <a:pt x="28459" y="9525"/>
                  </a:moveTo>
                  <a:lnTo>
                    <a:pt x="28459" y="9525"/>
                  </a:lnTo>
                  <a:lnTo>
                    <a:pt x="28459" y="1324"/>
                  </a:lnTo>
                  <a:lnTo>
                    <a:pt x="27401" y="883"/>
                  </a:lnTo>
                  <a:lnTo>
                    <a:pt x="10736" y="0"/>
                  </a:lnTo>
                  <a:lnTo>
                    <a:pt x="10294" y="1058"/>
                  </a:lnTo>
                  <a:lnTo>
                    <a:pt x="9409" y="47642"/>
                  </a:lnTo>
                  <a:lnTo>
                    <a:pt x="9409" y="94662"/>
                  </a:lnTo>
                  <a:lnTo>
                    <a:pt x="9409" y="139698"/>
                  </a:lnTo>
                  <a:lnTo>
                    <a:pt x="9409" y="160044"/>
                  </a:lnTo>
                  <a:lnTo>
                    <a:pt x="2863" y="169158"/>
                  </a:lnTo>
                  <a:lnTo>
                    <a:pt x="277" y="179210"/>
                  </a:lnTo>
                  <a:lnTo>
                    <a:pt x="0" y="185509"/>
                  </a:lnTo>
                  <a:lnTo>
                    <a:pt x="1020" y="187172"/>
                  </a:lnTo>
                  <a:lnTo>
                    <a:pt x="2758" y="188282"/>
                  </a:lnTo>
                  <a:lnTo>
                    <a:pt x="8095" y="190062"/>
                  </a:lnTo>
                  <a:lnTo>
                    <a:pt x="8825" y="193128"/>
                  </a:lnTo>
                  <a:lnTo>
                    <a:pt x="9375" y="199621"/>
                  </a:lnTo>
                  <a:lnTo>
                    <a:pt x="23597" y="200014"/>
                  </a:lnTo>
                  <a:lnTo>
                    <a:pt x="25218" y="201076"/>
                  </a:lnTo>
                  <a:lnTo>
                    <a:pt x="26299" y="202842"/>
                  </a:lnTo>
                  <a:lnTo>
                    <a:pt x="28032" y="208225"/>
                  </a:lnTo>
                  <a:lnTo>
                    <a:pt x="31091" y="208961"/>
                  </a:lnTo>
                  <a:lnTo>
                    <a:pt x="55198" y="209540"/>
                  </a:lnTo>
                  <a:lnTo>
                    <a:pt x="64276" y="203002"/>
                  </a:lnTo>
                  <a:lnTo>
                    <a:pt x="74320" y="200417"/>
                  </a:lnTo>
                  <a:lnTo>
                    <a:pt x="107869" y="200028"/>
                  </a:lnTo>
                  <a:lnTo>
                    <a:pt x="109975" y="198969"/>
                  </a:lnTo>
                  <a:lnTo>
                    <a:pt x="111377" y="197204"/>
                  </a:lnTo>
                  <a:lnTo>
                    <a:pt x="112313" y="194969"/>
                  </a:lnTo>
                  <a:lnTo>
                    <a:pt x="113994" y="193479"/>
                  </a:lnTo>
                  <a:lnTo>
                    <a:pt x="122221" y="190892"/>
                  </a:lnTo>
                  <a:lnTo>
                    <a:pt x="128325" y="190616"/>
                  </a:lnTo>
                  <a:lnTo>
                    <a:pt x="129961" y="189519"/>
                  </a:lnTo>
                  <a:lnTo>
                    <a:pt x="131052" y="187730"/>
                  </a:lnTo>
                  <a:lnTo>
                    <a:pt x="133234" y="1809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4" name="SMARTInkShape-Group128"/>
          <p:cNvGrpSpPr/>
          <p:nvPr/>
        </p:nvGrpSpPr>
        <p:grpSpPr>
          <a:xfrm>
            <a:off x="2962275" y="2667000"/>
            <a:ext cx="723901" cy="590551"/>
            <a:chOff x="2962275" y="2667000"/>
            <a:chExt cx="723901" cy="590551"/>
          </a:xfrm>
        </p:grpSpPr>
        <p:sp>
          <p:nvSpPr>
            <p:cNvPr id="27" name="SMARTInkShape-705"/>
            <p:cNvSpPr/>
            <p:nvPr>
              <p:custDataLst>
                <p:tags r:id="rId245"/>
              </p:custDataLst>
            </p:nvPr>
          </p:nvSpPr>
          <p:spPr>
            <a:xfrm>
              <a:off x="3476625" y="3095625"/>
              <a:ext cx="47083" cy="114301"/>
            </a:xfrm>
            <a:custGeom>
              <a:avLst/>
              <a:gdLst/>
              <a:ahLst/>
              <a:cxnLst/>
              <a:rect l="0" t="0" r="0" b="0"/>
              <a:pathLst>
                <a:path w="47083" h="114301">
                  <a:moveTo>
                    <a:pt x="19050" y="0"/>
                  </a:moveTo>
                  <a:lnTo>
                    <a:pt x="19050" y="0"/>
                  </a:lnTo>
                  <a:lnTo>
                    <a:pt x="45793" y="0"/>
                  </a:lnTo>
                  <a:lnTo>
                    <a:pt x="46403" y="1058"/>
                  </a:lnTo>
                  <a:lnTo>
                    <a:pt x="47082" y="5056"/>
                  </a:lnTo>
                  <a:lnTo>
                    <a:pt x="44562" y="10361"/>
                  </a:lnTo>
                  <a:lnTo>
                    <a:pt x="40972" y="16246"/>
                  </a:lnTo>
                  <a:lnTo>
                    <a:pt x="37893" y="25510"/>
                  </a:lnTo>
                  <a:lnTo>
                    <a:pt x="31806" y="34958"/>
                  </a:lnTo>
                  <a:lnTo>
                    <a:pt x="21255" y="60524"/>
                  </a:lnTo>
                  <a:lnTo>
                    <a:pt x="13471" y="73201"/>
                  </a:lnTo>
                  <a:lnTo>
                    <a:pt x="8813" y="100640"/>
                  </a:lnTo>
                  <a:lnTo>
                    <a:pt x="0" y="1143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SMARTInkShape-706"/>
            <p:cNvSpPr/>
            <p:nvPr>
              <p:custDataLst>
                <p:tags r:id="rId246"/>
              </p:custDataLst>
            </p:nvPr>
          </p:nvSpPr>
          <p:spPr>
            <a:xfrm>
              <a:off x="3305175" y="3105150"/>
              <a:ext cx="85333" cy="152401"/>
            </a:xfrm>
            <a:custGeom>
              <a:avLst/>
              <a:gdLst/>
              <a:ahLst/>
              <a:cxnLst/>
              <a:rect l="0" t="0" r="0" b="0"/>
              <a:pathLst>
                <a:path w="85333" h="152401">
                  <a:moveTo>
                    <a:pt x="76200" y="0"/>
                  </a:moveTo>
                  <a:lnTo>
                    <a:pt x="76200" y="0"/>
                  </a:lnTo>
                  <a:lnTo>
                    <a:pt x="84401" y="0"/>
                  </a:lnTo>
                  <a:lnTo>
                    <a:pt x="84842" y="1058"/>
                  </a:lnTo>
                  <a:lnTo>
                    <a:pt x="85332" y="5056"/>
                  </a:lnTo>
                  <a:lnTo>
                    <a:pt x="82728" y="10361"/>
                  </a:lnTo>
                  <a:lnTo>
                    <a:pt x="53843" y="55585"/>
                  </a:lnTo>
                  <a:lnTo>
                    <a:pt x="25397" y="102034"/>
                  </a:lnTo>
                  <a:lnTo>
                    <a:pt x="8936" y="140658"/>
                  </a:lnTo>
                  <a:lnTo>
                    <a:pt x="0" y="1524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SMARTInkShape-707"/>
            <p:cNvSpPr/>
            <p:nvPr>
              <p:custDataLst>
                <p:tags r:id="rId247"/>
              </p:custDataLst>
            </p:nvPr>
          </p:nvSpPr>
          <p:spPr>
            <a:xfrm>
              <a:off x="3209925" y="3086100"/>
              <a:ext cx="81689" cy="133351"/>
            </a:xfrm>
            <a:custGeom>
              <a:avLst/>
              <a:gdLst/>
              <a:ahLst/>
              <a:cxnLst/>
              <a:rect l="0" t="0" r="0" b="0"/>
              <a:pathLst>
                <a:path w="81689" h="133351">
                  <a:moveTo>
                    <a:pt x="76200" y="0"/>
                  </a:moveTo>
                  <a:lnTo>
                    <a:pt x="76200" y="0"/>
                  </a:lnTo>
                  <a:lnTo>
                    <a:pt x="81256" y="0"/>
                  </a:lnTo>
                  <a:lnTo>
                    <a:pt x="81688" y="1058"/>
                  </a:lnTo>
                  <a:lnTo>
                    <a:pt x="76821" y="9701"/>
                  </a:lnTo>
                  <a:lnTo>
                    <a:pt x="75325" y="17926"/>
                  </a:lnTo>
                  <a:lnTo>
                    <a:pt x="68023" y="40081"/>
                  </a:lnTo>
                  <a:lnTo>
                    <a:pt x="61629" y="47095"/>
                  </a:lnTo>
                  <a:lnTo>
                    <a:pt x="52791" y="54798"/>
                  </a:lnTo>
                  <a:lnTo>
                    <a:pt x="22277" y="98353"/>
                  </a:lnTo>
                  <a:lnTo>
                    <a:pt x="0" y="1333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SMARTInkShape-708"/>
            <p:cNvSpPr/>
            <p:nvPr>
              <p:custDataLst>
                <p:tags r:id="rId248"/>
              </p:custDataLst>
            </p:nvPr>
          </p:nvSpPr>
          <p:spPr>
            <a:xfrm>
              <a:off x="3086100" y="3095625"/>
              <a:ext cx="114301" cy="133351"/>
            </a:xfrm>
            <a:custGeom>
              <a:avLst/>
              <a:gdLst/>
              <a:ahLst/>
              <a:cxnLst/>
              <a:rect l="0" t="0" r="0" b="0"/>
              <a:pathLst>
                <a:path w="114301" h="133351">
                  <a:moveTo>
                    <a:pt x="114300" y="0"/>
                  </a:moveTo>
                  <a:lnTo>
                    <a:pt x="114300" y="0"/>
                  </a:lnTo>
                  <a:lnTo>
                    <a:pt x="106100" y="8201"/>
                  </a:lnTo>
                  <a:lnTo>
                    <a:pt x="91634" y="30867"/>
                  </a:lnTo>
                  <a:lnTo>
                    <a:pt x="61182" y="54982"/>
                  </a:lnTo>
                  <a:lnTo>
                    <a:pt x="28590" y="97897"/>
                  </a:lnTo>
                  <a:lnTo>
                    <a:pt x="9526" y="123221"/>
                  </a:lnTo>
                  <a:lnTo>
                    <a:pt x="0" y="1333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SMARTInkShape-709"/>
            <p:cNvSpPr/>
            <p:nvPr>
              <p:custDataLst>
                <p:tags r:id="rId249"/>
              </p:custDataLst>
            </p:nvPr>
          </p:nvSpPr>
          <p:spPr>
            <a:xfrm>
              <a:off x="2962275" y="3000376"/>
              <a:ext cx="723901" cy="76200"/>
            </a:xfrm>
            <a:custGeom>
              <a:avLst/>
              <a:gdLst/>
              <a:ahLst/>
              <a:cxnLst/>
              <a:rect l="0" t="0" r="0" b="0"/>
              <a:pathLst>
                <a:path w="723901" h="76200">
                  <a:moveTo>
                    <a:pt x="0" y="76199"/>
                  </a:moveTo>
                  <a:lnTo>
                    <a:pt x="0" y="76199"/>
                  </a:lnTo>
                  <a:lnTo>
                    <a:pt x="0" y="67066"/>
                  </a:lnTo>
                  <a:lnTo>
                    <a:pt x="14189" y="66684"/>
                  </a:lnTo>
                  <a:lnTo>
                    <a:pt x="19712" y="63856"/>
                  </a:lnTo>
                  <a:lnTo>
                    <a:pt x="25694" y="60130"/>
                  </a:lnTo>
                  <a:lnTo>
                    <a:pt x="64069" y="49064"/>
                  </a:lnTo>
                  <a:lnTo>
                    <a:pt x="102864" y="44991"/>
                  </a:lnTo>
                  <a:lnTo>
                    <a:pt x="126081" y="40141"/>
                  </a:lnTo>
                  <a:lnTo>
                    <a:pt x="171747" y="31822"/>
                  </a:lnTo>
                  <a:lnTo>
                    <a:pt x="212431" y="26393"/>
                  </a:lnTo>
                  <a:lnTo>
                    <a:pt x="255863" y="20500"/>
                  </a:lnTo>
                  <a:lnTo>
                    <a:pt x="301561" y="12789"/>
                  </a:lnTo>
                  <a:lnTo>
                    <a:pt x="345082" y="7347"/>
                  </a:lnTo>
                  <a:lnTo>
                    <a:pt x="381647" y="2176"/>
                  </a:lnTo>
                  <a:lnTo>
                    <a:pt x="426872" y="429"/>
                  </a:lnTo>
                  <a:lnTo>
                    <a:pt x="473983" y="84"/>
                  </a:lnTo>
                  <a:lnTo>
                    <a:pt x="521232" y="16"/>
                  </a:lnTo>
                  <a:lnTo>
                    <a:pt x="566510" y="3"/>
                  </a:lnTo>
                  <a:lnTo>
                    <a:pt x="609672" y="0"/>
                  </a:lnTo>
                  <a:lnTo>
                    <a:pt x="652223" y="2821"/>
                  </a:lnTo>
                  <a:lnTo>
                    <a:pt x="694862" y="8641"/>
                  </a:lnTo>
                  <a:lnTo>
                    <a:pt x="723900" y="952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SMARTInkShape-710"/>
            <p:cNvSpPr/>
            <p:nvPr>
              <p:custDataLst>
                <p:tags r:id="rId250"/>
              </p:custDataLst>
            </p:nvPr>
          </p:nvSpPr>
          <p:spPr>
            <a:xfrm>
              <a:off x="3333750" y="2686050"/>
              <a:ext cx="161923" cy="304801"/>
            </a:xfrm>
            <a:custGeom>
              <a:avLst/>
              <a:gdLst/>
              <a:ahLst/>
              <a:cxnLst/>
              <a:rect l="0" t="0" r="0" b="0"/>
              <a:pathLst>
                <a:path w="161923" h="304801">
                  <a:moveTo>
                    <a:pt x="0" y="0"/>
                  </a:moveTo>
                  <a:lnTo>
                    <a:pt x="0" y="0"/>
                  </a:lnTo>
                  <a:lnTo>
                    <a:pt x="0" y="5056"/>
                  </a:lnTo>
                  <a:lnTo>
                    <a:pt x="1058" y="6546"/>
                  </a:lnTo>
                  <a:lnTo>
                    <a:pt x="2822" y="7539"/>
                  </a:lnTo>
                  <a:lnTo>
                    <a:pt x="5056" y="8201"/>
                  </a:lnTo>
                  <a:lnTo>
                    <a:pt x="6546" y="9701"/>
                  </a:lnTo>
                  <a:lnTo>
                    <a:pt x="11759" y="19711"/>
                  </a:lnTo>
                  <a:lnTo>
                    <a:pt x="14189" y="22666"/>
                  </a:lnTo>
                  <a:lnTo>
                    <a:pt x="19712" y="25949"/>
                  </a:lnTo>
                  <a:lnTo>
                    <a:pt x="25694" y="28466"/>
                  </a:lnTo>
                  <a:lnTo>
                    <a:pt x="72145" y="63524"/>
                  </a:lnTo>
                  <a:lnTo>
                    <a:pt x="119761" y="101600"/>
                  </a:lnTo>
                  <a:lnTo>
                    <a:pt x="136408" y="117475"/>
                  </a:lnTo>
                  <a:lnTo>
                    <a:pt x="140001" y="123825"/>
                  </a:lnTo>
                  <a:lnTo>
                    <a:pt x="142656" y="130175"/>
                  </a:lnTo>
                  <a:lnTo>
                    <a:pt x="149042" y="139700"/>
                  </a:lnTo>
                  <a:lnTo>
                    <a:pt x="152463" y="149225"/>
                  </a:lnTo>
                  <a:lnTo>
                    <a:pt x="158651" y="158750"/>
                  </a:lnTo>
                  <a:lnTo>
                    <a:pt x="160955" y="168275"/>
                  </a:lnTo>
                  <a:lnTo>
                    <a:pt x="161922" y="212725"/>
                  </a:lnTo>
                  <a:lnTo>
                    <a:pt x="159102" y="219075"/>
                  </a:lnTo>
                  <a:lnTo>
                    <a:pt x="155379" y="225425"/>
                  </a:lnTo>
                  <a:lnTo>
                    <a:pt x="152224" y="234950"/>
                  </a:lnTo>
                  <a:lnTo>
                    <a:pt x="146115" y="244475"/>
                  </a:lnTo>
                  <a:lnTo>
                    <a:pt x="143835" y="254000"/>
                  </a:lnTo>
                  <a:lnTo>
                    <a:pt x="143302" y="260350"/>
                  </a:lnTo>
                  <a:lnTo>
                    <a:pt x="140243" y="266700"/>
                  </a:lnTo>
                  <a:lnTo>
                    <a:pt x="136413" y="273050"/>
                  </a:lnTo>
                  <a:lnTo>
                    <a:pt x="134712" y="279400"/>
                  </a:lnTo>
                  <a:lnTo>
                    <a:pt x="133199" y="281517"/>
                  </a:lnTo>
                  <a:lnTo>
                    <a:pt x="131133" y="282928"/>
                  </a:lnTo>
                  <a:lnTo>
                    <a:pt x="128697" y="283869"/>
                  </a:lnTo>
                  <a:lnTo>
                    <a:pt x="127073" y="285554"/>
                  </a:lnTo>
                  <a:lnTo>
                    <a:pt x="125269" y="290249"/>
                  </a:lnTo>
                  <a:lnTo>
                    <a:pt x="123729" y="291924"/>
                  </a:lnTo>
                  <a:lnTo>
                    <a:pt x="104775" y="3048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SMARTInkShape-711"/>
            <p:cNvSpPr/>
            <p:nvPr>
              <p:custDataLst>
                <p:tags r:id="rId251"/>
              </p:custDataLst>
            </p:nvPr>
          </p:nvSpPr>
          <p:spPr>
            <a:xfrm>
              <a:off x="3229096" y="2667000"/>
              <a:ext cx="142717" cy="314326"/>
            </a:xfrm>
            <a:custGeom>
              <a:avLst/>
              <a:gdLst/>
              <a:ahLst/>
              <a:cxnLst/>
              <a:rect l="0" t="0" r="0" b="0"/>
              <a:pathLst>
                <a:path w="142717" h="314326">
                  <a:moveTo>
                    <a:pt x="76079" y="0"/>
                  </a:moveTo>
                  <a:lnTo>
                    <a:pt x="76079" y="0"/>
                  </a:lnTo>
                  <a:lnTo>
                    <a:pt x="99759" y="23680"/>
                  </a:lnTo>
                  <a:lnTo>
                    <a:pt x="102479" y="29222"/>
                  </a:lnTo>
                  <a:lnTo>
                    <a:pt x="104224" y="36346"/>
                  </a:lnTo>
                  <a:lnTo>
                    <a:pt x="121976" y="55388"/>
                  </a:lnTo>
                  <a:lnTo>
                    <a:pt x="122936" y="59189"/>
                  </a:lnTo>
                  <a:lnTo>
                    <a:pt x="123192" y="61684"/>
                  </a:lnTo>
                  <a:lnTo>
                    <a:pt x="126299" y="67279"/>
                  </a:lnTo>
                  <a:lnTo>
                    <a:pt x="139505" y="83456"/>
                  </a:lnTo>
                  <a:lnTo>
                    <a:pt x="142326" y="93488"/>
                  </a:lnTo>
                  <a:lnTo>
                    <a:pt x="142716" y="108352"/>
                  </a:lnTo>
                  <a:lnTo>
                    <a:pt x="141671" y="110335"/>
                  </a:lnTo>
                  <a:lnTo>
                    <a:pt x="139915" y="111657"/>
                  </a:lnTo>
                  <a:lnTo>
                    <a:pt x="137687" y="112538"/>
                  </a:lnTo>
                  <a:lnTo>
                    <a:pt x="136201" y="114184"/>
                  </a:lnTo>
                  <a:lnTo>
                    <a:pt x="130994" y="124429"/>
                  </a:lnTo>
                  <a:lnTo>
                    <a:pt x="110873" y="146085"/>
                  </a:lnTo>
                  <a:lnTo>
                    <a:pt x="104595" y="149593"/>
                  </a:lnTo>
                  <a:lnTo>
                    <a:pt x="98278" y="152211"/>
                  </a:lnTo>
                  <a:lnTo>
                    <a:pt x="50679" y="196857"/>
                  </a:lnTo>
                  <a:lnTo>
                    <a:pt x="13637" y="234950"/>
                  </a:lnTo>
                  <a:lnTo>
                    <a:pt x="8717" y="247454"/>
                  </a:lnTo>
                  <a:lnTo>
                    <a:pt x="2968" y="254883"/>
                  </a:lnTo>
                  <a:lnTo>
                    <a:pt x="794" y="263786"/>
                  </a:lnTo>
                  <a:lnTo>
                    <a:pt x="0" y="279434"/>
                  </a:lnTo>
                  <a:lnTo>
                    <a:pt x="2755" y="285765"/>
                  </a:lnTo>
                  <a:lnTo>
                    <a:pt x="6449" y="292107"/>
                  </a:lnTo>
                  <a:lnTo>
                    <a:pt x="9587" y="301627"/>
                  </a:lnTo>
                  <a:lnTo>
                    <a:pt x="18929" y="3143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3" name="SMARTInkShape-Group129"/>
          <p:cNvGrpSpPr/>
          <p:nvPr/>
        </p:nvGrpSpPr>
        <p:grpSpPr>
          <a:xfrm>
            <a:off x="6362700" y="2152650"/>
            <a:ext cx="2571751" cy="824639"/>
            <a:chOff x="6362700" y="2152650"/>
            <a:chExt cx="2571751" cy="824639"/>
          </a:xfrm>
        </p:grpSpPr>
        <p:sp>
          <p:nvSpPr>
            <p:cNvPr id="35" name="SMARTInkShape-712"/>
            <p:cNvSpPr/>
            <p:nvPr>
              <p:custDataLst>
                <p:tags r:id="rId227"/>
              </p:custDataLst>
            </p:nvPr>
          </p:nvSpPr>
          <p:spPr>
            <a:xfrm>
              <a:off x="8715375" y="2381260"/>
              <a:ext cx="114301" cy="9516"/>
            </a:xfrm>
            <a:custGeom>
              <a:avLst/>
              <a:gdLst/>
              <a:ahLst/>
              <a:cxnLst/>
              <a:rect l="0" t="0" r="0" b="0"/>
              <a:pathLst>
                <a:path w="114301" h="9516">
                  <a:moveTo>
                    <a:pt x="0" y="9515"/>
                  </a:moveTo>
                  <a:lnTo>
                    <a:pt x="0" y="9515"/>
                  </a:lnTo>
                  <a:lnTo>
                    <a:pt x="15208" y="2969"/>
                  </a:lnTo>
                  <a:lnTo>
                    <a:pt x="58542" y="106"/>
                  </a:lnTo>
                  <a:lnTo>
                    <a:pt x="82364" y="0"/>
                  </a:lnTo>
                  <a:lnTo>
                    <a:pt x="87053" y="2817"/>
                  </a:lnTo>
                  <a:lnTo>
                    <a:pt x="92665" y="6538"/>
                  </a:lnTo>
                  <a:lnTo>
                    <a:pt x="101774" y="8633"/>
                  </a:lnTo>
                  <a:lnTo>
                    <a:pt x="114300" y="951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SMARTInkShape-713"/>
            <p:cNvSpPr/>
            <p:nvPr>
              <p:custDataLst>
                <p:tags r:id="rId228"/>
              </p:custDataLst>
            </p:nvPr>
          </p:nvSpPr>
          <p:spPr>
            <a:xfrm>
              <a:off x="8134476" y="2447925"/>
              <a:ext cx="95125" cy="9526"/>
            </a:xfrm>
            <a:custGeom>
              <a:avLst/>
              <a:gdLst/>
              <a:ahLst/>
              <a:cxnLst/>
              <a:rect l="0" t="0" r="0" b="0"/>
              <a:pathLst>
                <a:path w="95125" h="9526">
                  <a:moveTo>
                    <a:pt x="18924" y="0"/>
                  </a:moveTo>
                  <a:lnTo>
                    <a:pt x="18924" y="0"/>
                  </a:lnTo>
                  <a:lnTo>
                    <a:pt x="0" y="0"/>
                  </a:lnTo>
                  <a:lnTo>
                    <a:pt x="8086" y="0"/>
                  </a:lnTo>
                  <a:lnTo>
                    <a:pt x="30742" y="8201"/>
                  </a:lnTo>
                  <a:lnTo>
                    <a:pt x="78297" y="9510"/>
                  </a:lnTo>
                  <a:lnTo>
                    <a:pt x="95124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SMARTInkShape-714"/>
            <p:cNvSpPr/>
            <p:nvPr>
              <p:custDataLst>
                <p:tags r:id="rId229"/>
              </p:custDataLst>
            </p:nvPr>
          </p:nvSpPr>
          <p:spPr>
            <a:xfrm>
              <a:off x="8801100" y="2647950"/>
              <a:ext cx="19051" cy="19051"/>
            </a:xfrm>
            <a:custGeom>
              <a:avLst/>
              <a:gdLst/>
              <a:ahLst/>
              <a:cxnLst/>
              <a:rect l="0" t="0" r="0" b="0"/>
              <a:pathLst>
                <a:path w="19051" h="19051">
                  <a:moveTo>
                    <a:pt x="0" y="19050"/>
                  </a:moveTo>
                  <a:lnTo>
                    <a:pt x="0" y="19050"/>
                  </a:lnTo>
                  <a:lnTo>
                    <a:pt x="8202" y="10849"/>
                  </a:lnTo>
                  <a:lnTo>
                    <a:pt x="17609" y="9641"/>
                  </a:lnTo>
                  <a:lnTo>
                    <a:pt x="18090" y="8544"/>
                  </a:lnTo>
                  <a:lnTo>
                    <a:pt x="190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SMARTInkShape-715"/>
            <p:cNvSpPr/>
            <p:nvPr>
              <p:custDataLst>
                <p:tags r:id="rId230"/>
              </p:custDataLst>
            </p:nvPr>
          </p:nvSpPr>
          <p:spPr>
            <a:xfrm>
              <a:off x="8115300" y="2819400"/>
              <a:ext cx="228601" cy="28576"/>
            </a:xfrm>
            <a:custGeom>
              <a:avLst/>
              <a:gdLst/>
              <a:ahLst/>
              <a:cxnLst/>
              <a:rect l="0" t="0" r="0" b="0"/>
              <a:pathLst>
                <a:path w="228601" h="28576">
                  <a:moveTo>
                    <a:pt x="0" y="28575"/>
                  </a:moveTo>
                  <a:lnTo>
                    <a:pt x="0" y="28575"/>
                  </a:lnTo>
                  <a:lnTo>
                    <a:pt x="42378" y="28575"/>
                  </a:lnTo>
                  <a:lnTo>
                    <a:pt x="59593" y="27517"/>
                  </a:lnTo>
                  <a:lnTo>
                    <a:pt x="78250" y="21036"/>
                  </a:lnTo>
                  <a:lnTo>
                    <a:pt x="114481" y="16403"/>
                  </a:lnTo>
                  <a:lnTo>
                    <a:pt x="128139" y="12581"/>
                  </a:lnTo>
                  <a:lnTo>
                    <a:pt x="174808" y="8735"/>
                  </a:lnTo>
                  <a:lnTo>
                    <a:pt x="22860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SMARTInkShape-716"/>
            <p:cNvSpPr/>
            <p:nvPr>
              <p:custDataLst>
                <p:tags r:id="rId231"/>
              </p:custDataLst>
            </p:nvPr>
          </p:nvSpPr>
          <p:spPr>
            <a:xfrm>
              <a:off x="7381875" y="2943225"/>
              <a:ext cx="219076" cy="18998"/>
            </a:xfrm>
            <a:custGeom>
              <a:avLst/>
              <a:gdLst/>
              <a:ahLst/>
              <a:cxnLst/>
              <a:rect l="0" t="0" r="0" b="0"/>
              <a:pathLst>
                <a:path w="219076" h="18998">
                  <a:moveTo>
                    <a:pt x="0" y="0"/>
                  </a:moveTo>
                  <a:lnTo>
                    <a:pt x="0" y="0"/>
                  </a:lnTo>
                  <a:lnTo>
                    <a:pt x="16266" y="1058"/>
                  </a:lnTo>
                  <a:lnTo>
                    <a:pt x="58695" y="8936"/>
                  </a:lnTo>
                  <a:lnTo>
                    <a:pt x="70537" y="10322"/>
                  </a:lnTo>
                  <a:lnTo>
                    <a:pt x="108011" y="18145"/>
                  </a:lnTo>
                  <a:lnTo>
                    <a:pt x="152404" y="18997"/>
                  </a:lnTo>
                  <a:lnTo>
                    <a:pt x="190696" y="17985"/>
                  </a:lnTo>
                  <a:lnTo>
                    <a:pt x="219075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SMARTInkShape-717"/>
            <p:cNvSpPr/>
            <p:nvPr>
              <p:custDataLst>
                <p:tags r:id="rId232"/>
              </p:custDataLst>
            </p:nvPr>
          </p:nvSpPr>
          <p:spPr>
            <a:xfrm>
              <a:off x="6781800" y="2943225"/>
              <a:ext cx="123826" cy="34064"/>
            </a:xfrm>
            <a:custGeom>
              <a:avLst/>
              <a:gdLst/>
              <a:ahLst/>
              <a:cxnLst/>
              <a:rect l="0" t="0" r="0" b="0"/>
              <a:pathLst>
                <a:path w="123826" h="34064">
                  <a:moveTo>
                    <a:pt x="0" y="28575"/>
                  </a:moveTo>
                  <a:lnTo>
                    <a:pt x="0" y="28575"/>
                  </a:lnTo>
                  <a:lnTo>
                    <a:pt x="0" y="33631"/>
                  </a:lnTo>
                  <a:lnTo>
                    <a:pt x="1058" y="34063"/>
                  </a:lnTo>
                  <a:lnTo>
                    <a:pt x="9701" y="29196"/>
                  </a:lnTo>
                  <a:lnTo>
                    <a:pt x="31881" y="28599"/>
                  </a:lnTo>
                  <a:lnTo>
                    <a:pt x="38158" y="25764"/>
                  </a:lnTo>
                  <a:lnTo>
                    <a:pt x="41314" y="23526"/>
                  </a:lnTo>
                  <a:lnTo>
                    <a:pt x="55869" y="20376"/>
                  </a:lnTo>
                  <a:lnTo>
                    <a:pt x="73203" y="18254"/>
                  </a:lnTo>
                  <a:lnTo>
                    <a:pt x="100640" y="10430"/>
                  </a:lnTo>
                  <a:lnTo>
                    <a:pt x="107523" y="9927"/>
                  </a:lnTo>
                  <a:lnTo>
                    <a:pt x="114110" y="6882"/>
                  </a:lnTo>
                  <a:lnTo>
                    <a:pt x="12382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SMARTInkShape-718"/>
            <p:cNvSpPr/>
            <p:nvPr>
              <p:custDataLst>
                <p:tags r:id="rId233"/>
              </p:custDataLst>
            </p:nvPr>
          </p:nvSpPr>
          <p:spPr>
            <a:xfrm>
              <a:off x="6610483" y="2552700"/>
              <a:ext cx="114168" cy="47625"/>
            </a:xfrm>
            <a:custGeom>
              <a:avLst/>
              <a:gdLst/>
              <a:ahLst/>
              <a:cxnLst/>
              <a:rect l="0" t="0" r="0" b="0"/>
              <a:pathLst>
                <a:path w="114168" h="47625">
                  <a:moveTo>
                    <a:pt x="47492" y="0"/>
                  </a:moveTo>
                  <a:lnTo>
                    <a:pt x="47492" y="0"/>
                  </a:lnTo>
                  <a:lnTo>
                    <a:pt x="38830" y="7604"/>
                  </a:lnTo>
                  <a:lnTo>
                    <a:pt x="24699" y="15188"/>
                  </a:lnTo>
                  <a:lnTo>
                    <a:pt x="16901" y="17334"/>
                  </a:lnTo>
                  <a:lnTo>
                    <a:pt x="14398" y="18964"/>
                  </a:lnTo>
                  <a:lnTo>
                    <a:pt x="12729" y="21109"/>
                  </a:lnTo>
                  <a:lnTo>
                    <a:pt x="11617" y="23598"/>
                  </a:lnTo>
                  <a:lnTo>
                    <a:pt x="9816" y="25257"/>
                  </a:lnTo>
                  <a:lnTo>
                    <a:pt x="4995" y="27100"/>
                  </a:lnTo>
                  <a:lnTo>
                    <a:pt x="3285" y="28650"/>
                  </a:lnTo>
                  <a:lnTo>
                    <a:pt x="317" y="36646"/>
                  </a:lnTo>
                  <a:lnTo>
                    <a:pt x="0" y="42725"/>
                  </a:lnTo>
                  <a:lnTo>
                    <a:pt x="1013" y="44359"/>
                  </a:lnTo>
                  <a:lnTo>
                    <a:pt x="2748" y="45448"/>
                  </a:lnTo>
                  <a:lnTo>
                    <a:pt x="10245" y="46979"/>
                  </a:lnTo>
                  <a:lnTo>
                    <a:pt x="57019" y="47623"/>
                  </a:lnTo>
                  <a:lnTo>
                    <a:pt x="60194" y="47624"/>
                  </a:lnTo>
                  <a:lnTo>
                    <a:pt x="106102" y="38492"/>
                  </a:lnTo>
                  <a:lnTo>
                    <a:pt x="114167" y="381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SMARTInkShape-719"/>
            <p:cNvSpPr/>
            <p:nvPr>
              <p:custDataLst>
                <p:tags r:id="rId234"/>
              </p:custDataLst>
            </p:nvPr>
          </p:nvSpPr>
          <p:spPr>
            <a:xfrm>
              <a:off x="6905625" y="2324100"/>
              <a:ext cx="142876" cy="19051"/>
            </a:xfrm>
            <a:custGeom>
              <a:avLst/>
              <a:gdLst/>
              <a:ahLst/>
              <a:cxnLst/>
              <a:rect l="0" t="0" r="0" b="0"/>
              <a:pathLst>
                <a:path w="142876" h="19051">
                  <a:moveTo>
                    <a:pt x="0" y="0"/>
                  </a:moveTo>
                  <a:lnTo>
                    <a:pt x="0" y="0"/>
                  </a:lnTo>
                  <a:lnTo>
                    <a:pt x="17900" y="7539"/>
                  </a:lnTo>
                  <a:lnTo>
                    <a:pt x="41319" y="10322"/>
                  </a:lnTo>
                  <a:lnTo>
                    <a:pt x="59913" y="17692"/>
                  </a:lnTo>
                  <a:lnTo>
                    <a:pt x="104774" y="19045"/>
                  </a:lnTo>
                  <a:lnTo>
                    <a:pt x="142875" y="19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SMARTInkShape-720"/>
            <p:cNvSpPr/>
            <p:nvPr>
              <p:custDataLst>
                <p:tags r:id="rId235"/>
              </p:custDataLst>
            </p:nvPr>
          </p:nvSpPr>
          <p:spPr>
            <a:xfrm>
              <a:off x="6467475" y="2324100"/>
              <a:ext cx="114301" cy="9526"/>
            </a:xfrm>
            <a:custGeom>
              <a:avLst/>
              <a:gdLst/>
              <a:ahLst/>
              <a:cxnLst/>
              <a:rect l="0" t="0" r="0" b="0"/>
              <a:pathLst>
                <a:path w="114301" h="9526">
                  <a:moveTo>
                    <a:pt x="0" y="0"/>
                  </a:moveTo>
                  <a:lnTo>
                    <a:pt x="0" y="0"/>
                  </a:lnTo>
                  <a:lnTo>
                    <a:pt x="0" y="5056"/>
                  </a:lnTo>
                  <a:lnTo>
                    <a:pt x="1058" y="6546"/>
                  </a:lnTo>
                  <a:lnTo>
                    <a:pt x="2822" y="7539"/>
                  </a:lnTo>
                  <a:lnTo>
                    <a:pt x="9701" y="9264"/>
                  </a:lnTo>
                  <a:lnTo>
                    <a:pt x="57155" y="9525"/>
                  </a:lnTo>
                  <a:lnTo>
                    <a:pt x="104187" y="9525"/>
                  </a:lnTo>
                  <a:lnTo>
                    <a:pt x="114300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SMARTInkShape-721"/>
            <p:cNvSpPr/>
            <p:nvPr>
              <p:custDataLst>
                <p:tags r:id="rId236"/>
              </p:custDataLst>
            </p:nvPr>
          </p:nvSpPr>
          <p:spPr>
            <a:xfrm>
              <a:off x="7820025" y="2409825"/>
              <a:ext cx="47616" cy="123815"/>
            </a:xfrm>
            <a:custGeom>
              <a:avLst/>
              <a:gdLst/>
              <a:ahLst/>
              <a:cxnLst/>
              <a:rect l="0" t="0" r="0" b="0"/>
              <a:pathLst>
                <a:path w="47616" h="123815">
                  <a:moveTo>
                    <a:pt x="9525" y="0"/>
                  </a:moveTo>
                  <a:lnTo>
                    <a:pt x="9525" y="0"/>
                  </a:lnTo>
                  <a:lnTo>
                    <a:pt x="9525" y="5056"/>
                  </a:lnTo>
                  <a:lnTo>
                    <a:pt x="8467" y="6546"/>
                  </a:lnTo>
                  <a:lnTo>
                    <a:pt x="6703" y="7539"/>
                  </a:lnTo>
                  <a:lnTo>
                    <a:pt x="4469" y="8201"/>
                  </a:lnTo>
                  <a:lnTo>
                    <a:pt x="2978" y="10759"/>
                  </a:lnTo>
                  <a:lnTo>
                    <a:pt x="261" y="34337"/>
                  </a:lnTo>
                  <a:lnTo>
                    <a:pt x="1" y="79373"/>
                  </a:lnTo>
                  <a:lnTo>
                    <a:pt x="0" y="102894"/>
                  </a:lnTo>
                  <a:lnTo>
                    <a:pt x="8201" y="112811"/>
                  </a:lnTo>
                  <a:lnTo>
                    <a:pt x="9134" y="118915"/>
                  </a:lnTo>
                  <a:lnTo>
                    <a:pt x="10323" y="120552"/>
                  </a:lnTo>
                  <a:lnTo>
                    <a:pt x="12173" y="121643"/>
                  </a:lnTo>
                  <a:lnTo>
                    <a:pt x="18648" y="123697"/>
                  </a:lnTo>
                  <a:lnTo>
                    <a:pt x="27216" y="123814"/>
                  </a:lnTo>
                  <a:lnTo>
                    <a:pt x="46263" y="106133"/>
                  </a:lnTo>
                  <a:lnTo>
                    <a:pt x="47506" y="96693"/>
                  </a:lnTo>
                  <a:lnTo>
                    <a:pt x="47615" y="87176"/>
                  </a:lnTo>
                  <a:lnTo>
                    <a:pt x="46559" y="86692"/>
                  </a:lnTo>
                  <a:lnTo>
                    <a:pt x="42566" y="86155"/>
                  </a:lnTo>
                  <a:lnTo>
                    <a:pt x="41077" y="84953"/>
                  </a:lnTo>
                  <a:lnTo>
                    <a:pt x="39423" y="80796"/>
                  </a:lnTo>
                  <a:lnTo>
                    <a:pt x="37924" y="79264"/>
                  </a:lnTo>
                  <a:lnTo>
                    <a:pt x="33435" y="77562"/>
                  </a:lnTo>
                  <a:lnTo>
                    <a:pt x="0" y="762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SMARTInkShape-722"/>
            <p:cNvSpPr/>
            <p:nvPr>
              <p:custDataLst>
                <p:tags r:id="rId237"/>
              </p:custDataLst>
            </p:nvPr>
          </p:nvSpPr>
          <p:spPr>
            <a:xfrm>
              <a:off x="7743835" y="2413862"/>
              <a:ext cx="28566" cy="110264"/>
            </a:xfrm>
            <a:custGeom>
              <a:avLst/>
              <a:gdLst/>
              <a:ahLst/>
              <a:cxnLst/>
              <a:rect l="0" t="0" r="0" b="0"/>
              <a:pathLst>
                <a:path w="28566" h="110264">
                  <a:moveTo>
                    <a:pt x="9515" y="5488"/>
                  </a:moveTo>
                  <a:lnTo>
                    <a:pt x="9515" y="5488"/>
                  </a:lnTo>
                  <a:lnTo>
                    <a:pt x="9515" y="0"/>
                  </a:lnTo>
                  <a:lnTo>
                    <a:pt x="9515" y="2343"/>
                  </a:lnTo>
                  <a:lnTo>
                    <a:pt x="8457" y="3391"/>
                  </a:lnTo>
                  <a:lnTo>
                    <a:pt x="4459" y="4556"/>
                  </a:lnTo>
                  <a:lnTo>
                    <a:pt x="2968" y="5925"/>
                  </a:lnTo>
                  <a:lnTo>
                    <a:pt x="1314" y="10268"/>
                  </a:lnTo>
                  <a:lnTo>
                    <a:pt x="0" y="46775"/>
                  </a:lnTo>
                  <a:lnTo>
                    <a:pt x="2817" y="53118"/>
                  </a:lnTo>
                  <a:lnTo>
                    <a:pt x="6538" y="59465"/>
                  </a:lnTo>
                  <a:lnTo>
                    <a:pt x="9124" y="70282"/>
                  </a:lnTo>
                  <a:lnTo>
                    <a:pt x="9505" y="94504"/>
                  </a:lnTo>
                  <a:lnTo>
                    <a:pt x="12333" y="100790"/>
                  </a:lnTo>
                  <a:lnTo>
                    <a:pt x="19030" y="110248"/>
                  </a:lnTo>
                  <a:lnTo>
                    <a:pt x="28565" y="110263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SMARTInkShape-723"/>
            <p:cNvSpPr/>
            <p:nvPr>
              <p:custDataLst>
                <p:tags r:id="rId238"/>
              </p:custDataLst>
            </p:nvPr>
          </p:nvSpPr>
          <p:spPr>
            <a:xfrm>
              <a:off x="7705726" y="2409825"/>
              <a:ext cx="43588" cy="123787"/>
            </a:xfrm>
            <a:custGeom>
              <a:avLst/>
              <a:gdLst/>
              <a:ahLst/>
              <a:cxnLst/>
              <a:rect l="0" t="0" r="0" b="0"/>
              <a:pathLst>
                <a:path w="43588" h="123787">
                  <a:moveTo>
                    <a:pt x="38099" y="0"/>
                  </a:moveTo>
                  <a:lnTo>
                    <a:pt x="38099" y="0"/>
                  </a:lnTo>
                  <a:lnTo>
                    <a:pt x="43155" y="0"/>
                  </a:lnTo>
                  <a:lnTo>
                    <a:pt x="43587" y="1058"/>
                  </a:lnTo>
                  <a:lnTo>
                    <a:pt x="38720" y="9701"/>
                  </a:lnTo>
                  <a:lnTo>
                    <a:pt x="38375" y="14189"/>
                  </a:lnTo>
                  <a:lnTo>
                    <a:pt x="35399" y="19712"/>
                  </a:lnTo>
                  <a:lnTo>
                    <a:pt x="29922" y="26824"/>
                  </a:lnTo>
                  <a:lnTo>
                    <a:pt x="27783" y="42379"/>
                  </a:lnTo>
                  <a:lnTo>
                    <a:pt x="21087" y="56741"/>
                  </a:lnTo>
                  <a:lnTo>
                    <a:pt x="20408" y="60052"/>
                  </a:lnTo>
                  <a:lnTo>
                    <a:pt x="10967" y="79351"/>
                  </a:lnTo>
                  <a:lnTo>
                    <a:pt x="8550" y="101599"/>
                  </a:lnTo>
                  <a:lnTo>
                    <a:pt x="1335" y="112419"/>
                  </a:lnTo>
                  <a:lnTo>
                    <a:pt x="3" y="123786"/>
                  </a:lnTo>
                  <a:lnTo>
                    <a:pt x="0" y="118757"/>
                  </a:lnTo>
                  <a:lnTo>
                    <a:pt x="2821" y="113459"/>
                  </a:lnTo>
                  <a:lnTo>
                    <a:pt x="9524" y="1047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SMARTInkShape-724"/>
            <p:cNvSpPr/>
            <p:nvPr>
              <p:custDataLst>
                <p:tags r:id="rId239"/>
              </p:custDataLst>
            </p:nvPr>
          </p:nvSpPr>
          <p:spPr>
            <a:xfrm>
              <a:off x="7629525" y="2447925"/>
              <a:ext cx="38101" cy="66673"/>
            </a:xfrm>
            <a:custGeom>
              <a:avLst/>
              <a:gdLst/>
              <a:ahLst/>
              <a:cxnLst/>
              <a:rect l="0" t="0" r="0" b="0"/>
              <a:pathLst>
                <a:path w="38101" h="66673">
                  <a:moveTo>
                    <a:pt x="0" y="0"/>
                  </a:moveTo>
                  <a:lnTo>
                    <a:pt x="0" y="0"/>
                  </a:lnTo>
                  <a:lnTo>
                    <a:pt x="0" y="27132"/>
                  </a:lnTo>
                  <a:lnTo>
                    <a:pt x="8201" y="36649"/>
                  </a:lnTo>
                  <a:lnTo>
                    <a:pt x="9410" y="46174"/>
                  </a:lnTo>
                  <a:lnTo>
                    <a:pt x="9491" y="52252"/>
                  </a:lnTo>
                  <a:lnTo>
                    <a:pt x="10561" y="53885"/>
                  </a:lnTo>
                  <a:lnTo>
                    <a:pt x="12332" y="54973"/>
                  </a:lnTo>
                  <a:lnTo>
                    <a:pt x="14571" y="55699"/>
                  </a:lnTo>
                  <a:lnTo>
                    <a:pt x="16064" y="57241"/>
                  </a:lnTo>
                  <a:lnTo>
                    <a:pt x="19016" y="66547"/>
                  </a:lnTo>
                  <a:lnTo>
                    <a:pt x="33238" y="66672"/>
                  </a:lnTo>
                  <a:lnTo>
                    <a:pt x="34859" y="65614"/>
                  </a:lnTo>
                  <a:lnTo>
                    <a:pt x="35939" y="63851"/>
                  </a:lnTo>
                  <a:lnTo>
                    <a:pt x="38100" y="571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SMARTInkShape-725"/>
            <p:cNvSpPr/>
            <p:nvPr>
              <p:custDataLst>
                <p:tags r:id="rId240"/>
              </p:custDataLst>
            </p:nvPr>
          </p:nvSpPr>
          <p:spPr>
            <a:xfrm>
              <a:off x="7267587" y="2400300"/>
              <a:ext cx="380862" cy="133235"/>
            </a:xfrm>
            <a:custGeom>
              <a:avLst/>
              <a:gdLst/>
              <a:ahLst/>
              <a:cxnLst/>
              <a:rect l="0" t="0" r="0" b="0"/>
              <a:pathLst>
                <a:path w="380862" h="133235">
                  <a:moveTo>
                    <a:pt x="19038" y="28575"/>
                  </a:moveTo>
                  <a:lnTo>
                    <a:pt x="19038" y="28575"/>
                  </a:lnTo>
                  <a:lnTo>
                    <a:pt x="19038" y="37708"/>
                  </a:lnTo>
                  <a:lnTo>
                    <a:pt x="24094" y="37984"/>
                  </a:lnTo>
                  <a:lnTo>
                    <a:pt x="25585" y="36964"/>
                  </a:lnTo>
                  <a:lnTo>
                    <a:pt x="26578" y="35226"/>
                  </a:lnTo>
                  <a:lnTo>
                    <a:pt x="28448" y="28964"/>
                  </a:lnTo>
                  <a:lnTo>
                    <a:pt x="28553" y="36810"/>
                  </a:lnTo>
                  <a:lnTo>
                    <a:pt x="37972" y="28681"/>
                  </a:lnTo>
                  <a:lnTo>
                    <a:pt x="46278" y="28584"/>
                  </a:lnTo>
                  <a:lnTo>
                    <a:pt x="46724" y="27523"/>
                  </a:lnTo>
                  <a:lnTo>
                    <a:pt x="47603" y="19166"/>
                  </a:lnTo>
                  <a:lnTo>
                    <a:pt x="33423" y="19053"/>
                  </a:lnTo>
                  <a:lnTo>
                    <a:pt x="31804" y="20110"/>
                  </a:lnTo>
                  <a:lnTo>
                    <a:pt x="30723" y="21874"/>
                  </a:lnTo>
                  <a:lnTo>
                    <a:pt x="30003" y="24107"/>
                  </a:lnTo>
                  <a:lnTo>
                    <a:pt x="28465" y="25597"/>
                  </a:lnTo>
                  <a:lnTo>
                    <a:pt x="23934" y="27251"/>
                  </a:lnTo>
                  <a:lnTo>
                    <a:pt x="22301" y="28751"/>
                  </a:lnTo>
                  <a:lnTo>
                    <a:pt x="20488" y="33239"/>
                  </a:lnTo>
                  <a:lnTo>
                    <a:pt x="18267" y="44744"/>
                  </a:lnTo>
                  <a:lnTo>
                    <a:pt x="12577" y="54062"/>
                  </a:lnTo>
                  <a:lnTo>
                    <a:pt x="9363" y="63526"/>
                  </a:lnTo>
                  <a:lnTo>
                    <a:pt x="3237" y="73033"/>
                  </a:lnTo>
                  <a:lnTo>
                    <a:pt x="951" y="82552"/>
                  </a:lnTo>
                  <a:lnTo>
                    <a:pt x="0" y="112419"/>
                  </a:lnTo>
                  <a:lnTo>
                    <a:pt x="17598" y="131895"/>
                  </a:lnTo>
                  <a:lnTo>
                    <a:pt x="19136" y="131322"/>
                  </a:lnTo>
                  <a:lnTo>
                    <a:pt x="26358" y="126517"/>
                  </a:lnTo>
                  <a:lnTo>
                    <a:pt x="36259" y="124622"/>
                  </a:lnTo>
                  <a:lnTo>
                    <a:pt x="51069" y="123003"/>
                  </a:lnTo>
                  <a:lnTo>
                    <a:pt x="62630" y="116291"/>
                  </a:lnTo>
                  <a:lnTo>
                    <a:pt x="106982" y="85705"/>
                  </a:lnTo>
                  <a:lnTo>
                    <a:pt x="132697" y="69496"/>
                  </a:lnTo>
                  <a:lnTo>
                    <a:pt x="158671" y="58639"/>
                  </a:lnTo>
                  <a:lnTo>
                    <a:pt x="168876" y="50898"/>
                  </a:lnTo>
                  <a:lnTo>
                    <a:pt x="179162" y="48056"/>
                  </a:lnTo>
                  <a:lnTo>
                    <a:pt x="189006" y="47663"/>
                  </a:lnTo>
                  <a:lnTo>
                    <a:pt x="189500" y="48709"/>
                  </a:lnTo>
                  <a:lnTo>
                    <a:pt x="190487" y="71329"/>
                  </a:lnTo>
                  <a:lnTo>
                    <a:pt x="191546" y="72953"/>
                  </a:lnTo>
                  <a:lnTo>
                    <a:pt x="193310" y="74035"/>
                  </a:lnTo>
                  <a:lnTo>
                    <a:pt x="195544" y="74757"/>
                  </a:lnTo>
                  <a:lnTo>
                    <a:pt x="197035" y="76296"/>
                  </a:lnTo>
                  <a:lnTo>
                    <a:pt x="200009" y="85714"/>
                  </a:lnTo>
                  <a:lnTo>
                    <a:pt x="190603" y="85725"/>
                  </a:lnTo>
                  <a:lnTo>
                    <a:pt x="182298" y="77524"/>
                  </a:lnTo>
                  <a:lnTo>
                    <a:pt x="176302" y="76592"/>
                  </a:lnTo>
                  <a:lnTo>
                    <a:pt x="174680" y="75403"/>
                  </a:lnTo>
                  <a:lnTo>
                    <a:pt x="172879" y="71260"/>
                  </a:lnTo>
                  <a:lnTo>
                    <a:pt x="171340" y="69731"/>
                  </a:lnTo>
                  <a:lnTo>
                    <a:pt x="166809" y="68033"/>
                  </a:lnTo>
                  <a:lnTo>
                    <a:pt x="165176" y="66522"/>
                  </a:lnTo>
                  <a:lnTo>
                    <a:pt x="161142" y="57054"/>
                  </a:lnTo>
                  <a:lnTo>
                    <a:pt x="153750" y="49076"/>
                  </a:lnTo>
                  <a:lnTo>
                    <a:pt x="152423" y="38530"/>
                  </a:lnTo>
                  <a:lnTo>
                    <a:pt x="152389" y="28979"/>
                  </a:lnTo>
                  <a:lnTo>
                    <a:pt x="160589" y="20409"/>
                  </a:lnTo>
                  <a:lnTo>
                    <a:pt x="169256" y="18260"/>
                  </a:lnTo>
                  <a:lnTo>
                    <a:pt x="178082" y="12584"/>
                  </a:lnTo>
                  <a:lnTo>
                    <a:pt x="187401" y="9373"/>
                  </a:lnTo>
                  <a:lnTo>
                    <a:pt x="196864" y="3248"/>
                  </a:lnTo>
                  <a:lnTo>
                    <a:pt x="206370" y="962"/>
                  </a:lnTo>
                  <a:lnTo>
                    <a:pt x="252930" y="2"/>
                  </a:lnTo>
                  <a:lnTo>
                    <a:pt x="261661" y="0"/>
                  </a:lnTo>
                  <a:lnTo>
                    <a:pt x="263336" y="1059"/>
                  </a:lnTo>
                  <a:lnTo>
                    <a:pt x="264453" y="2822"/>
                  </a:lnTo>
                  <a:lnTo>
                    <a:pt x="265199" y="5056"/>
                  </a:lnTo>
                  <a:lnTo>
                    <a:pt x="266753" y="6546"/>
                  </a:lnTo>
                  <a:lnTo>
                    <a:pt x="271302" y="8201"/>
                  </a:lnTo>
                  <a:lnTo>
                    <a:pt x="272940" y="9701"/>
                  </a:lnTo>
                  <a:lnTo>
                    <a:pt x="276984" y="19148"/>
                  </a:lnTo>
                  <a:lnTo>
                    <a:pt x="282673" y="26370"/>
                  </a:lnTo>
                  <a:lnTo>
                    <a:pt x="285335" y="36346"/>
                  </a:lnTo>
                  <a:lnTo>
                    <a:pt x="285738" y="83847"/>
                  </a:lnTo>
                  <a:lnTo>
                    <a:pt x="285738" y="90225"/>
                  </a:lnTo>
                  <a:lnTo>
                    <a:pt x="288560" y="95839"/>
                  </a:lnTo>
                  <a:lnTo>
                    <a:pt x="293939" y="103010"/>
                  </a:lnTo>
                  <a:lnTo>
                    <a:pt x="295148" y="112821"/>
                  </a:lnTo>
                  <a:lnTo>
                    <a:pt x="295253" y="122371"/>
                  </a:lnTo>
                  <a:lnTo>
                    <a:pt x="296314" y="122856"/>
                  </a:lnTo>
                  <a:lnTo>
                    <a:pt x="304672" y="123814"/>
                  </a:lnTo>
                  <a:lnTo>
                    <a:pt x="304754" y="128878"/>
                  </a:lnTo>
                  <a:lnTo>
                    <a:pt x="305824" y="130369"/>
                  </a:lnTo>
                  <a:lnTo>
                    <a:pt x="313919" y="133234"/>
                  </a:lnTo>
                  <a:lnTo>
                    <a:pt x="314197" y="128259"/>
                  </a:lnTo>
                  <a:lnTo>
                    <a:pt x="315294" y="126781"/>
                  </a:lnTo>
                  <a:lnTo>
                    <a:pt x="322503" y="124214"/>
                  </a:lnTo>
                  <a:lnTo>
                    <a:pt x="328499" y="123940"/>
                  </a:lnTo>
                  <a:lnTo>
                    <a:pt x="330121" y="122844"/>
                  </a:lnTo>
                  <a:lnTo>
                    <a:pt x="331201" y="121054"/>
                  </a:lnTo>
                  <a:lnTo>
                    <a:pt x="332936" y="115634"/>
                  </a:lnTo>
                  <a:lnTo>
                    <a:pt x="335995" y="114893"/>
                  </a:lnTo>
                  <a:lnTo>
                    <a:pt x="338293" y="114695"/>
                  </a:lnTo>
                  <a:lnTo>
                    <a:pt x="343669" y="111654"/>
                  </a:lnTo>
                  <a:lnTo>
                    <a:pt x="346583" y="109361"/>
                  </a:lnTo>
                  <a:lnTo>
                    <a:pt x="349822" y="103991"/>
                  </a:lnTo>
                  <a:lnTo>
                    <a:pt x="351901" y="96976"/>
                  </a:lnTo>
                  <a:lnTo>
                    <a:pt x="358858" y="87987"/>
                  </a:lnTo>
                  <a:lnTo>
                    <a:pt x="362083" y="79104"/>
                  </a:lnTo>
                  <a:lnTo>
                    <a:pt x="368214" y="69770"/>
                  </a:lnTo>
                  <a:lnTo>
                    <a:pt x="371558" y="60301"/>
                  </a:lnTo>
                  <a:lnTo>
                    <a:pt x="377724" y="50793"/>
                  </a:lnTo>
                  <a:lnTo>
                    <a:pt x="380021" y="41273"/>
                  </a:lnTo>
                  <a:lnTo>
                    <a:pt x="380861" y="25400"/>
                  </a:lnTo>
                  <a:lnTo>
                    <a:pt x="379845" y="23283"/>
                  </a:lnTo>
                  <a:lnTo>
                    <a:pt x="378110" y="21872"/>
                  </a:lnTo>
                  <a:lnTo>
                    <a:pt x="375895" y="20931"/>
                  </a:lnTo>
                  <a:lnTo>
                    <a:pt x="374417" y="19246"/>
                  </a:lnTo>
                  <a:lnTo>
                    <a:pt x="372776" y="14551"/>
                  </a:lnTo>
                  <a:lnTo>
                    <a:pt x="371853" y="5958"/>
                  </a:lnTo>
                  <a:lnTo>
                    <a:pt x="370664" y="3972"/>
                  </a:lnTo>
                  <a:lnTo>
                    <a:pt x="368813" y="2648"/>
                  </a:lnTo>
                  <a:lnTo>
                    <a:pt x="363935" y="1177"/>
                  </a:lnTo>
                  <a:lnTo>
                    <a:pt x="330068" y="4"/>
                  </a:lnTo>
                  <a:lnTo>
                    <a:pt x="323785" y="2824"/>
                  </a:lnTo>
                  <a:lnTo>
                    <a:pt x="317464" y="6547"/>
                  </a:lnTo>
                  <a:lnTo>
                    <a:pt x="307956" y="9701"/>
                  </a:lnTo>
                  <a:lnTo>
                    <a:pt x="277702" y="36622"/>
                  </a:lnTo>
                  <a:lnTo>
                    <a:pt x="276655" y="42719"/>
                  </a:lnTo>
                  <a:lnTo>
                    <a:pt x="276251" y="60452"/>
                  </a:lnTo>
                  <a:lnTo>
                    <a:pt x="277297" y="62526"/>
                  </a:lnTo>
                  <a:lnTo>
                    <a:pt x="279052" y="63909"/>
                  </a:lnTo>
                  <a:lnTo>
                    <a:pt x="285738" y="666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SMARTInkShape-726"/>
            <p:cNvSpPr/>
            <p:nvPr>
              <p:custDataLst>
                <p:tags r:id="rId241"/>
              </p:custDataLst>
            </p:nvPr>
          </p:nvSpPr>
          <p:spPr>
            <a:xfrm>
              <a:off x="7972425" y="2181225"/>
              <a:ext cx="962026" cy="19049"/>
            </a:xfrm>
            <a:custGeom>
              <a:avLst/>
              <a:gdLst/>
              <a:ahLst/>
              <a:cxnLst/>
              <a:rect l="0" t="0" r="0" b="0"/>
              <a:pathLst>
                <a:path w="962026" h="19049">
                  <a:moveTo>
                    <a:pt x="0" y="9525"/>
                  </a:moveTo>
                  <a:lnTo>
                    <a:pt x="0" y="9525"/>
                  </a:lnTo>
                  <a:lnTo>
                    <a:pt x="44737" y="9525"/>
                  </a:lnTo>
                  <a:lnTo>
                    <a:pt x="89098" y="9525"/>
                  </a:lnTo>
                  <a:lnTo>
                    <a:pt x="136099" y="9525"/>
                  </a:lnTo>
                  <a:lnTo>
                    <a:pt x="181207" y="9525"/>
                  </a:lnTo>
                  <a:lnTo>
                    <a:pt x="221917" y="9525"/>
                  </a:lnTo>
                  <a:lnTo>
                    <a:pt x="268936" y="9525"/>
                  </a:lnTo>
                  <a:lnTo>
                    <a:pt x="316507" y="9525"/>
                  </a:lnTo>
                  <a:lnTo>
                    <a:pt x="364127" y="12347"/>
                  </a:lnTo>
                  <a:lnTo>
                    <a:pt x="409863" y="18167"/>
                  </a:lnTo>
                  <a:lnTo>
                    <a:pt x="457238" y="18934"/>
                  </a:lnTo>
                  <a:lnTo>
                    <a:pt x="504830" y="19035"/>
                  </a:lnTo>
                  <a:lnTo>
                    <a:pt x="552450" y="19048"/>
                  </a:lnTo>
                  <a:lnTo>
                    <a:pt x="590550" y="16227"/>
                  </a:lnTo>
                  <a:lnTo>
                    <a:pt x="638175" y="10408"/>
                  </a:lnTo>
                  <a:lnTo>
                    <a:pt x="685800" y="9641"/>
                  </a:lnTo>
                  <a:lnTo>
                    <a:pt x="733425" y="9540"/>
                  </a:lnTo>
                  <a:lnTo>
                    <a:pt x="779992" y="9527"/>
                  </a:lnTo>
                  <a:lnTo>
                    <a:pt x="820473" y="9525"/>
                  </a:lnTo>
                  <a:lnTo>
                    <a:pt x="849908" y="8467"/>
                  </a:lnTo>
                  <a:lnTo>
                    <a:pt x="896605" y="392"/>
                  </a:lnTo>
                  <a:lnTo>
                    <a:pt x="942779" y="5"/>
                  </a:lnTo>
                  <a:lnTo>
                    <a:pt x="96202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SMARTInkShape-727"/>
            <p:cNvSpPr/>
            <p:nvPr>
              <p:custDataLst>
                <p:tags r:id="rId242"/>
              </p:custDataLst>
            </p:nvPr>
          </p:nvSpPr>
          <p:spPr>
            <a:xfrm>
              <a:off x="7058025" y="2152650"/>
              <a:ext cx="904876" cy="510226"/>
            </a:xfrm>
            <a:custGeom>
              <a:avLst/>
              <a:gdLst/>
              <a:ahLst/>
              <a:cxnLst/>
              <a:rect l="0" t="0" r="0" b="0"/>
              <a:pathLst>
                <a:path w="904876" h="510226">
                  <a:moveTo>
                    <a:pt x="0" y="0"/>
                  </a:moveTo>
                  <a:lnTo>
                    <a:pt x="0" y="0"/>
                  </a:lnTo>
                  <a:lnTo>
                    <a:pt x="44476" y="0"/>
                  </a:lnTo>
                  <a:lnTo>
                    <a:pt x="87960" y="0"/>
                  </a:lnTo>
                  <a:lnTo>
                    <a:pt x="130306" y="0"/>
                  </a:lnTo>
                  <a:lnTo>
                    <a:pt x="155601" y="1058"/>
                  </a:lnTo>
                  <a:lnTo>
                    <a:pt x="194735" y="8642"/>
                  </a:lnTo>
                  <a:lnTo>
                    <a:pt x="241477" y="9447"/>
                  </a:lnTo>
                  <a:lnTo>
                    <a:pt x="289023" y="9518"/>
                  </a:lnTo>
                  <a:lnTo>
                    <a:pt x="333807" y="9524"/>
                  </a:lnTo>
                  <a:lnTo>
                    <a:pt x="381057" y="9525"/>
                  </a:lnTo>
                  <a:lnTo>
                    <a:pt x="428633" y="9525"/>
                  </a:lnTo>
                  <a:lnTo>
                    <a:pt x="466726" y="12347"/>
                  </a:lnTo>
                  <a:lnTo>
                    <a:pt x="507803" y="18167"/>
                  </a:lnTo>
                  <a:lnTo>
                    <a:pt x="552841" y="18934"/>
                  </a:lnTo>
                  <a:lnTo>
                    <a:pt x="597304" y="21857"/>
                  </a:lnTo>
                  <a:lnTo>
                    <a:pt x="629985" y="27248"/>
                  </a:lnTo>
                  <a:lnTo>
                    <a:pt x="668912" y="28400"/>
                  </a:lnTo>
                  <a:lnTo>
                    <a:pt x="707055" y="29610"/>
                  </a:lnTo>
                  <a:lnTo>
                    <a:pt x="753732" y="37707"/>
                  </a:lnTo>
                  <a:lnTo>
                    <a:pt x="774517" y="39081"/>
                  </a:lnTo>
                  <a:lnTo>
                    <a:pt x="793307" y="46291"/>
                  </a:lnTo>
                  <a:lnTo>
                    <a:pt x="812909" y="48420"/>
                  </a:lnTo>
                  <a:lnTo>
                    <a:pt x="831446" y="55791"/>
                  </a:lnTo>
                  <a:lnTo>
                    <a:pt x="841255" y="56748"/>
                  </a:lnTo>
                  <a:lnTo>
                    <a:pt x="843412" y="57940"/>
                  </a:lnTo>
                  <a:lnTo>
                    <a:pt x="844850" y="59793"/>
                  </a:lnTo>
                  <a:lnTo>
                    <a:pt x="847157" y="65316"/>
                  </a:lnTo>
                  <a:lnTo>
                    <a:pt x="854159" y="74011"/>
                  </a:lnTo>
                  <a:lnTo>
                    <a:pt x="856844" y="83973"/>
                  </a:lnTo>
                  <a:lnTo>
                    <a:pt x="863715" y="92983"/>
                  </a:lnTo>
                  <a:lnTo>
                    <a:pt x="865869" y="101869"/>
                  </a:lnTo>
                  <a:lnTo>
                    <a:pt x="866767" y="146248"/>
                  </a:lnTo>
                  <a:lnTo>
                    <a:pt x="865717" y="192911"/>
                  </a:lnTo>
                  <a:lnTo>
                    <a:pt x="859235" y="211594"/>
                  </a:lnTo>
                  <a:lnTo>
                    <a:pt x="857365" y="254120"/>
                  </a:lnTo>
                  <a:lnTo>
                    <a:pt x="858331" y="279424"/>
                  </a:lnTo>
                  <a:lnTo>
                    <a:pt x="866188" y="323851"/>
                  </a:lnTo>
                  <a:lnTo>
                    <a:pt x="866723" y="369489"/>
                  </a:lnTo>
                  <a:lnTo>
                    <a:pt x="867811" y="382234"/>
                  </a:lnTo>
                  <a:lnTo>
                    <a:pt x="874309" y="401862"/>
                  </a:lnTo>
                  <a:lnTo>
                    <a:pt x="878947" y="430770"/>
                  </a:lnTo>
                  <a:lnTo>
                    <a:pt x="884466" y="449392"/>
                  </a:lnTo>
                  <a:lnTo>
                    <a:pt x="886859" y="482575"/>
                  </a:lnTo>
                  <a:lnTo>
                    <a:pt x="894023" y="493415"/>
                  </a:lnTo>
                  <a:lnTo>
                    <a:pt x="895316" y="504384"/>
                  </a:lnTo>
                  <a:lnTo>
                    <a:pt x="895342" y="510225"/>
                  </a:lnTo>
                  <a:lnTo>
                    <a:pt x="895349" y="505745"/>
                  </a:lnTo>
                  <a:lnTo>
                    <a:pt x="901897" y="497402"/>
                  </a:lnTo>
                  <a:lnTo>
                    <a:pt x="904875" y="4857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SMARTInkShape-728"/>
            <p:cNvSpPr/>
            <p:nvPr>
              <p:custDataLst>
                <p:tags r:id="rId243"/>
              </p:custDataLst>
            </p:nvPr>
          </p:nvSpPr>
          <p:spPr>
            <a:xfrm>
              <a:off x="7038975" y="2190750"/>
              <a:ext cx="1000126" cy="571501"/>
            </a:xfrm>
            <a:custGeom>
              <a:avLst/>
              <a:gdLst/>
              <a:ahLst/>
              <a:cxnLst/>
              <a:rect l="0" t="0" r="0" b="0"/>
              <a:pathLst>
                <a:path w="1000126" h="571501">
                  <a:moveTo>
                    <a:pt x="0" y="0"/>
                  </a:moveTo>
                  <a:lnTo>
                    <a:pt x="0" y="0"/>
                  </a:lnTo>
                  <a:lnTo>
                    <a:pt x="9524" y="0"/>
                  </a:lnTo>
                  <a:lnTo>
                    <a:pt x="9525" y="23680"/>
                  </a:lnTo>
                  <a:lnTo>
                    <a:pt x="12347" y="29222"/>
                  </a:lnTo>
                  <a:lnTo>
                    <a:pt x="16070" y="35213"/>
                  </a:lnTo>
                  <a:lnTo>
                    <a:pt x="18462" y="47682"/>
                  </a:lnTo>
                  <a:lnTo>
                    <a:pt x="18657" y="50838"/>
                  </a:lnTo>
                  <a:lnTo>
                    <a:pt x="21698" y="57167"/>
                  </a:lnTo>
                  <a:lnTo>
                    <a:pt x="25519" y="63507"/>
                  </a:lnTo>
                  <a:lnTo>
                    <a:pt x="27971" y="76202"/>
                  </a:lnTo>
                  <a:lnTo>
                    <a:pt x="28456" y="88901"/>
                  </a:lnTo>
                  <a:lnTo>
                    <a:pt x="31345" y="95250"/>
                  </a:lnTo>
                  <a:lnTo>
                    <a:pt x="33597" y="98425"/>
                  </a:lnTo>
                  <a:lnTo>
                    <a:pt x="36766" y="113006"/>
                  </a:lnTo>
                  <a:lnTo>
                    <a:pt x="38895" y="129292"/>
                  </a:lnTo>
                  <a:lnTo>
                    <a:pt x="45587" y="142701"/>
                  </a:lnTo>
                  <a:lnTo>
                    <a:pt x="50268" y="169449"/>
                  </a:lnTo>
                  <a:lnTo>
                    <a:pt x="54091" y="176911"/>
                  </a:lnTo>
                  <a:lnTo>
                    <a:pt x="56748" y="193558"/>
                  </a:lnTo>
                  <a:lnTo>
                    <a:pt x="57147" y="240907"/>
                  </a:lnTo>
                  <a:lnTo>
                    <a:pt x="59971" y="247475"/>
                  </a:lnTo>
                  <a:lnTo>
                    <a:pt x="63695" y="253922"/>
                  </a:lnTo>
                  <a:lnTo>
                    <a:pt x="66087" y="266685"/>
                  </a:lnTo>
                  <a:lnTo>
                    <a:pt x="66675" y="312033"/>
                  </a:lnTo>
                  <a:lnTo>
                    <a:pt x="66675" y="317892"/>
                  </a:lnTo>
                  <a:lnTo>
                    <a:pt x="69497" y="324024"/>
                  </a:lnTo>
                  <a:lnTo>
                    <a:pt x="74875" y="331528"/>
                  </a:lnTo>
                  <a:lnTo>
                    <a:pt x="76084" y="341414"/>
                  </a:lnTo>
                  <a:lnTo>
                    <a:pt x="76200" y="361950"/>
                  </a:lnTo>
                  <a:lnTo>
                    <a:pt x="85722" y="361950"/>
                  </a:lnTo>
                  <a:lnTo>
                    <a:pt x="66685" y="361950"/>
                  </a:lnTo>
                  <a:lnTo>
                    <a:pt x="66675" y="404679"/>
                  </a:lnTo>
                  <a:lnTo>
                    <a:pt x="67733" y="406311"/>
                  </a:lnTo>
                  <a:lnTo>
                    <a:pt x="69497" y="407399"/>
                  </a:lnTo>
                  <a:lnTo>
                    <a:pt x="71731" y="408125"/>
                  </a:lnTo>
                  <a:lnTo>
                    <a:pt x="73220" y="409666"/>
                  </a:lnTo>
                  <a:lnTo>
                    <a:pt x="75807" y="417649"/>
                  </a:lnTo>
                  <a:lnTo>
                    <a:pt x="76200" y="463558"/>
                  </a:lnTo>
                  <a:lnTo>
                    <a:pt x="76200" y="508116"/>
                  </a:lnTo>
                  <a:lnTo>
                    <a:pt x="76200" y="554615"/>
                  </a:lnTo>
                  <a:lnTo>
                    <a:pt x="76200" y="571500"/>
                  </a:lnTo>
                  <a:lnTo>
                    <a:pt x="85609" y="571500"/>
                  </a:lnTo>
                  <a:lnTo>
                    <a:pt x="85715" y="563299"/>
                  </a:lnTo>
                  <a:lnTo>
                    <a:pt x="86776" y="562858"/>
                  </a:lnTo>
                  <a:lnTo>
                    <a:pt x="104649" y="561976"/>
                  </a:lnTo>
                  <a:lnTo>
                    <a:pt x="112964" y="553774"/>
                  </a:lnTo>
                  <a:lnTo>
                    <a:pt x="118961" y="552842"/>
                  </a:lnTo>
                  <a:lnTo>
                    <a:pt x="165217" y="552450"/>
                  </a:lnTo>
                  <a:lnTo>
                    <a:pt x="201878" y="552450"/>
                  </a:lnTo>
                  <a:lnTo>
                    <a:pt x="208963" y="549628"/>
                  </a:lnTo>
                  <a:lnTo>
                    <a:pt x="212334" y="547394"/>
                  </a:lnTo>
                  <a:lnTo>
                    <a:pt x="227190" y="544249"/>
                  </a:lnTo>
                  <a:lnTo>
                    <a:pt x="273488" y="542960"/>
                  </a:lnTo>
                  <a:lnTo>
                    <a:pt x="308883" y="541869"/>
                  </a:lnTo>
                  <a:lnTo>
                    <a:pt x="339844" y="534724"/>
                  </a:lnTo>
                  <a:lnTo>
                    <a:pt x="386037" y="533516"/>
                  </a:lnTo>
                  <a:lnTo>
                    <a:pt x="432781" y="532349"/>
                  </a:lnTo>
                  <a:lnTo>
                    <a:pt x="476797" y="525200"/>
                  </a:lnTo>
                  <a:lnTo>
                    <a:pt x="521125" y="524050"/>
                  </a:lnTo>
                  <a:lnTo>
                    <a:pt x="562868" y="523898"/>
                  </a:lnTo>
                  <a:lnTo>
                    <a:pt x="600252" y="521057"/>
                  </a:lnTo>
                  <a:lnTo>
                    <a:pt x="647724" y="515233"/>
                  </a:lnTo>
                  <a:lnTo>
                    <a:pt x="695329" y="509410"/>
                  </a:lnTo>
                  <a:lnTo>
                    <a:pt x="742950" y="505429"/>
                  </a:lnTo>
                  <a:lnTo>
                    <a:pt x="789517" y="503846"/>
                  </a:lnTo>
                  <a:lnTo>
                    <a:pt x="829999" y="496634"/>
                  </a:lnTo>
                  <a:lnTo>
                    <a:pt x="868935" y="495476"/>
                  </a:lnTo>
                  <a:lnTo>
                    <a:pt x="885727" y="494320"/>
                  </a:lnTo>
                  <a:lnTo>
                    <a:pt x="930436" y="486368"/>
                  </a:lnTo>
                  <a:lnTo>
                    <a:pt x="963700" y="485810"/>
                  </a:lnTo>
                  <a:lnTo>
                    <a:pt x="970883" y="482968"/>
                  </a:lnTo>
                  <a:lnTo>
                    <a:pt x="977605" y="479236"/>
                  </a:lnTo>
                  <a:lnTo>
                    <a:pt x="987337" y="476076"/>
                  </a:lnTo>
                  <a:lnTo>
                    <a:pt x="1000125" y="4667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SMARTInkShape-729"/>
            <p:cNvSpPr/>
            <p:nvPr>
              <p:custDataLst>
                <p:tags r:id="rId244"/>
              </p:custDataLst>
            </p:nvPr>
          </p:nvSpPr>
          <p:spPr>
            <a:xfrm>
              <a:off x="6362700" y="2162175"/>
              <a:ext cx="704851" cy="19051"/>
            </a:xfrm>
            <a:custGeom>
              <a:avLst/>
              <a:gdLst/>
              <a:ahLst/>
              <a:cxnLst/>
              <a:rect l="0" t="0" r="0" b="0"/>
              <a:pathLst>
                <a:path w="704851" h="19051">
                  <a:moveTo>
                    <a:pt x="9525" y="9525"/>
                  </a:moveTo>
                  <a:lnTo>
                    <a:pt x="9525" y="9525"/>
                  </a:lnTo>
                  <a:lnTo>
                    <a:pt x="10" y="9525"/>
                  </a:lnTo>
                  <a:lnTo>
                    <a:pt x="0" y="3"/>
                  </a:lnTo>
                  <a:lnTo>
                    <a:pt x="14189" y="0"/>
                  </a:lnTo>
                  <a:lnTo>
                    <a:pt x="15809" y="1058"/>
                  </a:lnTo>
                  <a:lnTo>
                    <a:pt x="16890" y="2822"/>
                  </a:lnTo>
                  <a:lnTo>
                    <a:pt x="17610" y="5056"/>
                  </a:lnTo>
                  <a:lnTo>
                    <a:pt x="19148" y="6546"/>
                  </a:lnTo>
                  <a:lnTo>
                    <a:pt x="23680" y="8201"/>
                  </a:lnTo>
                  <a:lnTo>
                    <a:pt x="69853" y="9522"/>
                  </a:lnTo>
                  <a:lnTo>
                    <a:pt x="76201" y="12346"/>
                  </a:lnTo>
                  <a:lnTo>
                    <a:pt x="79376" y="14581"/>
                  </a:lnTo>
                  <a:lnTo>
                    <a:pt x="93956" y="17725"/>
                  </a:lnTo>
                  <a:lnTo>
                    <a:pt x="140837" y="19035"/>
                  </a:lnTo>
                  <a:lnTo>
                    <a:pt x="187873" y="19050"/>
                  </a:lnTo>
                  <a:lnTo>
                    <a:pt x="232044" y="19050"/>
                  </a:lnTo>
                  <a:lnTo>
                    <a:pt x="274384" y="19050"/>
                  </a:lnTo>
                  <a:lnTo>
                    <a:pt x="317578" y="19050"/>
                  </a:lnTo>
                  <a:lnTo>
                    <a:pt x="360102" y="19050"/>
                  </a:lnTo>
                  <a:lnTo>
                    <a:pt x="403302" y="19050"/>
                  </a:lnTo>
                  <a:lnTo>
                    <a:pt x="448972" y="19050"/>
                  </a:lnTo>
                  <a:lnTo>
                    <a:pt x="492652" y="19050"/>
                  </a:lnTo>
                  <a:lnTo>
                    <a:pt x="536843" y="19050"/>
                  </a:lnTo>
                  <a:lnTo>
                    <a:pt x="584031" y="17992"/>
                  </a:lnTo>
                  <a:lnTo>
                    <a:pt x="602237" y="11511"/>
                  </a:lnTo>
                  <a:lnTo>
                    <a:pt x="646919" y="9577"/>
                  </a:lnTo>
                  <a:lnTo>
                    <a:pt x="691258" y="9526"/>
                  </a:lnTo>
                  <a:lnTo>
                    <a:pt x="704850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0" name="SMARTInkShape-Group130"/>
          <p:cNvGrpSpPr/>
          <p:nvPr/>
        </p:nvGrpSpPr>
        <p:grpSpPr>
          <a:xfrm>
            <a:off x="200028" y="1790700"/>
            <a:ext cx="704444" cy="314198"/>
            <a:chOff x="200028" y="1790700"/>
            <a:chExt cx="704444" cy="314198"/>
          </a:xfrm>
        </p:grpSpPr>
        <p:sp>
          <p:nvSpPr>
            <p:cNvPr id="54" name="SMARTInkShape-730"/>
            <p:cNvSpPr/>
            <p:nvPr>
              <p:custDataLst>
                <p:tags r:id="rId221"/>
              </p:custDataLst>
            </p:nvPr>
          </p:nvSpPr>
          <p:spPr>
            <a:xfrm>
              <a:off x="781050" y="1814082"/>
              <a:ext cx="123422" cy="148058"/>
            </a:xfrm>
            <a:custGeom>
              <a:avLst/>
              <a:gdLst/>
              <a:ahLst/>
              <a:cxnLst/>
              <a:rect l="0" t="0" r="0" b="0"/>
              <a:pathLst>
                <a:path w="123422" h="148058">
                  <a:moveTo>
                    <a:pt x="38100" y="14718"/>
                  </a:moveTo>
                  <a:lnTo>
                    <a:pt x="38100" y="14718"/>
                  </a:lnTo>
                  <a:lnTo>
                    <a:pt x="29899" y="14718"/>
                  </a:lnTo>
                  <a:lnTo>
                    <a:pt x="29458" y="15776"/>
                  </a:lnTo>
                  <a:lnTo>
                    <a:pt x="27540" y="31586"/>
                  </a:lnTo>
                  <a:lnTo>
                    <a:pt x="22036" y="40412"/>
                  </a:lnTo>
                  <a:lnTo>
                    <a:pt x="19640" y="52876"/>
                  </a:lnTo>
                  <a:lnTo>
                    <a:pt x="19053" y="94093"/>
                  </a:lnTo>
                  <a:lnTo>
                    <a:pt x="21874" y="100443"/>
                  </a:lnTo>
                  <a:lnTo>
                    <a:pt x="25597" y="106793"/>
                  </a:lnTo>
                  <a:lnTo>
                    <a:pt x="27987" y="119493"/>
                  </a:lnTo>
                  <a:lnTo>
                    <a:pt x="28183" y="122668"/>
                  </a:lnTo>
                  <a:lnTo>
                    <a:pt x="31223" y="129018"/>
                  </a:lnTo>
                  <a:lnTo>
                    <a:pt x="36742" y="136662"/>
                  </a:lnTo>
                  <a:lnTo>
                    <a:pt x="37697" y="143042"/>
                  </a:lnTo>
                  <a:lnTo>
                    <a:pt x="38890" y="144717"/>
                  </a:lnTo>
                  <a:lnTo>
                    <a:pt x="40743" y="145834"/>
                  </a:lnTo>
                  <a:lnTo>
                    <a:pt x="47777" y="147774"/>
                  </a:lnTo>
                  <a:lnTo>
                    <a:pt x="61779" y="148057"/>
                  </a:lnTo>
                  <a:lnTo>
                    <a:pt x="63411" y="147002"/>
                  </a:lnTo>
                  <a:lnTo>
                    <a:pt x="64499" y="145241"/>
                  </a:lnTo>
                  <a:lnTo>
                    <a:pt x="65224" y="143008"/>
                  </a:lnTo>
                  <a:lnTo>
                    <a:pt x="76291" y="129104"/>
                  </a:lnTo>
                  <a:lnTo>
                    <a:pt x="100627" y="103538"/>
                  </a:lnTo>
                  <a:lnTo>
                    <a:pt x="106778" y="90902"/>
                  </a:lnTo>
                  <a:lnTo>
                    <a:pt x="110957" y="84561"/>
                  </a:lnTo>
                  <a:lnTo>
                    <a:pt x="113309" y="75041"/>
                  </a:lnTo>
                  <a:lnTo>
                    <a:pt x="115065" y="64459"/>
                  </a:lnTo>
                  <a:lnTo>
                    <a:pt x="122462" y="41442"/>
                  </a:lnTo>
                  <a:lnTo>
                    <a:pt x="123421" y="30985"/>
                  </a:lnTo>
                  <a:lnTo>
                    <a:pt x="120823" y="24417"/>
                  </a:lnTo>
                  <a:lnTo>
                    <a:pt x="115589" y="16634"/>
                  </a:lnTo>
                  <a:lnTo>
                    <a:pt x="114682" y="10229"/>
                  </a:lnTo>
                  <a:lnTo>
                    <a:pt x="113496" y="8551"/>
                  </a:lnTo>
                  <a:lnTo>
                    <a:pt x="111647" y="7431"/>
                  </a:lnTo>
                  <a:lnTo>
                    <a:pt x="109357" y="6685"/>
                  </a:lnTo>
                  <a:lnTo>
                    <a:pt x="101076" y="579"/>
                  </a:lnTo>
                  <a:lnTo>
                    <a:pt x="99134" y="0"/>
                  </a:lnTo>
                  <a:lnTo>
                    <a:pt x="97839" y="673"/>
                  </a:lnTo>
                  <a:lnTo>
                    <a:pt x="96976" y="2179"/>
                  </a:lnTo>
                  <a:lnTo>
                    <a:pt x="90373" y="3854"/>
                  </a:lnTo>
                  <a:lnTo>
                    <a:pt x="81441" y="5656"/>
                  </a:lnTo>
                  <a:lnTo>
                    <a:pt x="49732" y="21634"/>
                  </a:lnTo>
                  <a:lnTo>
                    <a:pt x="45855" y="22503"/>
                  </a:lnTo>
                  <a:lnTo>
                    <a:pt x="0" y="5281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SMARTInkShape-731"/>
            <p:cNvSpPr/>
            <p:nvPr>
              <p:custDataLst>
                <p:tags r:id="rId222"/>
              </p:custDataLst>
            </p:nvPr>
          </p:nvSpPr>
          <p:spPr>
            <a:xfrm>
              <a:off x="638175" y="1952625"/>
              <a:ext cx="76201" cy="19051"/>
            </a:xfrm>
            <a:custGeom>
              <a:avLst/>
              <a:gdLst/>
              <a:ahLst/>
              <a:cxnLst/>
              <a:rect l="0" t="0" r="0" b="0"/>
              <a:pathLst>
                <a:path w="76201" h="19051">
                  <a:moveTo>
                    <a:pt x="0" y="9525"/>
                  </a:moveTo>
                  <a:lnTo>
                    <a:pt x="0" y="9525"/>
                  </a:lnTo>
                  <a:lnTo>
                    <a:pt x="0" y="18934"/>
                  </a:lnTo>
                  <a:lnTo>
                    <a:pt x="31881" y="19050"/>
                  </a:lnTo>
                  <a:lnTo>
                    <a:pt x="38158" y="16227"/>
                  </a:lnTo>
                  <a:lnTo>
                    <a:pt x="44476" y="12504"/>
                  </a:lnTo>
                  <a:lnTo>
                    <a:pt x="53983" y="9349"/>
                  </a:lnTo>
                  <a:lnTo>
                    <a:pt x="63502" y="3240"/>
                  </a:lnTo>
                  <a:lnTo>
                    <a:pt x="7620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SMARTInkShape-732"/>
            <p:cNvSpPr/>
            <p:nvPr>
              <p:custDataLst>
                <p:tags r:id="rId223"/>
              </p:custDataLst>
            </p:nvPr>
          </p:nvSpPr>
          <p:spPr>
            <a:xfrm>
              <a:off x="638175" y="1885950"/>
              <a:ext cx="66676" cy="19051"/>
            </a:xfrm>
            <a:custGeom>
              <a:avLst/>
              <a:gdLst/>
              <a:ahLst/>
              <a:cxnLst/>
              <a:rect l="0" t="0" r="0" b="0"/>
              <a:pathLst>
                <a:path w="66676" h="19051">
                  <a:moveTo>
                    <a:pt x="0" y="0"/>
                  </a:moveTo>
                  <a:lnTo>
                    <a:pt x="0" y="0"/>
                  </a:lnTo>
                  <a:lnTo>
                    <a:pt x="45418" y="0"/>
                  </a:lnTo>
                  <a:lnTo>
                    <a:pt x="55396" y="0"/>
                  </a:lnTo>
                  <a:lnTo>
                    <a:pt x="66237" y="9133"/>
                  </a:lnTo>
                  <a:lnTo>
                    <a:pt x="66675" y="19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" name="SMARTInkShape-733"/>
            <p:cNvSpPr/>
            <p:nvPr>
              <p:custDataLst>
                <p:tags r:id="rId224"/>
              </p:custDataLst>
            </p:nvPr>
          </p:nvSpPr>
          <p:spPr>
            <a:xfrm>
              <a:off x="476250" y="1971803"/>
              <a:ext cx="85715" cy="133095"/>
            </a:xfrm>
            <a:custGeom>
              <a:avLst/>
              <a:gdLst/>
              <a:ahLst/>
              <a:cxnLst/>
              <a:rect l="0" t="0" r="0" b="0"/>
              <a:pathLst>
                <a:path w="85715" h="133095">
                  <a:moveTo>
                    <a:pt x="0" y="37972"/>
                  </a:moveTo>
                  <a:lnTo>
                    <a:pt x="0" y="37972"/>
                  </a:lnTo>
                  <a:lnTo>
                    <a:pt x="0" y="82691"/>
                  </a:lnTo>
                  <a:lnTo>
                    <a:pt x="0" y="107833"/>
                  </a:lnTo>
                  <a:lnTo>
                    <a:pt x="1058" y="109946"/>
                  </a:lnTo>
                  <a:lnTo>
                    <a:pt x="2822" y="111354"/>
                  </a:lnTo>
                  <a:lnTo>
                    <a:pt x="5056" y="112294"/>
                  </a:lnTo>
                  <a:lnTo>
                    <a:pt x="6546" y="113978"/>
                  </a:lnTo>
                  <a:lnTo>
                    <a:pt x="9133" y="122208"/>
                  </a:lnTo>
                  <a:lnTo>
                    <a:pt x="17692" y="131767"/>
                  </a:lnTo>
                  <a:lnTo>
                    <a:pt x="27132" y="133094"/>
                  </a:lnTo>
                  <a:lnTo>
                    <a:pt x="36649" y="125010"/>
                  </a:lnTo>
                  <a:lnTo>
                    <a:pt x="42727" y="124086"/>
                  </a:lnTo>
                  <a:lnTo>
                    <a:pt x="44360" y="122898"/>
                  </a:lnTo>
                  <a:lnTo>
                    <a:pt x="45448" y="121048"/>
                  </a:lnTo>
                  <a:lnTo>
                    <a:pt x="46174" y="118756"/>
                  </a:lnTo>
                  <a:lnTo>
                    <a:pt x="57795" y="104414"/>
                  </a:lnTo>
                  <a:lnTo>
                    <a:pt x="62728" y="98194"/>
                  </a:lnTo>
                  <a:lnTo>
                    <a:pt x="68717" y="85577"/>
                  </a:lnTo>
                  <a:lnTo>
                    <a:pt x="72874" y="79238"/>
                  </a:lnTo>
                  <a:lnTo>
                    <a:pt x="76273" y="69719"/>
                  </a:lnTo>
                  <a:lnTo>
                    <a:pt x="82454" y="60196"/>
                  </a:lnTo>
                  <a:lnTo>
                    <a:pt x="84756" y="50672"/>
                  </a:lnTo>
                  <a:lnTo>
                    <a:pt x="85714" y="20803"/>
                  </a:lnTo>
                  <a:lnTo>
                    <a:pt x="71535" y="4782"/>
                  </a:lnTo>
                  <a:lnTo>
                    <a:pt x="66013" y="2054"/>
                  </a:lnTo>
                  <a:lnTo>
                    <a:pt x="52612" y="0"/>
                  </a:lnTo>
                  <a:lnTo>
                    <a:pt x="50950" y="1016"/>
                  </a:lnTo>
                  <a:lnTo>
                    <a:pt x="49842" y="2751"/>
                  </a:lnTo>
                  <a:lnTo>
                    <a:pt x="49103" y="4966"/>
                  </a:lnTo>
                  <a:lnTo>
                    <a:pt x="47552" y="6443"/>
                  </a:lnTo>
                  <a:lnTo>
                    <a:pt x="37458" y="11636"/>
                  </a:lnTo>
                  <a:lnTo>
                    <a:pt x="34497" y="14064"/>
                  </a:lnTo>
                  <a:lnTo>
                    <a:pt x="31207" y="19585"/>
                  </a:lnTo>
                  <a:lnTo>
                    <a:pt x="29095" y="26697"/>
                  </a:lnTo>
                  <a:lnTo>
                    <a:pt x="20420" y="36494"/>
                  </a:lnTo>
                  <a:lnTo>
                    <a:pt x="21022" y="36987"/>
                  </a:lnTo>
                  <a:lnTo>
                    <a:pt x="28575" y="3797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8" name="SMARTInkShape-734"/>
            <p:cNvSpPr/>
            <p:nvPr>
              <p:custDataLst>
                <p:tags r:id="rId225"/>
              </p:custDataLst>
            </p:nvPr>
          </p:nvSpPr>
          <p:spPr>
            <a:xfrm>
              <a:off x="200028" y="1933575"/>
              <a:ext cx="152398" cy="28576"/>
            </a:xfrm>
            <a:custGeom>
              <a:avLst/>
              <a:gdLst/>
              <a:ahLst/>
              <a:cxnLst/>
              <a:rect l="0" t="0" r="0" b="0"/>
              <a:pathLst>
                <a:path w="152398" h="28576">
                  <a:moveTo>
                    <a:pt x="76197" y="0"/>
                  </a:moveTo>
                  <a:lnTo>
                    <a:pt x="76197" y="0"/>
                  </a:lnTo>
                  <a:lnTo>
                    <a:pt x="28815" y="0"/>
                  </a:lnTo>
                  <a:lnTo>
                    <a:pt x="0" y="0"/>
                  </a:lnTo>
                  <a:lnTo>
                    <a:pt x="31796" y="0"/>
                  </a:lnTo>
                  <a:lnTo>
                    <a:pt x="38119" y="2822"/>
                  </a:lnTo>
                  <a:lnTo>
                    <a:pt x="44457" y="6546"/>
                  </a:lnTo>
                  <a:lnTo>
                    <a:pt x="55033" y="8642"/>
                  </a:lnTo>
                  <a:lnTo>
                    <a:pt x="95495" y="12296"/>
                  </a:lnTo>
                  <a:lnTo>
                    <a:pt x="115639" y="17716"/>
                  </a:lnTo>
                  <a:lnTo>
                    <a:pt x="136356" y="19845"/>
                  </a:lnTo>
                  <a:lnTo>
                    <a:pt x="152397" y="285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SMARTInkShape-735"/>
            <p:cNvSpPr/>
            <p:nvPr>
              <p:custDataLst>
                <p:tags r:id="rId226"/>
              </p:custDataLst>
            </p:nvPr>
          </p:nvSpPr>
          <p:spPr>
            <a:xfrm>
              <a:off x="247650" y="1790700"/>
              <a:ext cx="171451" cy="266701"/>
            </a:xfrm>
            <a:custGeom>
              <a:avLst/>
              <a:gdLst/>
              <a:ahLst/>
              <a:cxnLst/>
              <a:rect l="0" t="0" r="0" b="0"/>
              <a:pathLst>
                <a:path w="171451" h="266701">
                  <a:moveTo>
                    <a:pt x="38100" y="0"/>
                  </a:moveTo>
                  <a:lnTo>
                    <a:pt x="38100" y="0"/>
                  </a:lnTo>
                  <a:lnTo>
                    <a:pt x="38100" y="8201"/>
                  </a:lnTo>
                  <a:lnTo>
                    <a:pt x="33044" y="14189"/>
                  </a:lnTo>
                  <a:lnTo>
                    <a:pt x="32612" y="16868"/>
                  </a:lnTo>
                  <a:lnTo>
                    <a:pt x="33383" y="19712"/>
                  </a:lnTo>
                  <a:lnTo>
                    <a:pt x="34955" y="22666"/>
                  </a:lnTo>
                  <a:lnTo>
                    <a:pt x="37824" y="49515"/>
                  </a:lnTo>
                  <a:lnTo>
                    <a:pt x="38076" y="74794"/>
                  </a:lnTo>
                  <a:lnTo>
                    <a:pt x="35267" y="83689"/>
                  </a:lnTo>
                  <a:lnTo>
                    <a:pt x="31549" y="92228"/>
                  </a:lnTo>
                  <a:lnTo>
                    <a:pt x="27594" y="137494"/>
                  </a:lnTo>
                  <a:lnTo>
                    <a:pt x="19939" y="168164"/>
                  </a:lnTo>
                  <a:lnTo>
                    <a:pt x="19167" y="192197"/>
                  </a:lnTo>
                  <a:lnTo>
                    <a:pt x="16280" y="199368"/>
                  </a:lnTo>
                  <a:lnTo>
                    <a:pt x="12527" y="206083"/>
                  </a:lnTo>
                  <a:lnTo>
                    <a:pt x="10118" y="219017"/>
                  </a:lnTo>
                  <a:lnTo>
                    <a:pt x="9642" y="231764"/>
                  </a:lnTo>
                  <a:lnTo>
                    <a:pt x="6755" y="238120"/>
                  </a:lnTo>
                  <a:lnTo>
                    <a:pt x="1334" y="245768"/>
                  </a:lnTo>
                  <a:lnTo>
                    <a:pt x="10" y="257044"/>
                  </a:lnTo>
                  <a:lnTo>
                    <a:pt x="0" y="266665"/>
                  </a:lnTo>
                  <a:lnTo>
                    <a:pt x="44721" y="266700"/>
                  </a:lnTo>
                  <a:lnTo>
                    <a:pt x="60361" y="266700"/>
                  </a:lnTo>
                  <a:lnTo>
                    <a:pt x="66691" y="263878"/>
                  </a:lnTo>
                  <a:lnTo>
                    <a:pt x="73032" y="260154"/>
                  </a:lnTo>
                  <a:lnTo>
                    <a:pt x="85726" y="257764"/>
                  </a:lnTo>
                  <a:lnTo>
                    <a:pt x="98425" y="257291"/>
                  </a:lnTo>
                  <a:lnTo>
                    <a:pt x="104775" y="254404"/>
                  </a:lnTo>
                  <a:lnTo>
                    <a:pt x="111125" y="250652"/>
                  </a:lnTo>
                  <a:lnTo>
                    <a:pt x="123825" y="248243"/>
                  </a:lnTo>
                  <a:lnTo>
                    <a:pt x="136525" y="247767"/>
                  </a:lnTo>
                  <a:lnTo>
                    <a:pt x="142875" y="244880"/>
                  </a:lnTo>
                  <a:lnTo>
                    <a:pt x="149225" y="241127"/>
                  </a:lnTo>
                  <a:lnTo>
                    <a:pt x="160044" y="238520"/>
                  </a:lnTo>
                  <a:lnTo>
                    <a:pt x="166424" y="238242"/>
                  </a:lnTo>
                  <a:lnTo>
                    <a:pt x="168099" y="237145"/>
                  </a:lnTo>
                  <a:lnTo>
                    <a:pt x="169216" y="235355"/>
                  </a:lnTo>
                  <a:lnTo>
                    <a:pt x="171450" y="2286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267" name="SMARTInkShape-Group131"/>
          <p:cNvGrpSpPr/>
          <p:nvPr/>
        </p:nvGrpSpPr>
        <p:grpSpPr>
          <a:xfrm>
            <a:off x="200025" y="2276475"/>
            <a:ext cx="371476" cy="361951"/>
            <a:chOff x="200025" y="2276475"/>
            <a:chExt cx="371476" cy="361951"/>
          </a:xfrm>
        </p:grpSpPr>
        <p:sp>
          <p:nvSpPr>
            <p:cNvPr id="61" name="SMARTInkShape-736"/>
            <p:cNvSpPr/>
            <p:nvPr>
              <p:custDataLst>
                <p:tags r:id="rId216"/>
              </p:custDataLst>
            </p:nvPr>
          </p:nvSpPr>
          <p:spPr>
            <a:xfrm>
              <a:off x="523875" y="2390775"/>
              <a:ext cx="47626" cy="9526"/>
            </a:xfrm>
            <a:custGeom>
              <a:avLst/>
              <a:gdLst/>
              <a:ahLst/>
              <a:cxnLst/>
              <a:rect l="0" t="0" r="0" b="0"/>
              <a:pathLst>
                <a:path w="47626" h="9526">
                  <a:moveTo>
                    <a:pt x="0" y="0"/>
                  </a:moveTo>
                  <a:lnTo>
                    <a:pt x="0" y="0"/>
                  </a:lnTo>
                  <a:lnTo>
                    <a:pt x="0" y="9522"/>
                  </a:lnTo>
                  <a:lnTo>
                    <a:pt x="33480" y="9525"/>
                  </a:lnTo>
                  <a:lnTo>
                    <a:pt x="35020" y="8467"/>
                  </a:lnTo>
                  <a:lnTo>
                    <a:pt x="36046" y="6703"/>
                  </a:lnTo>
                  <a:lnTo>
                    <a:pt x="36731" y="4469"/>
                  </a:lnTo>
                  <a:lnTo>
                    <a:pt x="38246" y="2979"/>
                  </a:lnTo>
                  <a:lnTo>
                    <a:pt x="4762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" name="SMARTInkShape-737"/>
            <p:cNvSpPr/>
            <p:nvPr>
              <p:custDataLst>
                <p:tags r:id="rId217"/>
              </p:custDataLst>
            </p:nvPr>
          </p:nvSpPr>
          <p:spPr>
            <a:xfrm>
              <a:off x="514350" y="2333625"/>
              <a:ext cx="57151" cy="9526"/>
            </a:xfrm>
            <a:custGeom>
              <a:avLst/>
              <a:gdLst/>
              <a:ahLst/>
              <a:cxnLst/>
              <a:rect l="0" t="0" r="0" b="0"/>
              <a:pathLst>
                <a:path w="57151" h="9526">
                  <a:moveTo>
                    <a:pt x="0" y="0"/>
                  </a:moveTo>
                  <a:lnTo>
                    <a:pt x="0" y="0"/>
                  </a:lnTo>
                  <a:lnTo>
                    <a:pt x="47222" y="0"/>
                  </a:lnTo>
                  <a:lnTo>
                    <a:pt x="55791" y="0"/>
                  </a:lnTo>
                  <a:lnTo>
                    <a:pt x="56244" y="1058"/>
                  </a:lnTo>
                  <a:lnTo>
                    <a:pt x="57150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" name="SMARTInkShape-738"/>
            <p:cNvSpPr/>
            <p:nvPr>
              <p:custDataLst>
                <p:tags r:id="rId218"/>
              </p:custDataLst>
            </p:nvPr>
          </p:nvSpPr>
          <p:spPr>
            <a:xfrm>
              <a:off x="371475" y="2428875"/>
              <a:ext cx="53090" cy="47626"/>
            </a:xfrm>
            <a:custGeom>
              <a:avLst/>
              <a:gdLst/>
              <a:ahLst/>
              <a:cxnLst/>
              <a:rect l="0" t="0" r="0" b="0"/>
              <a:pathLst>
                <a:path w="53090" h="47626">
                  <a:moveTo>
                    <a:pt x="0" y="0"/>
                  </a:moveTo>
                  <a:lnTo>
                    <a:pt x="0" y="0"/>
                  </a:lnTo>
                  <a:lnTo>
                    <a:pt x="0" y="28063"/>
                  </a:lnTo>
                  <a:lnTo>
                    <a:pt x="8201" y="36731"/>
                  </a:lnTo>
                  <a:lnTo>
                    <a:pt x="9409" y="46181"/>
                  </a:lnTo>
                  <a:lnTo>
                    <a:pt x="10506" y="46662"/>
                  </a:lnTo>
                  <a:lnTo>
                    <a:pt x="33236" y="47625"/>
                  </a:lnTo>
                  <a:lnTo>
                    <a:pt x="34857" y="46566"/>
                  </a:lnTo>
                  <a:lnTo>
                    <a:pt x="35938" y="44803"/>
                  </a:lnTo>
                  <a:lnTo>
                    <a:pt x="37673" y="39424"/>
                  </a:lnTo>
                  <a:lnTo>
                    <a:pt x="40732" y="38688"/>
                  </a:lnTo>
                  <a:lnTo>
                    <a:pt x="43030" y="38492"/>
                  </a:lnTo>
                  <a:lnTo>
                    <a:pt x="44562" y="37303"/>
                  </a:lnTo>
                  <a:lnTo>
                    <a:pt x="47222" y="29933"/>
                  </a:lnTo>
                  <a:lnTo>
                    <a:pt x="47505" y="23921"/>
                  </a:lnTo>
                  <a:lnTo>
                    <a:pt x="48604" y="22297"/>
                  </a:lnTo>
                  <a:lnTo>
                    <a:pt x="50394" y="21215"/>
                  </a:lnTo>
                  <a:lnTo>
                    <a:pt x="52646" y="20493"/>
                  </a:lnTo>
                  <a:lnTo>
                    <a:pt x="53089" y="18954"/>
                  </a:lnTo>
                  <a:lnTo>
                    <a:pt x="47900" y="9955"/>
                  </a:lnTo>
                  <a:lnTo>
                    <a:pt x="47649" y="1362"/>
                  </a:lnTo>
                  <a:lnTo>
                    <a:pt x="46583" y="908"/>
                  </a:lnTo>
                  <a:lnTo>
                    <a:pt x="20412" y="0"/>
                  </a:lnTo>
                  <a:lnTo>
                    <a:pt x="19958" y="1058"/>
                  </a:lnTo>
                  <a:lnTo>
                    <a:pt x="19170" y="8201"/>
                  </a:lnTo>
                  <a:lnTo>
                    <a:pt x="9525" y="19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264" name="SMARTInkShape-739"/>
            <p:cNvSpPr/>
            <p:nvPr>
              <p:custDataLst>
                <p:tags r:id="rId219"/>
              </p:custDataLst>
            </p:nvPr>
          </p:nvSpPr>
          <p:spPr>
            <a:xfrm>
              <a:off x="238125" y="2305050"/>
              <a:ext cx="57148" cy="142876"/>
            </a:xfrm>
            <a:custGeom>
              <a:avLst/>
              <a:gdLst/>
              <a:ahLst/>
              <a:cxnLst/>
              <a:rect l="0" t="0" r="0" b="0"/>
              <a:pathLst>
                <a:path w="57148" h="142876">
                  <a:moveTo>
                    <a:pt x="0" y="0"/>
                  </a:moveTo>
                  <a:lnTo>
                    <a:pt x="0" y="0"/>
                  </a:lnTo>
                  <a:lnTo>
                    <a:pt x="14189" y="0"/>
                  </a:lnTo>
                  <a:lnTo>
                    <a:pt x="15810" y="1058"/>
                  </a:lnTo>
                  <a:lnTo>
                    <a:pt x="16890" y="2822"/>
                  </a:lnTo>
                  <a:lnTo>
                    <a:pt x="17610" y="5056"/>
                  </a:lnTo>
                  <a:lnTo>
                    <a:pt x="19148" y="6546"/>
                  </a:lnTo>
                  <a:lnTo>
                    <a:pt x="28666" y="10322"/>
                  </a:lnTo>
                  <a:lnTo>
                    <a:pt x="35893" y="15994"/>
                  </a:lnTo>
                  <a:lnTo>
                    <a:pt x="41705" y="17692"/>
                  </a:lnTo>
                  <a:lnTo>
                    <a:pt x="43678" y="19203"/>
                  </a:lnTo>
                  <a:lnTo>
                    <a:pt x="55095" y="38746"/>
                  </a:lnTo>
                  <a:lnTo>
                    <a:pt x="57126" y="63769"/>
                  </a:lnTo>
                  <a:lnTo>
                    <a:pt x="57147" y="74354"/>
                  </a:lnTo>
                  <a:lnTo>
                    <a:pt x="50603" y="83440"/>
                  </a:lnTo>
                  <a:lnTo>
                    <a:pt x="48507" y="92339"/>
                  </a:lnTo>
                  <a:lnTo>
                    <a:pt x="48017" y="98542"/>
                  </a:lnTo>
                  <a:lnTo>
                    <a:pt x="44977" y="104827"/>
                  </a:lnTo>
                  <a:lnTo>
                    <a:pt x="42685" y="107985"/>
                  </a:lnTo>
                  <a:lnTo>
                    <a:pt x="37315" y="111493"/>
                  </a:lnTo>
                  <a:lnTo>
                    <a:pt x="34402" y="112429"/>
                  </a:lnTo>
                  <a:lnTo>
                    <a:pt x="32460" y="114111"/>
                  </a:lnTo>
                  <a:lnTo>
                    <a:pt x="30301" y="118802"/>
                  </a:lnTo>
                  <a:lnTo>
                    <a:pt x="28668" y="120476"/>
                  </a:lnTo>
                  <a:lnTo>
                    <a:pt x="11286" y="131895"/>
                  </a:lnTo>
                  <a:lnTo>
                    <a:pt x="0" y="1428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265" name="SMARTInkShape-740"/>
            <p:cNvSpPr/>
            <p:nvPr>
              <p:custDataLst>
                <p:tags r:id="rId220"/>
              </p:custDataLst>
            </p:nvPr>
          </p:nvSpPr>
          <p:spPr>
            <a:xfrm>
              <a:off x="200025" y="2276475"/>
              <a:ext cx="85722" cy="361951"/>
            </a:xfrm>
            <a:custGeom>
              <a:avLst/>
              <a:gdLst/>
              <a:ahLst/>
              <a:cxnLst/>
              <a:rect l="0" t="0" r="0" b="0"/>
              <a:pathLst>
                <a:path w="85722" h="361951">
                  <a:moveTo>
                    <a:pt x="57150" y="0"/>
                  </a:moveTo>
                  <a:lnTo>
                    <a:pt x="57150" y="0"/>
                  </a:lnTo>
                  <a:lnTo>
                    <a:pt x="47635" y="0"/>
                  </a:lnTo>
                  <a:lnTo>
                    <a:pt x="57150" y="0"/>
                  </a:lnTo>
                  <a:lnTo>
                    <a:pt x="48949" y="0"/>
                  </a:lnTo>
                  <a:lnTo>
                    <a:pt x="39540" y="8201"/>
                  </a:lnTo>
                  <a:lnTo>
                    <a:pt x="37326" y="16868"/>
                  </a:lnTo>
                  <a:lnTo>
                    <a:pt x="31638" y="25694"/>
                  </a:lnTo>
                  <a:lnTo>
                    <a:pt x="28424" y="35012"/>
                  </a:lnTo>
                  <a:lnTo>
                    <a:pt x="22298" y="45534"/>
                  </a:lnTo>
                  <a:lnTo>
                    <a:pt x="18954" y="60528"/>
                  </a:lnTo>
                  <a:lnTo>
                    <a:pt x="12789" y="73203"/>
                  </a:lnTo>
                  <a:lnTo>
                    <a:pt x="9582" y="116933"/>
                  </a:lnTo>
                  <a:lnTo>
                    <a:pt x="9536" y="135164"/>
                  </a:lnTo>
                  <a:lnTo>
                    <a:pt x="12352" y="142270"/>
                  </a:lnTo>
                  <a:lnTo>
                    <a:pt x="16073" y="148956"/>
                  </a:lnTo>
                  <a:lnTo>
                    <a:pt x="19226" y="158670"/>
                  </a:lnTo>
                  <a:lnTo>
                    <a:pt x="35474" y="180970"/>
                  </a:lnTo>
                  <a:lnTo>
                    <a:pt x="37991" y="187323"/>
                  </a:lnTo>
                  <a:lnTo>
                    <a:pt x="63906" y="219075"/>
                  </a:lnTo>
                  <a:lnTo>
                    <a:pt x="66503" y="225425"/>
                  </a:lnTo>
                  <a:lnTo>
                    <a:pt x="83079" y="247650"/>
                  </a:lnTo>
                  <a:lnTo>
                    <a:pt x="85377" y="263525"/>
                  </a:lnTo>
                  <a:lnTo>
                    <a:pt x="85721" y="298450"/>
                  </a:lnTo>
                  <a:lnTo>
                    <a:pt x="82901" y="304800"/>
                  </a:lnTo>
                  <a:lnTo>
                    <a:pt x="69915" y="321558"/>
                  </a:lnTo>
                  <a:lnTo>
                    <a:pt x="68115" y="327417"/>
                  </a:lnTo>
                  <a:lnTo>
                    <a:pt x="66577" y="329403"/>
                  </a:lnTo>
                  <a:lnTo>
                    <a:pt x="24314" y="358623"/>
                  </a:lnTo>
                  <a:lnTo>
                    <a:pt x="0" y="3619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274" name="SMARTInkShape-Group132"/>
          <p:cNvGrpSpPr/>
          <p:nvPr/>
        </p:nvGrpSpPr>
        <p:grpSpPr>
          <a:xfrm>
            <a:off x="685803" y="2066925"/>
            <a:ext cx="790573" cy="600073"/>
            <a:chOff x="685803" y="2066925"/>
            <a:chExt cx="790573" cy="600073"/>
          </a:xfrm>
        </p:grpSpPr>
        <p:sp>
          <p:nvSpPr>
            <p:cNvPr id="11268" name="SMARTInkShape-741"/>
            <p:cNvSpPr/>
            <p:nvPr>
              <p:custDataLst>
                <p:tags r:id="rId210"/>
              </p:custDataLst>
            </p:nvPr>
          </p:nvSpPr>
          <p:spPr>
            <a:xfrm>
              <a:off x="1400175" y="2409825"/>
              <a:ext cx="76201" cy="114301"/>
            </a:xfrm>
            <a:custGeom>
              <a:avLst/>
              <a:gdLst/>
              <a:ahLst/>
              <a:cxnLst/>
              <a:rect l="0" t="0" r="0" b="0"/>
              <a:pathLst>
                <a:path w="76201" h="114301">
                  <a:moveTo>
                    <a:pt x="0" y="19050"/>
                  </a:moveTo>
                  <a:lnTo>
                    <a:pt x="0" y="19050"/>
                  </a:lnTo>
                  <a:lnTo>
                    <a:pt x="0" y="1"/>
                  </a:lnTo>
                  <a:lnTo>
                    <a:pt x="8201" y="0"/>
                  </a:lnTo>
                  <a:lnTo>
                    <a:pt x="8642" y="1058"/>
                  </a:lnTo>
                  <a:lnTo>
                    <a:pt x="9132" y="5056"/>
                  </a:lnTo>
                  <a:lnTo>
                    <a:pt x="10322" y="6546"/>
                  </a:lnTo>
                  <a:lnTo>
                    <a:pt x="18931" y="9491"/>
                  </a:lnTo>
                  <a:lnTo>
                    <a:pt x="28575" y="19050"/>
                  </a:lnTo>
                  <a:lnTo>
                    <a:pt x="42764" y="19050"/>
                  </a:lnTo>
                  <a:lnTo>
                    <a:pt x="44384" y="17992"/>
                  </a:lnTo>
                  <a:lnTo>
                    <a:pt x="45465" y="16228"/>
                  </a:lnTo>
                  <a:lnTo>
                    <a:pt x="47499" y="9917"/>
                  </a:lnTo>
                  <a:lnTo>
                    <a:pt x="65316" y="9526"/>
                  </a:lnTo>
                  <a:lnTo>
                    <a:pt x="65769" y="10584"/>
                  </a:lnTo>
                  <a:lnTo>
                    <a:pt x="66273" y="14581"/>
                  </a:lnTo>
                  <a:lnTo>
                    <a:pt x="67465" y="16071"/>
                  </a:lnTo>
                  <a:lnTo>
                    <a:pt x="75797" y="18934"/>
                  </a:lnTo>
                  <a:lnTo>
                    <a:pt x="76200" y="65197"/>
                  </a:lnTo>
                  <a:lnTo>
                    <a:pt x="76200" y="79803"/>
                  </a:lnTo>
                  <a:lnTo>
                    <a:pt x="73378" y="85915"/>
                  </a:lnTo>
                  <a:lnTo>
                    <a:pt x="53534" y="108346"/>
                  </a:lnTo>
                  <a:lnTo>
                    <a:pt x="47429" y="111654"/>
                  </a:lnTo>
                  <a:lnTo>
                    <a:pt x="38100" y="1143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269" name="SMARTInkShape-742"/>
            <p:cNvSpPr/>
            <p:nvPr>
              <p:custDataLst>
                <p:tags r:id="rId211"/>
              </p:custDataLst>
            </p:nvPr>
          </p:nvSpPr>
          <p:spPr>
            <a:xfrm>
              <a:off x="1190625" y="2495564"/>
              <a:ext cx="190501" cy="171434"/>
            </a:xfrm>
            <a:custGeom>
              <a:avLst/>
              <a:gdLst/>
              <a:ahLst/>
              <a:cxnLst/>
              <a:rect l="0" t="0" r="0" b="0"/>
              <a:pathLst>
                <a:path w="190501" h="171434">
                  <a:moveTo>
                    <a:pt x="0" y="114286"/>
                  </a:moveTo>
                  <a:lnTo>
                    <a:pt x="0" y="114286"/>
                  </a:lnTo>
                  <a:lnTo>
                    <a:pt x="9132" y="114286"/>
                  </a:lnTo>
                  <a:lnTo>
                    <a:pt x="33" y="123776"/>
                  </a:lnTo>
                  <a:lnTo>
                    <a:pt x="3" y="132009"/>
                  </a:lnTo>
                  <a:lnTo>
                    <a:pt x="6547" y="140678"/>
                  </a:lnTo>
                  <a:lnTo>
                    <a:pt x="9133" y="150635"/>
                  </a:lnTo>
                  <a:lnTo>
                    <a:pt x="9491" y="160434"/>
                  </a:lnTo>
                  <a:lnTo>
                    <a:pt x="18657" y="171005"/>
                  </a:lnTo>
                  <a:lnTo>
                    <a:pt x="33512" y="171433"/>
                  </a:lnTo>
                  <a:lnTo>
                    <a:pt x="35042" y="170375"/>
                  </a:lnTo>
                  <a:lnTo>
                    <a:pt x="36061" y="168612"/>
                  </a:lnTo>
                  <a:lnTo>
                    <a:pt x="37496" y="161074"/>
                  </a:lnTo>
                  <a:lnTo>
                    <a:pt x="37697" y="158178"/>
                  </a:lnTo>
                  <a:lnTo>
                    <a:pt x="38890" y="156247"/>
                  </a:lnTo>
                  <a:lnTo>
                    <a:pt x="40744" y="154960"/>
                  </a:lnTo>
                  <a:lnTo>
                    <a:pt x="43037" y="154102"/>
                  </a:lnTo>
                  <a:lnTo>
                    <a:pt x="44567" y="151414"/>
                  </a:lnTo>
                  <a:lnTo>
                    <a:pt x="47777" y="138575"/>
                  </a:lnTo>
                  <a:lnTo>
                    <a:pt x="54985" y="124219"/>
                  </a:lnTo>
                  <a:lnTo>
                    <a:pt x="71301" y="77879"/>
                  </a:lnTo>
                  <a:lnTo>
                    <a:pt x="74749" y="64928"/>
                  </a:lnTo>
                  <a:lnTo>
                    <a:pt x="76972" y="44525"/>
                  </a:lnTo>
                  <a:lnTo>
                    <a:pt x="84817" y="29043"/>
                  </a:lnTo>
                  <a:lnTo>
                    <a:pt x="85724" y="9557"/>
                  </a:lnTo>
                  <a:lnTo>
                    <a:pt x="85725" y="57153"/>
                  </a:lnTo>
                  <a:lnTo>
                    <a:pt x="85725" y="69840"/>
                  </a:lnTo>
                  <a:lnTo>
                    <a:pt x="86783" y="71955"/>
                  </a:lnTo>
                  <a:lnTo>
                    <a:pt x="88547" y="73365"/>
                  </a:lnTo>
                  <a:lnTo>
                    <a:pt x="90782" y="74305"/>
                  </a:lnTo>
                  <a:lnTo>
                    <a:pt x="92271" y="75991"/>
                  </a:lnTo>
                  <a:lnTo>
                    <a:pt x="94857" y="84222"/>
                  </a:lnTo>
                  <a:lnTo>
                    <a:pt x="103417" y="93781"/>
                  </a:lnTo>
                  <a:lnTo>
                    <a:pt x="109429" y="94805"/>
                  </a:lnTo>
                  <a:lnTo>
                    <a:pt x="111053" y="93890"/>
                  </a:lnTo>
                  <a:lnTo>
                    <a:pt x="112135" y="92222"/>
                  </a:lnTo>
                  <a:lnTo>
                    <a:pt x="112857" y="90052"/>
                  </a:lnTo>
                  <a:lnTo>
                    <a:pt x="114396" y="88605"/>
                  </a:lnTo>
                  <a:lnTo>
                    <a:pt x="123916" y="84907"/>
                  </a:lnTo>
                  <a:lnTo>
                    <a:pt x="136955" y="72487"/>
                  </a:lnTo>
                  <a:lnTo>
                    <a:pt x="140244" y="66428"/>
                  </a:lnTo>
                  <a:lnTo>
                    <a:pt x="142764" y="60208"/>
                  </a:lnTo>
                  <a:lnTo>
                    <a:pt x="149074" y="50755"/>
                  </a:lnTo>
                  <a:lnTo>
                    <a:pt x="152473" y="41252"/>
                  </a:lnTo>
                  <a:lnTo>
                    <a:pt x="158654" y="31733"/>
                  </a:lnTo>
                  <a:lnTo>
                    <a:pt x="160471" y="25385"/>
                  </a:lnTo>
                  <a:lnTo>
                    <a:pt x="162014" y="23268"/>
                  </a:lnTo>
                  <a:lnTo>
                    <a:pt x="164101" y="21858"/>
                  </a:lnTo>
                  <a:lnTo>
                    <a:pt x="166551" y="20917"/>
                  </a:lnTo>
                  <a:lnTo>
                    <a:pt x="168184" y="19232"/>
                  </a:lnTo>
                  <a:lnTo>
                    <a:pt x="173627" y="8922"/>
                  </a:lnTo>
                  <a:lnTo>
                    <a:pt x="180964" y="0"/>
                  </a:lnTo>
                  <a:lnTo>
                    <a:pt x="180975" y="41300"/>
                  </a:lnTo>
                  <a:lnTo>
                    <a:pt x="179917" y="43404"/>
                  </a:lnTo>
                  <a:lnTo>
                    <a:pt x="178153" y="44806"/>
                  </a:lnTo>
                  <a:lnTo>
                    <a:pt x="175918" y="45741"/>
                  </a:lnTo>
                  <a:lnTo>
                    <a:pt x="175487" y="47423"/>
                  </a:lnTo>
                  <a:lnTo>
                    <a:pt x="180043" y="60704"/>
                  </a:lnTo>
                  <a:lnTo>
                    <a:pt x="180975" y="85672"/>
                  </a:lnTo>
                  <a:lnTo>
                    <a:pt x="189176" y="93908"/>
                  </a:lnTo>
                  <a:lnTo>
                    <a:pt x="189617" y="93293"/>
                  </a:lnTo>
                  <a:lnTo>
                    <a:pt x="190500" y="7618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270" name="SMARTInkShape-743"/>
            <p:cNvSpPr/>
            <p:nvPr>
              <p:custDataLst>
                <p:tags r:id="rId212"/>
              </p:custDataLst>
            </p:nvPr>
          </p:nvSpPr>
          <p:spPr>
            <a:xfrm>
              <a:off x="1123960" y="2286011"/>
              <a:ext cx="304791" cy="76190"/>
            </a:xfrm>
            <a:custGeom>
              <a:avLst/>
              <a:gdLst/>
              <a:ahLst/>
              <a:cxnLst/>
              <a:rect l="0" t="0" r="0" b="0"/>
              <a:pathLst>
                <a:path w="304791" h="76190">
                  <a:moveTo>
                    <a:pt x="9515" y="76189"/>
                  </a:moveTo>
                  <a:lnTo>
                    <a:pt x="9515" y="76189"/>
                  </a:lnTo>
                  <a:lnTo>
                    <a:pt x="0" y="76189"/>
                  </a:lnTo>
                  <a:lnTo>
                    <a:pt x="17600" y="76189"/>
                  </a:lnTo>
                  <a:lnTo>
                    <a:pt x="26360" y="69643"/>
                  </a:lnTo>
                  <a:lnTo>
                    <a:pt x="32171" y="67988"/>
                  </a:lnTo>
                  <a:lnTo>
                    <a:pt x="51071" y="65867"/>
                  </a:lnTo>
                  <a:lnTo>
                    <a:pt x="69459" y="58497"/>
                  </a:lnTo>
                  <a:lnTo>
                    <a:pt x="88487" y="54496"/>
                  </a:lnTo>
                  <a:lnTo>
                    <a:pt x="102764" y="49653"/>
                  </a:lnTo>
                  <a:lnTo>
                    <a:pt x="149738" y="39448"/>
                  </a:lnTo>
                  <a:lnTo>
                    <a:pt x="159325" y="35871"/>
                  </a:lnTo>
                  <a:lnTo>
                    <a:pt x="167114" y="31812"/>
                  </a:lnTo>
                  <a:lnTo>
                    <a:pt x="178507" y="29526"/>
                  </a:lnTo>
                  <a:lnTo>
                    <a:pt x="193760" y="27791"/>
                  </a:lnTo>
                  <a:lnTo>
                    <a:pt x="206510" y="22102"/>
                  </a:lnTo>
                  <a:lnTo>
                    <a:pt x="222166" y="18888"/>
                  </a:lnTo>
                  <a:lnTo>
                    <a:pt x="237473" y="11679"/>
                  </a:lnTo>
                  <a:lnTo>
                    <a:pt x="240862" y="10958"/>
                  </a:lnTo>
                  <a:lnTo>
                    <a:pt x="260302" y="1440"/>
                  </a:lnTo>
                  <a:lnTo>
                    <a:pt x="298716" y="0"/>
                  </a:lnTo>
                  <a:lnTo>
                    <a:pt x="300741" y="1055"/>
                  </a:lnTo>
                  <a:lnTo>
                    <a:pt x="302090" y="2816"/>
                  </a:lnTo>
                  <a:lnTo>
                    <a:pt x="304790" y="951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271" name="SMARTInkShape-744"/>
            <p:cNvSpPr/>
            <p:nvPr>
              <p:custDataLst>
                <p:tags r:id="rId213"/>
              </p:custDataLst>
            </p:nvPr>
          </p:nvSpPr>
          <p:spPr>
            <a:xfrm>
              <a:off x="1162050" y="2066925"/>
              <a:ext cx="219076" cy="190095"/>
            </a:xfrm>
            <a:custGeom>
              <a:avLst/>
              <a:gdLst/>
              <a:ahLst/>
              <a:cxnLst/>
              <a:rect l="0" t="0" r="0" b="0"/>
              <a:pathLst>
                <a:path w="219076" h="190095">
                  <a:moveTo>
                    <a:pt x="0" y="47625"/>
                  </a:moveTo>
                  <a:lnTo>
                    <a:pt x="0" y="47625"/>
                  </a:lnTo>
                  <a:lnTo>
                    <a:pt x="0" y="38103"/>
                  </a:lnTo>
                  <a:lnTo>
                    <a:pt x="0" y="82560"/>
                  </a:lnTo>
                  <a:lnTo>
                    <a:pt x="0" y="129914"/>
                  </a:lnTo>
                  <a:lnTo>
                    <a:pt x="0" y="175949"/>
                  </a:lnTo>
                  <a:lnTo>
                    <a:pt x="0" y="180971"/>
                  </a:lnTo>
                  <a:lnTo>
                    <a:pt x="9132" y="171842"/>
                  </a:lnTo>
                  <a:lnTo>
                    <a:pt x="9490" y="158227"/>
                  </a:lnTo>
                  <a:lnTo>
                    <a:pt x="10560" y="156284"/>
                  </a:lnTo>
                  <a:lnTo>
                    <a:pt x="12332" y="154990"/>
                  </a:lnTo>
                  <a:lnTo>
                    <a:pt x="14571" y="154126"/>
                  </a:lnTo>
                  <a:lnTo>
                    <a:pt x="16064" y="152493"/>
                  </a:lnTo>
                  <a:lnTo>
                    <a:pt x="17723" y="147855"/>
                  </a:lnTo>
                  <a:lnTo>
                    <a:pt x="18933" y="130055"/>
                  </a:lnTo>
                  <a:lnTo>
                    <a:pt x="20031" y="127978"/>
                  </a:lnTo>
                  <a:lnTo>
                    <a:pt x="21820" y="126594"/>
                  </a:lnTo>
                  <a:lnTo>
                    <a:pt x="24072" y="125671"/>
                  </a:lnTo>
                  <a:lnTo>
                    <a:pt x="25573" y="123997"/>
                  </a:lnTo>
                  <a:lnTo>
                    <a:pt x="28180" y="115786"/>
                  </a:lnTo>
                  <a:lnTo>
                    <a:pt x="28572" y="104903"/>
                  </a:lnTo>
                  <a:lnTo>
                    <a:pt x="28575" y="122386"/>
                  </a:lnTo>
                  <a:lnTo>
                    <a:pt x="35121" y="131145"/>
                  </a:lnTo>
                  <a:lnTo>
                    <a:pt x="37217" y="139988"/>
                  </a:lnTo>
                  <a:lnTo>
                    <a:pt x="38065" y="160055"/>
                  </a:lnTo>
                  <a:lnTo>
                    <a:pt x="44639" y="169160"/>
                  </a:lnTo>
                  <a:lnTo>
                    <a:pt x="47232" y="179210"/>
                  </a:lnTo>
                  <a:lnTo>
                    <a:pt x="48421" y="179798"/>
                  </a:lnTo>
                  <a:lnTo>
                    <a:pt x="52565" y="180452"/>
                  </a:lnTo>
                  <a:lnTo>
                    <a:pt x="54093" y="181685"/>
                  </a:lnTo>
                  <a:lnTo>
                    <a:pt x="55792" y="185876"/>
                  </a:lnTo>
                  <a:lnTo>
                    <a:pt x="57303" y="187418"/>
                  </a:lnTo>
                  <a:lnTo>
                    <a:pt x="65232" y="190094"/>
                  </a:lnTo>
                  <a:lnTo>
                    <a:pt x="74749" y="182263"/>
                  </a:lnTo>
                  <a:lnTo>
                    <a:pt x="80826" y="181357"/>
                  </a:lnTo>
                  <a:lnTo>
                    <a:pt x="89330" y="181088"/>
                  </a:lnTo>
                  <a:lnTo>
                    <a:pt x="91303" y="179992"/>
                  </a:lnTo>
                  <a:lnTo>
                    <a:pt x="92619" y="178203"/>
                  </a:lnTo>
                  <a:lnTo>
                    <a:pt x="95139" y="173393"/>
                  </a:lnTo>
                  <a:lnTo>
                    <a:pt x="99787" y="167728"/>
                  </a:lnTo>
                  <a:lnTo>
                    <a:pt x="105380" y="164504"/>
                  </a:lnTo>
                  <a:lnTo>
                    <a:pt x="111394" y="162013"/>
                  </a:lnTo>
                  <a:lnTo>
                    <a:pt x="117595" y="157378"/>
                  </a:lnTo>
                  <a:lnTo>
                    <a:pt x="121056" y="151790"/>
                  </a:lnTo>
                  <a:lnTo>
                    <a:pt x="123653" y="145779"/>
                  </a:lnTo>
                  <a:lnTo>
                    <a:pt x="136920" y="130139"/>
                  </a:lnTo>
                  <a:lnTo>
                    <a:pt x="143051" y="126631"/>
                  </a:lnTo>
                  <a:lnTo>
                    <a:pt x="146167" y="125696"/>
                  </a:lnTo>
                  <a:lnTo>
                    <a:pt x="148245" y="124014"/>
                  </a:lnTo>
                  <a:lnTo>
                    <a:pt x="152227" y="117649"/>
                  </a:lnTo>
                  <a:lnTo>
                    <a:pt x="161886" y="114311"/>
                  </a:lnTo>
                  <a:lnTo>
                    <a:pt x="161914" y="119360"/>
                  </a:lnTo>
                  <a:lnTo>
                    <a:pt x="162976" y="120848"/>
                  </a:lnTo>
                  <a:lnTo>
                    <a:pt x="164742" y="121840"/>
                  </a:lnTo>
                  <a:lnTo>
                    <a:pt x="166978" y="122502"/>
                  </a:lnTo>
                  <a:lnTo>
                    <a:pt x="168469" y="124002"/>
                  </a:lnTo>
                  <a:lnTo>
                    <a:pt x="170125" y="128490"/>
                  </a:lnTo>
                  <a:lnTo>
                    <a:pt x="171450" y="152399"/>
                  </a:lnTo>
                  <a:lnTo>
                    <a:pt x="163249" y="152400"/>
                  </a:lnTo>
                  <a:lnTo>
                    <a:pt x="162808" y="151342"/>
                  </a:lnTo>
                  <a:lnTo>
                    <a:pt x="162042" y="144199"/>
                  </a:lnTo>
                  <a:lnTo>
                    <a:pt x="153734" y="134790"/>
                  </a:lnTo>
                  <a:lnTo>
                    <a:pt x="151605" y="126030"/>
                  </a:lnTo>
                  <a:lnTo>
                    <a:pt x="145932" y="117187"/>
                  </a:lnTo>
                  <a:lnTo>
                    <a:pt x="144234" y="110997"/>
                  </a:lnTo>
                  <a:lnTo>
                    <a:pt x="142722" y="108923"/>
                  </a:lnTo>
                  <a:lnTo>
                    <a:pt x="140657" y="107541"/>
                  </a:lnTo>
                  <a:lnTo>
                    <a:pt x="138221" y="106618"/>
                  </a:lnTo>
                  <a:lnTo>
                    <a:pt x="136597" y="104946"/>
                  </a:lnTo>
                  <a:lnTo>
                    <a:pt x="131169" y="94656"/>
                  </a:lnTo>
                  <a:lnTo>
                    <a:pt x="125276" y="87489"/>
                  </a:lnTo>
                  <a:lnTo>
                    <a:pt x="123053" y="78469"/>
                  </a:lnTo>
                  <a:lnTo>
                    <a:pt x="115662" y="68437"/>
                  </a:lnTo>
                  <a:lnTo>
                    <a:pt x="114420" y="58629"/>
                  </a:lnTo>
                  <a:lnTo>
                    <a:pt x="114301" y="42696"/>
                  </a:lnTo>
                  <a:lnTo>
                    <a:pt x="115359" y="41164"/>
                  </a:lnTo>
                  <a:lnTo>
                    <a:pt x="117123" y="40143"/>
                  </a:lnTo>
                  <a:lnTo>
                    <a:pt x="119357" y="39462"/>
                  </a:lnTo>
                  <a:lnTo>
                    <a:pt x="120846" y="37950"/>
                  </a:lnTo>
                  <a:lnTo>
                    <a:pt x="124622" y="28479"/>
                  </a:lnTo>
                  <a:lnTo>
                    <a:pt x="128765" y="23946"/>
                  </a:lnTo>
                  <a:lnTo>
                    <a:pt x="134135" y="21226"/>
                  </a:lnTo>
                  <a:lnTo>
                    <a:pt x="137048" y="20501"/>
                  </a:lnTo>
                  <a:lnTo>
                    <a:pt x="152469" y="11702"/>
                  </a:lnTo>
                  <a:lnTo>
                    <a:pt x="155621" y="10976"/>
                  </a:lnTo>
                  <a:lnTo>
                    <a:pt x="169572" y="1451"/>
                  </a:lnTo>
                  <a:lnTo>
                    <a:pt x="216294" y="2"/>
                  </a:lnTo>
                  <a:lnTo>
                    <a:pt x="21907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272" name="SMARTInkShape-745"/>
            <p:cNvSpPr/>
            <p:nvPr>
              <p:custDataLst>
                <p:tags r:id="rId214"/>
              </p:custDataLst>
            </p:nvPr>
          </p:nvSpPr>
          <p:spPr>
            <a:xfrm>
              <a:off x="828690" y="2286015"/>
              <a:ext cx="228583" cy="180946"/>
            </a:xfrm>
            <a:custGeom>
              <a:avLst/>
              <a:gdLst/>
              <a:ahLst/>
              <a:cxnLst/>
              <a:rect l="0" t="0" r="0" b="0"/>
              <a:pathLst>
                <a:path w="228583" h="180946">
                  <a:moveTo>
                    <a:pt x="28560" y="47610"/>
                  </a:moveTo>
                  <a:lnTo>
                    <a:pt x="28560" y="47610"/>
                  </a:lnTo>
                  <a:lnTo>
                    <a:pt x="28560" y="93956"/>
                  </a:lnTo>
                  <a:lnTo>
                    <a:pt x="28560" y="140822"/>
                  </a:lnTo>
                  <a:lnTo>
                    <a:pt x="28560" y="164966"/>
                  </a:lnTo>
                  <a:lnTo>
                    <a:pt x="31382" y="171382"/>
                  </a:lnTo>
                  <a:lnTo>
                    <a:pt x="36761" y="179068"/>
                  </a:lnTo>
                  <a:lnTo>
                    <a:pt x="40319" y="180119"/>
                  </a:lnTo>
                  <a:lnTo>
                    <a:pt x="61673" y="180945"/>
                  </a:lnTo>
                  <a:lnTo>
                    <a:pt x="63335" y="179892"/>
                  </a:lnTo>
                  <a:lnTo>
                    <a:pt x="64444" y="178131"/>
                  </a:lnTo>
                  <a:lnTo>
                    <a:pt x="65182" y="175899"/>
                  </a:lnTo>
                  <a:lnTo>
                    <a:pt x="74004" y="161662"/>
                  </a:lnTo>
                  <a:lnTo>
                    <a:pt x="74731" y="158570"/>
                  </a:lnTo>
                  <a:lnTo>
                    <a:pt x="80811" y="149161"/>
                  </a:lnTo>
                  <a:lnTo>
                    <a:pt x="89315" y="139670"/>
                  </a:lnTo>
                  <a:lnTo>
                    <a:pt x="92604" y="130506"/>
                  </a:lnTo>
                  <a:lnTo>
                    <a:pt x="95124" y="120436"/>
                  </a:lnTo>
                  <a:lnTo>
                    <a:pt x="101434" y="107759"/>
                  </a:lnTo>
                  <a:lnTo>
                    <a:pt x="104674" y="63573"/>
                  </a:lnTo>
                  <a:lnTo>
                    <a:pt x="103694" y="35000"/>
                  </a:lnTo>
                  <a:lnTo>
                    <a:pt x="93001" y="9701"/>
                  </a:lnTo>
                  <a:lnTo>
                    <a:pt x="90570" y="6463"/>
                  </a:lnTo>
                  <a:lnTo>
                    <a:pt x="85048" y="2864"/>
                  </a:lnTo>
                  <a:lnTo>
                    <a:pt x="72879" y="553"/>
                  </a:lnTo>
                  <a:lnTo>
                    <a:pt x="63446" y="153"/>
                  </a:lnTo>
                  <a:lnTo>
                    <a:pt x="57118" y="2882"/>
                  </a:lnTo>
                  <a:lnTo>
                    <a:pt x="50777" y="6564"/>
                  </a:lnTo>
                  <a:lnTo>
                    <a:pt x="41258" y="9695"/>
                  </a:lnTo>
                  <a:lnTo>
                    <a:pt x="34909" y="14179"/>
                  </a:lnTo>
                  <a:lnTo>
                    <a:pt x="6335" y="55488"/>
                  </a:lnTo>
                  <a:lnTo>
                    <a:pt x="1867" y="73463"/>
                  </a:lnTo>
                  <a:lnTo>
                    <a:pt x="18" y="119650"/>
                  </a:lnTo>
                  <a:lnTo>
                    <a:pt x="0" y="126547"/>
                  </a:lnTo>
                  <a:lnTo>
                    <a:pt x="2814" y="133140"/>
                  </a:lnTo>
                  <a:lnTo>
                    <a:pt x="16461" y="152368"/>
                  </a:lnTo>
                  <a:lnTo>
                    <a:pt x="17319" y="155549"/>
                  </a:lnTo>
                  <a:lnTo>
                    <a:pt x="18950" y="157669"/>
                  </a:lnTo>
                  <a:lnTo>
                    <a:pt x="23583" y="160025"/>
                  </a:lnTo>
                  <a:lnTo>
                    <a:pt x="50821" y="161861"/>
                  </a:lnTo>
                  <a:lnTo>
                    <a:pt x="57151" y="159066"/>
                  </a:lnTo>
                  <a:lnTo>
                    <a:pt x="63492" y="155354"/>
                  </a:lnTo>
                  <a:lnTo>
                    <a:pt x="73012" y="152207"/>
                  </a:lnTo>
                  <a:lnTo>
                    <a:pt x="107935" y="120596"/>
                  </a:lnTo>
                  <a:lnTo>
                    <a:pt x="111463" y="114268"/>
                  </a:lnTo>
                  <a:lnTo>
                    <a:pt x="114089" y="107927"/>
                  </a:lnTo>
                  <a:lnTo>
                    <a:pt x="120459" y="98408"/>
                  </a:lnTo>
                  <a:lnTo>
                    <a:pt x="123876" y="88884"/>
                  </a:lnTo>
                  <a:lnTo>
                    <a:pt x="130062" y="79360"/>
                  </a:lnTo>
                  <a:lnTo>
                    <a:pt x="132365" y="69835"/>
                  </a:lnTo>
                  <a:lnTo>
                    <a:pt x="133334" y="57150"/>
                  </a:lnTo>
                  <a:lnTo>
                    <a:pt x="133335" y="102669"/>
                  </a:lnTo>
                  <a:lnTo>
                    <a:pt x="133335" y="125664"/>
                  </a:lnTo>
                  <a:lnTo>
                    <a:pt x="134393" y="128221"/>
                  </a:lnTo>
                  <a:lnTo>
                    <a:pt x="136157" y="129926"/>
                  </a:lnTo>
                  <a:lnTo>
                    <a:pt x="138392" y="131062"/>
                  </a:lnTo>
                  <a:lnTo>
                    <a:pt x="139881" y="132878"/>
                  </a:lnTo>
                  <a:lnTo>
                    <a:pt x="145094" y="143397"/>
                  </a:lnTo>
                  <a:lnTo>
                    <a:pt x="150945" y="150609"/>
                  </a:lnTo>
                  <a:lnTo>
                    <a:pt x="154567" y="151596"/>
                  </a:lnTo>
                  <a:lnTo>
                    <a:pt x="179509" y="152384"/>
                  </a:lnTo>
                  <a:lnTo>
                    <a:pt x="200201" y="135909"/>
                  </a:lnTo>
                  <a:lnTo>
                    <a:pt x="203312" y="135051"/>
                  </a:lnTo>
                  <a:lnTo>
                    <a:pt x="205387" y="132362"/>
                  </a:lnTo>
                  <a:lnTo>
                    <a:pt x="211538" y="115661"/>
                  </a:lnTo>
                  <a:lnTo>
                    <a:pt x="215717" y="108546"/>
                  </a:lnTo>
                  <a:lnTo>
                    <a:pt x="219128" y="98591"/>
                  </a:lnTo>
                  <a:lnTo>
                    <a:pt x="225313" y="88939"/>
                  </a:lnTo>
                  <a:lnTo>
                    <a:pt x="227615" y="78318"/>
                  </a:lnTo>
                  <a:lnTo>
                    <a:pt x="228568" y="30721"/>
                  </a:lnTo>
                  <a:lnTo>
                    <a:pt x="228582" y="16287"/>
                  </a:lnTo>
                  <a:lnTo>
                    <a:pt x="225761" y="9700"/>
                  </a:lnTo>
                  <a:lnTo>
                    <a:pt x="220384" y="1904"/>
                  </a:lnTo>
                  <a:lnTo>
                    <a:pt x="216826" y="838"/>
                  </a:lnTo>
                  <a:lnTo>
                    <a:pt x="187271" y="0"/>
                  </a:lnTo>
                  <a:lnTo>
                    <a:pt x="180943" y="2814"/>
                  </a:lnTo>
                  <a:lnTo>
                    <a:pt x="177774" y="5046"/>
                  </a:lnTo>
                  <a:lnTo>
                    <a:pt x="154501" y="34138"/>
                  </a:lnTo>
                  <a:lnTo>
                    <a:pt x="144153" y="40917"/>
                  </a:lnTo>
                  <a:lnTo>
                    <a:pt x="140547" y="45265"/>
                  </a:lnTo>
                  <a:lnTo>
                    <a:pt x="126218" y="83122"/>
                  </a:lnTo>
                  <a:lnTo>
                    <a:pt x="123810" y="13333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273" name="SMARTInkShape-746"/>
            <p:cNvSpPr/>
            <p:nvPr>
              <p:custDataLst>
                <p:tags r:id="rId215"/>
              </p:custDataLst>
            </p:nvPr>
          </p:nvSpPr>
          <p:spPr>
            <a:xfrm>
              <a:off x="685803" y="2238806"/>
              <a:ext cx="110176" cy="285309"/>
            </a:xfrm>
            <a:custGeom>
              <a:avLst/>
              <a:gdLst/>
              <a:ahLst/>
              <a:cxnLst/>
              <a:rect l="0" t="0" r="0" b="0"/>
              <a:pathLst>
                <a:path w="110176" h="285309">
                  <a:moveTo>
                    <a:pt x="76197" y="47194"/>
                  </a:moveTo>
                  <a:lnTo>
                    <a:pt x="76197" y="47194"/>
                  </a:lnTo>
                  <a:lnTo>
                    <a:pt x="81254" y="42138"/>
                  </a:lnTo>
                  <a:lnTo>
                    <a:pt x="83736" y="36833"/>
                  </a:lnTo>
                  <a:lnTo>
                    <a:pt x="85330" y="24804"/>
                  </a:lnTo>
                  <a:lnTo>
                    <a:pt x="84402" y="22742"/>
                  </a:lnTo>
                  <a:lnTo>
                    <a:pt x="82726" y="21368"/>
                  </a:lnTo>
                  <a:lnTo>
                    <a:pt x="80549" y="20451"/>
                  </a:lnTo>
                  <a:lnTo>
                    <a:pt x="79099" y="18782"/>
                  </a:lnTo>
                  <a:lnTo>
                    <a:pt x="76579" y="10579"/>
                  </a:lnTo>
                  <a:lnTo>
                    <a:pt x="68029" y="1023"/>
                  </a:lnTo>
                  <a:lnTo>
                    <a:pt x="62018" y="0"/>
                  </a:lnTo>
                  <a:lnTo>
                    <a:pt x="56489" y="2583"/>
                  </a:lnTo>
                  <a:lnTo>
                    <a:pt x="50505" y="6200"/>
                  </a:lnTo>
                  <a:lnTo>
                    <a:pt x="41185" y="9295"/>
                  </a:lnTo>
                  <a:lnTo>
                    <a:pt x="34883" y="13769"/>
                  </a:lnTo>
                  <a:lnTo>
                    <a:pt x="31377" y="19286"/>
                  </a:lnTo>
                  <a:lnTo>
                    <a:pt x="28760" y="25265"/>
                  </a:lnTo>
                  <a:lnTo>
                    <a:pt x="12169" y="47211"/>
                  </a:lnTo>
                  <a:lnTo>
                    <a:pt x="9640" y="53552"/>
                  </a:lnTo>
                  <a:lnTo>
                    <a:pt x="3325" y="63071"/>
                  </a:lnTo>
                  <a:lnTo>
                    <a:pt x="983" y="73653"/>
                  </a:lnTo>
                  <a:lnTo>
                    <a:pt x="0" y="118334"/>
                  </a:lnTo>
                  <a:lnTo>
                    <a:pt x="1058" y="120021"/>
                  </a:lnTo>
                  <a:lnTo>
                    <a:pt x="2821" y="121145"/>
                  </a:lnTo>
                  <a:lnTo>
                    <a:pt x="10359" y="122728"/>
                  </a:lnTo>
                  <a:lnTo>
                    <a:pt x="33191" y="123390"/>
                  </a:lnTo>
                  <a:lnTo>
                    <a:pt x="38739" y="120570"/>
                  </a:lnTo>
                  <a:lnTo>
                    <a:pt x="54056" y="108206"/>
                  </a:lnTo>
                  <a:lnTo>
                    <a:pt x="60360" y="106060"/>
                  </a:lnTo>
                  <a:lnTo>
                    <a:pt x="62464" y="104430"/>
                  </a:lnTo>
                  <a:lnTo>
                    <a:pt x="74709" y="87055"/>
                  </a:lnTo>
                  <a:lnTo>
                    <a:pt x="75756" y="80759"/>
                  </a:lnTo>
                  <a:lnTo>
                    <a:pt x="76197" y="58057"/>
                  </a:lnTo>
                  <a:lnTo>
                    <a:pt x="76197" y="102258"/>
                  </a:lnTo>
                  <a:lnTo>
                    <a:pt x="77255" y="117249"/>
                  </a:lnTo>
                  <a:lnTo>
                    <a:pt x="83736" y="135155"/>
                  </a:lnTo>
                  <a:lnTo>
                    <a:pt x="88370" y="163676"/>
                  </a:lnTo>
                  <a:lnTo>
                    <a:pt x="97465" y="189424"/>
                  </a:lnTo>
                  <a:lnTo>
                    <a:pt x="101525" y="196132"/>
                  </a:lnTo>
                  <a:lnTo>
                    <a:pt x="104130" y="209062"/>
                  </a:lnTo>
                  <a:lnTo>
                    <a:pt x="104344" y="212256"/>
                  </a:lnTo>
                  <a:lnTo>
                    <a:pt x="107404" y="218627"/>
                  </a:lnTo>
                  <a:lnTo>
                    <a:pt x="109702" y="221808"/>
                  </a:lnTo>
                  <a:lnTo>
                    <a:pt x="110175" y="224987"/>
                  </a:lnTo>
                  <a:lnTo>
                    <a:pt x="109432" y="228164"/>
                  </a:lnTo>
                  <a:lnTo>
                    <a:pt x="106843" y="234517"/>
                  </a:lnTo>
                  <a:lnTo>
                    <a:pt x="103767" y="254452"/>
                  </a:lnTo>
                  <a:lnTo>
                    <a:pt x="99740" y="260311"/>
                  </a:lnTo>
                  <a:lnTo>
                    <a:pt x="94421" y="263621"/>
                  </a:lnTo>
                  <a:lnTo>
                    <a:pt x="91522" y="264504"/>
                  </a:lnTo>
                  <a:lnTo>
                    <a:pt x="89588" y="266150"/>
                  </a:lnTo>
                  <a:lnTo>
                    <a:pt x="87440" y="270803"/>
                  </a:lnTo>
                  <a:lnTo>
                    <a:pt x="85809" y="272466"/>
                  </a:lnTo>
                  <a:lnTo>
                    <a:pt x="81175" y="274315"/>
                  </a:lnTo>
                  <a:lnTo>
                    <a:pt x="79515" y="275866"/>
                  </a:lnTo>
                  <a:lnTo>
                    <a:pt x="77672" y="280412"/>
                  </a:lnTo>
                  <a:lnTo>
                    <a:pt x="76122" y="282048"/>
                  </a:lnTo>
                  <a:lnTo>
                    <a:pt x="71578" y="283865"/>
                  </a:lnTo>
                  <a:lnTo>
                    <a:pt x="39967" y="285308"/>
                  </a:lnTo>
                  <a:lnTo>
                    <a:pt x="33595" y="280259"/>
                  </a:lnTo>
                  <a:lnTo>
                    <a:pt x="30804" y="274956"/>
                  </a:lnTo>
                  <a:lnTo>
                    <a:pt x="28572" y="25674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289" name="SMARTInkShape-Group133"/>
          <p:cNvGrpSpPr/>
          <p:nvPr/>
        </p:nvGrpSpPr>
        <p:grpSpPr>
          <a:xfrm>
            <a:off x="95250" y="2638428"/>
            <a:ext cx="1819241" cy="714242"/>
            <a:chOff x="95250" y="2638428"/>
            <a:chExt cx="1819241" cy="714242"/>
          </a:xfrm>
        </p:grpSpPr>
        <p:sp>
          <p:nvSpPr>
            <p:cNvPr id="11275" name="SMARTInkShape-747"/>
            <p:cNvSpPr/>
            <p:nvPr>
              <p:custDataLst>
                <p:tags r:id="rId196"/>
              </p:custDataLst>
            </p:nvPr>
          </p:nvSpPr>
          <p:spPr>
            <a:xfrm>
              <a:off x="1819275" y="2915043"/>
              <a:ext cx="95216" cy="94858"/>
            </a:xfrm>
            <a:custGeom>
              <a:avLst/>
              <a:gdLst/>
              <a:ahLst/>
              <a:cxnLst/>
              <a:rect l="0" t="0" r="0" b="0"/>
              <a:pathLst>
                <a:path w="95216" h="94858">
                  <a:moveTo>
                    <a:pt x="0" y="56757"/>
                  </a:moveTo>
                  <a:lnTo>
                    <a:pt x="0" y="56757"/>
                  </a:lnTo>
                  <a:lnTo>
                    <a:pt x="0" y="14005"/>
                  </a:lnTo>
                  <a:lnTo>
                    <a:pt x="1058" y="12381"/>
                  </a:lnTo>
                  <a:lnTo>
                    <a:pt x="2822" y="11298"/>
                  </a:lnTo>
                  <a:lnTo>
                    <a:pt x="9133" y="9259"/>
                  </a:lnTo>
                  <a:lnTo>
                    <a:pt x="14465" y="9169"/>
                  </a:lnTo>
                  <a:lnTo>
                    <a:pt x="15993" y="8099"/>
                  </a:lnTo>
                  <a:lnTo>
                    <a:pt x="17012" y="6327"/>
                  </a:lnTo>
                  <a:lnTo>
                    <a:pt x="17692" y="4086"/>
                  </a:lnTo>
                  <a:lnTo>
                    <a:pt x="19203" y="2593"/>
                  </a:lnTo>
                  <a:lnTo>
                    <a:pt x="27131" y="0"/>
                  </a:lnTo>
                  <a:lnTo>
                    <a:pt x="27612" y="928"/>
                  </a:lnTo>
                  <a:lnTo>
                    <a:pt x="28147" y="4780"/>
                  </a:lnTo>
                  <a:lnTo>
                    <a:pt x="29348" y="6231"/>
                  </a:lnTo>
                  <a:lnTo>
                    <a:pt x="36738" y="8750"/>
                  </a:lnTo>
                  <a:lnTo>
                    <a:pt x="37495" y="11784"/>
                  </a:lnTo>
                  <a:lnTo>
                    <a:pt x="38100" y="56756"/>
                  </a:lnTo>
                  <a:lnTo>
                    <a:pt x="38100" y="48556"/>
                  </a:lnTo>
                  <a:lnTo>
                    <a:pt x="46301" y="39147"/>
                  </a:lnTo>
                  <a:lnTo>
                    <a:pt x="47233" y="33077"/>
                  </a:lnTo>
                  <a:lnTo>
                    <a:pt x="48422" y="31445"/>
                  </a:lnTo>
                  <a:lnTo>
                    <a:pt x="50273" y="30358"/>
                  </a:lnTo>
                  <a:lnTo>
                    <a:pt x="52565" y="29632"/>
                  </a:lnTo>
                  <a:lnTo>
                    <a:pt x="54093" y="28091"/>
                  </a:lnTo>
                  <a:lnTo>
                    <a:pt x="55792" y="23555"/>
                  </a:lnTo>
                  <a:lnTo>
                    <a:pt x="57303" y="21922"/>
                  </a:lnTo>
                  <a:lnTo>
                    <a:pt x="65231" y="19087"/>
                  </a:lnTo>
                  <a:lnTo>
                    <a:pt x="71304" y="18785"/>
                  </a:lnTo>
                  <a:lnTo>
                    <a:pt x="72936" y="17683"/>
                  </a:lnTo>
                  <a:lnTo>
                    <a:pt x="74024" y="15891"/>
                  </a:lnTo>
                  <a:lnTo>
                    <a:pt x="74749" y="13638"/>
                  </a:lnTo>
                  <a:lnTo>
                    <a:pt x="76291" y="12136"/>
                  </a:lnTo>
                  <a:lnTo>
                    <a:pt x="85295" y="9249"/>
                  </a:lnTo>
                  <a:lnTo>
                    <a:pt x="85722" y="23598"/>
                  </a:lnTo>
                  <a:lnTo>
                    <a:pt x="86781" y="25126"/>
                  </a:lnTo>
                  <a:lnTo>
                    <a:pt x="88546" y="26145"/>
                  </a:lnTo>
                  <a:lnTo>
                    <a:pt x="90780" y="26824"/>
                  </a:lnTo>
                  <a:lnTo>
                    <a:pt x="92270" y="28335"/>
                  </a:lnTo>
                  <a:lnTo>
                    <a:pt x="94858" y="36264"/>
                  </a:lnTo>
                  <a:lnTo>
                    <a:pt x="95215" y="50837"/>
                  </a:lnTo>
                  <a:lnTo>
                    <a:pt x="94169" y="52811"/>
                  </a:lnTo>
                  <a:lnTo>
                    <a:pt x="92412" y="54126"/>
                  </a:lnTo>
                  <a:lnTo>
                    <a:pt x="90183" y="55003"/>
                  </a:lnTo>
                  <a:lnTo>
                    <a:pt x="89756" y="56646"/>
                  </a:lnTo>
                  <a:lnTo>
                    <a:pt x="92103" y="61294"/>
                  </a:lnTo>
                  <a:lnTo>
                    <a:pt x="92093" y="62956"/>
                  </a:lnTo>
                  <a:lnTo>
                    <a:pt x="91029" y="64064"/>
                  </a:lnTo>
                  <a:lnTo>
                    <a:pt x="89261" y="64804"/>
                  </a:lnTo>
                  <a:lnTo>
                    <a:pt x="88082" y="66355"/>
                  </a:lnTo>
                  <a:lnTo>
                    <a:pt x="86773" y="70901"/>
                  </a:lnTo>
                  <a:lnTo>
                    <a:pt x="86035" y="79410"/>
                  </a:lnTo>
                  <a:lnTo>
                    <a:pt x="83040" y="85522"/>
                  </a:lnTo>
                  <a:lnTo>
                    <a:pt x="76200" y="9485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276" name="SMARTInkShape-748"/>
            <p:cNvSpPr/>
            <p:nvPr>
              <p:custDataLst>
                <p:tags r:id="rId197"/>
              </p:custDataLst>
            </p:nvPr>
          </p:nvSpPr>
          <p:spPr>
            <a:xfrm>
              <a:off x="1590675" y="3028954"/>
              <a:ext cx="219076" cy="180937"/>
            </a:xfrm>
            <a:custGeom>
              <a:avLst/>
              <a:gdLst/>
              <a:ahLst/>
              <a:cxnLst/>
              <a:rect l="0" t="0" r="0" b="0"/>
              <a:pathLst>
                <a:path w="219076" h="180937">
                  <a:moveTo>
                    <a:pt x="0" y="133346"/>
                  </a:moveTo>
                  <a:lnTo>
                    <a:pt x="0" y="133346"/>
                  </a:lnTo>
                  <a:lnTo>
                    <a:pt x="8201" y="133346"/>
                  </a:lnTo>
                  <a:lnTo>
                    <a:pt x="8642" y="134404"/>
                  </a:lnTo>
                  <a:lnTo>
                    <a:pt x="9490" y="147535"/>
                  </a:lnTo>
                  <a:lnTo>
                    <a:pt x="10560" y="149155"/>
                  </a:lnTo>
                  <a:lnTo>
                    <a:pt x="12332" y="150236"/>
                  </a:lnTo>
                  <a:lnTo>
                    <a:pt x="14571" y="150956"/>
                  </a:lnTo>
                  <a:lnTo>
                    <a:pt x="16064" y="152494"/>
                  </a:lnTo>
                  <a:lnTo>
                    <a:pt x="17723" y="157026"/>
                  </a:lnTo>
                  <a:lnTo>
                    <a:pt x="18657" y="165528"/>
                  </a:lnTo>
                  <a:lnTo>
                    <a:pt x="19846" y="167500"/>
                  </a:lnTo>
                  <a:lnTo>
                    <a:pt x="21698" y="168815"/>
                  </a:lnTo>
                  <a:lnTo>
                    <a:pt x="27217" y="170927"/>
                  </a:lnTo>
                  <a:lnTo>
                    <a:pt x="27971" y="174037"/>
                  </a:lnTo>
                  <a:lnTo>
                    <a:pt x="28456" y="179601"/>
                  </a:lnTo>
                  <a:lnTo>
                    <a:pt x="29554" y="180058"/>
                  </a:lnTo>
                  <a:lnTo>
                    <a:pt x="42761" y="180936"/>
                  </a:lnTo>
                  <a:lnTo>
                    <a:pt x="44382" y="179889"/>
                  </a:lnTo>
                  <a:lnTo>
                    <a:pt x="45464" y="178133"/>
                  </a:lnTo>
                  <a:lnTo>
                    <a:pt x="46184" y="175904"/>
                  </a:lnTo>
                  <a:lnTo>
                    <a:pt x="47723" y="174418"/>
                  </a:lnTo>
                  <a:lnTo>
                    <a:pt x="52255" y="172767"/>
                  </a:lnTo>
                  <a:lnTo>
                    <a:pt x="53886" y="171268"/>
                  </a:lnTo>
                  <a:lnTo>
                    <a:pt x="73569" y="135274"/>
                  </a:lnTo>
                  <a:lnTo>
                    <a:pt x="87890" y="93062"/>
                  </a:lnTo>
                  <a:lnTo>
                    <a:pt x="93069" y="78371"/>
                  </a:lnTo>
                  <a:lnTo>
                    <a:pt x="95225" y="32033"/>
                  </a:lnTo>
                  <a:lnTo>
                    <a:pt x="95250" y="1486"/>
                  </a:lnTo>
                  <a:lnTo>
                    <a:pt x="95250" y="5494"/>
                  </a:lnTo>
                  <a:lnTo>
                    <a:pt x="94192" y="6836"/>
                  </a:lnTo>
                  <a:lnTo>
                    <a:pt x="90193" y="8328"/>
                  </a:lnTo>
                  <a:lnTo>
                    <a:pt x="88704" y="9784"/>
                  </a:lnTo>
                  <a:lnTo>
                    <a:pt x="86117" y="17617"/>
                  </a:lnTo>
                  <a:lnTo>
                    <a:pt x="85841" y="23679"/>
                  </a:lnTo>
                  <a:lnTo>
                    <a:pt x="88599" y="29219"/>
                  </a:lnTo>
                  <a:lnTo>
                    <a:pt x="92294" y="35209"/>
                  </a:lnTo>
                  <a:lnTo>
                    <a:pt x="94374" y="45590"/>
                  </a:lnTo>
                  <a:lnTo>
                    <a:pt x="95135" y="63477"/>
                  </a:lnTo>
                  <a:lnTo>
                    <a:pt x="102774" y="76611"/>
                  </a:lnTo>
                  <a:lnTo>
                    <a:pt x="103441" y="79648"/>
                  </a:lnTo>
                  <a:lnTo>
                    <a:pt x="112859" y="93389"/>
                  </a:lnTo>
                  <a:lnTo>
                    <a:pt x="116481" y="94420"/>
                  </a:lnTo>
                  <a:lnTo>
                    <a:pt x="131899" y="95231"/>
                  </a:lnTo>
                  <a:lnTo>
                    <a:pt x="137977" y="90185"/>
                  </a:lnTo>
                  <a:lnTo>
                    <a:pt x="140698" y="84883"/>
                  </a:lnTo>
                  <a:lnTo>
                    <a:pt x="141424" y="81987"/>
                  </a:lnTo>
                  <a:lnTo>
                    <a:pt x="147502" y="72856"/>
                  </a:lnTo>
                  <a:lnTo>
                    <a:pt x="153045" y="69420"/>
                  </a:lnTo>
                  <a:lnTo>
                    <a:pt x="156005" y="68503"/>
                  </a:lnTo>
                  <a:lnTo>
                    <a:pt x="157979" y="65776"/>
                  </a:lnTo>
                  <a:lnTo>
                    <a:pt x="163968" y="49012"/>
                  </a:lnTo>
                  <a:lnTo>
                    <a:pt x="168124" y="41889"/>
                  </a:lnTo>
                  <a:lnTo>
                    <a:pt x="170793" y="28693"/>
                  </a:lnTo>
                  <a:lnTo>
                    <a:pt x="171012" y="25477"/>
                  </a:lnTo>
                  <a:lnTo>
                    <a:pt x="172216" y="23334"/>
                  </a:lnTo>
                  <a:lnTo>
                    <a:pt x="174078" y="21905"/>
                  </a:lnTo>
                  <a:lnTo>
                    <a:pt x="176376" y="20952"/>
                  </a:lnTo>
                  <a:lnTo>
                    <a:pt x="177909" y="19258"/>
                  </a:lnTo>
                  <a:lnTo>
                    <a:pt x="179612" y="14554"/>
                  </a:lnTo>
                  <a:lnTo>
                    <a:pt x="180571" y="5956"/>
                  </a:lnTo>
                  <a:lnTo>
                    <a:pt x="181764" y="3969"/>
                  </a:lnTo>
                  <a:lnTo>
                    <a:pt x="183618" y="2645"/>
                  </a:lnTo>
                  <a:lnTo>
                    <a:pt x="190490" y="0"/>
                  </a:lnTo>
                  <a:lnTo>
                    <a:pt x="190500" y="45336"/>
                  </a:lnTo>
                  <a:lnTo>
                    <a:pt x="190500" y="60438"/>
                  </a:lnTo>
                  <a:lnTo>
                    <a:pt x="191558" y="62516"/>
                  </a:lnTo>
                  <a:lnTo>
                    <a:pt x="193322" y="63901"/>
                  </a:lnTo>
                  <a:lnTo>
                    <a:pt x="195557" y="64824"/>
                  </a:lnTo>
                  <a:lnTo>
                    <a:pt x="197046" y="66498"/>
                  </a:lnTo>
                  <a:lnTo>
                    <a:pt x="198701" y="71180"/>
                  </a:lnTo>
                  <a:lnTo>
                    <a:pt x="199990" y="90255"/>
                  </a:lnTo>
                  <a:lnTo>
                    <a:pt x="201060" y="91918"/>
                  </a:lnTo>
                  <a:lnTo>
                    <a:pt x="202832" y="93028"/>
                  </a:lnTo>
                  <a:lnTo>
                    <a:pt x="205071" y="93767"/>
                  </a:lnTo>
                  <a:lnTo>
                    <a:pt x="206564" y="95319"/>
                  </a:lnTo>
                  <a:lnTo>
                    <a:pt x="209434" y="104341"/>
                  </a:lnTo>
                  <a:lnTo>
                    <a:pt x="218679" y="104760"/>
                  </a:lnTo>
                  <a:lnTo>
                    <a:pt x="219075" y="8572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277" name="SMARTInkShape-749"/>
            <p:cNvSpPr/>
            <p:nvPr>
              <p:custDataLst>
                <p:tags r:id="rId198"/>
              </p:custDataLst>
            </p:nvPr>
          </p:nvSpPr>
          <p:spPr>
            <a:xfrm>
              <a:off x="1524151" y="2847986"/>
              <a:ext cx="295125" cy="112850"/>
            </a:xfrm>
            <a:custGeom>
              <a:avLst/>
              <a:gdLst/>
              <a:ahLst/>
              <a:cxnLst/>
              <a:rect l="0" t="0" r="0" b="0"/>
              <a:pathLst>
                <a:path w="295125" h="112850">
                  <a:moveTo>
                    <a:pt x="18899" y="95239"/>
                  </a:moveTo>
                  <a:lnTo>
                    <a:pt x="18899" y="95239"/>
                  </a:lnTo>
                  <a:lnTo>
                    <a:pt x="13842" y="100295"/>
                  </a:lnTo>
                  <a:lnTo>
                    <a:pt x="8538" y="102778"/>
                  </a:lnTo>
                  <a:lnTo>
                    <a:pt x="5642" y="103440"/>
                  </a:lnTo>
                  <a:lnTo>
                    <a:pt x="3711" y="104940"/>
                  </a:lnTo>
                  <a:lnTo>
                    <a:pt x="357" y="112849"/>
                  </a:lnTo>
                  <a:lnTo>
                    <a:pt x="75" y="110827"/>
                  </a:lnTo>
                  <a:lnTo>
                    <a:pt x="0" y="108806"/>
                  </a:lnTo>
                  <a:lnTo>
                    <a:pt x="2066" y="107459"/>
                  </a:lnTo>
                  <a:lnTo>
                    <a:pt x="12971" y="104504"/>
                  </a:lnTo>
                  <a:lnTo>
                    <a:pt x="14947" y="102474"/>
                  </a:lnTo>
                  <a:lnTo>
                    <a:pt x="16264" y="100062"/>
                  </a:lnTo>
                  <a:lnTo>
                    <a:pt x="18201" y="98455"/>
                  </a:lnTo>
                  <a:lnTo>
                    <a:pt x="45633" y="85066"/>
                  </a:lnTo>
                  <a:lnTo>
                    <a:pt x="92477" y="57122"/>
                  </a:lnTo>
                  <a:lnTo>
                    <a:pt x="96526" y="53953"/>
                  </a:lnTo>
                  <a:lnTo>
                    <a:pt x="106669" y="50431"/>
                  </a:lnTo>
                  <a:lnTo>
                    <a:pt x="130428" y="43114"/>
                  </a:lnTo>
                  <a:lnTo>
                    <a:pt x="178018" y="18987"/>
                  </a:lnTo>
                  <a:lnTo>
                    <a:pt x="182128" y="15830"/>
                  </a:lnTo>
                  <a:lnTo>
                    <a:pt x="192340" y="12321"/>
                  </a:lnTo>
                  <a:lnTo>
                    <a:pt x="209989" y="7523"/>
                  </a:lnTo>
                  <a:lnTo>
                    <a:pt x="229859" y="1477"/>
                  </a:lnTo>
                  <a:lnTo>
                    <a:pt x="269710" y="0"/>
                  </a:lnTo>
                  <a:lnTo>
                    <a:pt x="276068" y="2816"/>
                  </a:lnTo>
                  <a:lnTo>
                    <a:pt x="295124" y="1903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278" name="SMARTInkShape-750"/>
            <p:cNvSpPr/>
            <p:nvPr>
              <p:custDataLst>
                <p:tags r:id="rId199"/>
              </p:custDataLst>
            </p:nvPr>
          </p:nvSpPr>
          <p:spPr>
            <a:xfrm>
              <a:off x="1543050" y="2638428"/>
              <a:ext cx="247651" cy="180972"/>
            </a:xfrm>
            <a:custGeom>
              <a:avLst/>
              <a:gdLst/>
              <a:ahLst/>
              <a:cxnLst/>
              <a:rect l="0" t="0" r="0" b="0"/>
              <a:pathLst>
                <a:path w="247651" h="180972">
                  <a:moveTo>
                    <a:pt x="0" y="66672"/>
                  </a:moveTo>
                  <a:lnTo>
                    <a:pt x="0" y="66672"/>
                  </a:lnTo>
                  <a:lnTo>
                    <a:pt x="5057" y="66672"/>
                  </a:lnTo>
                  <a:lnTo>
                    <a:pt x="6546" y="65614"/>
                  </a:lnTo>
                  <a:lnTo>
                    <a:pt x="7539" y="63850"/>
                  </a:lnTo>
                  <a:lnTo>
                    <a:pt x="8201" y="61616"/>
                  </a:lnTo>
                  <a:lnTo>
                    <a:pt x="9701" y="60126"/>
                  </a:lnTo>
                  <a:lnTo>
                    <a:pt x="14189" y="58471"/>
                  </a:lnTo>
                  <a:lnTo>
                    <a:pt x="15809" y="56971"/>
                  </a:lnTo>
                  <a:lnTo>
                    <a:pt x="18924" y="48049"/>
                  </a:lnTo>
                  <a:lnTo>
                    <a:pt x="19013" y="52805"/>
                  </a:lnTo>
                  <a:lnTo>
                    <a:pt x="20083" y="54252"/>
                  </a:lnTo>
                  <a:lnTo>
                    <a:pt x="24096" y="55860"/>
                  </a:lnTo>
                  <a:lnTo>
                    <a:pt x="25589" y="57348"/>
                  </a:lnTo>
                  <a:lnTo>
                    <a:pt x="28182" y="65235"/>
                  </a:lnTo>
                  <a:lnTo>
                    <a:pt x="28572" y="107593"/>
                  </a:lnTo>
                  <a:lnTo>
                    <a:pt x="31396" y="114140"/>
                  </a:lnTo>
                  <a:lnTo>
                    <a:pt x="33631" y="117367"/>
                  </a:lnTo>
                  <a:lnTo>
                    <a:pt x="36776" y="132022"/>
                  </a:lnTo>
                  <a:lnTo>
                    <a:pt x="38097" y="179080"/>
                  </a:lnTo>
                  <a:lnTo>
                    <a:pt x="38100" y="180971"/>
                  </a:lnTo>
                  <a:lnTo>
                    <a:pt x="43157" y="175915"/>
                  </a:lnTo>
                  <a:lnTo>
                    <a:pt x="45639" y="170611"/>
                  </a:lnTo>
                  <a:lnTo>
                    <a:pt x="48606" y="146014"/>
                  </a:lnTo>
                  <a:lnTo>
                    <a:pt x="55149" y="133341"/>
                  </a:lnTo>
                  <a:lnTo>
                    <a:pt x="55816" y="130168"/>
                  </a:lnTo>
                  <a:lnTo>
                    <a:pt x="65234" y="111121"/>
                  </a:lnTo>
                  <a:lnTo>
                    <a:pt x="67448" y="98422"/>
                  </a:lnTo>
                  <a:lnTo>
                    <a:pt x="74158" y="85722"/>
                  </a:lnTo>
                  <a:lnTo>
                    <a:pt x="76197" y="76212"/>
                  </a:lnTo>
                  <a:lnTo>
                    <a:pt x="76200" y="123828"/>
                  </a:lnTo>
                  <a:lnTo>
                    <a:pt x="76200" y="136523"/>
                  </a:lnTo>
                  <a:lnTo>
                    <a:pt x="79022" y="142873"/>
                  </a:lnTo>
                  <a:lnTo>
                    <a:pt x="84401" y="150516"/>
                  </a:lnTo>
                  <a:lnTo>
                    <a:pt x="85333" y="156896"/>
                  </a:lnTo>
                  <a:lnTo>
                    <a:pt x="86522" y="158571"/>
                  </a:lnTo>
                  <a:lnTo>
                    <a:pt x="88373" y="159689"/>
                  </a:lnTo>
                  <a:lnTo>
                    <a:pt x="95403" y="161628"/>
                  </a:lnTo>
                  <a:lnTo>
                    <a:pt x="108388" y="161883"/>
                  </a:lnTo>
                  <a:lnTo>
                    <a:pt x="110359" y="160838"/>
                  </a:lnTo>
                  <a:lnTo>
                    <a:pt x="111672" y="159083"/>
                  </a:lnTo>
                  <a:lnTo>
                    <a:pt x="112549" y="156854"/>
                  </a:lnTo>
                  <a:lnTo>
                    <a:pt x="114191" y="155369"/>
                  </a:lnTo>
                  <a:lnTo>
                    <a:pt x="118838" y="153718"/>
                  </a:lnTo>
                  <a:lnTo>
                    <a:pt x="120500" y="152219"/>
                  </a:lnTo>
                  <a:lnTo>
                    <a:pt x="128444" y="139255"/>
                  </a:lnTo>
                  <a:lnTo>
                    <a:pt x="136953" y="130041"/>
                  </a:lnTo>
                  <a:lnTo>
                    <a:pt x="143065" y="126586"/>
                  </a:lnTo>
                  <a:lnTo>
                    <a:pt x="149309" y="123992"/>
                  </a:lnTo>
                  <a:lnTo>
                    <a:pt x="155613" y="119311"/>
                  </a:lnTo>
                  <a:lnTo>
                    <a:pt x="159119" y="113703"/>
                  </a:lnTo>
                  <a:lnTo>
                    <a:pt x="160054" y="110726"/>
                  </a:lnTo>
                  <a:lnTo>
                    <a:pt x="161736" y="108742"/>
                  </a:lnTo>
                  <a:lnTo>
                    <a:pt x="166427" y="106536"/>
                  </a:lnTo>
                  <a:lnTo>
                    <a:pt x="168101" y="104890"/>
                  </a:lnTo>
                  <a:lnTo>
                    <a:pt x="172214" y="95174"/>
                  </a:lnTo>
                  <a:lnTo>
                    <a:pt x="180855" y="85850"/>
                  </a:lnTo>
                  <a:lnTo>
                    <a:pt x="180975" y="117992"/>
                  </a:lnTo>
                  <a:lnTo>
                    <a:pt x="182033" y="119936"/>
                  </a:lnTo>
                  <a:lnTo>
                    <a:pt x="183797" y="121231"/>
                  </a:lnTo>
                  <a:lnTo>
                    <a:pt x="190108" y="123670"/>
                  </a:lnTo>
                  <a:lnTo>
                    <a:pt x="190497" y="133230"/>
                  </a:lnTo>
                  <a:lnTo>
                    <a:pt x="190500" y="115736"/>
                  </a:lnTo>
                  <a:lnTo>
                    <a:pt x="182299" y="106222"/>
                  </a:lnTo>
                  <a:lnTo>
                    <a:pt x="181367" y="100145"/>
                  </a:lnTo>
                  <a:lnTo>
                    <a:pt x="180178" y="98512"/>
                  </a:lnTo>
                  <a:lnTo>
                    <a:pt x="178327" y="97424"/>
                  </a:lnTo>
                  <a:lnTo>
                    <a:pt x="176035" y="96698"/>
                  </a:lnTo>
                  <a:lnTo>
                    <a:pt x="174507" y="95156"/>
                  </a:lnTo>
                  <a:lnTo>
                    <a:pt x="169232" y="85076"/>
                  </a:lnTo>
                  <a:lnTo>
                    <a:pt x="133780" y="48052"/>
                  </a:lnTo>
                  <a:lnTo>
                    <a:pt x="133361" y="38501"/>
                  </a:lnTo>
                  <a:lnTo>
                    <a:pt x="141552" y="29932"/>
                  </a:lnTo>
                  <a:lnTo>
                    <a:pt x="147540" y="28974"/>
                  </a:lnTo>
                  <a:lnTo>
                    <a:pt x="149160" y="27782"/>
                  </a:lnTo>
                  <a:lnTo>
                    <a:pt x="150960" y="23635"/>
                  </a:lnTo>
                  <a:lnTo>
                    <a:pt x="152498" y="22105"/>
                  </a:lnTo>
                  <a:lnTo>
                    <a:pt x="162572" y="16829"/>
                  </a:lnTo>
                  <a:lnTo>
                    <a:pt x="168563" y="12769"/>
                  </a:lnTo>
                  <a:lnTo>
                    <a:pt x="177885" y="10485"/>
                  </a:lnTo>
                  <a:lnTo>
                    <a:pt x="184188" y="9950"/>
                  </a:lnTo>
                  <a:lnTo>
                    <a:pt x="190517" y="6890"/>
                  </a:lnTo>
                  <a:lnTo>
                    <a:pt x="198147" y="1359"/>
                  </a:lnTo>
                  <a:lnTo>
                    <a:pt x="207258" y="266"/>
                  </a:lnTo>
                  <a:lnTo>
                    <a:pt x="233109" y="0"/>
                  </a:lnTo>
                  <a:lnTo>
                    <a:pt x="238718" y="2821"/>
                  </a:lnTo>
                  <a:lnTo>
                    <a:pt x="245886" y="8198"/>
                  </a:lnTo>
                  <a:lnTo>
                    <a:pt x="246866" y="11756"/>
                  </a:lnTo>
                  <a:lnTo>
                    <a:pt x="247650" y="1904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279" name="SMARTInkShape-751"/>
            <p:cNvSpPr/>
            <p:nvPr>
              <p:custDataLst>
                <p:tags r:id="rId200"/>
              </p:custDataLst>
            </p:nvPr>
          </p:nvSpPr>
          <p:spPr>
            <a:xfrm>
              <a:off x="1219549" y="2905686"/>
              <a:ext cx="245940" cy="218476"/>
            </a:xfrm>
            <a:custGeom>
              <a:avLst/>
              <a:gdLst/>
              <a:ahLst/>
              <a:cxnLst/>
              <a:rect l="0" t="0" r="0" b="0"/>
              <a:pathLst>
                <a:path w="245940" h="218476">
                  <a:moveTo>
                    <a:pt x="9176" y="85164"/>
                  </a:moveTo>
                  <a:lnTo>
                    <a:pt x="9176" y="85164"/>
                  </a:lnTo>
                  <a:lnTo>
                    <a:pt x="14233" y="90220"/>
                  </a:lnTo>
                  <a:lnTo>
                    <a:pt x="16715" y="95525"/>
                  </a:lnTo>
                  <a:lnTo>
                    <a:pt x="18686" y="140334"/>
                  </a:lnTo>
                  <a:lnTo>
                    <a:pt x="18700" y="164423"/>
                  </a:lnTo>
                  <a:lnTo>
                    <a:pt x="27833" y="202243"/>
                  </a:lnTo>
                  <a:lnTo>
                    <a:pt x="29023" y="204492"/>
                  </a:lnTo>
                  <a:lnTo>
                    <a:pt x="30874" y="205991"/>
                  </a:lnTo>
                  <a:lnTo>
                    <a:pt x="33166" y="206990"/>
                  </a:lnTo>
                  <a:lnTo>
                    <a:pt x="34695" y="208715"/>
                  </a:lnTo>
                  <a:lnTo>
                    <a:pt x="36393" y="213453"/>
                  </a:lnTo>
                  <a:lnTo>
                    <a:pt x="37904" y="215140"/>
                  </a:lnTo>
                  <a:lnTo>
                    <a:pt x="45833" y="218070"/>
                  </a:lnTo>
                  <a:lnTo>
                    <a:pt x="55350" y="218475"/>
                  </a:lnTo>
                  <a:lnTo>
                    <a:pt x="70952" y="204324"/>
                  </a:lnTo>
                  <a:lnTo>
                    <a:pt x="73674" y="198801"/>
                  </a:lnTo>
                  <a:lnTo>
                    <a:pt x="74400" y="195847"/>
                  </a:lnTo>
                  <a:lnTo>
                    <a:pt x="92270" y="163333"/>
                  </a:lnTo>
                  <a:lnTo>
                    <a:pt x="94790" y="155889"/>
                  </a:lnTo>
                  <a:lnTo>
                    <a:pt x="108005" y="134198"/>
                  </a:lnTo>
                  <a:lnTo>
                    <a:pt x="112189" y="116390"/>
                  </a:lnTo>
                  <a:lnTo>
                    <a:pt x="113882" y="68916"/>
                  </a:lnTo>
                  <a:lnTo>
                    <a:pt x="112862" y="59951"/>
                  </a:lnTo>
                  <a:lnTo>
                    <a:pt x="102190" y="28675"/>
                  </a:lnTo>
                  <a:lnTo>
                    <a:pt x="82070" y="5828"/>
                  </a:lnTo>
                  <a:lnTo>
                    <a:pt x="75793" y="2278"/>
                  </a:lnTo>
                  <a:lnTo>
                    <a:pt x="63140" y="0"/>
                  </a:lnTo>
                  <a:lnTo>
                    <a:pt x="56796" y="2510"/>
                  </a:lnTo>
                  <a:lnTo>
                    <a:pt x="37751" y="15936"/>
                  </a:lnTo>
                  <a:lnTo>
                    <a:pt x="34576" y="16787"/>
                  </a:lnTo>
                  <a:lnTo>
                    <a:pt x="28226" y="23377"/>
                  </a:lnTo>
                  <a:lnTo>
                    <a:pt x="22934" y="32303"/>
                  </a:lnTo>
                  <a:lnTo>
                    <a:pt x="11468" y="59779"/>
                  </a:lnTo>
                  <a:lnTo>
                    <a:pt x="3623" y="72586"/>
                  </a:lnTo>
                  <a:lnTo>
                    <a:pt x="0" y="101133"/>
                  </a:lnTo>
                  <a:lnTo>
                    <a:pt x="740" y="135193"/>
                  </a:lnTo>
                  <a:lnTo>
                    <a:pt x="11412" y="161133"/>
                  </a:lnTo>
                  <a:lnTo>
                    <a:pt x="15461" y="167611"/>
                  </a:lnTo>
                  <a:lnTo>
                    <a:pt x="17261" y="174018"/>
                  </a:lnTo>
                  <a:lnTo>
                    <a:pt x="18799" y="176150"/>
                  </a:lnTo>
                  <a:lnTo>
                    <a:pt x="20883" y="177572"/>
                  </a:lnTo>
                  <a:lnTo>
                    <a:pt x="28873" y="179572"/>
                  </a:lnTo>
                  <a:lnTo>
                    <a:pt x="41054" y="180248"/>
                  </a:lnTo>
                  <a:lnTo>
                    <a:pt x="75493" y="166220"/>
                  </a:lnTo>
                  <a:lnTo>
                    <a:pt x="107509" y="139100"/>
                  </a:lnTo>
                  <a:lnTo>
                    <a:pt x="123464" y="120437"/>
                  </a:lnTo>
                  <a:lnTo>
                    <a:pt x="139703" y="95277"/>
                  </a:lnTo>
                  <a:lnTo>
                    <a:pt x="142330" y="88600"/>
                  </a:lnTo>
                  <a:lnTo>
                    <a:pt x="161448" y="66245"/>
                  </a:lnTo>
                  <a:lnTo>
                    <a:pt x="161573" y="88508"/>
                  </a:lnTo>
                  <a:lnTo>
                    <a:pt x="158752" y="94764"/>
                  </a:lnTo>
                  <a:lnTo>
                    <a:pt x="155029" y="101072"/>
                  </a:lnTo>
                  <a:lnTo>
                    <a:pt x="153374" y="107404"/>
                  </a:lnTo>
                  <a:lnTo>
                    <a:pt x="161470" y="154898"/>
                  </a:lnTo>
                  <a:lnTo>
                    <a:pt x="161544" y="164504"/>
                  </a:lnTo>
                  <a:lnTo>
                    <a:pt x="162613" y="166633"/>
                  </a:lnTo>
                  <a:lnTo>
                    <a:pt x="164384" y="168051"/>
                  </a:lnTo>
                  <a:lnTo>
                    <a:pt x="169774" y="170328"/>
                  </a:lnTo>
                  <a:lnTo>
                    <a:pt x="175764" y="175779"/>
                  </a:lnTo>
                  <a:lnTo>
                    <a:pt x="177385" y="176266"/>
                  </a:lnTo>
                  <a:lnTo>
                    <a:pt x="178465" y="175532"/>
                  </a:lnTo>
                  <a:lnTo>
                    <a:pt x="179185" y="173984"/>
                  </a:lnTo>
                  <a:lnTo>
                    <a:pt x="180724" y="172952"/>
                  </a:lnTo>
                  <a:lnTo>
                    <a:pt x="187946" y="171500"/>
                  </a:lnTo>
                  <a:lnTo>
                    <a:pt x="193757" y="171160"/>
                  </a:lnTo>
                  <a:lnTo>
                    <a:pt x="195730" y="170012"/>
                  </a:lnTo>
                  <a:lnTo>
                    <a:pt x="197045" y="168187"/>
                  </a:lnTo>
                  <a:lnTo>
                    <a:pt x="199565" y="163338"/>
                  </a:lnTo>
                  <a:lnTo>
                    <a:pt x="205876" y="154658"/>
                  </a:lnTo>
                  <a:lnTo>
                    <a:pt x="209274" y="145384"/>
                  </a:lnTo>
                  <a:lnTo>
                    <a:pt x="225619" y="123258"/>
                  </a:lnTo>
                  <a:lnTo>
                    <a:pt x="238543" y="78017"/>
                  </a:lnTo>
                  <a:lnTo>
                    <a:pt x="245939" y="54773"/>
                  </a:lnTo>
                  <a:lnTo>
                    <a:pt x="245334" y="51145"/>
                  </a:lnTo>
                  <a:lnTo>
                    <a:pt x="237520" y="32327"/>
                  </a:lnTo>
                  <a:lnTo>
                    <a:pt x="235489" y="30889"/>
                  </a:lnTo>
                  <a:lnTo>
                    <a:pt x="230409" y="28233"/>
                  </a:lnTo>
                  <a:lnTo>
                    <a:pt x="221600" y="21847"/>
                  </a:lnTo>
                  <a:lnTo>
                    <a:pt x="215417" y="19981"/>
                  </a:lnTo>
                  <a:lnTo>
                    <a:pt x="213345" y="20542"/>
                  </a:lnTo>
                  <a:lnTo>
                    <a:pt x="211964" y="21975"/>
                  </a:lnTo>
                  <a:lnTo>
                    <a:pt x="211043" y="23988"/>
                  </a:lnTo>
                  <a:lnTo>
                    <a:pt x="208312" y="25330"/>
                  </a:lnTo>
                  <a:lnTo>
                    <a:pt x="195415" y="28277"/>
                  </a:lnTo>
                  <a:lnTo>
                    <a:pt x="159807" y="50373"/>
                  </a:lnTo>
                  <a:lnTo>
                    <a:pt x="139889" y="73671"/>
                  </a:lnTo>
                  <a:lnTo>
                    <a:pt x="113951" y="9468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280" name="SMARTInkShape-752"/>
            <p:cNvSpPr/>
            <p:nvPr>
              <p:custDataLst>
                <p:tags r:id="rId201"/>
              </p:custDataLst>
            </p:nvPr>
          </p:nvSpPr>
          <p:spPr>
            <a:xfrm>
              <a:off x="1047750" y="2962275"/>
              <a:ext cx="152390" cy="271894"/>
            </a:xfrm>
            <a:custGeom>
              <a:avLst/>
              <a:gdLst/>
              <a:ahLst/>
              <a:cxnLst/>
              <a:rect l="0" t="0" r="0" b="0"/>
              <a:pathLst>
                <a:path w="152390" h="271894">
                  <a:moveTo>
                    <a:pt x="57150" y="0"/>
                  </a:moveTo>
                  <a:lnTo>
                    <a:pt x="57150" y="0"/>
                  </a:lnTo>
                  <a:lnTo>
                    <a:pt x="34760" y="0"/>
                  </a:lnTo>
                  <a:lnTo>
                    <a:pt x="32698" y="1058"/>
                  </a:lnTo>
                  <a:lnTo>
                    <a:pt x="31324" y="2822"/>
                  </a:lnTo>
                  <a:lnTo>
                    <a:pt x="30407" y="5056"/>
                  </a:lnTo>
                  <a:lnTo>
                    <a:pt x="28738" y="6546"/>
                  </a:lnTo>
                  <a:lnTo>
                    <a:pt x="18455" y="11758"/>
                  </a:lnTo>
                  <a:lnTo>
                    <a:pt x="12436" y="15809"/>
                  </a:lnTo>
                  <a:lnTo>
                    <a:pt x="6232" y="17610"/>
                  </a:lnTo>
                  <a:lnTo>
                    <a:pt x="4155" y="19148"/>
                  </a:lnTo>
                  <a:lnTo>
                    <a:pt x="2770" y="21232"/>
                  </a:lnTo>
                  <a:lnTo>
                    <a:pt x="821" y="29222"/>
                  </a:lnTo>
                  <a:lnTo>
                    <a:pt x="0" y="65196"/>
                  </a:lnTo>
                  <a:lnTo>
                    <a:pt x="14189" y="80825"/>
                  </a:lnTo>
                  <a:lnTo>
                    <a:pt x="19712" y="83548"/>
                  </a:lnTo>
                  <a:lnTo>
                    <a:pt x="22666" y="84273"/>
                  </a:lnTo>
                  <a:lnTo>
                    <a:pt x="38158" y="93073"/>
                  </a:lnTo>
                  <a:lnTo>
                    <a:pt x="53982" y="96022"/>
                  </a:lnTo>
                  <a:lnTo>
                    <a:pt x="66676" y="102732"/>
                  </a:lnTo>
                  <a:lnTo>
                    <a:pt x="93264" y="107418"/>
                  </a:lnTo>
                  <a:lnTo>
                    <a:pt x="100717" y="111241"/>
                  </a:lnTo>
                  <a:lnTo>
                    <a:pt x="120572" y="115090"/>
                  </a:lnTo>
                  <a:lnTo>
                    <a:pt x="140991" y="131624"/>
                  </a:lnTo>
                  <a:lnTo>
                    <a:pt x="147373" y="137895"/>
                  </a:lnTo>
                  <a:lnTo>
                    <a:pt x="150166" y="143484"/>
                  </a:lnTo>
                  <a:lnTo>
                    <a:pt x="152204" y="161978"/>
                  </a:lnTo>
                  <a:lnTo>
                    <a:pt x="152389" y="189210"/>
                  </a:lnTo>
                  <a:lnTo>
                    <a:pt x="149573" y="198041"/>
                  </a:lnTo>
                  <a:lnTo>
                    <a:pt x="145852" y="205493"/>
                  </a:lnTo>
                  <a:lnTo>
                    <a:pt x="142699" y="215639"/>
                  </a:lnTo>
                  <a:lnTo>
                    <a:pt x="111086" y="250822"/>
                  </a:lnTo>
                  <a:lnTo>
                    <a:pt x="104758" y="254352"/>
                  </a:lnTo>
                  <a:lnTo>
                    <a:pt x="101589" y="255292"/>
                  </a:lnTo>
                  <a:lnTo>
                    <a:pt x="99476" y="256979"/>
                  </a:lnTo>
                  <a:lnTo>
                    <a:pt x="95444" y="263349"/>
                  </a:lnTo>
                  <a:lnTo>
                    <a:pt x="90750" y="265211"/>
                  </a:lnTo>
                  <a:lnTo>
                    <a:pt x="89075" y="266765"/>
                  </a:lnTo>
                  <a:lnTo>
                    <a:pt x="87214" y="271315"/>
                  </a:lnTo>
                  <a:lnTo>
                    <a:pt x="85659" y="271893"/>
                  </a:lnTo>
                  <a:lnTo>
                    <a:pt x="83565" y="271221"/>
                  </a:lnTo>
                  <a:lnTo>
                    <a:pt x="77655" y="267593"/>
                  </a:lnTo>
                  <a:lnTo>
                    <a:pt x="76847" y="264275"/>
                  </a:lnTo>
                  <a:lnTo>
                    <a:pt x="76200" y="2381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281" name="SMARTInkShape-753"/>
            <p:cNvSpPr/>
            <p:nvPr>
              <p:custDataLst>
                <p:tags r:id="rId202"/>
              </p:custDataLst>
            </p:nvPr>
          </p:nvSpPr>
          <p:spPr>
            <a:xfrm>
              <a:off x="1085969" y="2914650"/>
              <a:ext cx="57025" cy="285709"/>
            </a:xfrm>
            <a:custGeom>
              <a:avLst/>
              <a:gdLst/>
              <a:ahLst/>
              <a:cxnLst/>
              <a:rect l="0" t="0" r="0" b="0"/>
              <a:pathLst>
                <a:path w="57025" h="285709">
                  <a:moveTo>
                    <a:pt x="37981" y="0"/>
                  </a:moveTo>
                  <a:lnTo>
                    <a:pt x="37981" y="0"/>
                  </a:lnTo>
                  <a:lnTo>
                    <a:pt x="52170" y="0"/>
                  </a:lnTo>
                  <a:lnTo>
                    <a:pt x="53790" y="1058"/>
                  </a:lnTo>
                  <a:lnTo>
                    <a:pt x="54871" y="2822"/>
                  </a:lnTo>
                  <a:lnTo>
                    <a:pt x="56604" y="8201"/>
                  </a:lnTo>
                  <a:lnTo>
                    <a:pt x="57024" y="51880"/>
                  </a:lnTo>
                  <a:lnTo>
                    <a:pt x="55972" y="82449"/>
                  </a:lnTo>
                  <a:lnTo>
                    <a:pt x="49492" y="108204"/>
                  </a:lnTo>
                  <a:lnTo>
                    <a:pt x="44858" y="151865"/>
                  </a:lnTo>
                  <a:lnTo>
                    <a:pt x="40019" y="171291"/>
                  </a:lnTo>
                  <a:lnTo>
                    <a:pt x="37828" y="183021"/>
                  </a:lnTo>
                  <a:lnTo>
                    <a:pt x="30621" y="201997"/>
                  </a:lnTo>
                  <a:lnTo>
                    <a:pt x="26275" y="219659"/>
                  </a:lnTo>
                  <a:lnTo>
                    <a:pt x="20382" y="239534"/>
                  </a:lnTo>
                  <a:lnTo>
                    <a:pt x="18159" y="254709"/>
                  </a:lnTo>
                  <a:lnTo>
                    <a:pt x="10314" y="275116"/>
                  </a:lnTo>
                  <a:lnTo>
                    <a:pt x="9809" y="280318"/>
                  </a:lnTo>
                  <a:lnTo>
                    <a:pt x="8617" y="282129"/>
                  </a:lnTo>
                  <a:lnTo>
                    <a:pt x="6763" y="283336"/>
                  </a:lnTo>
                  <a:lnTo>
                    <a:pt x="0" y="285708"/>
                  </a:lnTo>
                  <a:lnTo>
                    <a:pt x="9406" y="2762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282" name="SMARTInkShape-754"/>
            <p:cNvSpPr/>
            <p:nvPr>
              <p:custDataLst>
                <p:tags r:id="rId203"/>
              </p:custDataLst>
            </p:nvPr>
          </p:nvSpPr>
          <p:spPr>
            <a:xfrm>
              <a:off x="866775" y="3076575"/>
              <a:ext cx="114301" cy="38101"/>
            </a:xfrm>
            <a:custGeom>
              <a:avLst/>
              <a:gdLst/>
              <a:ahLst/>
              <a:cxnLst/>
              <a:rect l="0" t="0" r="0" b="0"/>
              <a:pathLst>
                <a:path w="114301" h="38101">
                  <a:moveTo>
                    <a:pt x="0" y="38100"/>
                  </a:moveTo>
                  <a:lnTo>
                    <a:pt x="0" y="38100"/>
                  </a:lnTo>
                  <a:lnTo>
                    <a:pt x="0" y="33044"/>
                  </a:lnTo>
                  <a:lnTo>
                    <a:pt x="1058" y="31554"/>
                  </a:lnTo>
                  <a:lnTo>
                    <a:pt x="2822" y="30561"/>
                  </a:lnTo>
                  <a:lnTo>
                    <a:pt x="9701" y="28836"/>
                  </a:lnTo>
                  <a:lnTo>
                    <a:pt x="14189" y="28691"/>
                  </a:lnTo>
                  <a:lnTo>
                    <a:pt x="15809" y="27594"/>
                  </a:lnTo>
                  <a:lnTo>
                    <a:pt x="16890" y="25805"/>
                  </a:lnTo>
                  <a:lnTo>
                    <a:pt x="17610" y="23553"/>
                  </a:lnTo>
                  <a:lnTo>
                    <a:pt x="19148" y="22052"/>
                  </a:lnTo>
                  <a:lnTo>
                    <a:pt x="27125" y="19446"/>
                  </a:lnTo>
                  <a:lnTo>
                    <a:pt x="41705" y="19085"/>
                  </a:lnTo>
                  <a:lnTo>
                    <a:pt x="47816" y="16243"/>
                  </a:lnTo>
                  <a:lnTo>
                    <a:pt x="54060" y="12511"/>
                  </a:lnTo>
                  <a:lnTo>
                    <a:pt x="66692" y="10115"/>
                  </a:lnTo>
                  <a:lnTo>
                    <a:pt x="89098" y="8544"/>
                  </a:lnTo>
                  <a:lnTo>
                    <a:pt x="11430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283" name="SMARTInkShape-755"/>
            <p:cNvSpPr/>
            <p:nvPr>
              <p:custDataLst>
                <p:tags r:id="rId204"/>
              </p:custDataLst>
            </p:nvPr>
          </p:nvSpPr>
          <p:spPr>
            <a:xfrm>
              <a:off x="857250" y="2935024"/>
              <a:ext cx="95251" cy="255841"/>
            </a:xfrm>
            <a:custGeom>
              <a:avLst/>
              <a:gdLst/>
              <a:ahLst/>
              <a:cxnLst/>
              <a:rect l="0" t="0" r="0" b="0"/>
              <a:pathLst>
                <a:path w="95251" h="255841">
                  <a:moveTo>
                    <a:pt x="47625" y="36776"/>
                  </a:moveTo>
                  <a:lnTo>
                    <a:pt x="47625" y="36776"/>
                  </a:lnTo>
                  <a:lnTo>
                    <a:pt x="38134" y="36776"/>
                  </a:lnTo>
                  <a:lnTo>
                    <a:pt x="20384" y="19060"/>
                  </a:lnTo>
                  <a:lnTo>
                    <a:pt x="9952" y="17761"/>
                  </a:lnTo>
                  <a:lnTo>
                    <a:pt x="0" y="17726"/>
                  </a:lnTo>
                  <a:lnTo>
                    <a:pt x="0" y="12670"/>
                  </a:lnTo>
                  <a:lnTo>
                    <a:pt x="1058" y="11180"/>
                  </a:lnTo>
                  <a:lnTo>
                    <a:pt x="2822" y="10187"/>
                  </a:lnTo>
                  <a:lnTo>
                    <a:pt x="9701" y="8462"/>
                  </a:lnTo>
                  <a:lnTo>
                    <a:pt x="55671" y="8201"/>
                  </a:lnTo>
                  <a:lnTo>
                    <a:pt x="65221" y="0"/>
                  </a:lnTo>
                  <a:lnTo>
                    <a:pt x="66764" y="617"/>
                  </a:lnTo>
                  <a:lnTo>
                    <a:pt x="74748" y="6993"/>
                  </a:lnTo>
                  <a:lnTo>
                    <a:pt x="84273" y="8095"/>
                  </a:lnTo>
                  <a:lnTo>
                    <a:pt x="84757" y="9189"/>
                  </a:lnTo>
                  <a:lnTo>
                    <a:pt x="85597" y="16393"/>
                  </a:lnTo>
                  <a:lnTo>
                    <a:pt x="92246" y="25067"/>
                  </a:lnTo>
                  <a:lnTo>
                    <a:pt x="93915" y="30866"/>
                  </a:lnTo>
                  <a:lnTo>
                    <a:pt x="95235" y="77529"/>
                  </a:lnTo>
                  <a:lnTo>
                    <a:pt x="95250" y="124556"/>
                  </a:lnTo>
                  <a:lnTo>
                    <a:pt x="94192" y="147975"/>
                  </a:lnTo>
                  <a:lnTo>
                    <a:pt x="86608" y="175507"/>
                  </a:lnTo>
                  <a:lnTo>
                    <a:pt x="85735" y="220523"/>
                  </a:lnTo>
                  <a:lnTo>
                    <a:pt x="85725" y="255840"/>
                  </a:lnTo>
                  <a:lnTo>
                    <a:pt x="85725" y="24632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284" name="SMARTInkShape-756"/>
            <p:cNvSpPr/>
            <p:nvPr>
              <p:custDataLst>
                <p:tags r:id="rId205"/>
              </p:custDataLst>
            </p:nvPr>
          </p:nvSpPr>
          <p:spPr>
            <a:xfrm>
              <a:off x="685800" y="3095625"/>
              <a:ext cx="57151" cy="19051"/>
            </a:xfrm>
            <a:custGeom>
              <a:avLst/>
              <a:gdLst/>
              <a:ahLst/>
              <a:cxnLst/>
              <a:rect l="0" t="0" r="0" b="0"/>
              <a:pathLst>
                <a:path w="57151" h="19051">
                  <a:moveTo>
                    <a:pt x="0" y="19050"/>
                  </a:moveTo>
                  <a:lnTo>
                    <a:pt x="0" y="19050"/>
                  </a:lnTo>
                  <a:lnTo>
                    <a:pt x="8201" y="19050"/>
                  </a:lnTo>
                  <a:lnTo>
                    <a:pt x="8642" y="17992"/>
                  </a:lnTo>
                  <a:lnTo>
                    <a:pt x="9133" y="13994"/>
                  </a:lnTo>
                  <a:lnTo>
                    <a:pt x="10322" y="12504"/>
                  </a:lnTo>
                  <a:lnTo>
                    <a:pt x="14465" y="10849"/>
                  </a:lnTo>
                  <a:lnTo>
                    <a:pt x="17052" y="11466"/>
                  </a:lnTo>
                  <a:lnTo>
                    <a:pt x="22748" y="14974"/>
                  </a:lnTo>
                  <a:lnTo>
                    <a:pt x="24690" y="15274"/>
                  </a:lnTo>
                  <a:lnTo>
                    <a:pt x="25985" y="14416"/>
                  </a:lnTo>
                  <a:lnTo>
                    <a:pt x="26849" y="12786"/>
                  </a:lnTo>
                  <a:lnTo>
                    <a:pt x="28482" y="11699"/>
                  </a:lnTo>
                  <a:lnTo>
                    <a:pt x="35838" y="10169"/>
                  </a:lnTo>
                  <a:lnTo>
                    <a:pt x="41681" y="9811"/>
                  </a:lnTo>
                  <a:lnTo>
                    <a:pt x="47805" y="6830"/>
                  </a:lnTo>
                  <a:lnTo>
                    <a:pt x="571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285" name="SMARTInkShape-757"/>
            <p:cNvSpPr/>
            <p:nvPr>
              <p:custDataLst>
                <p:tags r:id="rId206"/>
              </p:custDataLst>
            </p:nvPr>
          </p:nvSpPr>
          <p:spPr>
            <a:xfrm>
              <a:off x="666750" y="3038475"/>
              <a:ext cx="38101" cy="28576"/>
            </a:xfrm>
            <a:custGeom>
              <a:avLst/>
              <a:gdLst/>
              <a:ahLst/>
              <a:cxnLst/>
              <a:rect l="0" t="0" r="0" b="0"/>
              <a:pathLst>
                <a:path w="38101" h="28576">
                  <a:moveTo>
                    <a:pt x="0" y="0"/>
                  </a:moveTo>
                  <a:lnTo>
                    <a:pt x="0" y="0"/>
                  </a:lnTo>
                  <a:lnTo>
                    <a:pt x="5057" y="0"/>
                  </a:lnTo>
                  <a:lnTo>
                    <a:pt x="6546" y="1058"/>
                  </a:lnTo>
                  <a:lnTo>
                    <a:pt x="7539" y="2822"/>
                  </a:lnTo>
                  <a:lnTo>
                    <a:pt x="9133" y="8201"/>
                  </a:lnTo>
                  <a:lnTo>
                    <a:pt x="12173" y="8936"/>
                  </a:lnTo>
                  <a:lnTo>
                    <a:pt x="33505" y="9524"/>
                  </a:lnTo>
                  <a:lnTo>
                    <a:pt x="35037" y="10583"/>
                  </a:lnTo>
                  <a:lnTo>
                    <a:pt x="36058" y="12347"/>
                  </a:lnTo>
                  <a:lnTo>
                    <a:pt x="37831" y="19226"/>
                  </a:lnTo>
                  <a:lnTo>
                    <a:pt x="38100" y="285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286" name="SMARTInkShape-758"/>
            <p:cNvSpPr/>
            <p:nvPr>
              <p:custDataLst>
                <p:tags r:id="rId207"/>
              </p:custDataLst>
            </p:nvPr>
          </p:nvSpPr>
          <p:spPr>
            <a:xfrm>
              <a:off x="409575" y="3114675"/>
              <a:ext cx="161926" cy="148276"/>
            </a:xfrm>
            <a:custGeom>
              <a:avLst/>
              <a:gdLst/>
              <a:ahLst/>
              <a:cxnLst/>
              <a:rect l="0" t="0" r="0" b="0"/>
              <a:pathLst>
                <a:path w="161926" h="148276">
                  <a:moveTo>
                    <a:pt x="19050" y="66675"/>
                  </a:moveTo>
                  <a:lnTo>
                    <a:pt x="19050" y="66675"/>
                  </a:lnTo>
                  <a:lnTo>
                    <a:pt x="27251" y="66675"/>
                  </a:lnTo>
                  <a:lnTo>
                    <a:pt x="27692" y="65617"/>
                  </a:lnTo>
                  <a:lnTo>
                    <a:pt x="28575" y="42685"/>
                  </a:lnTo>
                  <a:lnTo>
                    <a:pt x="27517" y="41157"/>
                  </a:lnTo>
                  <a:lnTo>
                    <a:pt x="25753" y="40138"/>
                  </a:lnTo>
                  <a:lnTo>
                    <a:pt x="19166" y="38135"/>
                  </a:lnTo>
                  <a:lnTo>
                    <a:pt x="10859" y="46304"/>
                  </a:lnTo>
                  <a:lnTo>
                    <a:pt x="9920" y="52290"/>
                  </a:lnTo>
                  <a:lnTo>
                    <a:pt x="8730" y="53910"/>
                  </a:lnTo>
                  <a:lnTo>
                    <a:pt x="4586" y="55710"/>
                  </a:lnTo>
                  <a:lnTo>
                    <a:pt x="3057" y="58307"/>
                  </a:lnTo>
                  <a:lnTo>
                    <a:pt x="268" y="76467"/>
                  </a:lnTo>
                  <a:lnTo>
                    <a:pt x="1" y="123786"/>
                  </a:lnTo>
                  <a:lnTo>
                    <a:pt x="0" y="137847"/>
                  </a:lnTo>
                  <a:lnTo>
                    <a:pt x="1058" y="139522"/>
                  </a:lnTo>
                  <a:lnTo>
                    <a:pt x="2822" y="140640"/>
                  </a:lnTo>
                  <a:lnTo>
                    <a:pt x="8201" y="142434"/>
                  </a:lnTo>
                  <a:lnTo>
                    <a:pt x="14189" y="147801"/>
                  </a:lnTo>
                  <a:lnTo>
                    <a:pt x="15810" y="148275"/>
                  </a:lnTo>
                  <a:lnTo>
                    <a:pt x="16890" y="147534"/>
                  </a:lnTo>
                  <a:lnTo>
                    <a:pt x="17610" y="145981"/>
                  </a:lnTo>
                  <a:lnTo>
                    <a:pt x="19148" y="144945"/>
                  </a:lnTo>
                  <a:lnTo>
                    <a:pt x="27125" y="143148"/>
                  </a:lnTo>
                  <a:lnTo>
                    <a:pt x="35893" y="136383"/>
                  </a:lnTo>
                  <a:lnTo>
                    <a:pt x="44737" y="133190"/>
                  </a:lnTo>
                  <a:lnTo>
                    <a:pt x="85727" y="98055"/>
                  </a:lnTo>
                  <a:lnTo>
                    <a:pt x="92076" y="95438"/>
                  </a:lnTo>
                  <a:lnTo>
                    <a:pt x="112419" y="77965"/>
                  </a:lnTo>
                  <a:lnTo>
                    <a:pt x="116286" y="76984"/>
                  </a:lnTo>
                  <a:lnTo>
                    <a:pt x="141120" y="76204"/>
                  </a:lnTo>
                  <a:lnTo>
                    <a:pt x="141705" y="77261"/>
                  </a:lnTo>
                  <a:lnTo>
                    <a:pt x="142355" y="81258"/>
                  </a:lnTo>
                  <a:lnTo>
                    <a:pt x="143587" y="82747"/>
                  </a:lnTo>
                  <a:lnTo>
                    <a:pt x="151030" y="85333"/>
                  </a:lnTo>
                  <a:lnTo>
                    <a:pt x="151791" y="88373"/>
                  </a:lnTo>
                  <a:lnTo>
                    <a:pt x="152280" y="93892"/>
                  </a:lnTo>
                  <a:lnTo>
                    <a:pt x="153378" y="94345"/>
                  </a:lnTo>
                  <a:lnTo>
                    <a:pt x="160590" y="95131"/>
                  </a:lnTo>
                  <a:lnTo>
                    <a:pt x="161332" y="98019"/>
                  </a:lnTo>
                  <a:lnTo>
                    <a:pt x="161808" y="103441"/>
                  </a:lnTo>
                  <a:lnTo>
                    <a:pt x="160789" y="103886"/>
                  </a:lnTo>
                  <a:lnTo>
                    <a:pt x="144233" y="104772"/>
                  </a:lnTo>
                  <a:lnTo>
                    <a:pt x="134793" y="96573"/>
                  </a:lnTo>
                  <a:lnTo>
                    <a:pt x="128721" y="95642"/>
                  </a:lnTo>
                  <a:lnTo>
                    <a:pt x="127089" y="94453"/>
                  </a:lnTo>
                  <a:lnTo>
                    <a:pt x="126001" y="92602"/>
                  </a:lnTo>
                  <a:lnTo>
                    <a:pt x="125276" y="90310"/>
                  </a:lnTo>
                  <a:lnTo>
                    <a:pt x="123734" y="88781"/>
                  </a:lnTo>
                  <a:lnTo>
                    <a:pt x="119198" y="87083"/>
                  </a:lnTo>
                  <a:lnTo>
                    <a:pt x="117565" y="85572"/>
                  </a:lnTo>
                  <a:lnTo>
                    <a:pt x="113528" y="76104"/>
                  </a:lnTo>
                  <a:lnTo>
                    <a:pt x="96609" y="58512"/>
                  </a:lnTo>
                  <a:lnTo>
                    <a:pt x="95260" y="47752"/>
                  </a:lnTo>
                  <a:lnTo>
                    <a:pt x="95250" y="23945"/>
                  </a:lnTo>
                  <a:lnTo>
                    <a:pt x="96308" y="22314"/>
                  </a:lnTo>
                  <a:lnTo>
                    <a:pt x="98072" y="21226"/>
                  </a:lnTo>
                  <a:lnTo>
                    <a:pt x="103451" y="19480"/>
                  </a:lnTo>
                  <a:lnTo>
                    <a:pt x="112860" y="10887"/>
                  </a:lnTo>
                  <a:lnTo>
                    <a:pt x="122375" y="9645"/>
                  </a:lnTo>
                  <a:lnTo>
                    <a:pt x="128452" y="9560"/>
                  </a:lnTo>
                  <a:lnTo>
                    <a:pt x="133995" y="6719"/>
                  </a:lnTo>
                  <a:lnTo>
                    <a:pt x="139987" y="2986"/>
                  </a:lnTo>
                  <a:lnTo>
                    <a:pt x="152457" y="590"/>
                  </a:lnTo>
                  <a:lnTo>
                    <a:pt x="16192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287" name="SMARTInkShape-759"/>
            <p:cNvSpPr/>
            <p:nvPr>
              <p:custDataLst>
                <p:tags r:id="rId208"/>
              </p:custDataLst>
            </p:nvPr>
          </p:nvSpPr>
          <p:spPr>
            <a:xfrm>
              <a:off x="152400" y="2924175"/>
              <a:ext cx="161799" cy="200026"/>
            </a:xfrm>
            <a:custGeom>
              <a:avLst/>
              <a:gdLst/>
              <a:ahLst/>
              <a:cxnLst/>
              <a:rect l="0" t="0" r="0" b="0"/>
              <a:pathLst>
                <a:path w="161799" h="200026">
                  <a:moveTo>
                    <a:pt x="76200" y="0"/>
                  </a:moveTo>
                  <a:lnTo>
                    <a:pt x="76200" y="0"/>
                  </a:lnTo>
                  <a:lnTo>
                    <a:pt x="93916" y="0"/>
                  </a:lnTo>
                  <a:lnTo>
                    <a:pt x="103334" y="8201"/>
                  </a:lnTo>
                  <a:lnTo>
                    <a:pt x="112095" y="10322"/>
                  </a:lnTo>
                  <a:lnTo>
                    <a:pt x="137968" y="33204"/>
                  </a:lnTo>
                  <a:lnTo>
                    <a:pt x="140694" y="38746"/>
                  </a:lnTo>
                  <a:lnTo>
                    <a:pt x="141421" y="41705"/>
                  </a:lnTo>
                  <a:lnTo>
                    <a:pt x="150223" y="57207"/>
                  </a:lnTo>
                  <a:lnTo>
                    <a:pt x="150948" y="60363"/>
                  </a:lnTo>
                  <a:lnTo>
                    <a:pt x="160957" y="76006"/>
                  </a:lnTo>
                  <a:lnTo>
                    <a:pt x="161798" y="89293"/>
                  </a:lnTo>
                  <a:lnTo>
                    <a:pt x="160782" y="91278"/>
                  </a:lnTo>
                  <a:lnTo>
                    <a:pt x="159046" y="92603"/>
                  </a:lnTo>
                  <a:lnTo>
                    <a:pt x="156831" y="93485"/>
                  </a:lnTo>
                  <a:lnTo>
                    <a:pt x="155354" y="95131"/>
                  </a:lnTo>
                  <a:lnTo>
                    <a:pt x="150161" y="105379"/>
                  </a:lnTo>
                  <a:lnTo>
                    <a:pt x="146113" y="111393"/>
                  </a:lnTo>
                  <a:lnTo>
                    <a:pt x="144314" y="117594"/>
                  </a:lnTo>
                  <a:lnTo>
                    <a:pt x="142776" y="119671"/>
                  </a:lnTo>
                  <a:lnTo>
                    <a:pt x="140692" y="121056"/>
                  </a:lnTo>
                  <a:lnTo>
                    <a:pt x="135555" y="123653"/>
                  </a:lnTo>
                  <a:lnTo>
                    <a:pt x="117390" y="138905"/>
                  </a:lnTo>
                  <a:lnTo>
                    <a:pt x="104758" y="144913"/>
                  </a:lnTo>
                  <a:lnTo>
                    <a:pt x="98418" y="149072"/>
                  </a:lnTo>
                  <a:lnTo>
                    <a:pt x="88898" y="152473"/>
                  </a:lnTo>
                  <a:lnTo>
                    <a:pt x="68791" y="167502"/>
                  </a:lnTo>
                  <a:lnTo>
                    <a:pt x="49611" y="173492"/>
                  </a:lnTo>
                  <a:lnTo>
                    <a:pt x="28749" y="187857"/>
                  </a:lnTo>
                  <a:lnTo>
                    <a:pt x="22303" y="190384"/>
                  </a:lnTo>
                  <a:lnTo>
                    <a:pt x="12723" y="196698"/>
                  </a:lnTo>
                  <a:lnTo>
                    <a:pt x="0" y="2000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288" name="SMARTInkShape-760"/>
            <p:cNvSpPr/>
            <p:nvPr>
              <p:custDataLst>
                <p:tags r:id="rId209"/>
              </p:custDataLst>
            </p:nvPr>
          </p:nvSpPr>
          <p:spPr>
            <a:xfrm>
              <a:off x="95250" y="2905241"/>
              <a:ext cx="190490" cy="447429"/>
            </a:xfrm>
            <a:custGeom>
              <a:avLst/>
              <a:gdLst/>
              <a:ahLst/>
              <a:cxnLst/>
              <a:rect l="0" t="0" r="0" b="0"/>
              <a:pathLst>
                <a:path w="190490" h="447429">
                  <a:moveTo>
                    <a:pt x="152400" y="28459"/>
                  </a:moveTo>
                  <a:lnTo>
                    <a:pt x="152400" y="28459"/>
                  </a:lnTo>
                  <a:lnTo>
                    <a:pt x="171048" y="28459"/>
                  </a:lnTo>
                  <a:lnTo>
                    <a:pt x="171450" y="9811"/>
                  </a:lnTo>
                  <a:lnTo>
                    <a:pt x="163249" y="9444"/>
                  </a:lnTo>
                  <a:lnTo>
                    <a:pt x="162808" y="8374"/>
                  </a:lnTo>
                  <a:lnTo>
                    <a:pt x="162317" y="4363"/>
                  </a:lnTo>
                  <a:lnTo>
                    <a:pt x="161128" y="2870"/>
                  </a:lnTo>
                  <a:lnTo>
                    <a:pt x="153758" y="277"/>
                  </a:lnTo>
                  <a:lnTo>
                    <a:pt x="147746" y="0"/>
                  </a:lnTo>
                  <a:lnTo>
                    <a:pt x="142218" y="2758"/>
                  </a:lnTo>
                  <a:lnTo>
                    <a:pt x="136233" y="6453"/>
                  </a:lnTo>
                  <a:lnTo>
                    <a:pt x="125668" y="9020"/>
                  </a:lnTo>
                  <a:lnTo>
                    <a:pt x="97097" y="36148"/>
                  </a:lnTo>
                  <a:lnTo>
                    <a:pt x="89069" y="51772"/>
                  </a:lnTo>
                  <a:lnTo>
                    <a:pt x="85657" y="62766"/>
                  </a:lnTo>
                  <a:lnTo>
                    <a:pt x="79473" y="72726"/>
                  </a:lnTo>
                  <a:lnTo>
                    <a:pt x="77170" y="83438"/>
                  </a:lnTo>
                  <a:lnTo>
                    <a:pt x="76211" y="126767"/>
                  </a:lnTo>
                  <a:lnTo>
                    <a:pt x="79027" y="133182"/>
                  </a:lnTo>
                  <a:lnTo>
                    <a:pt x="82748" y="139561"/>
                  </a:lnTo>
                  <a:lnTo>
                    <a:pt x="85901" y="149102"/>
                  </a:lnTo>
                  <a:lnTo>
                    <a:pt x="92010" y="158632"/>
                  </a:lnTo>
                  <a:lnTo>
                    <a:pt x="95348" y="168158"/>
                  </a:lnTo>
                  <a:lnTo>
                    <a:pt x="136536" y="212609"/>
                  </a:lnTo>
                  <a:lnTo>
                    <a:pt x="148169" y="225309"/>
                  </a:lnTo>
                  <a:lnTo>
                    <a:pt x="154387" y="238009"/>
                  </a:lnTo>
                  <a:lnTo>
                    <a:pt x="176819" y="272051"/>
                  </a:lnTo>
                  <a:lnTo>
                    <a:pt x="182977" y="285459"/>
                  </a:lnTo>
                  <a:lnTo>
                    <a:pt x="187156" y="291906"/>
                  </a:lnTo>
                  <a:lnTo>
                    <a:pt x="189509" y="301486"/>
                  </a:lnTo>
                  <a:lnTo>
                    <a:pt x="190489" y="336434"/>
                  </a:lnTo>
                  <a:lnTo>
                    <a:pt x="187673" y="342784"/>
                  </a:lnTo>
                  <a:lnTo>
                    <a:pt x="183952" y="349134"/>
                  </a:lnTo>
                  <a:lnTo>
                    <a:pt x="180799" y="358659"/>
                  </a:lnTo>
                  <a:lnTo>
                    <a:pt x="149186" y="393584"/>
                  </a:lnTo>
                  <a:lnTo>
                    <a:pt x="101665" y="425334"/>
                  </a:lnTo>
                  <a:lnTo>
                    <a:pt x="88802" y="433801"/>
                  </a:lnTo>
                  <a:lnTo>
                    <a:pt x="68851" y="440020"/>
                  </a:lnTo>
                  <a:lnTo>
                    <a:pt x="64950" y="442533"/>
                  </a:lnTo>
                  <a:lnTo>
                    <a:pt x="49348" y="446070"/>
                  </a:lnTo>
                  <a:lnTo>
                    <a:pt x="25830" y="447428"/>
                  </a:lnTo>
                  <a:lnTo>
                    <a:pt x="19241" y="444679"/>
                  </a:lnTo>
                  <a:lnTo>
                    <a:pt x="12785" y="440987"/>
                  </a:lnTo>
                  <a:lnTo>
                    <a:pt x="6388" y="439347"/>
                  </a:lnTo>
                  <a:lnTo>
                    <a:pt x="4259" y="437851"/>
                  </a:lnTo>
                  <a:lnTo>
                    <a:pt x="2839" y="435795"/>
                  </a:lnTo>
                  <a:lnTo>
                    <a:pt x="0" y="42850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312" name="SMARTInkShape-Group134"/>
          <p:cNvGrpSpPr/>
          <p:nvPr/>
        </p:nvGrpSpPr>
        <p:grpSpPr>
          <a:xfrm>
            <a:off x="-19050" y="1763610"/>
            <a:ext cx="2190751" cy="3084616"/>
            <a:chOff x="-19050" y="1763610"/>
            <a:chExt cx="2190751" cy="3084616"/>
          </a:xfrm>
        </p:grpSpPr>
        <p:sp>
          <p:nvSpPr>
            <p:cNvPr id="11290" name="SMARTInkShape-761"/>
            <p:cNvSpPr/>
            <p:nvPr>
              <p:custDataLst>
                <p:tags r:id="rId174"/>
              </p:custDataLst>
            </p:nvPr>
          </p:nvSpPr>
          <p:spPr>
            <a:xfrm>
              <a:off x="200452" y="4524496"/>
              <a:ext cx="275799" cy="66555"/>
            </a:xfrm>
            <a:custGeom>
              <a:avLst/>
              <a:gdLst/>
              <a:ahLst/>
              <a:cxnLst/>
              <a:rect l="0" t="0" r="0" b="0"/>
              <a:pathLst>
                <a:path w="275799" h="66555">
                  <a:moveTo>
                    <a:pt x="18623" y="66554"/>
                  </a:moveTo>
                  <a:lnTo>
                    <a:pt x="18623" y="66554"/>
                  </a:lnTo>
                  <a:lnTo>
                    <a:pt x="10422" y="66554"/>
                  </a:lnTo>
                  <a:lnTo>
                    <a:pt x="1013" y="58353"/>
                  </a:lnTo>
                  <a:lnTo>
                    <a:pt x="0" y="52365"/>
                  </a:lnTo>
                  <a:lnTo>
                    <a:pt x="916" y="50744"/>
                  </a:lnTo>
                  <a:lnTo>
                    <a:pt x="2585" y="49665"/>
                  </a:lnTo>
                  <a:lnTo>
                    <a:pt x="4756" y="48944"/>
                  </a:lnTo>
                  <a:lnTo>
                    <a:pt x="28226" y="31084"/>
                  </a:lnTo>
                  <a:lnTo>
                    <a:pt x="34533" y="28564"/>
                  </a:lnTo>
                  <a:lnTo>
                    <a:pt x="60097" y="13368"/>
                  </a:lnTo>
                  <a:lnTo>
                    <a:pt x="72775" y="10579"/>
                  </a:lnTo>
                  <a:lnTo>
                    <a:pt x="89466" y="8694"/>
                  </a:lnTo>
                  <a:lnTo>
                    <a:pt x="120354" y="1248"/>
                  </a:lnTo>
                  <a:lnTo>
                    <a:pt x="166535" y="0"/>
                  </a:lnTo>
                  <a:lnTo>
                    <a:pt x="210889" y="8091"/>
                  </a:lnTo>
                  <a:lnTo>
                    <a:pt x="254158" y="19593"/>
                  </a:lnTo>
                  <a:lnTo>
                    <a:pt x="275798" y="2845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291" name="SMARTInkShape-762"/>
            <p:cNvSpPr/>
            <p:nvPr>
              <p:custDataLst>
                <p:tags r:id="rId175"/>
              </p:custDataLst>
            </p:nvPr>
          </p:nvSpPr>
          <p:spPr>
            <a:xfrm>
              <a:off x="1019175" y="4695825"/>
              <a:ext cx="19051" cy="19051"/>
            </a:xfrm>
            <a:custGeom>
              <a:avLst/>
              <a:gdLst/>
              <a:ahLst/>
              <a:cxnLst/>
              <a:rect l="0" t="0" r="0" b="0"/>
              <a:pathLst>
                <a:path w="19051" h="19051">
                  <a:moveTo>
                    <a:pt x="19050" y="0"/>
                  </a:moveTo>
                  <a:lnTo>
                    <a:pt x="19050" y="0"/>
                  </a:lnTo>
                  <a:lnTo>
                    <a:pt x="19050" y="9133"/>
                  </a:lnTo>
                  <a:lnTo>
                    <a:pt x="9560" y="9525"/>
                  </a:lnTo>
                  <a:lnTo>
                    <a:pt x="9535" y="14582"/>
                  </a:lnTo>
                  <a:lnTo>
                    <a:pt x="8474" y="16071"/>
                  </a:lnTo>
                  <a:lnTo>
                    <a:pt x="6707" y="17064"/>
                  </a:lnTo>
                  <a:lnTo>
                    <a:pt x="0" y="19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292" name="SMARTInkShape-763"/>
            <p:cNvSpPr/>
            <p:nvPr>
              <p:custDataLst>
                <p:tags r:id="rId176"/>
              </p:custDataLst>
            </p:nvPr>
          </p:nvSpPr>
          <p:spPr>
            <a:xfrm>
              <a:off x="914400" y="4286286"/>
              <a:ext cx="100713" cy="228565"/>
            </a:xfrm>
            <a:custGeom>
              <a:avLst/>
              <a:gdLst/>
              <a:ahLst/>
              <a:cxnLst/>
              <a:rect l="0" t="0" r="0" b="0"/>
              <a:pathLst>
                <a:path w="100713" h="228565">
                  <a:moveTo>
                    <a:pt x="0" y="66639"/>
                  </a:moveTo>
                  <a:lnTo>
                    <a:pt x="0" y="66639"/>
                  </a:lnTo>
                  <a:lnTo>
                    <a:pt x="0" y="33798"/>
                  </a:lnTo>
                  <a:lnTo>
                    <a:pt x="0" y="35462"/>
                  </a:lnTo>
                  <a:lnTo>
                    <a:pt x="0" y="24578"/>
                  </a:lnTo>
                  <a:lnTo>
                    <a:pt x="2822" y="18665"/>
                  </a:lnTo>
                  <a:lnTo>
                    <a:pt x="8201" y="11301"/>
                  </a:lnTo>
                  <a:lnTo>
                    <a:pt x="11759" y="10294"/>
                  </a:lnTo>
                  <a:lnTo>
                    <a:pt x="14189" y="10026"/>
                  </a:lnTo>
                  <a:lnTo>
                    <a:pt x="15809" y="8789"/>
                  </a:lnTo>
                  <a:lnTo>
                    <a:pt x="17610" y="4591"/>
                  </a:lnTo>
                  <a:lnTo>
                    <a:pt x="19148" y="3049"/>
                  </a:lnTo>
                  <a:lnTo>
                    <a:pt x="27125" y="371"/>
                  </a:lnTo>
                  <a:lnTo>
                    <a:pt x="36649" y="0"/>
                  </a:lnTo>
                  <a:lnTo>
                    <a:pt x="45418" y="6517"/>
                  </a:lnTo>
                  <a:lnTo>
                    <a:pt x="55396" y="9098"/>
                  </a:lnTo>
                  <a:lnTo>
                    <a:pt x="80734" y="33084"/>
                  </a:lnTo>
                  <a:lnTo>
                    <a:pt x="83507" y="38673"/>
                  </a:lnTo>
                  <a:lnTo>
                    <a:pt x="84246" y="41645"/>
                  </a:lnTo>
                  <a:lnTo>
                    <a:pt x="93069" y="57167"/>
                  </a:lnTo>
                  <a:lnTo>
                    <a:pt x="96223" y="82516"/>
                  </a:lnTo>
                  <a:lnTo>
                    <a:pt x="100269" y="88864"/>
                  </a:lnTo>
                  <a:lnTo>
                    <a:pt x="100712" y="92039"/>
                  </a:lnTo>
                  <a:lnTo>
                    <a:pt x="95372" y="135548"/>
                  </a:lnTo>
                  <a:lnTo>
                    <a:pt x="95274" y="154098"/>
                  </a:lnTo>
                  <a:lnTo>
                    <a:pt x="92439" y="161249"/>
                  </a:lnTo>
                  <a:lnTo>
                    <a:pt x="90201" y="164637"/>
                  </a:lnTo>
                  <a:lnTo>
                    <a:pt x="87051" y="179519"/>
                  </a:lnTo>
                  <a:lnTo>
                    <a:pt x="84744" y="212616"/>
                  </a:lnTo>
                  <a:lnTo>
                    <a:pt x="76200" y="22856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293" name="SMARTInkShape-764"/>
            <p:cNvSpPr/>
            <p:nvPr>
              <p:custDataLst>
                <p:tags r:id="rId177"/>
              </p:custDataLst>
            </p:nvPr>
          </p:nvSpPr>
          <p:spPr>
            <a:xfrm>
              <a:off x="800110" y="4543425"/>
              <a:ext cx="76191" cy="38091"/>
            </a:xfrm>
            <a:custGeom>
              <a:avLst/>
              <a:gdLst/>
              <a:ahLst/>
              <a:cxnLst/>
              <a:rect l="0" t="0" r="0" b="0"/>
              <a:pathLst>
                <a:path w="76191" h="38091">
                  <a:moveTo>
                    <a:pt x="9515" y="28575"/>
                  </a:moveTo>
                  <a:lnTo>
                    <a:pt x="9515" y="28575"/>
                  </a:lnTo>
                  <a:lnTo>
                    <a:pt x="4458" y="28575"/>
                  </a:lnTo>
                  <a:lnTo>
                    <a:pt x="2969" y="29633"/>
                  </a:lnTo>
                  <a:lnTo>
                    <a:pt x="1976" y="31397"/>
                  </a:lnTo>
                  <a:lnTo>
                    <a:pt x="0" y="38066"/>
                  </a:lnTo>
                  <a:lnTo>
                    <a:pt x="5049" y="38090"/>
                  </a:lnTo>
                  <a:lnTo>
                    <a:pt x="6538" y="37035"/>
                  </a:lnTo>
                  <a:lnTo>
                    <a:pt x="7530" y="35273"/>
                  </a:lnTo>
                  <a:lnTo>
                    <a:pt x="8192" y="33040"/>
                  </a:lnTo>
                  <a:lnTo>
                    <a:pt x="9691" y="31552"/>
                  </a:lnTo>
                  <a:lnTo>
                    <a:pt x="17600" y="28967"/>
                  </a:lnTo>
                  <a:lnTo>
                    <a:pt x="23670" y="28691"/>
                  </a:lnTo>
                  <a:lnTo>
                    <a:pt x="29212" y="25804"/>
                  </a:lnTo>
                  <a:lnTo>
                    <a:pt x="35202" y="22052"/>
                  </a:lnTo>
                  <a:lnTo>
                    <a:pt x="44525" y="18881"/>
                  </a:lnTo>
                  <a:lnTo>
                    <a:pt x="66670" y="2627"/>
                  </a:lnTo>
                  <a:lnTo>
                    <a:pt x="7619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294" name="SMARTInkShape-765"/>
            <p:cNvSpPr/>
            <p:nvPr>
              <p:custDataLst>
                <p:tags r:id="rId178"/>
              </p:custDataLst>
            </p:nvPr>
          </p:nvSpPr>
          <p:spPr>
            <a:xfrm>
              <a:off x="733436" y="4476750"/>
              <a:ext cx="123815" cy="19051"/>
            </a:xfrm>
            <a:custGeom>
              <a:avLst/>
              <a:gdLst/>
              <a:ahLst/>
              <a:cxnLst/>
              <a:rect l="0" t="0" r="0" b="0"/>
              <a:pathLst>
                <a:path w="123815" h="19051">
                  <a:moveTo>
                    <a:pt x="28564" y="0"/>
                  </a:moveTo>
                  <a:lnTo>
                    <a:pt x="28564" y="0"/>
                  </a:lnTo>
                  <a:lnTo>
                    <a:pt x="23507" y="5057"/>
                  </a:lnTo>
                  <a:lnTo>
                    <a:pt x="18203" y="7539"/>
                  </a:lnTo>
                  <a:lnTo>
                    <a:pt x="4966" y="9408"/>
                  </a:lnTo>
                  <a:lnTo>
                    <a:pt x="3307" y="10506"/>
                  </a:lnTo>
                  <a:lnTo>
                    <a:pt x="2201" y="12295"/>
                  </a:lnTo>
                  <a:lnTo>
                    <a:pt x="0" y="19015"/>
                  </a:lnTo>
                  <a:lnTo>
                    <a:pt x="26813" y="19050"/>
                  </a:lnTo>
                  <a:lnTo>
                    <a:pt x="36881" y="12504"/>
                  </a:lnTo>
                  <a:lnTo>
                    <a:pt x="84459" y="9532"/>
                  </a:lnTo>
                  <a:lnTo>
                    <a:pt x="123814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295" name="SMARTInkShape-766"/>
            <p:cNvSpPr/>
            <p:nvPr>
              <p:custDataLst>
                <p:tags r:id="rId179"/>
              </p:custDataLst>
            </p:nvPr>
          </p:nvSpPr>
          <p:spPr>
            <a:xfrm>
              <a:off x="304800" y="4333875"/>
              <a:ext cx="228601" cy="409180"/>
            </a:xfrm>
            <a:custGeom>
              <a:avLst/>
              <a:gdLst/>
              <a:ahLst/>
              <a:cxnLst/>
              <a:rect l="0" t="0" r="0" b="0"/>
              <a:pathLst>
                <a:path w="228601" h="409180">
                  <a:moveTo>
                    <a:pt x="66675" y="0"/>
                  </a:moveTo>
                  <a:lnTo>
                    <a:pt x="66675" y="0"/>
                  </a:lnTo>
                  <a:lnTo>
                    <a:pt x="58474" y="8201"/>
                  </a:lnTo>
                  <a:lnTo>
                    <a:pt x="57266" y="17610"/>
                  </a:lnTo>
                  <a:lnTo>
                    <a:pt x="57184" y="23680"/>
                  </a:lnTo>
                  <a:lnTo>
                    <a:pt x="56115" y="25312"/>
                  </a:lnTo>
                  <a:lnTo>
                    <a:pt x="54343" y="26400"/>
                  </a:lnTo>
                  <a:lnTo>
                    <a:pt x="52104" y="27124"/>
                  </a:lnTo>
                  <a:lnTo>
                    <a:pt x="50611" y="29725"/>
                  </a:lnTo>
                  <a:lnTo>
                    <a:pt x="47887" y="53379"/>
                  </a:lnTo>
                  <a:lnTo>
                    <a:pt x="46644" y="64382"/>
                  </a:lnTo>
                  <a:lnTo>
                    <a:pt x="40102" y="86527"/>
                  </a:lnTo>
                  <a:lnTo>
                    <a:pt x="37305" y="111035"/>
                  </a:lnTo>
                  <a:lnTo>
                    <a:pt x="30613" y="133959"/>
                  </a:lnTo>
                  <a:lnTo>
                    <a:pt x="25932" y="179043"/>
                  </a:lnTo>
                  <a:lnTo>
                    <a:pt x="20409" y="205993"/>
                  </a:lnTo>
                  <a:lnTo>
                    <a:pt x="14113" y="249498"/>
                  </a:lnTo>
                  <a:lnTo>
                    <a:pt x="9928" y="291705"/>
                  </a:lnTo>
                  <a:lnTo>
                    <a:pt x="906" y="335469"/>
                  </a:lnTo>
                  <a:lnTo>
                    <a:pt x="5" y="380978"/>
                  </a:lnTo>
                  <a:lnTo>
                    <a:pt x="0" y="399919"/>
                  </a:lnTo>
                  <a:lnTo>
                    <a:pt x="9133" y="409179"/>
                  </a:lnTo>
                  <a:lnTo>
                    <a:pt x="17692" y="401339"/>
                  </a:lnTo>
                  <a:lnTo>
                    <a:pt x="27132" y="400163"/>
                  </a:lnTo>
                  <a:lnTo>
                    <a:pt x="33204" y="400084"/>
                  </a:lnTo>
                  <a:lnTo>
                    <a:pt x="38746" y="397242"/>
                  </a:lnTo>
                  <a:lnTo>
                    <a:pt x="44737" y="393511"/>
                  </a:lnTo>
                  <a:lnTo>
                    <a:pt x="57207" y="391114"/>
                  </a:lnTo>
                  <a:lnTo>
                    <a:pt x="69861" y="390642"/>
                  </a:lnTo>
                  <a:lnTo>
                    <a:pt x="71974" y="389544"/>
                  </a:lnTo>
                  <a:lnTo>
                    <a:pt x="73383" y="387755"/>
                  </a:lnTo>
                  <a:lnTo>
                    <a:pt x="74322" y="385503"/>
                  </a:lnTo>
                  <a:lnTo>
                    <a:pt x="77064" y="384003"/>
                  </a:lnTo>
                  <a:lnTo>
                    <a:pt x="104361" y="381176"/>
                  </a:lnTo>
                  <a:lnTo>
                    <a:pt x="107674" y="381117"/>
                  </a:lnTo>
                  <a:lnTo>
                    <a:pt x="114177" y="378230"/>
                  </a:lnTo>
                  <a:lnTo>
                    <a:pt x="120596" y="374478"/>
                  </a:lnTo>
                  <a:lnTo>
                    <a:pt x="133339" y="372068"/>
                  </a:lnTo>
                  <a:lnTo>
                    <a:pt x="136518" y="371870"/>
                  </a:lnTo>
                  <a:lnTo>
                    <a:pt x="142872" y="368829"/>
                  </a:lnTo>
                  <a:lnTo>
                    <a:pt x="149224" y="365007"/>
                  </a:lnTo>
                  <a:lnTo>
                    <a:pt x="161925" y="362554"/>
                  </a:lnTo>
                  <a:lnTo>
                    <a:pt x="165100" y="362353"/>
                  </a:lnTo>
                  <a:lnTo>
                    <a:pt x="171450" y="359307"/>
                  </a:lnTo>
                  <a:lnTo>
                    <a:pt x="174625" y="357013"/>
                  </a:lnTo>
                  <a:lnTo>
                    <a:pt x="189206" y="353784"/>
                  </a:lnTo>
                  <a:lnTo>
                    <a:pt x="205492" y="351635"/>
                  </a:lnTo>
                  <a:lnTo>
                    <a:pt x="217077" y="344259"/>
                  </a:lnTo>
                  <a:lnTo>
                    <a:pt x="228600" y="3333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296" name="SMARTInkShape-767"/>
            <p:cNvSpPr/>
            <p:nvPr>
              <p:custDataLst>
                <p:tags r:id="rId180"/>
              </p:custDataLst>
            </p:nvPr>
          </p:nvSpPr>
          <p:spPr>
            <a:xfrm>
              <a:off x="-19050" y="4048125"/>
              <a:ext cx="1971676" cy="66676"/>
            </a:xfrm>
            <a:custGeom>
              <a:avLst/>
              <a:gdLst/>
              <a:ahLst/>
              <a:cxnLst/>
              <a:rect l="0" t="0" r="0" b="0"/>
              <a:pathLst>
                <a:path w="1971676" h="66676">
                  <a:moveTo>
                    <a:pt x="0" y="57150"/>
                  </a:moveTo>
                  <a:lnTo>
                    <a:pt x="0" y="57150"/>
                  </a:lnTo>
                  <a:lnTo>
                    <a:pt x="16402" y="65351"/>
                  </a:lnTo>
                  <a:lnTo>
                    <a:pt x="58705" y="66641"/>
                  </a:lnTo>
                  <a:lnTo>
                    <a:pt x="100691" y="66672"/>
                  </a:lnTo>
                  <a:lnTo>
                    <a:pt x="143592" y="66675"/>
                  </a:lnTo>
                  <a:lnTo>
                    <a:pt x="186173" y="66675"/>
                  </a:lnTo>
                  <a:lnTo>
                    <a:pt x="222849" y="66675"/>
                  </a:lnTo>
                  <a:lnTo>
                    <a:pt x="260528" y="66675"/>
                  </a:lnTo>
                  <a:lnTo>
                    <a:pt x="298503" y="66675"/>
                  </a:lnTo>
                  <a:lnTo>
                    <a:pt x="336566" y="66675"/>
                  </a:lnTo>
                  <a:lnTo>
                    <a:pt x="379711" y="66675"/>
                  </a:lnTo>
                  <a:lnTo>
                    <a:pt x="420952" y="66675"/>
                  </a:lnTo>
                  <a:lnTo>
                    <a:pt x="465040" y="66675"/>
                  </a:lnTo>
                  <a:lnTo>
                    <a:pt x="511616" y="66675"/>
                  </a:lnTo>
                  <a:lnTo>
                    <a:pt x="545943" y="66675"/>
                  </a:lnTo>
                  <a:lnTo>
                    <a:pt x="581308" y="66675"/>
                  </a:lnTo>
                  <a:lnTo>
                    <a:pt x="614665" y="66675"/>
                  </a:lnTo>
                  <a:lnTo>
                    <a:pt x="649951" y="66675"/>
                  </a:lnTo>
                  <a:lnTo>
                    <a:pt x="686801" y="66675"/>
                  </a:lnTo>
                  <a:lnTo>
                    <a:pt x="724345" y="66675"/>
                  </a:lnTo>
                  <a:lnTo>
                    <a:pt x="759375" y="66675"/>
                  </a:lnTo>
                  <a:lnTo>
                    <a:pt x="794700" y="66675"/>
                  </a:lnTo>
                  <a:lnTo>
                    <a:pt x="835094" y="66675"/>
                  </a:lnTo>
                  <a:lnTo>
                    <a:pt x="872098" y="66675"/>
                  </a:lnTo>
                  <a:lnTo>
                    <a:pt x="908299" y="65617"/>
                  </a:lnTo>
                  <a:lnTo>
                    <a:pt x="949083" y="61618"/>
                  </a:lnTo>
                  <a:lnTo>
                    <a:pt x="989081" y="59136"/>
                  </a:lnTo>
                  <a:lnTo>
                    <a:pt x="1029083" y="58033"/>
                  </a:lnTo>
                  <a:lnTo>
                    <a:pt x="1071556" y="57543"/>
                  </a:lnTo>
                  <a:lnTo>
                    <a:pt x="1112305" y="54502"/>
                  </a:lnTo>
                  <a:lnTo>
                    <a:pt x="1152641" y="50681"/>
                  </a:lnTo>
                  <a:lnTo>
                    <a:pt x="1195263" y="48983"/>
                  </a:lnTo>
                  <a:lnTo>
                    <a:pt x="1236078" y="45407"/>
                  </a:lnTo>
                  <a:lnTo>
                    <a:pt x="1276443" y="41347"/>
                  </a:lnTo>
                  <a:lnTo>
                    <a:pt x="1319077" y="39544"/>
                  </a:lnTo>
                  <a:lnTo>
                    <a:pt x="1359898" y="35919"/>
                  </a:lnTo>
                  <a:lnTo>
                    <a:pt x="1400266" y="31839"/>
                  </a:lnTo>
                  <a:lnTo>
                    <a:pt x="1442902" y="30026"/>
                  </a:lnTo>
                  <a:lnTo>
                    <a:pt x="1486545" y="26398"/>
                  </a:lnTo>
                  <a:lnTo>
                    <a:pt x="1529578" y="22315"/>
                  </a:lnTo>
                  <a:lnTo>
                    <a:pt x="1569871" y="20501"/>
                  </a:lnTo>
                  <a:lnTo>
                    <a:pt x="1608945" y="16873"/>
                  </a:lnTo>
                  <a:lnTo>
                    <a:pt x="1647479" y="12790"/>
                  </a:lnTo>
                  <a:lnTo>
                    <a:pt x="1685771" y="10976"/>
                  </a:lnTo>
                  <a:lnTo>
                    <a:pt x="1723956" y="10170"/>
                  </a:lnTo>
                  <a:lnTo>
                    <a:pt x="1761037" y="8753"/>
                  </a:lnTo>
                  <a:lnTo>
                    <a:pt x="1795155" y="4595"/>
                  </a:lnTo>
                  <a:lnTo>
                    <a:pt x="1827958" y="2043"/>
                  </a:lnTo>
                  <a:lnTo>
                    <a:pt x="1860176" y="908"/>
                  </a:lnTo>
                  <a:lnTo>
                    <a:pt x="1892134" y="403"/>
                  </a:lnTo>
                  <a:lnTo>
                    <a:pt x="1923976" y="179"/>
                  </a:lnTo>
                  <a:lnTo>
                    <a:pt x="197167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297" name="SMARTInkShape-768"/>
            <p:cNvSpPr/>
            <p:nvPr>
              <p:custDataLst>
                <p:tags r:id="rId181"/>
              </p:custDataLst>
            </p:nvPr>
          </p:nvSpPr>
          <p:spPr>
            <a:xfrm>
              <a:off x="2028825" y="1763610"/>
              <a:ext cx="142876" cy="3084616"/>
            </a:xfrm>
            <a:custGeom>
              <a:avLst/>
              <a:gdLst/>
              <a:ahLst/>
              <a:cxnLst/>
              <a:rect l="0" t="0" r="0" b="0"/>
              <a:pathLst>
                <a:path w="142876" h="3084616">
                  <a:moveTo>
                    <a:pt x="142875" y="36615"/>
                  </a:moveTo>
                  <a:lnTo>
                    <a:pt x="142875" y="36615"/>
                  </a:lnTo>
                  <a:lnTo>
                    <a:pt x="142875" y="31559"/>
                  </a:lnTo>
                  <a:lnTo>
                    <a:pt x="140053" y="26254"/>
                  </a:lnTo>
                  <a:lnTo>
                    <a:pt x="136329" y="20368"/>
                  </a:lnTo>
                  <a:lnTo>
                    <a:pt x="133742" y="9872"/>
                  </a:lnTo>
                  <a:lnTo>
                    <a:pt x="133385" y="0"/>
                  </a:lnTo>
                  <a:lnTo>
                    <a:pt x="130543" y="1997"/>
                  </a:lnTo>
                  <a:lnTo>
                    <a:pt x="119162" y="12743"/>
                  </a:lnTo>
                  <a:lnTo>
                    <a:pt x="116461" y="21066"/>
                  </a:lnTo>
                  <a:lnTo>
                    <a:pt x="112118" y="37653"/>
                  </a:lnTo>
                  <a:lnTo>
                    <a:pt x="106951" y="55973"/>
                  </a:lnTo>
                  <a:lnTo>
                    <a:pt x="102597" y="74806"/>
                  </a:lnTo>
                  <a:lnTo>
                    <a:pt x="88613" y="120627"/>
                  </a:lnTo>
                  <a:lnTo>
                    <a:pt x="76143" y="162924"/>
                  </a:lnTo>
                  <a:lnTo>
                    <a:pt x="69480" y="202098"/>
                  </a:lnTo>
                  <a:lnTo>
                    <a:pt x="64684" y="247219"/>
                  </a:lnTo>
                  <a:lnTo>
                    <a:pt x="59440" y="279442"/>
                  </a:lnTo>
                  <a:lnTo>
                    <a:pt x="53582" y="314930"/>
                  </a:lnTo>
                  <a:lnTo>
                    <a:pt x="47450" y="349047"/>
                  </a:lnTo>
                  <a:lnTo>
                    <a:pt x="41197" y="382907"/>
                  </a:lnTo>
                  <a:lnTo>
                    <a:pt x="34891" y="419123"/>
                  </a:lnTo>
                  <a:lnTo>
                    <a:pt x="28560" y="453563"/>
                  </a:lnTo>
                  <a:lnTo>
                    <a:pt x="22218" y="487567"/>
                  </a:lnTo>
                  <a:lnTo>
                    <a:pt x="15872" y="523847"/>
                  </a:lnTo>
                  <a:lnTo>
                    <a:pt x="12346" y="561137"/>
                  </a:lnTo>
                  <a:lnTo>
                    <a:pt x="9720" y="598878"/>
                  </a:lnTo>
                  <a:lnTo>
                    <a:pt x="5025" y="636818"/>
                  </a:lnTo>
                  <a:lnTo>
                    <a:pt x="2234" y="674847"/>
                  </a:lnTo>
                  <a:lnTo>
                    <a:pt x="993" y="712915"/>
                  </a:lnTo>
                  <a:lnTo>
                    <a:pt x="441" y="751001"/>
                  </a:lnTo>
                  <a:lnTo>
                    <a:pt x="196" y="789095"/>
                  </a:lnTo>
                  <a:lnTo>
                    <a:pt x="87" y="828251"/>
                  </a:lnTo>
                  <a:lnTo>
                    <a:pt x="39" y="870348"/>
                  </a:lnTo>
                  <a:lnTo>
                    <a:pt x="17" y="910929"/>
                  </a:lnTo>
                  <a:lnTo>
                    <a:pt x="8" y="951191"/>
                  </a:lnTo>
                  <a:lnTo>
                    <a:pt x="3" y="993779"/>
                  </a:lnTo>
                  <a:lnTo>
                    <a:pt x="1" y="1040224"/>
                  </a:lnTo>
                  <a:lnTo>
                    <a:pt x="1" y="1064463"/>
                  </a:lnTo>
                  <a:lnTo>
                    <a:pt x="1" y="1111150"/>
                  </a:lnTo>
                  <a:lnTo>
                    <a:pt x="0" y="1157653"/>
                  </a:lnTo>
                  <a:lnTo>
                    <a:pt x="0" y="1181907"/>
                  </a:lnTo>
                  <a:lnTo>
                    <a:pt x="0" y="1206543"/>
                  </a:lnTo>
                  <a:lnTo>
                    <a:pt x="1058" y="1231434"/>
                  </a:lnTo>
                  <a:lnTo>
                    <a:pt x="2822" y="1256494"/>
                  </a:lnTo>
                  <a:lnTo>
                    <a:pt x="5057" y="1281668"/>
                  </a:lnTo>
                  <a:lnTo>
                    <a:pt x="6546" y="1305858"/>
                  </a:lnTo>
                  <a:lnTo>
                    <a:pt x="8201" y="1352493"/>
                  </a:lnTo>
                  <a:lnTo>
                    <a:pt x="9701" y="1376359"/>
                  </a:lnTo>
                  <a:lnTo>
                    <a:pt x="11759" y="1400736"/>
                  </a:lnTo>
                  <a:lnTo>
                    <a:pt x="14189" y="1425453"/>
                  </a:lnTo>
                  <a:lnTo>
                    <a:pt x="15809" y="1450399"/>
                  </a:lnTo>
                  <a:lnTo>
                    <a:pt x="16890" y="1475496"/>
                  </a:lnTo>
                  <a:lnTo>
                    <a:pt x="17610" y="1500693"/>
                  </a:lnTo>
                  <a:lnTo>
                    <a:pt x="18090" y="1527017"/>
                  </a:lnTo>
                  <a:lnTo>
                    <a:pt x="18410" y="1554092"/>
                  </a:lnTo>
                  <a:lnTo>
                    <a:pt x="18623" y="1581666"/>
                  </a:lnTo>
                  <a:lnTo>
                    <a:pt x="19824" y="1608516"/>
                  </a:lnTo>
                  <a:lnTo>
                    <a:pt x="21683" y="1634882"/>
                  </a:lnTo>
                  <a:lnTo>
                    <a:pt x="23980" y="1660927"/>
                  </a:lnTo>
                  <a:lnTo>
                    <a:pt x="25511" y="1687814"/>
                  </a:lnTo>
                  <a:lnTo>
                    <a:pt x="26533" y="1715264"/>
                  </a:lnTo>
                  <a:lnTo>
                    <a:pt x="27213" y="1743090"/>
                  </a:lnTo>
                  <a:lnTo>
                    <a:pt x="28726" y="1770106"/>
                  </a:lnTo>
                  <a:lnTo>
                    <a:pt x="30792" y="1796584"/>
                  </a:lnTo>
                  <a:lnTo>
                    <a:pt x="33228" y="1822703"/>
                  </a:lnTo>
                  <a:lnTo>
                    <a:pt x="34852" y="1848582"/>
                  </a:lnTo>
                  <a:lnTo>
                    <a:pt x="35935" y="1874301"/>
                  </a:lnTo>
                  <a:lnTo>
                    <a:pt x="36656" y="1899914"/>
                  </a:lnTo>
                  <a:lnTo>
                    <a:pt x="37137" y="1926514"/>
                  </a:lnTo>
                  <a:lnTo>
                    <a:pt x="37458" y="1953773"/>
                  </a:lnTo>
                  <a:lnTo>
                    <a:pt x="37672" y="1981470"/>
                  </a:lnTo>
                  <a:lnTo>
                    <a:pt x="37815" y="2009460"/>
                  </a:lnTo>
                  <a:lnTo>
                    <a:pt x="37910" y="2037645"/>
                  </a:lnTo>
                  <a:lnTo>
                    <a:pt x="37973" y="2065961"/>
                  </a:lnTo>
                  <a:lnTo>
                    <a:pt x="38015" y="2094362"/>
                  </a:lnTo>
                  <a:lnTo>
                    <a:pt x="38044" y="2122821"/>
                  </a:lnTo>
                  <a:lnTo>
                    <a:pt x="38063" y="2151319"/>
                  </a:lnTo>
                  <a:lnTo>
                    <a:pt x="38075" y="2178785"/>
                  </a:lnTo>
                  <a:lnTo>
                    <a:pt x="38084" y="2205561"/>
                  </a:lnTo>
                  <a:lnTo>
                    <a:pt x="38089" y="2231879"/>
                  </a:lnTo>
                  <a:lnTo>
                    <a:pt x="37034" y="2258950"/>
                  </a:lnTo>
                  <a:lnTo>
                    <a:pt x="35273" y="2286521"/>
                  </a:lnTo>
                  <a:lnTo>
                    <a:pt x="33040" y="2314428"/>
                  </a:lnTo>
                  <a:lnTo>
                    <a:pt x="31552" y="2341498"/>
                  </a:lnTo>
                  <a:lnTo>
                    <a:pt x="30560" y="2368012"/>
                  </a:lnTo>
                  <a:lnTo>
                    <a:pt x="29898" y="2394155"/>
                  </a:lnTo>
                  <a:lnTo>
                    <a:pt x="28398" y="2421108"/>
                  </a:lnTo>
                  <a:lnTo>
                    <a:pt x="26341" y="2448602"/>
                  </a:lnTo>
                  <a:lnTo>
                    <a:pt x="23910" y="2476456"/>
                  </a:lnTo>
                  <a:lnTo>
                    <a:pt x="22290" y="2503493"/>
                  </a:lnTo>
                  <a:lnTo>
                    <a:pt x="21210" y="2529983"/>
                  </a:lnTo>
                  <a:lnTo>
                    <a:pt x="20490" y="2556110"/>
                  </a:lnTo>
                  <a:lnTo>
                    <a:pt x="20010" y="2581996"/>
                  </a:lnTo>
                  <a:lnTo>
                    <a:pt x="19690" y="2607719"/>
                  </a:lnTo>
                  <a:lnTo>
                    <a:pt x="19477" y="2633334"/>
                  </a:lnTo>
                  <a:lnTo>
                    <a:pt x="18276" y="2657819"/>
                  </a:lnTo>
                  <a:lnTo>
                    <a:pt x="14120" y="2704781"/>
                  </a:lnTo>
                  <a:lnTo>
                    <a:pt x="11567" y="2750347"/>
                  </a:lnTo>
                  <a:lnTo>
                    <a:pt x="10433" y="2794235"/>
                  </a:lnTo>
                  <a:lnTo>
                    <a:pt x="9928" y="2834907"/>
                  </a:lnTo>
                  <a:lnTo>
                    <a:pt x="9705" y="2876973"/>
                  </a:lnTo>
                  <a:lnTo>
                    <a:pt x="8547" y="2918246"/>
                  </a:lnTo>
                  <a:lnTo>
                    <a:pt x="4504" y="2954229"/>
                  </a:lnTo>
                  <a:lnTo>
                    <a:pt x="2002" y="2987860"/>
                  </a:lnTo>
                  <a:lnTo>
                    <a:pt x="890" y="3020446"/>
                  </a:lnTo>
                  <a:lnTo>
                    <a:pt x="264" y="3063250"/>
                  </a:lnTo>
                  <a:lnTo>
                    <a:pt x="0" y="308461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298" name="SMARTInkShape-769"/>
            <p:cNvSpPr/>
            <p:nvPr>
              <p:custDataLst>
                <p:tags r:id="rId182"/>
              </p:custDataLst>
            </p:nvPr>
          </p:nvSpPr>
          <p:spPr>
            <a:xfrm>
              <a:off x="1876428" y="3638553"/>
              <a:ext cx="152398" cy="199581"/>
            </a:xfrm>
            <a:custGeom>
              <a:avLst/>
              <a:gdLst/>
              <a:ahLst/>
              <a:cxnLst/>
              <a:rect l="0" t="0" r="0" b="0"/>
              <a:pathLst>
                <a:path w="152398" h="199581">
                  <a:moveTo>
                    <a:pt x="38097" y="28572"/>
                  </a:moveTo>
                  <a:lnTo>
                    <a:pt x="38097" y="28572"/>
                  </a:lnTo>
                  <a:lnTo>
                    <a:pt x="47506" y="19164"/>
                  </a:lnTo>
                  <a:lnTo>
                    <a:pt x="52644" y="19081"/>
                  </a:lnTo>
                  <a:lnTo>
                    <a:pt x="54145" y="18012"/>
                  </a:lnTo>
                  <a:lnTo>
                    <a:pt x="55146" y="16240"/>
                  </a:lnTo>
                  <a:lnTo>
                    <a:pt x="57112" y="9639"/>
                  </a:lnTo>
                  <a:lnTo>
                    <a:pt x="57147" y="31"/>
                  </a:lnTo>
                  <a:lnTo>
                    <a:pt x="48946" y="0"/>
                  </a:lnTo>
                  <a:lnTo>
                    <a:pt x="33467" y="14186"/>
                  </a:lnTo>
                  <a:lnTo>
                    <a:pt x="30747" y="19709"/>
                  </a:lnTo>
                  <a:lnTo>
                    <a:pt x="30022" y="22663"/>
                  </a:lnTo>
                  <a:lnTo>
                    <a:pt x="21224" y="38155"/>
                  </a:lnTo>
                  <a:lnTo>
                    <a:pt x="4895" y="84037"/>
                  </a:lnTo>
                  <a:lnTo>
                    <a:pt x="642" y="114493"/>
                  </a:lnTo>
                  <a:lnTo>
                    <a:pt x="14" y="159693"/>
                  </a:lnTo>
                  <a:lnTo>
                    <a:pt x="0" y="174182"/>
                  </a:lnTo>
                  <a:lnTo>
                    <a:pt x="2821" y="180776"/>
                  </a:lnTo>
                  <a:lnTo>
                    <a:pt x="14186" y="194985"/>
                  </a:lnTo>
                  <a:lnTo>
                    <a:pt x="19709" y="197783"/>
                  </a:lnTo>
                  <a:lnTo>
                    <a:pt x="26821" y="199580"/>
                  </a:lnTo>
                  <a:lnTo>
                    <a:pt x="36889" y="193389"/>
                  </a:lnTo>
                  <a:lnTo>
                    <a:pt x="51262" y="190295"/>
                  </a:lnTo>
                  <a:lnTo>
                    <a:pt x="62694" y="183147"/>
                  </a:lnTo>
                  <a:lnTo>
                    <a:pt x="105594" y="149558"/>
                  </a:lnTo>
                  <a:lnTo>
                    <a:pt x="152397" y="10477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299" name="SMARTInkShape-770"/>
            <p:cNvSpPr/>
            <p:nvPr>
              <p:custDataLst>
                <p:tags r:id="rId183"/>
              </p:custDataLst>
            </p:nvPr>
          </p:nvSpPr>
          <p:spPr>
            <a:xfrm>
              <a:off x="1819275" y="3610013"/>
              <a:ext cx="38101" cy="95213"/>
            </a:xfrm>
            <a:custGeom>
              <a:avLst/>
              <a:gdLst/>
              <a:ahLst/>
              <a:cxnLst/>
              <a:rect l="0" t="0" r="0" b="0"/>
              <a:pathLst>
                <a:path w="38101" h="95213">
                  <a:moveTo>
                    <a:pt x="9525" y="66637"/>
                  </a:moveTo>
                  <a:lnTo>
                    <a:pt x="9525" y="66637"/>
                  </a:lnTo>
                  <a:lnTo>
                    <a:pt x="4468" y="66637"/>
                  </a:lnTo>
                  <a:lnTo>
                    <a:pt x="2979" y="67695"/>
                  </a:lnTo>
                  <a:lnTo>
                    <a:pt x="1986" y="69459"/>
                  </a:lnTo>
                  <a:lnTo>
                    <a:pt x="116" y="75769"/>
                  </a:lnTo>
                  <a:lnTo>
                    <a:pt x="35" y="81102"/>
                  </a:lnTo>
                  <a:lnTo>
                    <a:pt x="1081" y="82631"/>
                  </a:lnTo>
                  <a:lnTo>
                    <a:pt x="2838" y="83650"/>
                  </a:lnTo>
                  <a:lnTo>
                    <a:pt x="5067" y="84329"/>
                  </a:lnTo>
                  <a:lnTo>
                    <a:pt x="6553" y="85840"/>
                  </a:lnTo>
                  <a:lnTo>
                    <a:pt x="9522" y="95201"/>
                  </a:lnTo>
                  <a:lnTo>
                    <a:pt x="18658" y="95212"/>
                  </a:lnTo>
                  <a:lnTo>
                    <a:pt x="18934" y="90155"/>
                  </a:lnTo>
                  <a:lnTo>
                    <a:pt x="20031" y="88666"/>
                  </a:lnTo>
                  <a:lnTo>
                    <a:pt x="24072" y="87011"/>
                  </a:lnTo>
                  <a:lnTo>
                    <a:pt x="25573" y="85511"/>
                  </a:lnTo>
                  <a:lnTo>
                    <a:pt x="29370" y="76064"/>
                  </a:lnTo>
                  <a:lnTo>
                    <a:pt x="35043" y="68842"/>
                  </a:lnTo>
                  <a:lnTo>
                    <a:pt x="37194" y="59999"/>
                  </a:lnTo>
                  <a:lnTo>
                    <a:pt x="38100" y="14503"/>
                  </a:lnTo>
                  <a:lnTo>
                    <a:pt x="37042" y="12831"/>
                  </a:lnTo>
                  <a:lnTo>
                    <a:pt x="35278" y="11716"/>
                  </a:lnTo>
                  <a:lnTo>
                    <a:pt x="33043" y="10973"/>
                  </a:lnTo>
                  <a:lnTo>
                    <a:pt x="31554" y="9420"/>
                  </a:lnTo>
                  <a:lnTo>
                    <a:pt x="29899" y="4871"/>
                  </a:lnTo>
                  <a:lnTo>
                    <a:pt x="28399" y="3234"/>
                  </a:lnTo>
                  <a:lnTo>
                    <a:pt x="20490" y="393"/>
                  </a:lnTo>
                  <a:lnTo>
                    <a:pt x="10975" y="0"/>
                  </a:lnTo>
                  <a:lnTo>
                    <a:pt x="1451" y="8166"/>
                  </a:lnTo>
                  <a:lnTo>
                    <a:pt x="430" y="14152"/>
                  </a:lnTo>
                  <a:lnTo>
                    <a:pt x="0" y="4758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300" name="SMARTInkShape-771"/>
            <p:cNvSpPr/>
            <p:nvPr>
              <p:custDataLst>
                <p:tags r:id="rId184"/>
              </p:custDataLst>
            </p:nvPr>
          </p:nvSpPr>
          <p:spPr>
            <a:xfrm>
              <a:off x="1485900" y="3667125"/>
              <a:ext cx="228601" cy="209155"/>
            </a:xfrm>
            <a:custGeom>
              <a:avLst/>
              <a:gdLst/>
              <a:ahLst/>
              <a:cxnLst/>
              <a:rect l="0" t="0" r="0" b="0"/>
              <a:pathLst>
                <a:path w="228601" h="209155">
                  <a:moveTo>
                    <a:pt x="0" y="161925"/>
                  </a:moveTo>
                  <a:lnTo>
                    <a:pt x="0" y="161925"/>
                  </a:lnTo>
                  <a:lnTo>
                    <a:pt x="0" y="176390"/>
                  </a:lnTo>
                  <a:lnTo>
                    <a:pt x="1058" y="177919"/>
                  </a:lnTo>
                  <a:lnTo>
                    <a:pt x="2822" y="178938"/>
                  </a:lnTo>
                  <a:lnTo>
                    <a:pt x="8201" y="180573"/>
                  </a:lnTo>
                  <a:lnTo>
                    <a:pt x="17610" y="189140"/>
                  </a:lnTo>
                  <a:lnTo>
                    <a:pt x="23680" y="190097"/>
                  </a:lnTo>
                  <a:lnTo>
                    <a:pt x="32181" y="190381"/>
                  </a:lnTo>
                  <a:lnTo>
                    <a:pt x="38292" y="193269"/>
                  </a:lnTo>
                  <a:lnTo>
                    <a:pt x="44535" y="197023"/>
                  </a:lnTo>
                  <a:lnTo>
                    <a:pt x="57167" y="199432"/>
                  </a:lnTo>
                  <a:lnTo>
                    <a:pt x="69854" y="199908"/>
                  </a:lnTo>
                  <a:lnTo>
                    <a:pt x="76201" y="202795"/>
                  </a:lnTo>
                  <a:lnTo>
                    <a:pt x="83844" y="208216"/>
                  </a:lnTo>
                  <a:lnTo>
                    <a:pt x="90224" y="209154"/>
                  </a:lnTo>
                  <a:lnTo>
                    <a:pt x="95839" y="206552"/>
                  </a:lnTo>
                  <a:lnTo>
                    <a:pt x="101862" y="202926"/>
                  </a:lnTo>
                  <a:lnTo>
                    <a:pt x="114352" y="200598"/>
                  </a:lnTo>
                  <a:lnTo>
                    <a:pt x="117509" y="200407"/>
                  </a:lnTo>
                  <a:lnTo>
                    <a:pt x="123840" y="197372"/>
                  </a:lnTo>
                  <a:lnTo>
                    <a:pt x="155691" y="168145"/>
                  </a:lnTo>
                  <a:lnTo>
                    <a:pt x="159154" y="161867"/>
                  </a:lnTo>
                  <a:lnTo>
                    <a:pt x="161752" y="155549"/>
                  </a:lnTo>
                  <a:lnTo>
                    <a:pt x="166434" y="149214"/>
                  </a:lnTo>
                  <a:lnTo>
                    <a:pt x="172043" y="145692"/>
                  </a:lnTo>
                  <a:lnTo>
                    <a:pt x="175021" y="144754"/>
                  </a:lnTo>
                  <a:lnTo>
                    <a:pt x="177005" y="143069"/>
                  </a:lnTo>
                  <a:lnTo>
                    <a:pt x="179211" y="138375"/>
                  </a:lnTo>
                  <a:lnTo>
                    <a:pt x="180971" y="123871"/>
                  </a:lnTo>
                  <a:lnTo>
                    <a:pt x="186030" y="123839"/>
                  </a:lnTo>
                  <a:lnTo>
                    <a:pt x="186462" y="124892"/>
                  </a:lnTo>
                  <a:lnTo>
                    <a:pt x="181596" y="133526"/>
                  </a:lnTo>
                  <a:lnTo>
                    <a:pt x="180975" y="180535"/>
                  </a:lnTo>
                  <a:lnTo>
                    <a:pt x="172774" y="189137"/>
                  </a:lnTo>
                  <a:lnTo>
                    <a:pt x="172333" y="188533"/>
                  </a:lnTo>
                  <a:lnTo>
                    <a:pt x="171485" y="181332"/>
                  </a:lnTo>
                  <a:lnTo>
                    <a:pt x="166404" y="181081"/>
                  </a:lnTo>
                  <a:lnTo>
                    <a:pt x="164911" y="179987"/>
                  </a:lnTo>
                  <a:lnTo>
                    <a:pt x="163252" y="175950"/>
                  </a:lnTo>
                  <a:lnTo>
                    <a:pt x="161752" y="174450"/>
                  </a:lnTo>
                  <a:lnTo>
                    <a:pt x="157262" y="172783"/>
                  </a:lnTo>
                  <a:lnTo>
                    <a:pt x="155641" y="171281"/>
                  </a:lnTo>
                  <a:lnTo>
                    <a:pt x="153841" y="166789"/>
                  </a:lnTo>
                  <a:lnTo>
                    <a:pt x="151626" y="155282"/>
                  </a:lnTo>
                  <a:lnTo>
                    <a:pt x="140658" y="140872"/>
                  </a:lnTo>
                  <a:lnTo>
                    <a:pt x="138222" y="138365"/>
                  </a:lnTo>
                  <a:lnTo>
                    <a:pt x="135515" y="132757"/>
                  </a:lnTo>
                  <a:lnTo>
                    <a:pt x="133778" y="120533"/>
                  </a:lnTo>
                  <a:lnTo>
                    <a:pt x="132577" y="118455"/>
                  </a:lnTo>
                  <a:lnTo>
                    <a:pt x="130718" y="117070"/>
                  </a:lnTo>
                  <a:lnTo>
                    <a:pt x="128420" y="116147"/>
                  </a:lnTo>
                  <a:lnTo>
                    <a:pt x="126888" y="114472"/>
                  </a:lnTo>
                  <a:lnTo>
                    <a:pt x="124228" y="106261"/>
                  </a:lnTo>
                  <a:lnTo>
                    <a:pt x="123860" y="96705"/>
                  </a:lnTo>
                  <a:lnTo>
                    <a:pt x="122790" y="96220"/>
                  </a:lnTo>
                  <a:lnTo>
                    <a:pt x="118779" y="95681"/>
                  </a:lnTo>
                  <a:lnTo>
                    <a:pt x="117286" y="94479"/>
                  </a:lnTo>
                  <a:lnTo>
                    <a:pt x="114417" y="86128"/>
                  </a:lnTo>
                  <a:lnTo>
                    <a:pt x="122511" y="77560"/>
                  </a:lnTo>
                  <a:lnTo>
                    <a:pt x="123436" y="71546"/>
                  </a:lnTo>
                  <a:lnTo>
                    <a:pt x="124624" y="69922"/>
                  </a:lnTo>
                  <a:lnTo>
                    <a:pt x="126474" y="68840"/>
                  </a:lnTo>
                  <a:lnTo>
                    <a:pt x="128766" y="68119"/>
                  </a:lnTo>
                  <a:lnTo>
                    <a:pt x="130294" y="66579"/>
                  </a:lnTo>
                  <a:lnTo>
                    <a:pt x="134140" y="57059"/>
                  </a:lnTo>
                  <a:lnTo>
                    <a:pt x="138287" y="52523"/>
                  </a:lnTo>
                  <a:lnTo>
                    <a:pt x="143658" y="49802"/>
                  </a:lnTo>
                  <a:lnTo>
                    <a:pt x="146572" y="49076"/>
                  </a:lnTo>
                  <a:lnTo>
                    <a:pt x="161994" y="40277"/>
                  </a:lnTo>
                  <a:lnTo>
                    <a:pt x="165146" y="39551"/>
                  </a:lnTo>
                  <a:lnTo>
                    <a:pt x="174638" y="33473"/>
                  </a:lnTo>
                  <a:lnTo>
                    <a:pt x="187328" y="22997"/>
                  </a:lnTo>
                  <a:lnTo>
                    <a:pt x="200026" y="17007"/>
                  </a:lnTo>
                  <a:lnTo>
                    <a:pt x="206375" y="12851"/>
                  </a:lnTo>
                  <a:lnTo>
                    <a:pt x="215900" y="9452"/>
                  </a:lnTo>
                  <a:lnTo>
                    <a:pt x="22860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301" name="SMARTInkShape-772"/>
            <p:cNvSpPr/>
            <p:nvPr>
              <p:custDataLst>
                <p:tags r:id="rId185"/>
              </p:custDataLst>
            </p:nvPr>
          </p:nvSpPr>
          <p:spPr>
            <a:xfrm>
              <a:off x="1381135" y="3724275"/>
              <a:ext cx="152391" cy="180535"/>
            </a:xfrm>
            <a:custGeom>
              <a:avLst/>
              <a:gdLst/>
              <a:ahLst/>
              <a:cxnLst/>
              <a:rect l="0" t="0" r="0" b="0"/>
              <a:pathLst>
                <a:path w="152391" h="180535">
                  <a:moveTo>
                    <a:pt x="9515" y="0"/>
                  </a:moveTo>
                  <a:lnTo>
                    <a:pt x="9515" y="0"/>
                  </a:lnTo>
                  <a:lnTo>
                    <a:pt x="4458" y="5057"/>
                  </a:lnTo>
                  <a:lnTo>
                    <a:pt x="1976" y="10361"/>
                  </a:lnTo>
                  <a:lnTo>
                    <a:pt x="0" y="47659"/>
                  </a:lnTo>
                  <a:lnTo>
                    <a:pt x="2817" y="55754"/>
                  </a:lnTo>
                  <a:lnTo>
                    <a:pt x="6538" y="62879"/>
                  </a:lnTo>
                  <a:lnTo>
                    <a:pt x="19138" y="107247"/>
                  </a:lnTo>
                  <a:lnTo>
                    <a:pt x="26390" y="123059"/>
                  </a:lnTo>
                  <a:lnTo>
                    <a:pt x="29337" y="139599"/>
                  </a:lnTo>
                  <a:lnTo>
                    <a:pt x="36047" y="152380"/>
                  </a:lnTo>
                  <a:lnTo>
                    <a:pt x="37687" y="165096"/>
                  </a:lnTo>
                  <a:lnTo>
                    <a:pt x="38879" y="167214"/>
                  </a:lnTo>
                  <a:lnTo>
                    <a:pt x="40733" y="168626"/>
                  </a:lnTo>
                  <a:lnTo>
                    <a:pt x="43027" y="169567"/>
                  </a:lnTo>
                  <a:lnTo>
                    <a:pt x="44556" y="171254"/>
                  </a:lnTo>
                  <a:lnTo>
                    <a:pt x="47496" y="180534"/>
                  </a:lnTo>
                  <a:lnTo>
                    <a:pt x="47612" y="166774"/>
                  </a:lnTo>
                  <a:lnTo>
                    <a:pt x="50436" y="161258"/>
                  </a:lnTo>
                  <a:lnTo>
                    <a:pt x="54161" y="155279"/>
                  </a:lnTo>
                  <a:lnTo>
                    <a:pt x="68847" y="112061"/>
                  </a:lnTo>
                  <a:lnTo>
                    <a:pt x="85907" y="78826"/>
                  </a:lnTo>
                  <a:lnTo>
                    <a:pt x="98453" y="58962"/>
                  </a:lnTo>
                  <a:lnTo>
                    <a:pt x="112000" y="26554"/>
                  </a:lnTo>
                  <a:lnTo>
                    <a:pt x="130243" y="13163"/>
                  </a:lnTo>
                  <a:lnTo>
                    <a:pt x="136549" y="11142"/>
                  </a:lnTo>
                  <a:lnTo>
                    <a:pt x="138655" y="9545"/>
                  </a:lnTo>
                  <a:lnTo>
                    <a:pt x="142310" y="1466"/>
                  </a:lnTo>
                  <a:lnTo>
                    <a:pt x="145441" y="652"/>
                  </a:lnTo>
                  <a:lnTo>
                    <a:pt x="147757" y="434"/>
                  </a:lnTo>
                  <a:lnTo>
                    <a:pt x="149301" y="1348"/>
                  </a:lnTo>
                  <a:lnTo>
                    <a:pt x="150331" y="3015"/>
                  </a:lnTo>
                  <a:lnTo>
                    <a:pt x="152119" y="9726"/>
                  </a:lnTo>
                  <a:lnTo>
                    <a:pt x="152390" y="19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302" name="SMARTInkShape-773"/>
            <p:cNvSpPr/>
            <p:nvPr>
              <p:custDataLst>
                <p:tags r:id="rId186"/>
              </p:custDataLst>
            </p:nvPr>
          </p:nvSpPr>
          <p:spPr>
            <a:xfrm>
              <a:off x="1343151" y="3495675"/>
              <a:ext cx="475956" cy="104383"/>
            </a:xfrm>
            <a:custGeom>
              <a:avLst/>
              <a:gdLst/>
              <a:ahLst/>
              <a:cxnLst/>
              <a:rect l="0" t="0" r="0" b="0"/>
              <a:pathLst>
                <a:path w="475956" h="104383">
                  <a:moveTo>
                    <a:pt x="18924" y="95250"/>
                  </a:moveTo>
                  <a:lnTo>
                    <a:pt x="18924" y="95250"/>
                  </a:lnTo>
                  <a:lnTo>
                    <a:pt x="13867" y="95250"/>
                  </a:lnTo>
                  <a:lnTo>
                    <a:pt x="12378" y="96308"/>
                  </a:lnTo>
                  <a:lnTo>
                    <a:pt x="11385" y="98072"/>
                  </a:lnTo>
                  <a:lnTo>
                    <a:pt x="10723" y="100307"/>
                  </a:lnTo>
                  <a:lnTo>
                    <a:pt x="9223" y="101796"/>
                  </a:lnTo>
                  <a:lnTo>
                    <a:pt x="1314" y="104382"/>
                  </a:lnTo>
                  <a:lnTo>
                    <a:pt x="834" y="103455"/>
                  </a:lnTo>
                  <a:lnTo>
                    <a:pt x="0" y="96539"/>
                  </a:lnTo>
                  <a:lnTo>
                    <a:pt x="1017" y="96110"/>
                  </a:lnTo>
                  <a:lnTo>
                    <a:pt x="4968" y="95633"/>
                  </a:lnTo>
                  <a:lnTo>
                    <a:pt x="10252" y="92598"/>
                  </a:lnTo>
                  <a:lnTo>
                    <a:pt x="13143" y="90307"/>
                  </a:lnTo>
                  <a:lnTo>
                    <a:pt x="21999" y="87761"/>
                  </a:lnTo>
                  <a:lnTo>
                    <a:pt x="31932" y="85572"/>
                  </a:lnTo>
                  <a:lnTo>
                    <a:pt x="43475" y="78389"/>
                  </a:lnTo>
                  <a:lnTo>
                    <a:pt x="82948" y="53937"/>
                  </a:lnTo>
                  <a:lnTo>
                    <a:pt x="121782" y="40917"/>
                  </a:lnTo>
                  <a:lnTo>
                    <a:pt x="162801" y="30867"/>
                  </a:lnTo>
                  <a:lnTo>
                    <a:pt x="209556" y="20815"/>
                  </a:lnTo>
                  <a:lnTo>
                    <a:pt x="249527" y="11743"/>
                  </a:lnTo>
                  <a:lnTo>
                    <a:pt x="273870" y="7360"/>
                  </a:lnTo>
                  <a:lnTo>
                    <a:pt x="297311" y="2181"/>
                  </a:lnTo>
                  <a:lnTo>
                    <a:pt x="336513" y="287"/>
                  </a:lnTo>
                  <a:lnTo>
                    <a:pt x="382215" y="17"/>
                  </a:lnTo>
                  <a:lnTo>
                    <a:pt x="425180" y="0"/>
                  </a:lnTo>
                  <a:lnTo>
                    <a:pt x="449242" y="0"/>
                  </a:lnTo>
                  <a:lnTo>
                    <a:pt x="456415" y="2822"/>
                  </a:lnTo>
                  <a:lnTo>
                    <a:pt x="463131" y="6546"/>
                  </a:lnTo>
                  <a:lnTo>
                    <a:pt x="475555" y="9408"/>
                  </a:lnTo>
                  <a:lnTo>
                    <a:pt x="475955" y="14547"/>
                  </a:lnTo>
                  <a:lnTo>
                    <a:pt x="473227" y="19870"/>
                  </a:lnTo>
                  <a:lnTo>
                    <a:pt x="466599" y="285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303" name="SMARTInkShape-774"/>
            <p:cNvSpPr/>
            <p:nvPr>
              <p:custDataLst>
                <p:tags r:id="rId187"/>
              </p:custDataLst>
            </p:nvPr>
          </p:nvSpPr>
          <p:spPr>
            <a:xfrm>
              <a:off x="1533525" y="3324236"/>
              <a:ext cx="295276" cy="104751"/>
            </a:xfrm>
            <a:custGeom>
              <a:avLst/>
              <a:gdLst/>
              <a:ahLst/>
              <a:cxnLst/>
              <a:rect l="0" t="0" r="0" b="0"/>
              <a:pathLst>
                <a:path w="295276" h="104751">
                  <a:moveTo>
                    <a:pt x="0" y="47614"/>
                  </a:moveTo>
                  <a:lnTo>
                    <a:pt x="0" y="47614"/>
                  </a:lnTo>
                  <a:lnTo>
                    <a:pt x="5057" y="42557"/>
                  </a:lnTo>
                  <a:lnTo>
                    <a:pt x="10361" y="40075"/>
                  </a:lnTo>
                  <a:lnTo>
                    <a:pt x="13257" y="39413"/>
                  </a:lnTo>
                  <a:lnTo>
                    <a:pt x="15188" y="37913"/>
                  </a:lnTo>
                  <a:lnTo>
                    <a:pt x="36738" y="10883"/>
                  </a:lnTo>
                  <a:lnTo>
                    <a:pt x="37696" y="4863"/>
                  </a:lnTo>
                  <a:lnTo>
                    <a:pt x="38889" y="3238"/>
                  </a:lnTo>
                  <a:lnTo>
                    <a:pt x="46719" y="274"/>
                  </a:lnTo>
                  <a:lnTo>
                    <a:pt x="47222" y="116"/>
                  </a:lnTo>
                  <a:lnTo>
                    <a:pt x="55790" y="0"/>
                  </a:lnTo>
                  <a:lnTo>
                    <a:pt x="56244" y="1054"/>
                  </a:lnTo>
                  <a:lnTo>
                    <a:pt x="56747" y="5049"/>
                  </a:lnTo>
                  <a:lnTo>
                    <a:pt x="57940" y="6537"/>
                  </a:lnTo>
                  <a:lnTo>
                    <a:pt x="62087" y="8191"/>
                  </a:lnTo>
                  <a:lnTo>
                    <a:pt x="63617" y="9690"/>
                  </a:lnTo>
                  <a:lnTo>
                    <a:pt x="65315" y="14178"/>
                  </a:lnTo>
                  <a:lnTo>
                    <a:pt x="67710" y="44465"/>
                  </a:lnTo>
                  <a:lnTo>
                    <a:pt x="74209" y="57144"/>
                  </a:lnTo>
                  <a:lnTo>
                    <a:pt x="76200" y="104206"/>
                  </a:lnTo>
                  <a:lnTo>
                    <a:pt x="85332" y="104750"/>
                  </a:lnTo>
                  <a:lnTo>
                    <a:pt x="85608" y="99703"/>
                  </a:lnTo>
                  <a:lnTo>
                    <a:pt x="86706" y="98215"/>
                  </a:lnTo>
                  <a:lnTo>
                    <a:pt x="90747" y="96562"/>
                  </a:lnTo>
                  <a:lnTo>
                    <a:pt x="92248" y="95063"/>
                  </a:lnTo>
                  <a:lnTo>
                    <a:pt x="96045" y="85616"/>
                  </a:lnTo>
                  <a:lnTo>
                    <a:pt x="101718" y="78394"/>
                  </a:lnTo>
                  <a:lnTo>
                    <a:pt x="104928" y="69551"/>
                  </a:lnTo>
                  <a:lnTo>
                    <a:pt x="112856" y="58983"/>
                  </a:lnTo>
                  <a:lnTo>
                    <a:pt x="113872" y="52629"/>
                  </a:lnTo>
                  <a:lnTo>
                    <a:pt x="115073" y="50957"/>
                  </a:lnTo>
                  <a:lnTo>
                    <a:pt x="116932" y="49843"/>
                  </a:lnTo>
                  <a:lnTo>
                    <a:pt x="122463" y="48054"/>
                  </a:lnTo>
                  <a:lnTo>
                    <a:pt x="123220" y="44987"/>
                  </a:lnTo>
                  <a:lnTo>
                    <a:pt x="123814" y="38209"/>
                  </a:lnTo>
                  <a:lnTo>
                    <a:pt x="123825" y="74738"/>
                  </a:lnTo>
                  <a:lnTo>
                    <a:pt x="132958" y="85284"/>
                  </a:lnTo>
                  <a:lnTo>
                    <a:pt x="141517" y="85676"/>
                  </a:lnTo>
                  <a:lnTo>
                    <a:pt x="150956" y="77510"/>
                  </a:lnTo>
                  <a:lnTo>
                    <a:pt x="157029" y="76580"/>
                  </a:lnTo>
                  <a:lnTo>
                    <a:pt x="158661" y="75392"/>
                  </a:lnTo>
                  <a:lnTo>
                    <a:pt x="159749" y="73541"/>
                  </a:lnTo>
                  <a:lnTo>
                    <a:pt x="160474" y="71249"/>
                  </a:lnTo>
                  <a:lnTo>
                    <a:pt x="162016" y="69720"/>
                  </a:lnTo>
                  <a:lnTo>
                    <a:pt x="171541" y="65874"/>
                  </a:lnTo>
                  <a:lnTo>
                    <a:pt x="180975" y="57139"/>
                  </a:lnTo>
                  <a:lnTo>
                    <a:pt x="171842" y="66271"/>
                  </a:lnTo>
                  <a:lnTo>
                    <a:pt x="171460" y="80843"/>
                  </a:lnTo>
                  <a:lnTo>
                    <a:pt x="172515" y="82467"/>
                  </a:lnTo>
                  <a:lnTo>
                    <a:pt x="174277" y="83549"/>
                  </a:lnTo>
                  <a:lnTo>
                    <a:pt x="180583" y="85587"/>
                  </a:lnTo>
                  <a:lnTo>
                    <a:pt x="188502" y="92235"/>
                  </a:lnTo>
                  <a:lnTo>
                    <a:pt x="198298" y="94843"/>
                  </a:lnTo>
                  <a:lnTo>
                    <a:pt x="210159" y="87648"/>
                  </a:lnTo>
                  <a:lnTo>
                    <a:pt x="226754" y="85827"/>
                  </a:lnTo>
                  <a:lnTo>
                    <a:pt x="235840" y="79190"/>
                  </a:lnTo>
                  <a:lnTo>
                    <a:pt x="244739" y="77078"/>
                  </a:lnTo>
                  <a:lnTo>
                    <a:pt x="250942" y="76585"/>
                  </a:lnTo>
                  <a:lnTo>
                    <a:pt x="257227" y="73543"/>
                  </a:lnTo>
                  <a:lnTo>
                    <a:pt x="263548" y="69721"/>
                  </a:lnTo>
                  <a:lnTo>
                    <a:pt x="274347" y="67066"/>
                  </a:lnTo>
                  <a:lnTo>
                    <a:pt x="284261" y="58499"/>
                  </a:lnTo>
                  <a:lnTo>
                    <a:pt x="295275" y="5713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304" name="SMARTInkShape-775"/>
            <p:cNvSpPr/>
            <p:nvPr>
              <p:custDataLst>
                <p:tags r:id="rId188"/>
              </p:custDataLst>
            </p:nvPr>
          </p:nvSpPr>
          <p:spPr>
            <a:xfrm>
              <a:off x="1400175" y="3267192"/>
              <a:ext cx="151030" cy="180858"/>
            </a:xfrm>
            <a:custGeom>
              <a:avLst/>
              <a:gdLst/>
              <a:ahLst/>
              <a:cxnLst/>
              <a:rect l="0" t="0" r="0" b="0"/>
              <a:pathLst>
                <a:path w="151030" h="180858">
                  <a:moveTo>
                    <a:pt x="47625" y="47508"/>
                  </a:moveTo>
                  <a:lnTo>
                    <a:pt x="47625" y="47508"/>
                  </a:lnTo>
                  <a:lnTo>
                    <a:pt x="55826" y="47508"/>
                  </a:lnTo>
                  <a:lnTo>
                    <a:pt x="56267" y="46450"/>
                  </a:lnTo>
                  <a:lnTo>
                    <a:pt x="57150" y="28458"/>
                  </a:lnTo>
                  <a:lnTo>
                    <a:pt x="66665" y="28458"/>
                  </a:lnTo>
                  <a:lnTo>
                    <a:pt x="66675" y="18933"/>
                  </a:lnTo>
                  <a:lnTo>
                    <a:pt x="76190" y="9418"/>
                  </a:lnTo>
                  <a:lnTo>
                    <a:pt x="76200" y="0"/>
                  </a:lnTo>
                  <a:lnTo>
                    <a:pt x="76200" y="41286"/>
                  </a:lnTo>
                  <a:lnTo>
                    <a:pt x="65878" y="88720"/>
                  </a:lnTo>
                  <a:lnTo>
                    <a:pt x="59188" y="106840"/>
                  </a:lnTo>
                  <a:lnTo>
                    <a:pt x="56997" y="117270"/>
                  </a:lnTo>
                  <a:lnTo>
                    <a:pt x="49790" y="132588"/>
                  </a:lnTo>
                  <a:lnTo>
                    <a:pt x="49069" y="135978"/>
                  </a:lnTo>
                  <a:lnTo>
                    <a:pt x="38009" y="157550"/>
                  </a:lnTo>
                  <a:lnTo>
                    <a:pt x="35923" y="158969"/>
                  </a:lnTo>
                  <a:lnTo>
                    <a:pt x="33473" y="159915"/>
                  </a:lnTo>
                  <a:lnTo>
                    <a:pt x="31840" y="161605"/>
                  </a:lnTo>
                  <a:lnTo>
                    <a:pt x="29005" y="169843"/>
                  </a:lnTo>
                  <a:lnTo>
                    <a:pt x="28703" y="175948"/>
                  </a:lnTo>
                  <a:lnTo>
                    <a:pt x="27602" y="177585"/>
                  </a:lnTo>
                  <a:lnTo>
                    <a:pt x="25810" y="178676"/>
                  </a:lnTo>
                  <a:lnTo>
                    <a:pt x="19167" y="180820"/>
                  </a:lnTo>
                  <a:lnTo>
                    <a:pt x="33242" y="180857"/>
                  </a:lnTo>
                  <a:lnTo>
                    <a:pt x="34862" y="179799"/>
                  </a:lnTo>
                  <a:lnTo>
                    <a:pt x="35941" y="178035"/>
                  </a:lnTo>
                  <a:lnTo>
                    <a:pt x="36661" y="175801"/>
                  </a:lnTo>
                  <a:lnTo>
                    <a:pt x="38199" y="174312"/>
                  </a:lnTo>
                  <a:lnTo>
                    <a:pt x="42730" y="172657"/>
                  </a:lnTo>
                  <a:lnTo>
                    <a:pt x="54263" y="170536"/>
                  </a:lnTo>
                  <a:lnTo>
                    <a:pt x="63585" y="164864"/>
                  </a:lnTo>
                  <a:lnTo>
                    <a:pt x="73050" y="161655"/>
                  </a:lnTo>
                  <a:lnTo>
                    <a:pt x="82557" y="155530"/>
                  </a:lnTo>
                  <a:lnTo>
                    <a:pt x="108147" y="144964"/>
                  </a:lnTo>
                  <a:lnTo>
                    <a:pt x="141100" y="115945"/>
                  </a:lnTo>
                  <a:lnTo>
                    <a:pt x="142086" y="112144"/>
                  </a:lnTo>
                  <a:lnTo>
                    <a:pt x="142349" y="109649"/>
                  </a:lnTo>
                  <a:lnTo>
                    <a:pt x="143583" y="107985"/>
                  </a:lnTo>
                  <a:lnTo>
                    <a:pt x="151029" y="105096"/>
                  </a:lnTo>
                  <a:lnTo>
                    <a:pt x="148969" y="102031"/>
                  </a:lnTo>
                  <a:lnTo>
                    <a:pt x="134780" y="87052"/>
                  </a:lnTo>
                  <a:lnTo>
                    <a:pt x="126028" y="84835"/>
                  </a:lnTo>
                  <a:lnTo>
                    <a:pt x="117187" y="79146"/>
                  </a:lnTo>
                  <a:lnTo>
                    <a:pt x="106806" y="76991"/>
                  </a:lnTo>
                  <a:lnTo>
                    <a:pt x="83863" y="76203"/>
                  </a:lnTo>
                  <a:lnTo>
                    <a:pt x="76783" y="78958"/>
                  </a:lnTo>
                  <a:lnTo>
                    <a:pt x="73414" y="81175"/>
                  </a:lnTo>
                  <a:lnTo>
                    <a:pt x="58559" y="84295"/>
                  </a:lnTo>
                  <a:lnTo>
                    <a:pt x="42180" y="86407"/>
                  </a:lnTo>
                  <a:lnTo>
                    <a:pt x="28754" y="93096"/>
                  </a:lnTo>
                  <a:lnTo>
                    <a:pt x="12723" y="95923"/>
                  </a:lnTo>
                  <a:lnTo>
                    <a:pt x="1884" y="103298"/>
                  </a:lnTo>
                  <a:lnTo>
                    <a:pt x="837" y="106876"/>
                  </a:lnTo>
                  <a:lnTo>
                    <a:pt x="0" y="133233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305" name="SMARTInkShape-776"/>
            <p:cNvSpPr/>
            <p:nvPr>
              <p:custDataLst>
                <p:tags r:id="rId189"/>
              </p:custDataLst>
            </p:nvPr>
          </p:nvSpPr>
          <p:spPr>
            <a:xfrm>
              <a:off x="1009650" y="3409953"/>
              <a:ext cx="47626" cy="76198"/>
            </a:xfrm>
            <a:custGeom>
              <a:avLst/>
              <a:gdLst/>
              <a:ahLst/>
              <a:cxnLst/>
              <a:rect l="0" t="0" r="0" b="0"/>
              <a:pathLst>
                <a:path w="47626" h="76198">
                  <a:moveTo>
                    <a:pt x="19050" y="38097"/>
                  </a:moveTo>
                  <a:lnTo>
                    <a:pt x="19050" y="38097"/>
                  </a:lnTo>
                  <a:lnTo>
                    <a:pt x="9525" y="38097"/>
                  </a:lnTo>
                  <a:lnTo>
                    <a:pt x="9525" y="29896"/>
                  </a:lnTo>
                  <a:lnTo>
                    <a:pt x="10583" y="29455"/>
                  </a:lnTo>
                  <a:lnTo>
                    <a:pt x="17726" y="28689"/>
                  </a:lnTo>
                  <a:lnTo>
                    <a:pt x="18462" y="25802"/>
                  </a:lnTo>
                  <a:lnTo>
                    <a:pt x="18658" y="23550"/>
                  </a:lnTo>
                  <a:lnTo>
                    <a:pt x="19847" y="22049"/>
                  </a:lnTo>
                  <a:lnTo>
                    <a:pt x="28172" y="19164"/>
                  </a:lnTo>
                  <a:lnTo>
                    <a:pt x="36741" y="19057"/>
                  </a:lnTo>
                  <a:lnTo>
                    <a:pt x="37194" y="17996"/>
                  </a:lnTo>
                  <a:lnTo>
                    <a:pt x="38090" y="9639"/>
                  </a:lnTo>
                  <a:lnTo>
                    <a:pt x="46300" y="9532"/>
                  </a:lnTo>
                  <a:lnTo>
                    <a:pt x="46742" y="8471"/>
                  </a:lnTo>
                  <a:lnTo>
                    <a:pt x="47625" y="0"/>
                  </a:lnTo>
                  <a:lnTo>
                    <a:pt x="47625" y="8198"/>
                  </a:lnTo>
                  <a:lnTo>
                    <a:pt x="39424" y="17607"/>
                  </a:lnTo>
                  <a:lnTo>
                    <a:pt x="38492" y="23677"/>
                  </a:lnTo>
                  <a:lnTo>
                    <a:pt x="37303" y="25309"/>
                  </a:lnTo>
                  <a:lnTo>
                    <a:pt x="35452" y="26397"/>
                  </a:lnTo>
                  <a:lnTo>
                    <a:pt x="33160" y="27121"/>
                  </a:lnTo>
                  <a:lnTo>
                    <a:pt x="31631" y="28663"/>
                  </a:lnTo>
                  <a:lnTo>
                    <a:pt x="26357" y="38742"/>
                  </a:lnTo>
                  <a:lnTo>
                    <a:pt x="22297" y="44733"/>
                  </a:lnTo>
                  <a:lnTo>
                    <a:pt x="18954" y="54057"/>
                  </a:lnTo>
                  <a:lnTo>
                    <a:pt x="0" y="7619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306" name="SMARTInkShape-777"/>
            <p:cNvSpPr/>
            <p:nvPr>
              <p:custDataLst>
                <p:tags r:id="rId190"/>
              </p:custDataLst>
            </p:nvPr>
          </p:nvSpPr>
          <p:spPr>
            <a:xfrm>
              <a:off x="1019175" y="3439849"/>
              <a:ext cx="228600" cy="217713"/>
            </a:xfrm>
            <a:custGeom>
              <a:avLst/>
              <a:gdLst/>
              <a:ahLst/>
              <a:cxnLst/>
              <a:rect l="0" t="0" r="0" b="0"/>
              <a:pathLst>
                <a:path w="228600" h="217713">
                  <a:moveTo>
                    <a:pt x="0" y="8201"/>
                  </a:moveTo>
                  <a:lnTo>
                    <a:pt x="0" y="8201"/>
                  </a:lnTo>
                  <a:lnTo>
                    <a:pt x="0" y="0"/>
                  </a:lnTo>
                  <a:lnTo>
                    <a:pt x="0" y="4125"/>
                  </a:lnTo>
                  <a:lnTo>
                    <a:pt x="1058" y="5483"/>
                  </a:lnTo>
                  <a:lnTo>
                    <a:pt x="8201" y="7843"/>
                  </a:lnTo>
                  <a:lnTo>
                    <a:pt x="8937" y="10864"/>
                  </a:lnTo>
                  <a:lnTo>
                    <a:pt x="9523" y="53719"/>
                  </a:lnTo>
                  <a:lnTo>
                    <a:pt x="9525" y="76728"/>
                  </a:lnTo>
                  <a:lnTo>
                    <a:pt x="12347" y="83813"/>
                  </a:lnTo>
                  <a:lnTo>
                    <a:pt x="14582" y="87184"/>
                  </a:lnTo>
                  <a:lnTo>
                    <a:pt x="17726" y="102041"/>
                  </a:lnTo>
                  <a:lnTo>
                    <a:pt x="19847" y="118420"/>
                  </a:lnTo>
                  <a:lnTo>
                    <a:pt x="26537" y="131847"/>
                  </a:lnTo>
                  <a:lnTo>
                    <a:pt x="29365" y="147878"/>
                  </a:lnTo>
                  <a:lnTo>
                    <a:pt x="35042" y="158477"/>
                  </a:lnTo>
                  <a:lnTo>
                    <a:pt x="37697" y="181501"/>
                  </a:lnTo>
                  <a:lnTo>
                    <a:pt x="38890" y="184060"/>
                  </a:lnTo>
                  <a:lnTo>
                    <a:pt x="40743" y="185765"/>
                  </a:lnTo>
                  <a:lnTo>
                    <a:pt x="43037" y="186902"/>
                  </a:lnTo>
                  <a:lnTo>
                    <a:pt x="44567" y="188718"/>
                  </a:lnTo>
                  <a:lnTo>
                    <a:pt x="46266" y="193559"/>
                  </a:lnTo>
                  <a:lnTo>
                    <a:pt x="47222" y="202234"/>
                  </a:lnTo>
                  <a:lnTo>
                    <a:pt x="48415" y="204231"/>
                  </a:lnTo>
                  <a:lnTo>
                    <a:pt x="50268" y="205563"/>
                  </a:lnTo>
                  <a:lnTo>
                    <a:pt x="52562" y="206451"/>
                  </a:lnTo>
                  <a:lnTo>
                    <a:pt x="54092" y="208101"/>
                  </a:lnTo>
                  <a:lnTo>
                    <a:pt x="56747" y="216272"/>
                  </a:lnTo>
                  <a:lnTo>
                    <a:pt x="59793" y="217093"/>
                  </a:lnTo>
                  <a:lnTo>
                    <a:pt x="66272" y="217712"/>
                  </a:lnTo>
                  <a:lnTo>
                    <a:pt x="66640" y="209547"/>
                  </a:lnTo>
                  <a:lnTo>
                    <a:pt x="73214" y="200883"/>
                  </a:lnTo>
                  <a:lnTo>
                    <a:pt x="75807" y="190927"/>
                  </a:lnTo>
                  <a:lnTo>
                    <a:pt x="76199" y="147891"/>
                  </a:lnTo>
                  <a:lnTo>
                    <a:pt x="73377" y="141546"/>
                  </a:lnTo>
                  <a:lnTo>
                    <a:pt x="58590" y="123990"/>
                  </a:lnTo>
                  <a:lnTo>
                    <a:pt x="52520" y="122942"/>
                  </a:lnTo>
                  <a:lnTo>
                    <a:pt x="30053" y="122504"/>
                  </a:lnTo>
                  <a:lnTo>
                    <a:pt x="29560" y="123562"/>
                  </a:lnTo>
                  <a:lnTo>
                    <a:pt x="29013" y="127558"/>
                  </a:lnTo>
                  <a:lnTo>
                    <a:pt x="25948" y="132863"/>
                  </a:lnTo>
                  <a:lnTo>
                    <a:pt x="22116" y="138748"/>
                  </a:lnTo>
                  <a:lnTo>
                    <a:pt x="20412" y="144891"/>
                  </a:lnTo>
                  <a:lnTo>
                    <a:pt x="18900" y="146953"/>
                  </a:lnTo>
                  <a:lnTo>
                    <a:pt x="16833" y="148327"/>
                  </a:lnTo>
                  <a:lnTo>
                    <a:pt x="14397" y="149244"/>
                  </a:lnTo>
                  <a:lnTo>
                    <a:pt x="12773" y="150913"/>
                  </a:lnTo>
                  <a:lnTo>
                    <a:pt x="10969" y="155589"/>
                  </a:lnTo>
                  <a:lnTo>
                    <a:pt x="9652" y="173419"/>
                  </a:lnTo>
                  <a:lnTo>
                    <a:pt x="12404" y="179703"/>
                  </a:lnTo>
                  <a:lnTo>
                    <a:pt x="16096" y="186025"/>
                  </a:lnTo>
                  <a:lnTo>
                    <a:pt x="19233" y="195533"/>
                  </a:lnTo>
                  <a:lnTo>
                    <a:pt x="27136" y="206345"/>
                  </a:lnTo>
                  <a:lnTo>
                    <a:pt x="28149" y="212725"/>
                  </a:lnTo>
                  <a:lnTo>
                    <a:pt x="29349" y="214400"/>
                  </a:lnTo>
                  <a:lnTo>
                    <a:pt x="31208" y="215517"/>
                  </a:lnTo>
                  <a:lnTo>
                    <a:pt x="38880" y="217089"/>
                  </a:lnTo>
                  <a:lnTo>
                    <a:pt x="52169" y="217712"/>
                  </a:lnTo>
                  <a:lnTo>
                    <a:pt x="57759" y="214912"/>
                  </a:lnTo>
                  <a:lnTo>
                    <a:pt x="63771" y="211198"/>
                  </a:lnTo>
                  <a:lnTo>
                    <a:pt x="69970" y="209547"/>
                  </a:lnTo>
                  <a:lnTo>
                    <a:pt x="72047" y="208048"/>
                  </a:lnTo>
                  <a:lnTo>
                    <a:pt x="73431" y="205991"/>
                  </a:lnTo>
                  <a:lnTo>
                    <a:pt x="76028" y="200883"/>
                  </a:lnTo>
                  <a:lnTo>
                    <a:pt x="91280" y="182739"/>
                  </a:lnTo>
                  <a:lnTo>
                    <a:pt x="97288" y="170109"/>
                  </a:lnTo>
                  <a:lnTo>
                    <a:pt x="119671" y="144725"/>
                  </a:lnTo>
                  <a:lnTo>
                    <a:pt x="121979" y="138376"/>
                  </a:lnTo>
                  <a:lnTo>
                    <a:pt x="123653" y="136259"/>
                  </a:lnTo>
                  <a:lnTo>
                    <a:pt x="130006" y="132222"/>
                  </a:lnTo>
                  <a:lnTo>
                    <a:pt x="134115" y="122436"/>
                  </a:lnTo>
                  <a:lnTo>
                    <a:pt x="142840" y="113014"/>
                  </a:lnTo>
                  <a:lnTo>
                    <a:pt x="142875" y="155586"/>
                  </a:lnTo>
                  <a:lnTo>
                    <a:pt x="145697" y="161194"/>
                  </a:lnTo>
                  <a:lnTo>
                    <a:pt x="149421" y="167215"/>
                  </a:lnTo>
                  <a:lnTo>
                    <a:pt x="152007" y="177804"/>
                  </a:lnTo>
                  <a:lnTo>
                    <a:pt x="161522" y="188736"/>
                  </a:lnTo>
                  <a:lnTo>
                    <a:pt x="179532" y="189173"/>
                  </a:lnTo>
                  <a:lnTo>
                    <a:pt x="203630" y="166510"/>
                  </a:lnTo>
                  <a:lnTo>
                    <a:pt x="206919" y="160405"/>
                  </a:lnTo>
                  <a:lnTo>
                    <a:pt x="209439" y="154164"/>
                  </a:lnTo>
                  <a:lnTo>
                    <a:pt x="215749" y="144700"/>
                  </a:lnTo>
                  <a:lnTo>
                    <a:pt x="219148" y="135194"/>
                  </a:lnTo>
                  <a:lnTo>
                    <a:pt x="225329" y="125674"/>
                  </a:lnTo>
                  <a:lnTo>
                    <a:pt x="227631" y="116150"/>
                  </a:lnTo>
                  <a:lnTo>
                    <a:pt x="228599" y="71308"/>
                  </a:lnTo>
                  <a:lnTo>
                    <a:pt x="227541" y="69323"/>
                  </a:lnTo>
                  <a:lnTo>
                    <a:pt x="225777" y="67999"/>
                  </a:lnTo>
                  <a:lnTo>
                    <a:pt x="223543" y="67116"/>
                  </a:lnTo>
                  <a:lnTo>
                    <a:pt x="222054" y="65470"/>
                  </a:lnTo>
                  <a:lnTo>
                    <a:pt x="219468" y="57305"/>
                  </a:lnTo>
                  <a:lnTo>
                    <a:pt x="216427" y="56483"/>
                  </a:lnTo>
                  <a:lnTo>
                    <a:pt x="186919" y="55829"/>
                  </a:lnTo>
                  <a:lnTo>
                    <a:pt x="184938" y="56887"/>
                  </a:lnTo>
                  <a:lnTo>
                    <a:pt x="183617" y="58650"/>
                  </a:lnTo>
                  <a:lnTo>
                    <a:pt x="182736" y="60883"/>
                  </a:lnTo>
                  <a:lnTo>
                    <a:pt x="181091" y="62372"/>
                  </a:lnTo>
                  <a:lnTo>
                    <a:pt x="176440" y="64027"/>
                  </a:lnTo>
                  <a:lnTo>
                    <a:pt x="174777" y="65527"/>
                  </a:lnTo>
                  <a:lnTo>
                    <a:pt x="171888" y="73436"/>
                  </a:lnTo>
                  <a:lnTo>
                    <a:pt x="168823" y="74236"/>
                  </a:lnTo>
                  <a:lnTo>
                    <a:pt x="166523" y="74450"/>
                  </a:lnTo>
                  <a:lnTo>
                    <a:pt x="164991" y="75650"/>
                  </a:lnTo>
                  <a:lnTo>
                    <a:pt x="161925" y="8440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307" name="SMARTInkShape-778"/>
            <p:cNvSpPr/>
            <p:nvPr>
              <p:custDataLst>
                <p:tags r:id="rId191"/>
              </p:custDataLst>
            </p:nvPr>
          </p:nvSpPr>
          <p:spPr>
            <a:xfrm>
              <a:off x="857285" y="3362442"/>
              <a:ext cx="142841" cy="247495"/>
            </a:xfrm>
            <a:custGeom>
              <a:avLst/>
              <a:gdLst/>
              <a:ahLst/>
              <a:cxnLst/>
              <a:rect l="0" t="0" r="0" b="0"/>
              <a:pathLst>
                <a:path w="142841" h="247495">
                  <a:moveTo>
                    <a:pt x="28540" y="9408"/>
                  </a:moveTo>
                  <a:lnTo>
                    <a:pt x="28540" y="9408"/>
                  </a:lnTo>
                  <a:lnTo>
                    <a:pt x="19407" y="276"/>
                  </a:lnTo>
                  <a:lnTo>
                    <a:pt x="14075" y="0"/>
                  </a:lnTo>
                  <a:lnTo>
                    <a:pt x="12546" y="2077"/>
                  </a:lnTo>
                  <a:lnTo>
                    <a:pt x="9609" y="18152"/>
                  </a:lnTo>
                  <a:lnTo>
                    <a:pt x="2968" y="26383"/>
                  </a:lnTo>
                  <a:lnTo>
                    <a:pt x="855" y="35134"/>
                  </a:lnTo>
                  <a:lnTo>
                    <a:pt x="0" y="57076"/>
                  </a:lnTo>
                  <a:lnTo>
                    <a:pt x="2803" y="65166"/>
                  </a:lnTo>
                  <a:lnTo>
                    <a:pt x="6518" y="72289"/>
                  </a:lnTo>
                  <a:lnTo>
                    <a:pt x="8903" y="85486"/>
                  </a:lnTo>
                  <a:lnTo>
                    <a:pt x="9099" y="88702"/>
                  </a:lnTo>
                  <a:lnTo>
                    <a:pt x="12138" y="95097"/>
                  </a:lnTo>
                  <a:lnTo>
                    <a:pt x="24655" y="111004"/>
                  </a:lnTo>
                  <a:lnTo>
                    <a:pt x="30595" y="123707"/>
                  </a:lnTo>
                  <a:lnTo>
                    <a:pt x="36589" y="131351"/>
                  </a:lnTo>
                  <a:lnTo>
                    <a:pt x="40231" y="132397"/>
                  </a:lnTo>
                  <a:lnTo>
                    <a:pt x="42684" y="132675"/>
                  </a:lnTo>
                  <a:lnTo>
                    <a:pt x="44319" y="133919"/>
                  </a:lnTo>
                  <a:lnTo>
                    <a:pt x="46136" y="138124"/>
                  </a:lnTo>
                  <a:lnTo>
                    <a:pt x="47679" y="139669"/>
                  </a:lnTo>
                  <a:lnTo>
                    <a:pt x="52216" y="141385"/>
                  </a:lnTo>
                  <a:lnTo>
                    <a:pt x="54907" y="140784"/>
                  </a:lnTo>
                  <a:lnTo>
                    <a:pt x="64886" y="134437"/>
                  </a:lnTo>
                  <a:lnTo>
                    <a:pt x="71177" y="133590"/>
                  </a:lnTo>
                  <a:lnTo>
                    <a:pt x="72839" y="132413"/>
                  </a:lnTo>
                  <a:lnTo>
                    <a:pt x="73948" y="130569"/>
                  </a:lnTo>
                  <a:lnTo>
                    <a:pt x="74687" y="128283"/>
                  </a:lnTo>
                  <a:lnTo>
                    <a:pt x="76238" y="126757"/>
                  </a:lnTo>
                  <a:lnTo>
                    <a:pt x="86332" y="121488"/>
                  </a:lnTo>
                  <a:lnTo>
                    <a:pt x="89293" y="119053"/>
                  </a:lnTo>
                  <a:lnTo>
                    <a:pt x="92583" y="113525"/>
                  </a:lnTo>
                  <a:lnTo>
                    <a:pt x="94695" y="106409"/>
                  </a:lnTo>
                  <a:lnTo>
                    <a:pt x="101658" y="97400"/>
                  </a:lnTo>
                  <a:lnTo>
                    <a:pt x="103827" y="88514"/>
                  </a:lnTo>
                  <a:lnTo>
                    <a:pt x="104334" y="82313"/>
                  </a:lnTo>
                  <a:lnTo>
                    <a:pt x="105528" y="80237"/>
                  </a:lnTo>
                  <a:lnTo>
                    <a:pt x="107382" y="78852"/>
                  </a:lnTo>
                  <a:lnTo>
                    <a:pt x="109676" y="77929"/>
                  </a:lnTo>
                  <a:lnTo>
                    <a:pt x="111206" y="76255"/>
                  </a:lnTo>
                  <a:lnTo>
                    <a:pt x="114230" y="66688"/>
                  </a:lnTo>
                  <a:lnTo>
                    <a:pt x="109198" y="66597"/>
                  </a:lnTo>
                  <a:lnTo>
                    <a:pt x="107712" y="67642"/>
                  </a:lnTo>
                  <a:lnTo>
                    <a:pt x="106721" y="69397"/>
                  </a:lnTo>
                  <a:lnTo>
                    <a:pt x="105001" y="76261"/>
                  </a:lnTo>
                  <a:lnTo>
                    <a:pt x="104774" y="89224"/>
                  </a:lnTo>
                  <a:lnTo>
                    <a:pt x="101933" y="95329"/>
                  </a:lnTo>
                  <a:lnTo>
                    <a:pt x="99694" y="98439"/>
                  </a:lnTo>
                  <a:lnTo>
                    <a:pt x="96542" y="112928"/>
                  </a:lnTo>
                  <a:lnTo>
                    <a:pt x="95250" y="160007"/>
                  </a:lnTo>
                  <a:lnTo>
                    <a:pt x="95218" y="191797"/>
                  </a:lnTo>
                  <a:lnTo>
                    <a:pt x="98039" y="199125"/>
                  </a:lnTo>
                  <a:lnTo>
                    <a:pt x="101762" y="205910"/>
                  </a:lnTo>
                  <a:lnTo>
                    <a:pt x="104152" y="218889"/>
                  </a:lnTo>
                  <a:lnTo>
                    <a:pt x="104624" y="231644"/>
                  </a:lnTo>
                  <a:lnTo>
                    <a:pt x="105721" y="233766"/>
                  </a:lnTo>
                  <a:lnTo>
                    <a:pt x="107511" y="235180"/>
                  </a:lnTo>
                  <a:lnTo>
                    <a:pt x="109762" y="236122"/>
                  </a:lnTo>
                  <a:lnTo>
                    <a:pt x="111263" y="237810"/>
                  </a:lnTo>
                  <a:lnTo>
                    <a:pt x="114148" y="247092"/>
                  </a:lnTo>
                  <a:lnTo>
                    <a:pt x="122456" y="247494"/>
                  </a:lnTo>
                  <a:lnTo>
                    <a:pt x="137945" y="233343"/>
                  </a:lnTo>
                  <a:lnTo>
                    <a:pt x="140664" y="227821"/>
                  </a:lnTo>
                  <a:lnTo>
                    <a:pt x="142840" y="21895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308" name="SMARTInkShape-779"/>
            <p:cNvSpPr/>
            <p:nvPr>
              <p:custDataLst>
                <p:tags r:id="rId192"/>
              </p:custDataLst>
            </p:nvPr>
          </p:nvSpPr>
          <p:spPr>
            <a:xfrm>
              <a:off x="600078" y="3676650"/>
              <a:ext cx="57148" cy="37984"/>
            </a:xfrm>
            <a:custGeom>
              <a:avLst/>
              <a:gdLst/>
              <a:ahLst/>
              <a:cxnLst/>
              <a:rect l="0" t="0" r="0" b="0"/>
              <a:pathLst>
                <a:path w="57148" h="37984">
                  <a:moveTo>
                    <a:pt x="9522" y="28575"/>
                  </a:moveTo>
                  <a:lnTo>
                    <a:pt x="9522" y="28575"/>
                  </a:lnTo>
                  <a:lnTo>
                    <a:pt x="4466" y="28575"/>
                  </a:lnTo>
                  <a:lnTo>
                    <a:pt x="2976" y="29633"/>
                  </a:lnTo>
                  <a:lnTo>
                    <a:pt x="1983" y="31397"/>
                  </a:lnTo>
                  <a:lnTo>
                    <a:pt x="31" y="37983"/>
                  </a:lnTo>
                  <a:lnTo>
                    <a:pt x="0" y="29889"/>
                  </a:lnTo>
                  <a:lnTo>
                    <a:pt x="1057" y="29451"/>
                  </a:lnTo>
                  <a:lnTo>
                    <a:pt x="17689" y="28578"/>
                  </a:lnTo>
                  <a:lnTo>
                    <a:pt x="35891" y="12766"/>
                  </a:lnTo>
                  <a:lnTo>
                    <a:pt x="44734" y="10485"/>
                  </a:lnTo>
                  <a:lnTo>
                    <a:pt x="50925" y="9951"/>
                  </a:lnTo>
                  <a:lnTo>
                    <a:pt x="52999" y="8751"/>
                  </a:lnTo>
                  <a:lnTo>
                    <a:pt x="54381" y="6892"/>
                  </a:lnTo>
                  <a:lnTo>
                    <a:pt x="57147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309" name="SMARTInkShape-780"/>
            <p:cNvSpPr/>
            <p:nvPr>
              <p:custDataLst>
                <p:tags r:id="rId193"/>
              </p:custDataLst>
            </p:nvPr>
          </p:nvSpPr>
          <p:spPr>
            <a:xfrm>
              <a:off x="581025" y="3619500"/>
              <a:ext cx="38101" cy="19051"/>
            </a:xfrm>
            <a:custGeom>
              <a:avLst/>
              <a:gdLst/>
              <a:ahLst/>
              <a:cxnLst/>
              <a:rect l="0" t="0" r="0" b="0"/>
              <a:pathLst>
                <a:path w="38101" h="19051">
                  <a:moveTo>
                    <a:pt x="0" y="19050"/>
                  </a:moveTo>
                  <a:lnTo>
                    <a:pt x="0" y="19050"/>
                  </a:lnTo>
                  <a:lnTo>
                    <a:pt x="9491" y="69"/>
                  </a:lnTo>
                  <a:lnTo>
                    <a:pt x="33229" y="0"/>
                  </a:lnTo>
                  <a:lnTo>
                    <a:pt x="34853" y="1058"/>
                  </a:lnTo>
                  <a:lnTo>
                    <a:pt x="35935" y="2822"/>
                  </a:lnTo>
                  <a:lnTo>
                    <a:pt x="37815" y="9701"/>
                  </a:lnTo>
                  <a:lnTo>
                    <a:pt x="38100" y="19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310" name="SMARTInkShape-781"/>
            <p:cNvSpPr/>
            <p:nvPr>
              <p:custDataLst>
                <p:tags r:id="rId194"/>
              </p:custDataLst>
            </p:nvPr>
          </p:nvSpPr>
          <p:spPr>
            <a:xfrm>
              <a:off x="323885" y="3695700"/>
              <a:ext cx="161891" cy="104648"/>
            </a:xfrm>
            <a:custGeom>
              <a:avLst/>
              <a:gdLst/>
              <a:ahLst/>
              <a:cxnLst/>
              <a:rect l="0" t="0" r="0" b="0"/>
              <a:pathLst>
                <a:path w="161891" h="104648">
                  <a:moveTo>
                    <a:pt x="38065" y="19050"/>
                  </a:moveTo>
                  <a:lnTo>
                    <a:pt x="38065" y="19050"/>
                  </a:lnTo>
                  <a:lnTo>
                    <a:pt x="38065" y="9525"/>
                  </a:lnTo>
                  <a:lnTo>
                    <a:pt x="38065" y="19050"/>
                  </a:lnTo>
                  <a:lnTo>
                    <a:pt x="47590" y="19050"/>
                  </a:lnTo>
                  <a:lnTo>
                    <a:pt x="23886" y="19050"/>
                  </a:lnTo>
                  <a:lnTo>
                    <a:pt x="22262" y="20108"/>
                  </a:lnTo>
                  <a:lnTo>
                    <a:pt x="21180" y="21872"/>
                  </a:lnTo>
                  <a:lnTo>
                    <a:pt x="20458" y="24107"/>
                  </a:lnTo>
                  <a:lnTo>
                    <a:pt x="18919" y="25596"/>
                  </a:lnTo>
                  <a:lnTo>
                    <a:pt x="14386" y="27251"/>
                  </a:lnTo>
                  <a:lnTo>
                    <a:pt x="12754" y="28751"/>
                  </a:lnTo>
                  <a:lnTo>
                    <a:pt x="10941" y="33239"/>
                  </a:lnTo>
                  <a:lnTo>
                    <a:pt x="9920" y="41716"/>
                  </a:lnTo>
                  <a:lnTo>
                    <a:pt x="8718" y="43686"/>
                  </a:lnTo>
                  <a:lnTo>
                    <a:pt x="6859" y="44999"/>
                  </a:lnTo>
                  <a:lnTo>
                    <a:pt x="4561" y="45874"/>
                  </a:lnTo>
                  <a:lnTo>
                    <a:pt x="3029" y="47516"/>
                  </a:lnTo>
                  <a:lnTo>
                    <a:pt x="1327" y="52163"/>
                  </a:lnTo>
                  <a:lnTo>
                    <a:pt x="0" y="79411"/>
                  </a:lnTo>
                  <a:lnTo>
                    <a:pt x="1047" y="81516"/>
                  </a:lnTo>
                  <a:lnTo>
                    <a:pt x="2803" y="82919"/>
                  </a:lnTo>
                  <a:lnTo>
                    <a:pt x="5032" y="83854"/>
                  </a:lnTo>
                  <a:lnTo>
                    <a:pt x="6518" y="85536"/>
                  </a:lnTo>
                  <a:lnTo>
                    <a:pt x="9099" y="93762"/>
                  </a:lnTo>
                  <a:lnTo>
                    <a:pt x="14431" y="99866"/>
                  </a:lnTo>
                  <a:lnTo>
                    <a:pt x="19800" y="102593"/>
                  </a:lnTo>
                  <a:lnTo>
                    <a:pt x="36230" y="104647"/>
                  </a:lnTo>
                  <a:lnTo>
                    <a:pt x="48185" y="97219"/>
                  </a:lnTo>
                  <a:lnTo>
                    <a:pt x="51161" y="96563"/>
                  </a:lnTo>
                  <a:lnTo>
                    <a:pt x="64793" y="87164"/>
                  </a:lnTo>
                  <a:lnTo>
                    <a:pt x="73880" y="79463"/>
                  </a:lnTo>
                  <a:lnTo>
                    <a:pt x="82779" y="77167"/>
                  </a:lnTo>
                  <a:lnTo>
                    <a:pt x="88982" y="76630"/>
                  </a:lnTo>
                  <a:lnTo>
                    <a:pt x="91060" y="75428"/>
                  </a:lnTo>
                  <a:lnTo>
                    <a:pt x="92445" y="73569"/>
                  </a:lnTo>
                  <a:lnTo>
                    <a:pt x="93368" y="71270"/>
                  </a:lnTo>
                  <a:lnTo>
                    <a:pt x="95042" y="69739"/>
                  </a:lnTo>
                  <a:lnTo>
                    <a:pt x="104300" y="66795"/>
                  </a:lnTo>
                  <a:lnTo>
                    <a:pt x="133315" y="66675"/>
                  </a:lnTo>
                  <a:lnTo>
                    <a:pt x="118850" y="66675"/>
                  </a:lnTo>
                  <a:lnTo>
                    <a:pt x="117321" y="65617"/>
                  </a:lnTo>
                  <a:lnTo>
                    <a:pt x="116303" y="63853"/>
                  </a:lnTo>
                  <a:lnTo>
                    <a:pt x="115623" y="61618"/>
                  </a:lnTo>
                  <a:lnTo>
                    <a:pt x="114112" y="60129"/>
                  </a:lnTo>
                  <a:lnTo>
                    <a:pt x="106183" y="57543"/>
                  </a:lnTo>
                  <a:lnTo>
                    <a:pt x="105381" y="54502"/>
                  </a:lnTo>
                  <a:lnTo>
                    <a:pt x="104867" y="48983"/>
                  </a:lnTo>
                  <a:lnTo>
                    <a:pt x="95611" y="38528"/>
                  </a:lnTo>
                  <a:lnTo>
                    <a:pt x="95215" y="23522"/>
                  </a:lnTo>
                  <a:lnTo>
                    <a:pt x="96273" y="22031"/>
                  </a:lnTo>
                  <a:lnTo>
                    <a:pt x="98037" y="21037"/>
                  </a:lnTo>
                  <a:lnTo>
                    <a:pt x="104624" y="19084"/>
                  </a:lnTo>
                  <a:lnTo>
                    <a:pt x="109762" y="14003"/>
                  </a:lnTo>
                  <a:lnTo>
                    <a:pt x="115086" y="11516"/>
                  </a:lnTo>
                  <a:lnTo>
                    <a:pt x="146412" y="9535"/>
                  </a:lnTo>
                  <a:lnTo>
                    <a:pt x="148396" y="8474"/>
                  </a:lnTo>
                  <a:lnTo>
                    <a:pt x="149719" y="6707"/>
                  </a:lnTo>
                  <a:lnTo>
                    <a:pt x="150601" y="4472"/>
                  </a:lnTo>
                  <a:lnTo>
                    <a:pt x="152247" y="2981"/>
                  </a:lnTo>
                  <a:lnTo>
                    <a:pt x="16189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311" name="SMARTInkShape-782"/>
            <p:cNvSpPr/>
            <p:nvPr>
              <p:custDataLst>
                <p:tags r:id="rId195"/>
              </p:custDataLst>
            </p:nvPr>
          </p:nvSpPr>
          <p:spPr>
            <a:xfrm>
              <a:off x="85761" y="3610378"/>
              <a:ext cx="161890" cy="151997"/>
            </a:xfrm>
            <a:custGeom>
              <a:avLst/>
              <a:gdLst/>
              <a:ahLst/>
              <a:cxnLst/>
              <a:rect l="0" t="0" r="0" b="0"/>
              <a:pathLst>
                <a:path w="161890" h="151997">
                  <a:moveTo>
                    <a:pt x="57114" y="28172"/>
                  </a:moveTo>
                  <a:lnTo>
                    <a:pt x="57114" y="28172"/>
                  </a:lnTo>
                  <a:lnTo>
                    <a:pt x="57114" y="19971"/>
                  </a:lnTo>
                  <a:lnTo>
                    <a:pt x="66247" y="9548"/>
                  </a:lnTo>
                  <a:lnTo>
                    <a:pt x="57227" y="9125"/>
                  </a:lnTo>
                  <a:lnTo>
                    <a:pt x="65325" y="9122"/>
                  </a:lnTo>
                  <a:lnTo>
                    <a:pt x="65763" y="10180"/>
                  </a:lnTo>
                  <a:lnTo>
                    <a:pt x="66605" y="18254"/>
                  </a:lnTo>
                  <a:lnTo>
                    <a:pt x="74837" y="26814"/>
                  </a:lnTo>
                  <a:lnTo>
                    <a:pt x="76130" y="37269"/>
                  </a:lnTo>
                  <a:lnTo>
                    <a:pt x="84362" y="37659"/>
                  </a:lnTo>
                  <a:lnTo>
                    <a:pt x="84804" y="38730"/>
                  </a:lnTo>
                  <a:lnTo>
                    <a:pt x="85296" y="42743"/>
                  </a:lnTo>
                  <a:lnTo>
                    <a:pt x="86485" y="44236"/>
                  </a:lnTo>
                  <a:lnTo>
                    <a:pt x="93855" y="46829"/>
                  </a:lnTo>
                  <a:lnTo>
                    <a:pt x="94308" y="45902"/>
                  </a:lnTo>
                  <a:lnTo>
                    <a:pt x="95179" y="38080"/>
                  </a:lnTo>
                  <a:lnTo>
                    <a:pt x="100260" y="37811"/>
                  </a:lnTo>
                  <a:lnTo>
                    <a:pt x="101753" y="36714"/>
                  </a:lnTo>
                  <a:lnTo>
                    <a:pt x="104623" y="28568"/>
                  </a:lnTo>
                  <a:lnTo>
                    <a:pt x="104736" y="13993"/>
                  </a:lnTo>
                  <a:lnTo>
                    <a:pt x="103679" y="12369"/>
                  </a:lnTo>
                  <a:lnTo>
                    <a:pt x="101915" y="11287"/>
                  </a:lnTo>
                  <a:lnTo>
                    <a:pt x="96538" y="9550"/>
                  </a:lnTo>
                  <a:lnTo>
                    <a:pt x="87871" y="2660"/>
                  </a:lnTo>
                  <a:lnTo>
                    <a:pt x="79045" y="505"/>
                  </a:lnTo>
                  <a:lnTo>
                    <a:pt x="72858" y="0"/>
                  </a:lnTo>
                  <a:lnTo>
                    <a:pt x="66581" y="2599"/>
                  </a:lnTo>
                  <a:lnTo>
                    <a:pt x="49879" y="15413"/>
                  </a:lnTo>
                  <a:lnTo>
                    <a:pt x="44021" y="17209"/>
                  </a:lnTo>
                  <a:lnTo>
                    <a:pt x="37889" y="23653"/>
                  </a:lnTo>
                  <a:lnTo>
                    <a:pt x="31636" y="31455"/>
                  </a:lnTo>
                  <a:lnTo>
                    <a:pt x="22166" y="37964"/>
                  </a:lnTo>
                  <a:lnTo>
                    <a:pt x="13715" y="51299"/>
                  </a:lnTo>
                  <a:lnTo>
                    <a:pt x="10324" y="65823"/>
                  </a:lnTo>
                  <a:lnTo>
                    <a:pt x="10046" y="69148"/>
                  </a:lnTo>
                  <a:lnTo>
                    <a:pt x="6914" y="75664"/>
                  </a:lnTo>
                  <a:lnTo>
                    <a:pt x="3053" y="82088"/>
                  </a:lnTo>
                  <a:lnTo>
                    <a:pt x="574" y="94835"/>
                  </a:lnTo>
                  <a:lnTo>
                    <a:pt x="0" y="117071"/>
                  </a:lnTo>
                  <a:lnTo>
                    <a:pt x="2802" y="123422"/>
                  </a:lnTo>
                  <a:lnTo>
                    <a:pt x="8168" y="131065"/>
                  </a:lnTo>
                  <a:lnTo>
                    <a:pt x="9098" y="137446"/>
                  </a:lnTo>
                  <a:lnTo>
                    <a:pt x="10286" y="139121"/>
                  </a:lnTo>
                  <a:lnTo>
                    <a:pt x="12137" y="140238"/>
                  </a:lnTo>
                  <a:lnTo>
                    <a:pt x="14430" y="140983"/>
                  </a:lnTo>
                  <a:lnTo>
                    <a:pt x="15958" y="142537"/>
                  </a:lnTo>
                  <a:lnTo>
                    <a:pt x="17656" y="147087"/>
                  </a:lnTo>
                  <a:lnTo>
                    <a:pt x="19167" y="148724"/>
                  </a:lnTo>
                  <a:lnTo>
                    <a:pt x="23668" y="150542"/>
                  </a:lnTo>
                  <a:lnTo>
                    <a:pt x="69931" y="151996"/>
                  </a:lnTo>
                  <a:lnTo>
                    <a:pt x="76216" y="149174"/>
                  </a:lnTo>
                  <a:lnTo>
                    <a:pt x="82537" y="145451"/>
                  </a:lnTo>
                  <a:lnTo>
                    <a:pt x="95219" y="143061"/>
                  </a:lnTo>
                  <a:lnTo>
                    <a:pt x="98392" y="142865"/>
                  </a:lnTo>
                  <a:lnTo>
                    <a:pt x="104740" y="139824"/>
                  </a:lnTo>
                  <a:lnTo>
                    <a:pt x="107915" y="137532"/>
                  </a:lnTo>
                  <a:lnTo>
                    <a:pt x="111090" y="137062"/>
                  </a:lnTo>
                  <a:lnTo>
                    <a:pt x="114265" y="137807"/>
                  </a:lnTo>
                  <a:lnTo>
                    <a:pt x="117439" y="139362"/>
                  </a:lnTo>
                  <a:lnTo>
                    <a:pt x="120614" y="139340"/>
                  </a:lnTo>
                  <a:lnTo>
                    <a:pt x="139664" y="133647"/>
                  </a:lnTo>
                  <a:lnTo>
                    <a:pt x="161889" y="13294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320" name="SMARTInkShape-Group135"/>
          <p:cNvGrpSpPr/>
          <p:nvPr/>
        </p:nvGrpSpPr>
        <p:grpSpPr>
          <a:xfrm>
            <a:off x="3914810" y="2505271"/>
            <a:ext cx="1924016" cy="855693"/>
            <a:chOff x="3914810" y="2505271"/>
            <a:chExt cx="1924016" cy="855693"/>
          </a:xfrm>
        </p:grpSpPr>
        <p:sp>
          <p:nvSpPr>
            <p:cNvPr id="11313" name="SMARTInkShape-783"/>
            <p:cNvSpPr/>
            <p:nvPr>
              <p:custDataLst>
                <p:tags r:id="rId167"/>
              </p:custDataLst>
            </p:nvPr>
          </p:nvSpPr>
          <p:spPr>
            <a:xfrm>
              <a:off x="5819775" y="3057525"/>
              <a:ext cx="19051" cy="19051"/>
            </a:xfrm>
            <a:custGeom>
              <a:avLst/>
              <a:gdLst/>
              <a:ahLst/>
              <a:cxnLst/>
              <a:rect l="0" t="0" r="0" b="0"/>
              <a:pathLst>
                <a:path w="19051" h="19051">
                  <a:moveTo>
                    <a:pt x="0" y="0"/>
                  </a:moveTo>
                  <a:lnTo>
                    <a:pt x="0" y="0"/>
                  </a:lnTo>
                  <a:lnTo>
                    <a:pt x="9409" y="0"/>
                  </a:lnTo>
                  <a:lnTo>
                    <a:pt x="9491" y="5056"/>
                  </a:lnTo>
                  <a:lnTo>
                    <a:pt x="10561" y="6546"/>
                  </a:lnTo>
                  <a:lnTo>
                    <a:pt x="17723" y="9133"/>
                  </a:lnTo>
                  <a:lnTo>
                    <a:pt x="18461" y="12172"/>
                  </a:lnTo>
                  <a:lnTo>
                    <a:pt x="19050" y="19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314" name="SMARTInkShape-784"/>
            <p:cNvSpPr/>
            <p:nvPr>
              <p:custDataLst>
                <p:tags r:id="rId168"/>
              </p:custDataLst>
            </p:nvPr>
          </p:nvSpPr>
          <p:spPr>
            <a:xfrm>
              <a:off x="5705475" y="2990860"/>
              <a:ext cx="76201" cy="76191"/>
            </a:xfrm>
            <a:custGeom>
              <a:avLst/>
              <a:gdLst/>
              <a:ahLst/>
              <a:cxnLst/>
              <a:rect l="0" t="0" r="0" b="0"/>
              <a:pathLst>
                <a:path w="76201" h="76191">
                  <a:moveTo>
                    <a:pt x="0" y="19040"/>
                  </a:moveTo>
                  <a:lnTo>
                    <a:pt x="0" y="19040"/>
                  </a:lnTo>
                  <a:lnTo>
                    <a:pt x="0" y="10839"/>
                  </a:lnTo>
                  <a:lnTo>
                    <a:pt x="1058" y="10398"/>
                  </a:lnTo>
                  <a:lnTo>
                    <a:pt x="8201" y="9631"/>
                  </a:lnTo>
                  <a:lnTo>
                    <a:pt x="8937" y="6745"/>
                  </a:lnTo>
                  <a:lnTo>
                    <a:pt x="9525" y="0"/>
                  </a:lnTo>
                  <a:lnTo>
                    <a:pt x="9525" y="8192"/>
                  </a:lnTo>
                  <a:lnTo>
                    <a:pt x="10583" y="8633"/>
                  </a:lnTo>
                  <a:lnTo>
                    <a:pt x="17726" y="9399"/>
                  </a:lnTo>
                  <a:lnTo>
                    <a:pt x="36738" y="27206"/>
                  </a:lnTo>
                  <a:lnTo>
                    <a:pt x="37696" y="33218"/>
                  </a:lnTo>
                  <a:lnTo>
                    <a:pt x="38889" y="34843"/>
                  </a:lnTo>
                  <a:lnTo>
                    <a:pt x="43037" y="36646"/>
                  </a:lnTo>
                  <a:lnTo>
                    <a:pt x="44566" y="38186"/>
                  </a:lnTo>
                  <a:lnTo>
                    <a:pt x="48414" y="47706"/>
                  </a:lnTo>
                  <a:lnTo>
                    <a:pt x="56748" y="56710"/>
                  </a:lnTo>
                  <a:lnTo>
                    <a:pt x="57031" y="62069"/>
                  </a:lnTo>
                  <a:lnTo>
                    <a:pt x="59920" y="67445"/>
                  </a:lnTo>
                  <a:lnTo>
                    <a:pt x="66558" y="76039"/>
                  </a:lnTo>
                  <a:lnTo>
                    <a:pt x="76200" y="7619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315" name="SMARTInkShape-785"/>
            <p:cNvSpPr/>
            <p:nvPr>
              <p:custDataLst>
                <p:tags r:id="rId169"/>
              </p:custDataLst>
            </p:nvPr>
          </p:nvSpPr>
          <p:spPr>
            <a:xfrm>
              <a:off x="5705475" y="2981325"/>
              <a:ext cx="19051" cy="95251"/>
            </a:xfrm>
            <a:custGeom>
              <a:avLst/>
              <a:gdLst/>
              <a:ahLst/>
              <a:cxnLst/>
              <a:rect l="0" t="0" r="0" b="0"/>
              <a:pathLst>
                <a:path w="19051" h="95251">
                  <a:moveTo>
                    <a:pt x="9525" y="0"/>
                  </a:moveTo>
                  <a:lnTo>
                    <a:pt x="9525" y="0"/>
                  </a:lnTo>
                  <a:lnTo>
                    <a:pt x="9525" y="8201"/>
                  </a:lnTo>
                  <a:lnTo>
                    <a:pt x="17726" y="17610"/>
                  </a:lnTo>
                  <a:lnTo>
                    <a:pt x="18934" y="27125"/>
                  </a:lnTo>
                  <a:lnTo>
                    <a:pt x="19050" y="55396"/>
                  </a:lnTo>
                  <a:lnTo>
                    <a:pt x="10849" y="65197"/>
                  </a:lnTo>
                  <a:lnTo>
                    <a:pt x="9918" y="71294"/>
                  </a:lnTo>
                  <a:lnTo>
                    <a:pt x="9525" y="94844"/>
                  </a:lnTo>
                  <a:lnTo>
                    <a:pt x="0" y="952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316" name="SMARTInkShape-786"/>
            <p:cNvSpPr/>
            <p:nvPr>
              <p:custDataLst>
                <p:tags r:id="rId170"/>
              </p:custDataLst>
            </p:nvPr>
          </p:nvSpPr>
          <p:spPr>
            <a:xfrm>
              <a:off x="5562600" y="2943225"/>
              <a:ext cx="95251" cy="123826"/>
            </a:xfrm>
            <a:custGeom>
              <a:avLst/>
              <a:gdLst/>
              <a:ahLst/>
              <a:cxnLst/>
              <a:rect l="0" t="0" r="0" b="0"/>
              <a:pathLst>
                <a:path w="95251" h="123826">
                  <a:moveTo>
                    <a:pt x="0" y="0"/>
                  </a:moveTo>
                  <a:lnTo>
                    <a:pt x="0" y="0"/>
                  </a:lnTo>
                  <a:lnTo>
                    <a:pt x="0" y="44719"/>
                  </a:lnTo>
                  <a:lnTo>
                    <a:pt x="0" y="69861"/>
                  </a:lnTo>
                  <a:lnTo>
                    <a:pt x="2822" y="76205"/>
                  </a:lnTo>
                  <a:lnTo>
                    <a:pt x="6545" y="82552"/>
                  </a:lnTo>
                  <a:lnTo>
                    <a:pt x="8937" y="95251"/>
                  </a:lnTo>
                  <a:lnTo>
                    <a:pt x="9525" y="123825"/>
                  </a:lnTo>
                  <a:lnTo>
                    <a:pt x="9525" y="91944"/>
                  </a:lnTo>
                  <a:lnTo>
                    <a:pt x="12347" y="85667"/>
                  </a:lnTo>
                  <a:lnTo>
                    <a:pt x="16070" y="79349"/>
                  </a:lnTo>
                  <a:lnTo>
                    <a:pt x="18462" y="66670"/>
                  </a:lnTo>
                  <a:lnTo>
                    <a:pt x="18657" y="63496"/>
                  </a:lnTo>
                  <a:lnTo>
                    <a:pt x="19846" y="61381"/>
                  </a:lnTo>
                  <a:lnTo>
                    <a:pt x="21698" y="59971"/>
                  </a:lnTo>
                  <a:lnTo>
                    <a:pt x="23990" y="59031"/>
                  </a:lnTo>
                  <a:lnTo>
                    <a:pt x="25519" y="57345"/>
                  </a:lnTo>
                  <a:lnTo>
                    <a:pt x="30793" y="47036"/>
                  </a:lnTo>
                  <a:lnTo>
                    <a:pt x="46174" y="30054"/>
                  </a:lnTo>
                  <a:lnTo>
                    <a:pt x="57023" y="28586"/>
                  </a:lnTo>
                  <a:lnTo>
                    <a:pt x="71336" y="28575"/>
                  </a:lnTo>
                  <a:lnTo>
                    <a:pt x="72957" y="29634"/>
                  </a:lnTo>
                  <a:lnTo>
                    <a:pt x="74038" y="31397"/>
                  </a:lnTo>
                  <a:lnTo>
                    <a:pt x="75773" y="36776"/>
                  </a:lnTo>
                  <a:lnTo>
                    <a:pt x="84363" y="46185"/>
                  </a:lnTo>
                  <a:lnTo>
                    <a:pt x="85605" y="55700"/>
                  </a:lnTo>
                  <a:lnTo>
                    <a:pt x="85725" y="103321"/>
                  </a:lnTo>
                  <a:lnTo>
                    <a:pt x="85725" y="123421"/>
                  </a:lnTo>
                  <a:lnTo>
                    <a:pt x="95250" y="1238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317" name="SMARTInkShape-787"/>
            <p:cNvSpPr/>
            <p:nvPr>
              <p:custDataLst>
                <p:tags r:id="rId171"/>
              </p:custDataLst>
            </p:nvPr>
          </p:nvSpPr>
          <p:spPr>
            <a:xfrm>
              <a:off x="5287733" y="2943235"/>
              <a:ext cx="179618" cy="28566"/>
            </a:xfrm>
            <a:custGeom>
              <a:avLst/>
              <a:gdLst/>
              <a:ahLst/>
              <a:cxnLst/>
              <a:rect l="0" t="0" r="0" b="0"/>
              <a:pathLst>
                <a:path w="179618" h="28566">
                  <a:moveTo>
                    <a:pt x="17692" y="28565"/>
                  </a:moveTo>
                  <a:lnTo>
                    <a:pt x="17692" y="28565"/>
                  </a:lnTo>
                  <a:lnTo>
                    <a:pt x="8560" y="28565"/>
                  </a:lnTo>
                  <a:lnTo>
                    <a:pt x="0" y="20364"/>
                  </a:lnTo>
                  <a:lnTo>
                    <a:pt x="606" y="19923"/>
                  </a:lnTo>
                  <a:lnTo>
                    <a:pt x="4101" y="19432"/>
                  </a:lnTo>
                  <a:lnTo>
                    <a:pt x="5456" y="18243"/>
                  </a:lnTo>
                  <a:lnTo>
                    <a:pt x="6962" y="14100"/>
                  </a:lnTo>
                  <a:lnTo>
                    <a:pt x="8422" y="12571"/>
                  </a:lnTo>
                  <a:lnTo>
                    <a:pt x="16261" y="9917"/>
                  </a:lnTo>
                  <a:lnTo>
                    <a:pt x="26072" y="8536"/>
                  </a:lnTo>
                  <a:lnTo>
                    <a:pt x="48246" y="1324"/>
                  </a:lnTo>
                  <a:lnTo>
                    <a:pt x="95734" y="0"/>
                  </a:lnTo>
                  <a:lnTo>
                    <a:pt x="128914" y="1049"/>
                  </a:lnTo>
                  <a:lnTo>
                    <a:pt x="152767" y="8191"/>
                  </a:lnTo>
                  <a:lnTo>
                    <a:pt x="179617" y="951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318" name="SMARTInkShape-788"/>
            <p:cNvSpPr/>
            <p:nvPr>
              <p:custDataLst>
                <p:tags r:id="rId172"/>
              </p:custDataLst>
            </p:nvPr>
          </p:nvSpPr>
          <p:spPr>
            <a:xfrm>
              <a:off x="5324475" y="2781300"/>
              <a:ext cx="161926" cy="276223"/>
            </a:xfrm>
            <a:custGeom>
              <a:avLst/>
              <a:gdLst/>
              <a:ahLst/>
              <a:cxnLst/>
              <a:rect l="0" t="0" r="0" b="0"/>
              <a:pathLst>
                <a:path w="161926" h="276223">
                  <a:moveTo>
                    <a:pt x="28575" y="0"/>
                  </a:moveTo>
                  <a:lnTo>
                    <a:pt x="28575" y="0"/>
                  </a:lnTo>
                  <a:lnTo>
                    <a:pt x="28575" y="8201"/>
                  </a:lnTo>
                  <a:lnTo>
                    <a:pt x="29633" y="8642"/>
                  </a:lnTo>
                  <a:lnTo>
                    <a:pt x="33631" y="9133"/>
                  </a:lnTo>
                  <a:lnTo>
                    <a:pt x="35120" y="10322"/>
                  </a:lnTo>
                  <a:lnTo>
                    <a:pt x="36776" y="14465"/>
                  </a:lnTo>
                  <a:lnTo>
                    <a:pt x="38066" y="41321"/>
                  </a:lnTo>
                  <a:lnTo>
                    <a:pt x="28966" y="84040"/>
                  </a:lnTo>
                  <a:lnTo>
                    <a:pt x="28585" y="131538"/>
                  </a:lnTo>
                  <a:lnTo>
                    <a:pt x="19443" y="179159"/>
                  </a:lnTo>
                  <a:lnTo>
                    <a:pt x="8735" y="225077"/>
                  </a:lnTo>
                  <a:lnTo>
                    <a:pt x="2039" y="238056"/>
                  </a:lnTo>
                  <a:lnTo>
                    <a:pt x="0" y="271721"/>
                  </a:lnTo>
                  <a:lnTo>
                    <a:pt x="1058" y="273222"/>
                  </a:lnTo>
                  <a:lnTo>
                    <a:pt x="2822" y="274223"/>
                  </a:lnTo>
                  <a:lnTo>
                    <a:pt x="9701" y="275961"/>
                  </a:lnTo>
                  <a:lnTo>
                    <a:pt x="41314" y="276222"/>
                  </a:lnTo>
                  <a:lnTo>
                    <a:pt x="47642" y="273402"/>
                  </a:lnTo>
                  <a:lnTo>
                    <a:pt x="53982" y="269678"/>
                  </a:lnTo>
                  <a:lnTo>
                    <a:pt x="66676" y="267288"/>
                  </a:lnTo>
                  <a:lnTo>
                    <a:pt x="69851" y="267092"/>
                  </a:lnTo>
                  <a:lnTo>
                    <a:pt x="76200" y="264052"/>
                  </a:lnTo>
                  <a:lnTo>
                    <a:pt x="79375" y="261760"/>
                  </a:lnTo>
                  <a:lnTo>
                    <a:pt x="123650" y="245469"/>
                  </a:lnTo>
                  <a:lnTo>
                    <a:pt x="130097" y="241389"/>
                  </a:lnTo>
                  <a:lnTo>
                    <a:pt x="139677" y="239092"/>
                  </a:lnTo>
                  <a:lnTo>
                    <a:pt x="146040" y="238555"/>
                  </a:lnTo>
                  <a:lnTo>
                    <a:pt x="148160" y="237353"/>
                  </a:lnTo>
                  <a:lnTo>
                    <a:pt x="149573" y="235494"/>
                  </a:lnTo>
                  <a:lnTo>
                    <a:pt x="150515" y="233196"/>
                  </a:lnTo>
                  <a:lnTo>
                    <a:pt x="152202" y="231664"/>
                  </a:lnTo>
                  <a:lnTo>
                    <a:pt x="161925" y="2286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319" name="SMARTInkShape-789"/>
            <p:cNvSpPr/>
            <p:nvPr>
              <p:custDataLst>
                <p:tags r:id="rId173"/>
              </p:custDataLst>
            </p:nvPr>
          </p:nvSpPr>
          <p:spPr>
            <a:xfrm>
              <a:off x="3914810" y="2505271"/>
              <a:ext cx="1266417" cy="855693"/>
            </a:xfrm>
            <a:custGeom>
              <a:avLst/>
              <a:gdLst/>
              <a:ahLst/>
              <a:cxnLst/>
              <a:rect l="0" t="0" r="0" b="0"/>
              <a:pathLst>
                <a:path w="1266417" h="855693">
                  <a:moveTo>
                    <a:pt x="47590" y="314129"/>
                  </a:moveTo>
                  <a:lnTo>
                    <a:pt x="47590" y="314129"/>
                  </a:lnTo>
                  <a:lnTo>
                    <a:pt x="23138" y="339639"/>
                  </a:lnTo>
                  <a:lnTo>
                    <a:pt x="17008" y="352251"/>
                  </a:lnTo>
                  <a:lnTo>
                    <a:pt x="14501" y="355419"/>
                  </a:lnTo>
                  <a:lnTo>
                    <a:pt x="11718" y="364583"/>
                  </a:lnTo>
                  <a:lnTo>
                    <a:pt x="8519" y="402964"/>
                  </a:lnTo>
                  <a:lnTo>
                    <a:pt x="1968" y="421086"/>
                  </a:lnTo>
                  <a:lnTo>
                    <a:pt x="0" y="468253"/>
                  </a:lnTo>
                  <a:lnTo>
                    <a:pt x="1025" y="501545"/>
                  </a:lnTo>
                  <a:lnTo>
                    <a:pt x="11725" y="545742"/>
                  </a:lnTo>
                  <a:lnTo>
                    <a:pt x="21197" y="589782"/>
                  </a:lnTo>
                  <a:lnTo>
                    <a:pt x="41368" y="634770"/>
                  </a:lnTo>
                  <a:lnTo>
                    <a:pt x="64531" y="679252"/>
                  </a:lnTo>
                  <a:lnTo>
                    <a:pt x="87542" y="705947"/>
                  </a:lnTo>
                  <a:lnTo>
                    <a:pt x="133511" y="740695"/>
                  </a:lnTo>
                  <a:lnTo>
                    <a:pt x="174254" y="761623"/>
                  </a:lnTo>
                  <a:lnTo>
                    <a:pt x="221275" y="780838"/>
                  </a:lnTo>
                  <a:lnTo>
                    <a:pt x="268847" y="799902"/>
                  </a:lnTo>
                  <a:lnTo>
                    <a:pt x="313519" y="815779"/>
                  </a:lnTo>
                  <a:lnTo>
                    <a:pt x="336405" y="824246"/>
                  </a:lnTo>
                  <a:lnTo>
                    <a:pt x="374867" y="830465"/>
                  </a:lnTo>
                  <a:lnTo>
                    <a:pt x="417860" y="836515"/>
                  </a:lnTo>
                  <a:lnTo>
                    <a:pt x="456927" y="844256"/>
                  </a:lnTo>
                  <a:lnTo>
                    <a:pt x="498040" y="846882"/>
                  </a:lnTo>
                  <a:lnTo>
                    <a:pt x="534187" y="850159"/>
                  </a:lnTo>
                  <a:lnTo>
                    <a:pt x="579271" y="855692"/>
                  </a:lnTo>
                  <a:lnTo>
                    <a:pt x="625296" y="850239"/>
                  </a:lnTo>
                  <a:lnTo>
                    <a:pt x="668882" y="848064"/>
                  </a:lnTo>
                  <a:lnTo>
                    <a:pt x="712886" y="842579"/>
                  </a:lnTo>
                  <a:lnTo>
                    <a:pt x="759757" y="831303"/>
                  </a:lnTo>
                  <a:lnTo>
                    <a:pt x="806959" y="816062"/>
                  </a:lnTo>
                  <a:lnTo>
                    <a:pt x="852226" y="798039"/>
                  </a:lnTo>
                  <a:lnTo>
                    <a:pt x="895388" y="776684"/>
                  </a:lnTo>
                  <a:lnTo>
                    <a:pt x="931203" y="757276"/>
                  </a:lnTo>
                  <a:lnTo>
                    <a:pt x="978408" y="725632"/>
                  </a:lnTo>
                  <a:lnTo>
                    <a:pt x="1018619" y="698685"/>
                  </a:lnTo>
                  <a:lnTo>
                    <a:pt x="1063683" y="665375"/>
                  </a:lnTo>
                  <a:lnTo>
                    <a:pt x="1104256" y="631044"/>
                  </a:lnTo>
                  <a:lnTo>
                    <a:pt x="1130437" y="607349"/>
                  </a:lnTo>
                  <a:lnTo>
                    <a:pt x="1171340" y="561508"/>
                  </a:lnTo>
                  <a:lnTo>
                    <a:pt x="1196626" y="523626"/>
                  </a:lnTo>
                  <a:lnTo>
                    <a:pt x="1222076" y="476047"/>
                  </a:lnTo>
                  <a:lnTo>
                    <a:pt x="1240937" y="428428"/>
                  </a:lnTo>
                  <a:lnTo>
                    <a:pt x="1257206" y="380804"/>
                  </a:lnTo>
                  <a:lnTo>
                    <a:pt x="1263950" y="352229"/>
                  </a:lnTo>
                  <a:lnTo>
                    <a:pt x="1266416" y="305662"/>
                  </a:lnTo>
                  <a:lnTo>
                    <a:pt x="1263894" y="274043"/>
                  </a:lnTo>
                  <a:lnTo>
                    <a:pt x="1250534" y="229201"/>
                  </a:lnTo>
                  <a:lnTo>
                    <a:pt x="1229933" y="188946"/>
                  </a:lnTo>
                  <a:lnTo>
                    <a:pt x="1193596" y="146292"/>
                  </a:lnTo>
                  <a:lnTo>
                    <a:pt x="1148247" y="101430"/>
                  </a:lnTo>
                  <a:lnTo>
                    <a:pt x="1113552" y="78831"/>
                  </a:lnTo>
                  <a:lnTo>
                    <a:pt x="1066655" y="53955"/>
                  </a:lnTo>
                  <a:lnTo>
                    <a:pt x="1019125" y="35170"/>
                  </a:lnTo>
                  <a:lnTo>
                    <a:pt x="974491" y="22116"/>
                  </a:lnTo>
                  <a:lnTo>
                    <a:pt x="931181" y="12168"/>
                  </a:lnTo>
                  <a:lnTo>
                    <a:pt x="894653" y="7348"/>
                  </a:lnTo>
                  <a:lnTo>
                    <a:pt x="857019" y="2039"/>
                  </a:lnTo>
                  <a:lnTo>
                    <a:pt x="819057" y="467"/>
                  </a:lnTo>
                  <a:lnTo>
                    <a:pt x="778176" y="0"/>
                  </a:lnTo>
                  <a:lnTo>
                    <a:pt x="735371" y="2684"/>
                  </a:lnTo>
                  <a:lnTo>
                    <a:pt x="695876" y="10182"/>
                  </a:lnTo>
                  <a:lnTo>
                    <a:pt x="654541" y="16285"/>
                  </a:lnTo>
                  <a:lnTo>
                    <a:pt x="611602" y="23737"/>
                  </a:lnTo>
                  <a:lnTo>
                    <a:pt x="572069" y="36528"/>
                  </a:lnTo>
                  <a:lnTo>
                    <a:pt x="530722" y="49844"/>
                  </a:lnTo>
                  <a:lnTo>
                    <a:pt x="487779" y="67194"/>
                  </a:lnTo>
                  <a:lnTo>
                    <a:pt x="448244" y="88563"/>
                  </a:lnTo>
                  <a:lnTo>
                    <a:pt x="409719" y="112181"/>
                  </a:lnTo>
                  <a:lnTo>
                    <a:pt x="368670" y="135406"/>
                  </a:lnTo>
                  <a:lnTo>
                    <a:pt x="325817" y="165218"/>
                  </a:lnTo>
                  <a:lnTo>
                    <a:pt x="286308" y="198041"/>
                  </a:lnTo>
                  <a:lnTo>
                    <a:pt x="240089" y="242632"/>
                  </a:lnTo>
                  <a:lnTo>
                    <a:pt x="201443" y="285660"/>
                  </a:lnTo>
                  <a:lnTo>
                    <a:pt x="172329" y="331005"/>
                  </a:lnTo>
                  <a:lnTo>
                    <a:pt x="146196" y="375906"/>
                  </a:lnTo>
                  <a:lnTo>
                    <a:pt x="132075" y="412984"/>
                  </a:lnTo>
                  <a:lnTo>
                    <a:pt x="123790" y="46652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384" name="SMARTInkShape-Group136"/>
          <p:cNvGrpSpPr/>
          <p:nvPr/>
        </p:nvGrpSpPr>
        <p:grpSpPr>
          <a:xfrm>
            <a:off x="8324851" y="2400300"/>
            <a:ext cx="647700" cy="504809"/>
            <a:chOff x="8324851" y="2400300"/>
            <a:chExt cx="647700" cy="504809"/>
          </a:xfrm>
        </p:grpSpPr>
        <p:sp>
          <p:nvSpPr>
            <p:cNvPr id="11321" name="SMARTInkShape-790"/>
            <p:cNvSpPr/>
            <p:nvPr>
              <p:custDataLst>
                <p:tags r:id="rId160"/>
              </p:custDataLst>
            </p:nvPr>
          </p:nvSpPr>
          <p:spPr>
            <a:xfrm>
              <a:off x="8782050" y="2400300"/>
              <a:ext cx="142876" cy="47626"/>
            </a:xfrm>
            <a:custGeom>
              <a:avLst/>
              <a:gdLst/>
              <a:ahLst/>
              <a:cxnLst/>
              <a:rect l="0" t="0" r="0" b="0"/>
              <a:pathLst>
                <a:path w="142876" h="47626">
                  <a:moveTo>
                    <a:pt x="142875" y="0"/>
                  </a:moveTo>
                  <a:lnTo>
                    <a:pt x="142875" y="0"/>
                  </a:lnTo>
                  <a:lnTo>
                    <a:pt x="120209" y="0"/>
                  </a:lnTo>
                  <a:lnTo>
                    <a:pt x="75936" y="11759"/>
                  </a:lnTo>
                  <a:lnTo>
                    <a:pt x="31734" y="31881"/>
                  </a:lnTo>
                  <a:lnTo>
                    <a:pt x="0" y="476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322" name="SMARTInkShape-791"/>
            <p:cNvSpPr/>
            <p:nvPr>
              <p:custDataLst>
                <p:tags r:id="rId161"/>
              </p:custDataLst>
            </p:nvPr>
          </p:nvSpPr>
          <p:spPr>
            <a:xfrm>
              <a:off x="8324851" y="2428875"/>
              <a:ext cx="647700" cy="476234"/>
            </a:xfrm>
            <a:custGeom>
              <a:avLst/>
              <a:gdLst/>
              <a:ahLst/>
              <a:cxnLst/>
              <a:rect l="0" t="0" r="0" b="0"/>
              <a:pathLst>
                <a:path w="647700" h="476234">
                  <a:moveTo>
                    <a:pt x="276224" y="0"/>
                  </a:moveTo>
                  <a:lnTo>
                    <a:pt x="276224" y="0"/>
                  </a:lnTo>
                  <a:lnTo>
                    <a:pt x="271168" y="5056"/>
                  </a:lnTo>
                  <a:lnTo>
                    <a:pt x="265863" y="7539"/>
                  </a:lnTo>
                  <a:lnTo>
                    <a:pt x="222064" y="19203"/>
                  </a:lnTo>
                  <a:lnTo>
                    <a:pt x="202182" y="29232"/>
                  </a:lnTo>
                  <a:lnTo>
                    <a:pt x="198288" y="32188"/>
                  </a:lnTo>
                  <a:lnTo>
                    <a:pt x="188317" y="35472"/>
                  </a:lnTo>
                  <a:lnTo>
                    <a:pt x="177887" y="37991"/>
                  </a:lnTo>
                  <a:lnTo>
                    <a:pt x="162568" y="48231"/>
                  </a:lnTo>
                  <a:lnTo>
                    <a:pt x="127907" y="74107"/>
                  </a:lnTo>
                  <a:lnTo>
                    <a:pt x="111243" y="97104"/>
                  </a:lnTo>
                  <a:lnTo>
                    <a:pt x="70112" y="131210"/>
                  </a:lnTo>
                  <a:lnTo>
                    <a:pt x="32809" y="178781"/>
                  </a:lnTo>
                  <a:lnTo>
                    <a:pt x="26588" y="198024"/>
                  </a:lnTo>
                  <a:lnTo>
                    <a:pt x="13496" y="216695"/>
                  </a:lnTo>
                  <a:lnTo>
                    <a:pt x="7486" y="236087"/>
                  </a:lnTo>
                  <a:lnTo>
                    <a:pt x="4990" y="239941"/>
                  </a:lnTo>
                  <a:lnTo>
                    <a:pt x="1478" y="255479"/>
                  </a:lnTo>
                  <a:lnTo>
                    <a:pt x="17" y="298041"/>
                  </a:lnTo>
                  <a:lnTo>
                    <a:pt x="0" y="326629"/>
                  </a:lnTo>
                  <a:lnTo>
                    <a:pt x="2822" y="333199"/>
                  </a:lnTo>
                  <a:lnTo>
                    <a:pt x="5055" y="336433"/>
                  </a:lnTo>
                  <a:lnTo>
                    <a:pt x="11759" y="359949"/>
                  </a:lnTo>
                  <a:lnTo>
                    <a:pt x="14189" y="363791"/>
                  </a:lnTo>
                  <a:lnTo>
                    <a:pt x="59814" y="402857"/>
                  </a:lnTo>
                  <a:lnTo>
                    <a:pt x="71034" y="411881"/>
                  </a:lnTo>
                  <a:lnTo>
                    <a:pt x="114369" y="429039"/>
                  </a:lnTo>
                  <a:lnTo>
                    <a:pt x="159615" y="452983"/>
                  </a:lnTo>
                  <a:lnTo>
                    <a:pt x="202578" y="463376"/>
                  </a:lnTo>
                  <a:lnTo>
                    <a:pt x="247612" y="474068"/>
                  </a:lnTo>
                  <a:lnTo>
                    <a:pt x="293284" y="476058"/>
                  </a:lnTo>
                  <a:lnTo>
                    <a:pt x="336021" y="476233"/>
                  </a:lnTo>
                  <a:lnTo>
                    <a:pt x="373744" y="475189"/>
                  </a:lnTo>
                  <a:lnTo>
                    <a:pt x="419214" y="467608"/>
                  </a:lnTo>
                  <a:lnTo>
                    <a:pt x="440419" y="465928"/>
                  </a:lnTo>
                  <a:lnTo>
                    <a:pt x="480404" y="457047"/>
                  </a:lnTo>
                  <a:lnTo>
                    <a:pt x="509527" y="447018"/>
                  </a:lnTo>
                  <a:lnTo>
                    <a:pt x="554749" y="422249"/>
                  </a:lnTo>
                  <a:lnTo>
                    <a:pt x="602236" y="387702"/>
                  </a:lnTo>
                  <a:lnTo>
                    <a:pt x="634711" y="354803"/>
                  </a:lnTo>
                  <a:lnTo>
                    <a:pt x="647699" y="3333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323" name="SMARTInkShape-792"/>
            <p:cNvSpPr/>
            <p:nvPr>
              <p:custDataLst>
                <p:tags r:id="rId162"/>
              </p:custDataLst>
            </p:nvPr>
          </p:nvSpPr>
          <p:spPr>
            <a:xfrm>
              <a:off x="8724900" y="2468502"/>
              <a:ext cx="209539" cy="222949"/>
            </a:xfrm>
            <a:custGeom>
              <a:avLst/>
              <a:gdLst/>
              <a:ahLst/>
              <a:cxnLst/>
              <a:rect l="0" t="0" r="0" b="0"/>
              <a:pathLst>
                <a:path w="209539" h="222949">
                  <a:moveTo>
                    <a:pt x="0" y="150873"/>
                  </a:moveTo>
                  <a:lnTo>
                    <a:pt x="0" y="150873"/>
                  </a:lnTo>
                  <a:lnTo>
                    <a:pt x="0" y="192463"/>
                  </a:lnTo>
                  <a:lnTo>
                    <a:pt x="2824" y="198638"/>
                  </a:lnTo>
                  <a:lnTo>
                    <a:pt x="8202" y="206169"/>
                  </a:lnTo>
                  <a:lnTo>
                    <a:pt x="9134" y="212530"/>
                  </a:lnTo>
                  <a:lnTo>
                    <a:pt x="10323" y="214203"/>
                  </a:lnTo>
                  <a:lnTo>
                    <a:pt x="12173" y="215318"/>
                  </a:lnTo>
                  <a:lnTo>
                    <a:pt x="17691" y="217107"/>
                  </a:lnTo>
                  <a:lnTo>
                    <a:pt x="23703" y="222474"/>
                  </a:lnTo>
                  <a:lnTo>
                    <a:pt x="26386" y="222948"/>
                  </a:lnTo>
                  <a:lnTo>
                    <a:pt x="29230" y="222207"/>
                  </a:lnTo>
                  <a:lnTo>
                    <a:pt x="37991" y="217103"/>
                  </a:lnTo>
                  <a:lnTo>
                    <a:pt x="45358" y="211184"/>
                  </a:lnTo>
                  <a:lnTo>
                    <a:pt x="54244" y="207901"/>
                  </a:lnTo>
                  <a:lnTo>
                    <a:pt x="79385" y="185669"/>
                  </a:lnTo>
                  <a:lnTo>
                    <a:pt x="82907" y="176569"/>
                  </a:lnTo>
                  <a:lnTo>
                    <a:pt x="85530" y="166527"/>
                  </a:lnTo>
                  <a:lnTo>
                    <a:pt x="108065" y="125031"/>
                  </a:lnTo>
                  <a:lnTo>
                    <a:pt x="130532" y="77478"/>
                  </a:lnTo>
                  <a:lnTo>
                    <a:pt x="133276" y="34412"/>
                  </a:lnTo>
                  <a:lnTo>
                    <a:pt x="133350" y="0"/>
                  </a:lnTo>
                  <a:lnTo>
                    <a:pt x="130526" y="1974"/>
                  </a:lnTo>
                  <a:lnTo>
                    <a:pt x="119159" y="12702"/>
                  </a:lnTo>
                  <a:lnTo>
                    <a:pt x="116461" y="18203"/>
                  </a:lnTo>
                  <a:lnTo>
                    <a:pt x="100149" y="63474"/>
                  </a:lnTo>
                  <a:lnTo>
                    <a:pt x="95894" y="93920"/>
                  </a:lnTo>
                  <a:lnTo>
                    <a:pt x="95268" y="139119"/>
                  </a:lnTo>
                  <a:lnTo>
                    <a:pt x="95262" y="143037"/>
                  </a:lnTo>
                  <a:lnTo>
                    <a:pt x="98077" y="150213"/>
                  </a:lnTo>
                  <a:lnTo>
                    <a:pt x="101798" y="156929"/>
                  </a:lnTo>
                  <a:lnTo>
                    <a:pt x="104952" y="166661"/>
                  </a:lnTo>
                  <a:lnTo>
                    <a:pt x="111060" y="176247"/>
                  </a:lnTo>
                  <a:lnTo>
                    <a:pt x="114397" y="185790"/>
                  </a:lnTo>
                  <a:lnTo>
                    <a:pt x="118930" y="192145"/>
                  </a:lnTo>
                  <a:lnTo>
                    <a:pt x="124472" y="195674"/>
                  </a:lnTo>
                  <a:lnTo>
                    <a:pt x="133238" y="198126"/>
                  </a:lnTo>
                  <a:lnTo>
                    <a:pt x="146453" y="198449"/>
                  </a:lnTo>
                  <a:lnTo>
                    <a:pt x="152579" y="195654"/>
                  </a:lnTo>
                  <a:lnTo>
                    <a:pt x="158828" y="191942"/>
                  </a:lnTo>
                  <a:lnTo>
                    <a:pt x="168299" y="188794"/>
                  </a:lnTo>
                  <a:lnTo>
                    <a:pt x="190501" y="172549"/>
                  </a:lnTo>
                  <a:lnTo>
                    <a:pt x="193675" y="171674"/>
                  </a:lnTo>
                  <a:lnTo>
                    <a:pt x="195792" y="170032"/>
                  </a:lnTo>
                  <a:lnTo>
                    <a:pt x="206199" y="153779"/>
                  </a:lnTo>
                  <a:lnTo>
                    <a:pt x="209110" y="143194"/>
                  </a:lnTo>
                  <a:lnTo>
                    <a:pt x="209538" y="124062"/>
                  </a:lnTo>
                  <a:lnTo>
                    <a:pt x="208483" y="123474"/>
                  </a:lnTo>
                  <a:lnTo>
                    <a:pt x="204491" y="122821"/>
                  </a:lnTo>
                  <a:lnTo>
                    <a:pt x="190251" y="114828"/>
                  </a:lnTo>
                  <a:lnTo>
                    <a:pt x="177750" y="113179"/>
                  </a:lnTo>
                  <a:lnTo>
                    <a:pt x="171428" y="115776"/>
                  </a:lnTo>
                  <a:lnTo>
                    <a:pt x="165091" y="119399"/>
                  </a:lnTo>
                  <a:lnTo>
                    <a:pt x="155572" y="122497"/>
                  </a:lnTo>
                  <a:lnTo>
                    <a:pt x="146049" y="128590"/>
                  </a:lnTo>
                  <a:lnTo>
                    <a:pt x="136525" y="131923"/>
                  </a:lnTo>
                  <a:lnTo>
                    <a:pt x="95250" y="167118"/>
                  </a:lnTo>
                  <a:lnTo>
                    <a:pt x="85725" y="169923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324" name="SMARTInkShape-793"/>
            <p:cNvSpPr/>
            <p:nvPr>
              <p:custDataLst>
                <p:tags r:id="rId163"/>
              </p:custDataLst>
            </p:nvPr>
          </p:nvSpPr>
          <p:spPr>
            <a:xfrm>
              <a:off x="8620135" y="2581276"/>
              <a:ext cx="95240" cy="123705"/>
            </a:xfrm>
            <a:custGeom>
              <a:avLst/>
              <a:gdLst/>
              <a:ahLst/>
              <a:cxnLst/>
              <a:rect l="0" t="0" r="0" b="0"/>
              <a:pathLst>
                <a:path w="95240" h="123705">
                  <a:moveTo>
                    <a:pt x="9515" y="28574"/>
                  </a:moveTo>
                  <a:lnTo>
                    <a:pt x="9515" y="28574"/>
                  </a:lnTo>
                  <a:lnTo>
                    <a:pt x="9515" y="51240"/>
                  </a:lnTo>
                  <a:lnTo>
                    <a:pt x="8457" y="53210"/>
                  </a:lnTo>
                  <a:lnTo>
                    <a:pt x="6692" y="54523"/>
                  </a:lnTo>
                  <a:lnTo>
                    <a:pt x="4459" y="55398"/>
                  </a:lnTo>
                  <a:lnTo>
                    <a:pt x="2969" y="57040"/>
                  </a:lnTo>
                  <a:lnTo>
                    <a:pt x="1313" y="61687"/>
                  </a:lnTo>
                  <a:lnTo>
                    <a:pt x="0" y="98435"/>
                  </a:lnTo>
                  <a:lnTo>
                    <a:pt x="1056" y="100548"/>
                  </a:lnTo>
                  <a:lnTo>
                    <a:pt x="2817" y="101957"/>
                  </a:lnTo>
                  <a:lnTo>
                    <a:pt x="5049" y="102896"/>
                  </a:lnTo>
                  <a:lnTo>
                    <a:pt x="6538" y="104580"/>
                  </a:lnTo>
                  <a:lnTo>
                    <a:pt x="9124" y="112810"/>
                  </a:lnTo>
                  <a:lnTo>
                    <a:pt x="12162" y="113638"/>
                  </a:lnTo>
                  <a:lnTo>
                    <a:pt x="14455" y="113858"/>
                  </a:lnTo>
                  <a:lnTo>
                    <a:pt x="15984" y="115063"/>
                  </a:lnTo>
                  <a:lnTo>
                    <a:pt x="17681" y="119225"/>
                  </a:lnTo>
                  <a:lnTo>
                    <a:pt x="19193" y="120758"/>
                  </a:lnTo>
                  <a:lnTo>
                    <a:pt x="23693" y="122461"/>
                  </a:lnTo>
                  <a:lnTo>
                    <a:pt x="36339" y="123704"/>
                  </a:lnTo>
                  <a:lnTo>
                    <a:pt x="49780" y="112060"/>
                  </a:lnTo>
                  <a:lnTo>
                    <a:pt x="52233" y="109632"/>
                  </a:lnTo>
                  <a:lnTo>
                    <a:pt x="57782" y="106933"/>
                  </a:lnTo>
                  <a:lnTo>
                    <a:pt x="60743" y="106213"/>
                  </a:lnTo>
                  <a:lnTo>
                    <a:pt x="69967" y="100144"/>
                  </a:lnTo>
                  <a:lnTo>
                    <a:pt x="73424" y="94602"/>
                  </a:lnTo>
                  <a:lnTo>
                    <a:pt x="76019" y="88611"/>
                  </a:lnTo>
                  <a:lnTo>
                    <a:pt x="92594" y="66657"/>
                  </a:lnTo>
                  <a:lnTo>
                    <a:pt x="94890" y="50797"/>
                  </a:lnTo>
                  <a:lnTo>
                    <a:pt x="95239" y="6349"/>
                  </a:lnTo>
                  <a:lnTo>
                    <a:pt x="94180" y="4232"/>
                  </a:lnTo>
                  <a:lnTo>
                    <a:pt x="92416" y="2821"/>
                  </a:lnTo>
                  <a:lnTo>
                    <a:pt x="87634" y="1254"/>
                  </a:lnTo>
                  <a:lnTo>
                    <a:pt x="43114" y="0"/>
                  </a:lnTo>
                  <a:lnTo>
                    <a:pt x="37500" y="2822"/>
                  </a:lnTo>
                  <a:lnTo>
                    <a:pt x="25273" y="13257"/>
                  </a:lnTo>
                  <a:lnTo>
                    <a:pt x="21811" y="19296"/>
                  </a:lnTo>
                  <a:lnTo>
                    <a:pt x="19213" y="25509"/>
                  </a:lnTo>
                  <a:lnTo>
                    <a:pt x="12859" y="34957"/>
                  </a:lnTo>
                  <a:lnTo>
                    <a:pt x="10506" y="44459"/>
                  </a:lnTo>
                  <a:lnTo>
                    <a:pt x="8483" y="73024"/>
                  </a:lnTo>
                  <a:lnTo>
                    <a:pt x="4470" y="79374"/>
                  </a:lnTo>
                  <a:lnTo>
                    <a:pt x="4035" y="82549"/>
                  </a:lnTo>
                  <a:lnTo>
                    <a:pt x="8584" y="93368"/>
                  </a:lnTo>
                  <a:lnTo>
                    <a:pt x="19040" y="10477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325" name="SMARTInkShape-794"/>
            <p:cNvSpPr/>
            <p:nvPr>
              <p:custDataLst>
                <p:tags r:id="rId164"/>
              </p:custDataLst>
            </p:nvPr>
          </p:nvSpPr>
          <p:spPr>
            <a:xfrm>
              <a:off x="8534400" y="2581275"/>
              <a:ext cx="57151" cy="114173"/>
            </a:xfrm>
            <a:custGeom>
              <a:avLst/>
              <a:gdLst/>
              <a:ahLst/>
              <a:cxnLst/>
              <a:rect l="0" t="0" r="0" b="0"/>
              <a:pathLst>
                <a:path w="57151" h="114173">
                  <a:moveTo>
                    <a:pt x="0" y="0"/>
                  </a:moveTo>
                  <a:lnTo>
                    <a:pt x="0" y="0"/>
                  </a:lnTo>
                  <a:lnTo>
                    <a:pt x="0" y="31881"/>
                  </a:lnTo>
                  <a:lnTo>
                    <a:pt x="2823" y="38158"/>
                  </a:lnTo>
                  <a:lnTo>
                    <a:pt x="6546" y="44476"/>
                  </a:lnTo>
                  <a:lnTo>
                    <a:pt x="9134" y="55272"/>
                  </a:lnTo>
                  <a:lnTo>
                    <a:pt x="9409" y="61650"/>
                  </a:lnTo>
                  <a:lnTo>
                    <a:pt x="12296" y="67264"/>
                  </a:lnTo>
                  <a:lnTo>
                    <a:pt x="16048" y="73287"/>
                  </a:lnTo>
                  <a:lnTo>
                    <a:pt x="18457" y="85777"/>
                  </a:lnTo>
                  <a:lnTo>
                    <a:pt x="18655" y="88934"/>
                  </a:lnTo>
                  <a:lnTo>
                    <a:pt x="19845" y="91039"/>
                  </a:lnTo>
                  <a:lnTo>
                    <a:pt x="21696" y="92443"/>
                  </a:lnTo>
                  <a:lnTo>
                    <a:pt x="23989" y="93379"/>
                  </a:lnTo>
                  <a:lnTo>
                    <a:pt x="25517" y="95061"/>
                  </a:lnTo>
                  <a:lnTo>
                    <a:pt x="29366" y="104841"/>
                  </a:lnTo>
                  <a:lnTo>
                    <a:pt x="37698" y="113869"/>
                  </a:lnTo>
                  <a:lnTo>
                    <a:pt x="43038" y="114172"/>
                  </a:lnTo>
                  <a:lnTo>
                    <a:pt x="44567" y="113156"/>
                  </a:lnTo>
                  <a:lnTo>
                    <a:pt x="45586" y="111421"/>
                  </a:lnTo>
                  <a:lnTo>
                    <a:pt x="46266" y="109206"/>
                  </a:lnTo>
                  <a:lnTo>
                    <a:pt x="47778" y="107729"/>
                  </a:lnTo>
                  <a:lnTo>
                    <a:pt x="52278" y="106088"/>
                  </a:lnTo>
                  <a:lnTo>
                    <a:pt x="53903" y="104591"/>
                  </a:lnTo>
                  <a:lnTo>
                    <a:pt x="57150" y="952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326" name="SMARTInkShape-795"/>
            <p:cNvSpPr/>
            <p:nvPr>
              <p:custDataLst>
                <p:tags r:id="rId165"/>
              </p:custDataLst>
            </p:nvPr>
          </p:nvSpPr>
          <p:spPr>
            <a:xfrm>
              <a:off x="8524875" y="2571750"/>
              <a:ext cx="9410" cy="142748"/>
            </a:xfrm>
            <a:custGeom>
              <a:avLst/>
              <a:gdLst/>
              <a:ahLst/>
              <a:cxnLst/>
              <a:rect l="0" t="0" r="0" b="0"/>
              <a:pathLst>
                <a:path w="9410" h="142748">
                  <a:moveTo>
                    <a:pt x="0" y="0"/>
                  </a:moveTo>
                  <a:lnTo>
                    <a:pt x="0" y="0"/>
                  </a:lnTo>
                  <a:lnTo>
                    <a:pt x="5056" y="0"/>
                  </a:lnTo>
                  <a:lnTo>
                    <a:pt x="6546" y="1058"/>
                  </a:lnTo>
                  <a:lnTo>
                    <a:pt x="7539" y="2822"/>
                  </a:lnTo>
                  <a:lnTo>
                    <a:pt x="9265" y="9701"/>
                  </a:lnTo>
                  <a:lnTo>
                    <a:pt x="9409" y="14189"/>
                  </a:lnTo>
                  <a:lnTo>
                    <a:pt x="8389" y="15809"/>
                  </a:lnTo>
                  <a:lnTo>
                    <a:pt x="6652" y="16890"/>
                  </a:lnTo>
                  <a:lnTo>
                    <a:pt x="4435" y="17610"/>
                  </a:lnTo>
                  <a:lnTo>
                    <a:pt x="2957" y="19148"/>
                  </a:lnTo>
                  <a:lnTo>
                    <a:pt x="1314" y="23680"/>
                  </a:lnTo>
                  <a:lnTo>
                    <a:pt x="4" y="69853"/>
                  </a:lnTo>
                  <a:lnTo>
                    <a:pt x="0" y="117359"/>
                  </a:lnTo>
                  <a:lnTo>
                    <a:pt x="0" y="142747"/>
                  </a:lnTo>
                  <a:lnTo>
                    <a:pt x="0" y="1238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327" name="SMARTInkShape-796"/>
            <p:cNvSpPr/>
            <p:nvPr>
              <p:custDataLst>
                <p:tags r:id="rId166"/>
              </p:custDataLst>
            </p:nvPr>
          </p:nvSpPr>
          <p:spPr>
            <a:xfrm>
              <a:off x="8353425" y="2552700"/>
              <a:ext cx="114301" cy="123825"/>
            </a:xfrm>
            <a:custGeom>
              <a:avLst/>
              <a:gdLst/>
              <a:ahLst/>
              <a:cxnLst/>
              <a:rect l="0" t="0" r="0" b="0"/>
              <a:pathLst>
                <a:path w="114301" h="123825">
                  <a:moveTo>
                    <a:pt x="9525" y="19050"/>
                  </a:moveTo>
                  <a:lnTo>
                    <a:pt x="9525" y="19050"/>
                  </a:lnTo>
                  <a:lnTo>
                    <a:pt x="9525" y="4861"/>
                  </a:lnTo>
                  <a:lnTo>
                    <a:pt x="8467" y="3241"/>
                  </a:lnTo>
                  <a:lnTo>
                    <a:pt x="6702" y="2160"/>
                  </a:lnTo>
                  <a:lnTo>
                    <a:pt x="2" y="1"/>
                  </a:lnTo>
                  <a:lnTo>
                    <a:pt x="1" y="0"/>
                  </a:lnTo>
                  <a:lnTo>
                    <a:pt x="0" y="31799"/>
                  </a:lnTo>
                  <a:lnTo>
                    <a:pt x="2823" y="38122"/>
                  </a:lnTo>
                  <a:lnTo>
                    <a:pt x="6546" y="44460"/>
                  </a:lnTo>
                  <a:lnTo>
                    <a:pt x="8937" y="57152"/>
                  </a:lnTo>
                  <a:lnTo>
                    <a:pt x="9515" y="88900"/>
                  </a:lnTo>
                  <a:lnTo>
                    <a:pt x="12343" y="95250"/>
                  </a:lnTo>
                  <a:lnTo>
                    <a:pt x="16069" y="101600"/>
                  </a:lnTo>
                  <a:lnTo>
                    <a:pt x="18657" y="112419"/>
                  </a:lnTo>
                  <a:lnTo>
                    <a:pt x="19050" y="123814"/>
                  </a:lnTo>
                  <a:lnTo>
                    <a:pt x="10848" y="123824"/>
                  </a:lnTo>
                  <a:lnTo>
                    <a:pt x="10408" y="122766"/>
                  </a:lnTo>
                  <a:lnTo>
                    <a:pt x="9525" y="76023"/>
                  </a:lnTo>
                  <a:lnTo>
                    <a:pt x="9525" y="72907"/>
                  </a:lnTo>
                  <a:lnTo>
                    <a:pt x="12348" y="66623"/>
                  </a:lnTo>
                  <a:lnTo>
                    <a:pt x="16071" y="60302"/>
                  </a:lnTo>
                  <a:lnTo>
                    <a:pt x="19227" y="50793"/>
                  </a:lnTo>
                  <a:lnTo>
                    <a:pt x="25334" y="41273"/>
                  </a:lnTo>
                  <a:lnTo>
                    <a:pt x="28148" y="30456"/>
                  </a:lnTo>
                  <a:lnTo>
                    <a:pt x="33505" y="24076"/>
                  </a:lnTo>
                  <a:lnTo>
                    <a:pt x="38881" y="21283"/>
                  </a:lnTo>
                  <a:lnTo>
                    <a:pt x="56985" y="19137"/>
                  </a:lnTo>
                  <a:lnTo>
                    <a:pt x="80734" y="19051"/>
                  </a:lnTo>
                  <a:lnTo>
                    <a:pt x="82397" y="20109"/>
                  </a:lnTo>
                  <a:lnTo>
                    <a:pt x="83507" y="21873"/>
                  </a:lnTo>
                  <a:lnTo>
                    <a:pt x="84246" y="24107"/>
                  </a:lnTo>
                  <a:lnTo>
                    <a:pt x="85797" y="25596"/>
                  </a:lnTo>
                  <a:lnTo>
                    <a:pt x="90343" y="27251"/>
                  </a:lnTo>
                  <a:lnTo>
                    <a:pt x="91980" y="28751"/>
                  </a:lnTo>
                  <a:lnTo>
                    <a:pt x="93797" y="33239"/>
                  </a:lnTo>
                  <a:lnTo>
                    <a:pt x="95339" y="34859"/>
                  </a:lnTo>
                  <a:lnTo>
                    <a:pt x="99875" y="36660"/>
                  </a:lnTo>
                  <a:lnTo>
                    <a:pt x="101508" y="38198"/>
                  </a:lnTo>
                  <a:lnTo>
                    <a:pt x="103323" y="42730"/>
                  </a:lnTo>
                  <a:lnTo>
                    <a:pt x="104345" y="51231"/>
                  </a:lnTo>
                  <a:lnTo>
                    <a:pt x="105547" y="53204"/>
                  </a:lnTo>
                  <a:lnTo>
                    <a:pt x="107407" y="54519"/>
                  </a:lnTo>
                  <a:lnTo>
                    <a:pt x="109704" y="55396"/>
                  </a:lnTo>
                  <a:lnTo>
                    <a:pt x="111236" y="57039"/>
                  </a:lnTo>
                  <a:lnTo>
                    <a:pt x="112938" y="61687"/>
                  </a:lnTo>
                  <a:lnTo>
                    <a:pt x="114300" y="104656"/>
                  </a:lnTo>
                  <a:lnTo>
                    <a:pt x="114300" y="857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394" name="SMARTInkShape-Group137"/>
          <p:cNvGrpSpPr/>
          <p:nvPr/>
        </p:nvGrpSpPr>
        <p:grpSpPr>
          <a:xfrm>
            <a:off x="7296151" y="1790700"/>
            <a:ext cx="742916" cy="342900"/>
            <a:chOff x="7296151" y="1790700"/>
            <a:chExt cx="742916" cy="342900"/>
          </a:xfrm>
        </p:grpSpPr>
        <p:sp>
          <p:nvSpPr>
            <p:cNvPr id="16385" name="SMARTInkShape-797"/>
            <p:cNvSpPr/>
            <p:nvPr>
              <p:custDataLst>
                <p:tags r:id="rId152"/>
              </p:custDataLst>
            </p:nvPr>
          </p:nvSpPr>
          <p:spPr>
            <a:xfrm>
              <a:off x="8020050" y="1857375"/>
              <a:ext cx="19017" cy="9526"/>
            </a:xfrm>
            <a:custGeom>
              <a:avLst/>
              <a:gdLst/>
              <a:ahLst/>
              <a:cxnLst/>
              <a:rect l="0" t="0" r="0" b="0"/>
              <a:pathLst>
                <a:path w="19017" h="9526">
                  <a:moveTo>
                    <a:pt x="9525" y="0"/>
                  </a:moveTo>
                  <a:lnTo>
                    <a:pt x="9525" y="0"/>
                  </a:lnTo>
                  <a:lnTo>
                    <a:pt x="19016" y="0"/>
                  </a:lnTo>
                  <a:lnTo>
                    <a:pt x="508" y="0"/>
                  </a:lnTo>
                  <a:lnTo>
                    <a:pt x="0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86" name="SMARTInkShape-798"/>
            <p:cNvSpPr/>
            <p:nvPr>
              <p:custDataLst>
                <p:tags r:id="rId153"/>
              </p:custDataLst>
            </p:nvPr>
          </p:nvSpPr>
          <p:spPr>
            <a:xfrm>
              <a:off x="7858125" y="1800225"/>
              <a:ext cx="142876" cy="94855"/>
            </a:xfrm>
            <a:custGeom>
              <a:avLst/>
              <a:gdLst/>
              <a:ahLst/>
              <a:cxnLst/>
              <a:rect l="0" t="0" r="0" b="0"/>
              <a:pathLst>
                <a:path w="142876" h="94855">
                  <a:moveTo>
                    <a:pt x="0" y="0"/>
                  </a:moveTo>
                  <a:lnTo>
                    <a:pt x="0" y="0"/>
                  </a:lnTo>
                  <a:lnTo>
                    <a:pt x="9521" y="0"/>
                  </a:lnTo>
                  <a:lnTo>
                    <a:pt x="9524" y="5056"/>
                  </a:lnTo>
                  <a:lnTo>
                    <a:pt x="10583" y="6546"/>
                  </a:lnTo>
                  <a:lnTo>
                    <a:pt x="12347" y="7539"/>
                  </a:lnTo>
                  <a:lnTo>
                    <a:pt x="14581" y="8201"/>
                  </a:lnTo>
                  <a:lnTo>
                    <a:pt x="16072" y="9701"/>
                  </a:lnTo>
                  <a:lnTo>
                    <a:pt x="17726" y="14189"/>
                  </a:lnTo>
                  <a:lnTo>
                    <a:pt x="19226" y="15810"/>
                  </a:lnTo>
                  <a:lnTo>
                    <a:pt x="23715" y="17610"/>
                  </a:lnTo>
                  <a:lnTo>
                    <a:pt x="25334" y="19148"/>
                  </a:lnTo>
                  <a:lnTo>
                    <a:pt x="33204" y="32181"/>
                  </a:lnTo>
                  <a:lnTo>
                    <a:pt x="38747" y="35469"/>
                  </a:lnTo>
                  <a:lnTo>
                    <a:pt x="41706" y="36346"/>
                  </a:lnTo>
                  <a:lnTo>
                    <a:pt x="43680" y="37989"/>
                  </a:lnTo>
                  <a:lnTo>
                    <a:pt x="45872" y="42637"/>
                  </a:lnTo>
                  <a:lnTo>
                    <a:pt x="47514" y="44300"/>
                  </a:lnTo>
                  <a:lnTo>
                    <a:pt x="64912" y="55696"/>
                  </a:lnTo>
                  <a:lnTo>
                    <a:pt x="82818" y="72253"/>
                  </a:lnTo>
                  <a:lnTo>
                    <a:pt x="93404" y="75680"/>
                  </a:lnTo>
                  <a:lnTo>
                    <a:pt x="103289" y="84355"/>
                  </a:lnTo>
                  <a:lnTo>
                    <a:pt x="112845" y="85605"/>
                  </a:lnTo>
                  <a:lnTo>
                    <a:pt x="121617" y="92247"/>
                  </a:lnTo>
                  <a:lnTo>
                    <a:pt x="131596" y="94854"/>
                  </a:lnTo>
                  <a:lnTo>
                    <a:pt x="132180" y="93928"/>
                  </a:lnTo>
                  <a:lnTo>
                    <a:pt x="132830" y="90076"/>
                  </a:lnTo>
                  <a:lnTo>
                    <a:pt x="134062" y="88626"/>
                  </a:lnTo>
                  <a:lnTo>
                    <a:pt x="142875" y="857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88" name="SMARTInkShape-799"/>
            <p:cNvSpPr/>
            <p:nvPr>
              <p:custDataLst>
                <p:tags r:id="rId154"/>
              </p:custDataLst>
            </p:nvPr>
          </p:nvSpPr>
          <p:spPr>
            <a:xfrm>
              <a:off x="7858125" y="1790700"/>
              <a:ext cx="19041" cy="123826"/>
            </a:xfrm>
            <a:custGeom>
              <a:avLst/>
              <a:gdLst/>
              <a:ahLst/>
              <a:cxnLst/>
              <a:rect l="0" t="0" r="0" b="0"/>
              <a:pathLst>
                <a:path w="19041" h="123826">
                  <a:moveTo>
                    <a:pt x="0" y="0"/>
                  </a:moveTo>
                  <a:lnTo>
                    <a:pt x="0" y="0"/>
                  </a:lnTo>
                  <a:lnTo>
                    <a:pt x="8201" y="0"/>
                  </a:lnTo>
                  <a:lnTo>
                    <a:pt x="8643" y="1058"/>
                  </a:lnTo>
                  <a:lnTo>
                    <a:pt x="9491" y="14189"/>
                  </a:lnTo>
                  <a:lnTo>
                    <a:pt x="6688" y="19712"/>
                  </a:lnTo>
                  <a:lnTo>
                    <a:pt x="4459" y="22666"/>
                  </a:lnTo>
                  <a:lnTo>
                    <a:pt x="4032" y="24636"/>
                  </a:lnTo>
                  <a:lnTo>
                    <a:pt x="4804" y="25949"/>
                  </a:lnTo>
                  <a:lnTo>
                    <a:pt x="6377" y="26824"/>
                  </a:lnTo>
                  <a:lnTo>
                    <a:pt x="8127" y="33441"/>
                  </a:lnTo>
                  <a:lnTo>
                    <a:pt x="10578" y="79633"/>
                  </a:lnTo>
                  <a:lnTo>
                    <a:pt x="18167" y="94798"/>
                  </a:lnTo>
                  <a:lnTo>
                    <a:pt x="19040" y="113774"/>
                  </a:lnTo>
                  <a:lnTo>
                    <a:pt x="9525" y="1238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89" name="SMARTInkShape-800"/>
            <p:cNvSpPr/>
            <p:nvPr>
              <p:custDataLst>
                <p:tags r:id="rId155"/>
              </p:custDataLst>
            </p:nvPr>
          </p:nvSpPr>
          <p:spPr>
            <a:xfrm>
              <a:off x="7772400" y="1794737"/>
              <a:ext cx="47626" cy="148364"/>
            </a:xfrm>
            <a:custGeom>
              <a:avLst/>
              <a:gdLst/>
              <a:ahLst/>
              <a:cxnLst/>
              <a:rect l="0" t="0" r="0" b="0"/>
              <a:pathLst>
                <a:path w="47626" h="148364">
                  <a:moveTo>
                    <a:pt x="47625" y="5488"/>
                  </a:moveTo>
                  <a:lnTo>
                    <a:pt x="47625" y="5488"/>
                  </a:lnTo>
                  <a:lnTo>
                    <a:pt x="47625" y="0"/>
                  </a:lnTo>
                  <a:lnTo>
                    <a:pt x="47625" y="2343"/>
                  </a:lnTo>
                  <a:lnTo>
                    <a:pt x="46567" y="3392"/>
                  </a:lnTo>
                  <a:lnTo>
                    <a:pt x="39424" y="5212"/>
                  </a:lnTo>
                  <a:lnTo>
                    <a:pt x="38688" y="8188"/>
                  </a:lnTo>
                  <a:lnTo>
                    <a:pt x="38215" y="13665"/>
                  </a:lnTo>
                  <a:lnTo>
                    <a:pt x="31577" y="22351"/>
                  </a:lnTo>
                  <a:lnTo>
                    <a:pt x="28406" y="31181"/>
                  </a:lnTo>
                  <a:lnTo>
                    <a:pt x="22292" y="40500"/>
                  </a:lnTo>
                  <a:lnTo>
                    <a:pt x="20011" y="49964"/>
                  </a:lnTo>
                  <a:lnTo>
                    <a:pt x="19477" y="56299"/>
                  </a:lnTo>
                  <a:lnTo>
                    <a:pt x="16418" y="62643"/>
                  </a:lnTo>
                  <a:lnTo>
                    <a:pt x="12588" y="68990"/>
                  </a:lnTo>
                  <a:lnTo>
                    <a:pt x="10130" y="81689"/>
                  </a:lnTo>
                  <a:lnTo>
                    <a:pt x="9644" y="99445"/>
                  </a:lnTo>
                  <a:lnTo>
                    <a:pt x="8545" y="103051"/>
                  </a:lnTo>
                  <a:lnTo>
                    <a:pt x="6755" y="105455"/>
                  </a:lnTo>
                  <a:lnTo>
                    <a:pt x="4503" y="107058"/>
                  </a:lnTo>
                  <a:lnTo>
                    <a:pt x="3002" y="109184"/>
                  </a:lnTo>
                  <a:lnTo>
                    <a:pt x="1335" y="114370"/>
                  </a:lnTo>
                  <a:lnTo>
                    <a:pt x="0" y="148233"/>
                  </a:lnTo>
                  <a:lnTo>
                    <a:pt x="9525" y="148363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90" name="SMARTInkShape-801"/>
            <p:cNvSpPr/>
            <p:nvPr>
              <p:custDataLst>
                <p:tags r:id="rId156"/>
              </p:custDataLst>
            </p:nvPr>
          </p:nvSpPr>
          <p:spPr>
            <a:xfrm>
              <a:off x="7696200" y="1819275"/>
              <a:ext cx="152401" cy="93923"/>
            </a:xfrm>
            <a:custGeom>
              <a:avLst/>
              <a:gdLst/>
              <a:ahLst/>
              <a:cxnLst/>
              <a:rect l="0" t="0" r="0" b="0"/>
              <a:pathLst>
                <a:path w="152401" h="93923">
                  <a:moveTo>
                    <a:pt x="0" y="0"/>
                  </a:moveTo>
                  <a:lnTo>
                    <a:pt x="0" y="0"/>
                  </a:lnTo>
                  <a:lnTo>
                    <a:pt x="14571" y="0"/>
                  </a:lnTo>
                  <a:lnTo>
                    <a:pt x="16064" y="1058"/>
                  </a:lnTo>
                  <a:lnTo>
                    <a:pt x="17059" y="2822"/>
                  </a:lnTo>
                  <a:lnTo>
                    <a:pt x="17723" y="5056"/>
                  </a:lnTo>
                  <a:lnTo>
                    <a:pt x="23713" y="13258"/>
                  </a:lnTo>
                  <a:lnTo>
                    <a:pt x="29236" y="16476"/>
                  </a:lnTo>
                  <a:lnTo>
                    <a:pt x="35219" y="18964"/>
                  </a:lnTo>
                  <a:lnTo>
                    <a:pt x="82627" y="62521"/>
                  </a:lnTo>
                  <a:lnTo>
                    <a:pt x="95266" y="68677"/>
                  </a:lnTo>
                  <a:lnTo>
                    <a:pt x="112420" y="83961"/>
                  </a:lnTo>
                  <a:lnTo>
                    <a:pt x="116287" y="84941"/>
                  </a:lnTo>
                  <a:lnTo>
                    <a:pt x="128441" y="85679"/>
                  </a:lnTo>
                  <a:lnTo>
                    <a:pt x="133991" y="88527"/>
                  </a:lnTo>
                  <a:lnTo>
                    <a:pt x="141120" y="93922"/>
                  </a:lnTo>
                  <a:lnTo>
                    <a:pt x="141705" y="93306"/>
                  </a:lnTo>
                  <a:lnTo>
                    <a:pt x="142355" y="89800"/>
                  </a:lnTo>
                  <a:lnTo>
                    <a:pt x="143586" y="88442"/>
                  </a:lnTo>
                  <a:lnTo>
                    <a:pt x="152400" y="857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91" name="SMARTInkShape-802"/>
            <p:cNvSpPr/>
            <p:nvPr>
              <p:custDataLst>
                <p:tags r:id="rId157"/>
              </p:custDataLst>
            </p:nvPr>
          </p:nvSpPr>
          <p:spPr>
            <a:xfrm>
              <a:off x="7563241" y="1790830"/>
              <a:ext cx="100340" cy="161668"/>
            </a:xfrm>
            <a:custGeom>
              <a:avLst/>
              <a:gdLst/>
              <a:ahLst/>
              <a:cxnLst/>
              <a:rect l="0" t="0" r="0" b="0"/>
              <a:pathLst>
                <a:path w="100340" h="161668">
                  <a:moveTo>
                    <a:pt x="18659" y="47495"/>
                  </a:moveTo>
                  <a:lnTo>
                    <a:pt x="18659" y="47495"/>
                  </a:lnTo>
                  <a:lnTo>
                    <a:pt x="9134" y="47495"/>
                  </a:lnTo>
                  <a:lnTo>
                    <a:pt x="9134" y="37973"/>
                  </a:lnTo>
                  <a:lnTo>
                    <a:pt x="9134" y="46171"/>
                  </a:lnTo>
                  <a:lnTo>
                    <a:pt x="8076" y="46613"/>
                  </a:lnTo>
                  <a:lnTo>
                    <a:pt x="4078" y="47103"/>
                  </a:lnTo>
                  <a:lnTo>
                    <a:pt x="2587" y="48292"/>
                  </a:lnTo>
                  <a:lnTo>
                    <a:pt x="933" y="52435"/>
                  </a:lnTo>
                  <a:lnTo>
                    <a:pt x="0" y="60718"/>
                  </a:lnTo>
                  <a:lnTo>
                    <a:pt x="928" y="62660"/>
                  </a:lnTo>
                  <a:lnTo>
                    <a:pt x="2605" y="63955"/>
                  </a:lnTo>
                  <a:lnTo>
                    <a:pt x="4782" y="64819"/>
                  </a:lnTo>
                  <a:lnTo>
                    <a:pt x="6233" y="67511"/>
                  </a:lnTo>
                  <a:lnTo>
                    <a:pt x="8963" y="94712"/>
                  </a:lnTo>
                  <a:lnTo>
                    <a:pt x="9101" y="107739"/>
                  </a:lnTo>
                  <a:lnTo>
                    <a:pt x="11941" y="114134"/>
                  </a:lnTo>
                  <a:lnTo>
                    <a:pt x="24320" y="130040"/>
                  </a:lnTo>
                  <a:lnTo>
                    <a:pt x="26467" y="136393"/>
                  </a:lnTo>
                  <a:lnTo>
                    <a:pt x="28097" y="138510"/>
                  </a:lnTo>
                  <a:lnTo>
                    <a:pt x="34391" y="142549"/>
                  </a:lnTo>
                  <a:lnTo>
                    <a:pt x="36235" y="147244"/>
                  </a:lnTo>
                  <a:lnTo>
                    <a:pt x="37784" y="148919"/>
                  </a:lnTo>
                  <a:lnTo>
                    <a:pt x="56239" y="161364"/>
                  </a:lnTo>
                  <a:lnTo>
                    <a:pt x="61662" y="161667"/>
                  </a:lnTo>
                  <a:lnTo>
                    <a:pt x="63203" y="160651"/>
                  </a:lnTo>
                  <a:lnTo>
                    <a:pt x="64229" y="158916"/>
                  </a:lnTo>
                  <a:lnTo>
                    <a:pt x="64914" y="156701"/>
                  </a:lnTo>
                  <a:lnTo>
                    <a:pt x="66429" y="155224"/>
                  </a:lnTo>
                  <a:lnTo>
                    <a:pt x="70935" y="153583"/>
                  </a:lnTo>
                  <a:lnTo>
                    <a:pt x="72560" y="152087"/>
                  </a:lnTo>
                  <a:lnTo>
                    <a:pt x="74365" y="147603"/>
                  </a:lnTo>
                  <a:lnTo>
                    <a:pt x="75904" y="145983"/>
                  </a:lnTo>
                  <a:lnTo>
                    <a:pt x="80437" y="144184"/>
                  </a:lnTo>
                  <a:lnTo>
                    <a:pt x="82070" y="142646"/>
                  </a:lnTo>
                  <a:lnTo>
                    <a:pt x="92682" y="123503"/>
                  </a:lnTo>
                  <a:lnTo>
                    <a:pt x="95891" y="79504"/>
                  </a:lnTo>
                  <a:lnTo>
                    <a:pt x="99904" y="73010"/>
                  </a:lnTo>
                  <a:lnTo>
                    <a:pt x="100339" y="69797"/>
                  </a:lnTo>
                  <a:lnTo>
                    <a:pt x="93985" y="35659"/>
                  </a:lnTo>
                  <a:lnTo>
                    <a:pt x="92159" y="33255"/>
                  </a:lnTo>
                  <a:lnTo>
                    <a:pt x="89884" y="31651"/>
                  </a:lnTo>
                  <a:lnTo>
                    <a:pt x="88367" y="29524"/>
                  </a:lnTo>
                  <a:lnTo>
                    <a:pt x="83111" y="18506"/>
                  </a:lnTo>
                  <a:lnTo>
                    <a:pt x="71180" y="4872"/>
                  </a:lnTo>
                  <a:lnTo>
                    <a:pt x="65637" y="2093"/>
                  </a:lnTo>
                  <a:lnTo>
                    <a:pt x="52222" y="0"/>
                  </a:lnTo>
                  <a:lnTo>
                    <a:pt x="46629" y="2750"/>
                  </a:lnTo>
                  <a:lnTo>
                    <a:pt x="40616" y="6442"/>
                  </a:lnTo>
                  <a:lnTo>
                    <a:pt x="34415" y="8082"/>
                  </a:lnTo>
                  <a:lnTo>
                    <a:pt x="32338" y="9578"/>
                  </a:lnTo>
                  <a:lnTo>
                    <a:pt x="30954" y="11634"/>
                  </a:lnTo>
                  <a:lnTo>
                    <a:pt x="28357" y="16740"/>
                  </a:lnTo>
                  <a:lnTo>
                    <a:pt x="22003" y="25565"/>
                  </a:lnTo>
                  <a:lnTo>
                    <a:pt x="18591" y="34882"/>
                  </a:lnTo>
                  <a:lnTo>
                    <a:pt x="12407" y="44346"/>
                  </a:lnTo>
                  <a:lnTo>
                    <a:pt x="10104" y="53853"/>
                  </a:lnTo>
                  <a:lnTo>
                    <a:pt x="9172" y="79245"/>
                  </a:lnTo>
                  <a:lnTo>
                    <a:pt x="11973" y="85595"/>
                  </a:lnTo>
                  <a:lnTo>
                    <a:pt x="24325" y="101470"/>
                  </a:lnTo>
                  <a:lnTo>
                    <a:pt x="28184" y="11417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92" name="SMARTInkShape-803"/>
            <p:cNvSpPr/>
            <p:nvPr>
              <p:custDataLst>
                <p:tags r:id="rId158"/>
              </p:custDataLst>
            </p:nvPr>
          </p:nvSpPr>
          <p:spPr>
            <a:xfrm>
              <a:off x="7296151" y="1981200"/>
              <a:ext cx="180975" cy="152400"/>
            </a:xfrm>
            <a:custGeom>
              <a:avLst/>
              <a:gdLst/>
              <a:ahLst/>
              <a:cxnLst/>
              <a:rect l="0" t="0" r="0" b="0"/>
              <a:pathLst>
                <a:path w="180975" h="152400">
                  <a:moveTo>
                    <a:pt x="9524" y="0"/>
                  </a:moveTo>
                  <a:lnTo>
                    <a:pt x="9524" y="0"/>
                  </a:lnTo>
                  <a:lnTo>
                    <a:pt x="0" y="0"/>
                  </a:lnTo>
                  <a:lnTo>
                    <a:pt x="5055" y="0"/>
                  </a:lnTo>
                  <a:lnTo>
                    <a:pt x="6546" y="1058"/>
                  </a:lnTo>
                  <a:lnTo>
                    <a:pt x="7539" y="2822"/>
                  </a:lnTo>
                  <a:lnTo>
                    <a:pt x="9409" y="9133"/>
                  </a:lnTo>
                  <a:lnTo>
                    <a:pt x="9490" y="14465"/>
                  </a:lnTo>
                  <a:lnTo>
                    <a:pt x="10560" y="15993"/>
                  </a:lnTo>
                  <a:lnTo>
                    <a:pt x="12331" y="17012"/>
                  </a:lnTo>
                  <a:lnTo>
                    <a:pt x="14570" y="17692"/>
                  </a:lnTo>
                  <a:lnTo>
                    <a:pt x="16063" y="19203"/>
                  </a:lnTo>
                  <a:lnTo>
                    <a:pt x="18655" y="27132"/>
                  </a:lnTo>
                  <a:lnTo>
                    <a:pt x="19049" y="74354"/>
                  </a:lnTo>
                  <a:lnTo>
                    <a:pt x="19049" y="112814"/>
                  </a:lnTo>
                  <a:lnTo>
                    <a:pt x="9915" y="123394"/>
                  </a:lnTo>
                  <a:lnTo>
                    <a:pt x="9524" y="141540"/>
                  </a:lnTo>
                  <a:lnTo>
                    <a:pt x="10582" y="141985"/>
                  </a:lnTo>
                  <a:lnTo>
                    <a:pt x="18934" y="142865"/>
                  </a:lnTo>
                  <a:lnTo>
                    <a:pt x="19039" y="151075"/>
                  </a:lnTo>
                  <a:lnTo>
                    <a:pt x="20100" y="151517"/>
                  </a:lnTo>
                  <a:lnTo>
                    <a:pt x="43029" y="152399"/>
                  </a:lnTo>
                  <a:lnTo>
                    <a:pt x="48405" y="149577"/>
                  </a:lnTo>
                  <a:lnTo>
                    <a:pt x="54321" y="145854"/>
                  </a:lnTo>
                  <a:lnTo>
                    <a:pt x="66742" y="143464"/>
                  </a:lnTo>
                  <a:lnTo>
                    <a:pt x="79388" y="142991"/>
                  </a:lnTo>
                  <a:lnTo>
                    <a:pt x="81500" y="141894"/>
                  </a:lnTo>
                  <a:lnTo>
                    <a:pt x="82908" y="140104"/>
                  </a:lnTo>
                  <a:lnTo>
                    <a:pt x="83846" y="137853"/>
                  </a:lnTo>
                  <a:lnTo>
                    <a:pt x="85531" y="136352"/>
                  </a:lnTo>
                  <a:lnTo>
                    <a:pt x="90225" y="134684"/>
                  </a:lnTo>
                  <a:lnTo>
                    <a:pt x="108406" y="132555"/>
                  </a:lnTo>
                  <a:lnTo>
                    <a:pt x="123288" y="125863"/>
                  </a:lnTo>
                  <a:lnTo>
                    <a:pt x="126642" y="125184"/>
                  </a:lnTo>
                  <a:lnTo>
                    <a:pt x="136418" y="119171"/>
                  </a:lnTo>
                  <a:lnTo>
                    <a:pt x="149203" y="108716"/>
                  </a:lnTo>
                  <a:lnTo>
                    <a:pt x="161920" y="102731"/>
                  </a:lnTo>
                  <a:lnTo>
                    <a:pt x="168272" y="98575"/>
                  </a:lnTo>
                  <a:lnTo>
                    <a:pt x="180974" y="952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93" name="SMARTInkShape-804"/>
            <p:cNvSpPr/>
            <p:nvPr>
              <p:custDataLst>
                <p:tags r:id="rId159"/>
              </p:custDataLst>
            </p:nvPr>
          </p:nvSpPr>
          <p:spPr>
            <a:xfrm>
              <a:off x="7324725" y="1943100"/>
              <a:ext cx="142876" cy="161926"/>
            </a:xfrm>
            <a:custGeom>
              <a:avLst/>
              <a:gdLst/>
              <a:ahLst/>
              <a:cxnLst/>
              <a:rect l="0" t="0" r="0" b="0"/>
              <a:pathLst>
                <a:path w="142876" h="161926">
                  <a:moveTo>
                    <a:pt x="0" y="161925"/>
                  </a:moveTo>
                  <a:lnTo>
                    <a:pt x="0" y="161925"/>
                  </a:lnTo>
                  <a:lnTo>
                    <a:pt x="0" y="137853"/>
                  </a:lnTo>
                  <a:lnTo>
                    <a:pt x="1058" y="136352"/>
                  </a:lnTo>
                  <a:lnTo>
                    <a:pt x="2822" y="135351"/>
                  </a:lnTo>
                  <a:lnTo>
                    <a:pt x="5056" y="134684"/>
                  </a:lnTo>
                  <a:lnTo>
                    <a:pt x="6547" y="133181"/>
                  </a:lnTo>
                  <a:lnTo>
                    <a:pt x="9134" y="125266"/>
                  </a:lnTo>
                  <a:lnTo>
                    <a:pt x="9515" y="114730"/>
                  </a:lnTo>
                  <a:lnTo>
                    <a:pt x="16069" y="106780"/>
                  </a:lnTo>
                  <a:lnTo>
                    <a:pt x="19224" y="98079"/>
                  </a:lnTo>
                  <a:lnTo>
                    <a:pt x="23714" y="91921"/>
                  </a:lnTo>
                  <a:lnTo>
                    <a:pt x="29236" y="88479"/>
                  </a:lnTo>
                  <a:lnTo>
                    <a:pt x="32191" y="87561"/>
                  </a:lnTo>
                  <a:lnTo>
                    <a:pt x="34161" y="85890"/>
                  </a:lnTo>
                  <a:lnTo>
                    <a:pt x="55388" y="58997"/>
                  </a:lnTo>
                  <a:lnTo>
                    <a:pt x="73293" y="42070"/>
                  </a:lnTo>
                  <a:lnTo>
                    <a:pt x="85778" y="36062"/>
                  </a:lnTo>
                  <a:lnTo>
                    <a:pt x="92099" y="31903"/>
                  </a:lnTo>
                  <a:lnTo>
                    <a:pt x="98435" y="30054"/>
                  </a:lnTo>
                  <a:lnTo>
                    <a:pt x="100549" y="28503"/>
                  </a:lnTo>
                  <a:lnTo>
                    <a:pt x="101957" y="26410"/>
                  </a:lnTo>
                  <a:lnTo>
                    <a:pt x="102897" y="23957"/>
                  </a:lnTo>
                  <a:lnTo>
                    <a:pt x="104581" y="22321"/>
                  </a:lnTo>
                  <a:lnTo>
                    <a:pt x="114889" y="16874"/>
                  </a:lnTo>
                  <a:lnTo>
                    <a:pt x="122060" y="10977"/>
                  </a:lnTo>
                  <a:lnTo>
                    <a:pt x="131872" y="9653"/>
                  </a:lnTo>
                  <a:lnTo>
                    <a:pt x="14287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400" name="SMARTInkShape-Group138"/>
          <p:cNvGrpSpPr/>
          <p:nvPr/>
        </p:nvGrpSpPr>
        <p:grpSpPr>
          <a:xfrm>
            <a:off x="8134744" y="1619653"/>
            <a:ext cx="885432" cy="352022"/>
            <a:chOff x="8134744" y="1619653"/>
            <a:chExt cx="885432" cy="352022"/>
          </a:xfrm>
        </p:grpSpPr>
        <p:sp>
          <p:nvSpPr>
            <p:cNvPr id="16395" name="SMARTInkShape-805"/>
            <p:cNvSpPr/>
            <p:nvPr>
              <p:custDataLst>
                <p:tags r:id="rId147"/>
              </p:custDataLst>
            </p:nvPr>
          </p:nvSpPr>
          <p:spPr>
            <a:xfrm>
              <a:off x="9010650" y="1733550"/>
              <a:ext cx="9526" cy="19051"/>
            </a:xfrm>
            <a:custGeom>
              <a:avLst/>
              <a:gdLst/>
              <a:ahLst/>
              <a:cxnLst/>
              <a:rect l="0" t="0" r="0" b="0"/>
              <a:pathLst>
                <a:path w="9526" h="19051">
                  <a:moveTo>
                    <a:pt x="9525" y="19050"/>
                  </a:moveTo>
                  <a:lnTo>
                    <a:pt x="9525" y="19050"/>
                  </a:lnTo>
                  <a:lnTo>
                    <a:pt x="9525" y="1716"/>
                  </a:lnTo>
                  <a:lnTo>
                    <a:pt x="8467" y="1144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96" name="SMARTInkShape-806"/>
            <p:cNvSpPr/>
            <p:nvPr>
              <p:custDataLst>
                <p:tags r:id="rId148"/>
              </p:custDataLst>
            </p:nvPr>
          </p:nvSpPr>
          <p:spPr>
            <a:xfrm>
              <a:off x="8715376" y="1619653"/>
              <a:ext cx="219075" cy="228067"/>
            </a:xfrm>
            <a:custGeom>
              <a:avLst/>
              <a:gdLst/>
              <a:ahLst/>
              <a:cxnLst/>
              <a:rect l="0" t="0" r="0" b="0"/>
              <a:pathLst>
                <a:path w="219075" h="228067">
                  <a:moveTo>
                    <a:pt x="85724" y="47222"/>
                  </a:moveTo>
                  <a:lnTo>
                    <a:pt x="85724" y="47222"/>
                  </a:lnTo>
                  <a:lnTo>
                    <a:pt x="94858" y="38089"/>
                  </a:lnTo>
                  <a:lnTo>
                    <a:pt x="95249" y="13717"/>
                  </a:lnTo>
                  <a:lnTo>
                    <a:pt x="94191" y="12185"/>
                  </a:lnTo>
                  <a:lnTo>
                    <a:pt x="92425" y="11164"/>
                  </a:lnTo>
                  <a:lnTo>
                    <a:pt x="87047" y="9525"/>
                  </a:lnTo>
                  <a:lnTo>
                    <a:pt x="86312" y="6479"/>
                  </a:lnTo>
                  <a:lnTo>
                    <a:pt x="86115" y="4185"/>
                  </a:lnTo>
                  <a:lnTo>
                    <a:pt x="84926" y="2656"/>
                  </a:lnTo>
                  <a:lnTo>
                    <a:pt x="77558" y="0"/>
                  </a:lnTo>
                  <a:lnTo>
                    <a:pt x="68117" y="7834"/>
                  </a:lnTo>
                  <a:lnTo>
                    <a:pt x="59354" y="9926"/>
                  </a:lnTo>
                  <a:lnTo>
                    <a:pt x="53542" y="14065"/>
                  </a:lnTo>
                  <a:lnTo>
                    <a:pt x="50256" y="19433"/>
                  </a:lnTo>
                  <a:lnTo>
                    <a:pt x="47736" y="25346"/>
                  </a:lnTo>
                  <a:lnTo>
                    <a:pt x="23204" y="63282"/>
                  </a:lnTo>
                  <a:lnTo>
                    <a:pt x="14538" y="92114"/>
                  </a:lnTo>
                  <a:lnTo>
                    <a:pt x="3969" y="110613"/>
                  </a:lnTo>
                  <a:lnTo>
                    <a:pt x="232" y="144638"/>
                  </a:lnTo>
                  <a:lnTo>
                    <a:pt x="1" y="190040"/>
                  </a:lnTo>
                  <a:lnTo>
                    <a:pt x="0" y="202786"/>
                  </a:lnTo>
                  <a:lnTo>
                    <a:pt x="2823" y="209142"/>
                  </a:lnTo>
                  <a:lnTo>
                    <a:pt x="14190" y="223171"/>
                  </a:lnTo>
                  <a:lnTo>
                    <a:pt x="19712" y="225963"/>
                  </a:lnTo>
                  <a:lnTo>
                    <a:pt x="36256" y="228066"/>
                  </a:lnTo>
                  <a:lnTo>
                    <a:pt x="48219" y="220641"/>
                  </a:lnTo>
                  <a:lnTo>
                    <a:pt x="65498" y="214004"/>
                  </a:lnTo>
                  <a:lnTo>
                    <a:pt x="85150" y="202248"/>
                  </a:lnTo>
                  <a:lnTo>
                    <a:pt x="91819" y="199731"/>
                  </a:lnTo>
                  <a:lnTo>
                    <a:pt x="135197" y="167837"/>
                  </a:lnTo>
                  <a:lnTo>
                    <a:pt x="145106" y="164328"/>
                  </a:lnTo>
                  <a:lnTo>
                    <a:pt x="155508" y="161711"/>
                  </a:lnTo>
                  <a:lnTo>
                    <a:pt x="199624" y="137938"/>
                  </a:lnTo>
                  <a:lnTo>
                    <a:pt x="219074" y="13294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97" name="SMARTInkShape-807"/>
            <p:cNvSpPr/>
            <p:nvPr>
              <p:custDataLst>
                <p:tags r:id="rId149"/>
              </p:custDataLst>
            </p:nvPr>
          </p:nvSpPr>
          <p:spPr>
            <a:xfrm>
              <a:off x="8601079" y="1676403"/>
              <a:ext cx="57027" cy="66673"/>
            </a:xfrm>
            <a:custGeom>
              <a:avLst/>
              <a:gdLst/>
              <a:ahLst/>
              <a:cxnLst/>
              <a:rect l="0" t="0" r="0" b="0"/>
              <a:pathLst>
                <a:path w="57027" h="66673">
                  <a:moveTo>
                    <a:pt x="19046" y="9522"/>
                  </a:moveTo>
                  <a:lnTo>
                    <a:pt x="19046" y="9522"/>
                  </a:lnTo>
                  <a:lnTo>
                    <a:pt x="4499" y="24069"/>
                  </a:lnTo>
                  <a:lnTo>
                    <a:pt x="1998" y="29393"/>
                  </a:lnTo>
                  <a:lnTo>
                    <a:pt x="11" y="49789"/>
                  </a:lnTo>
                  <a:lnTo>
                    <a:pt x="0" y="55693"/>
                  </a:lnTo>
                  <a:lnTo>
                    <a:pt x="9130" y="66242"/>
                  </a:lnTo>
                  <a:lnTo>
                    <a:pt x="27236" y="66672"/>
                  </a:lnTo>
                  <a:lnTo>
                    <a:pt x="27682" y="65614"/>
                  </a:lnTo>
                  <a:lnTo>
                    <a:pt x="28176" y="61615"/>
                  </a:lnTo>
                  <a:lnTo>
                    <a:pt x="29366" y="60126"/>
                  </a:lnTo>
                  <a:lnTo>
                    <a:pt x="38249" y="56350"/>
                  </a:lnTo>
                  <a:lnTo>
                    <a:pt x="46178" y="48980"/>
                  </a:lnTo>
                  <a:lnTo>
                    <a:pt x="47193" y="42968"/>
                  </a:lnTo>
                  <a:lnTo>
                    <a:pt x="48394" y="41344"/>
                  </a:lnTo>
                  <a:lnTo>
                    <a:pt x="52551" y="39540"/>
                  </a:lnTo>
                  <a:lnTo>
                    <a:pt x="54083" y="38001"/>
                  </a:lnTo>
                  <a:lnTo>
                    <a:pt x="55784" y="33468"/>
                  </a:lnTo>
                  <a:lnTo>
                    <a:pt x="57026" y="20801"/>
                  </a:lnTo>
                  <a:lnTo>
                    <a:pt x="48933" y="11000"/>
                  </a:lnTo>
                  <a:lnTo>
                    <a:pt x="47736" y="1451"/>
                  </a:lnTo>
                  <a:lnTo>
                    <a:pt x="46640" y="966"/>
                  </a:lnTo>
                  <a:lnTo>
                    <a:pt x="38131" y="0"/>
                  </a:lnTo>
                  <a:lnTo>
                    <a:pt x="28571" y="952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98" name="SMARTInkShape-808"/>
            <p:cNvSpPr/>
            <p:nvPr>
              <p:custDataLst>
                <p:tags r:id="rId150"/>
              </p:custDataLst>
            </p:nvPr>
          </p:nvSpPr>
          <p:spPr>
            <a:xfrm>
              <a:off x="8467841" y="1743471"/>
              <a:ext cx="85606" cy="132827"/>
            </a:xfrm>
            <a:custGeom>
              <a:avLst/>
              <a:gdLst/>
              <a:ahLst/>
              <a:cxnLst/>
              <a:rect l="0" t="0" r="0" b="0"/>
              <a:pathLst>
                <a:path w="85606" h="132827">
                  <a:moveTo>
                    <a:pt x="37984" y="28179"/>
                  </a:moveTo>
                  <a:lnTo>
                    <a:pt x="37984" y="28179"/>
                  </a:lnTo>
                  <a:lnTo>
                    <a:pt x="37984" y="10569"/>
                  </a:lnTo>
                  <a:lnTo>
                    <a:pt x="36926" y="10089"/>
                  </a:lnTo>
                  <a:lnTo>
                    <a:pt x="29782" y="9256"/>
                  </a:lnTo>
                  <a:lnTo>
                    <a:pt x="29047" y="6363"/>
                  </a:lnTo>
                  <a:lnTo>
                    <a:pt x="28850" y="4110"/>
                  </a:lnTo>
                  <a:lnTo>
                    <a:pt x="27661" y="2608"/>
                  </a:lnTo>
                  <a:lnTo>
                    <a:pt x="20293" y="0"/>
                  </a:lnTo>
                  <a:lnTo>
                    <a:pt x="19840" y="926"/>
                  </a:lnTo>
                  <a:lnTo>
                    <a:pt x="19336" y="4778"/>
                  </a:lnTo>
                  <a:lnTo>
                    <a:pt x="18143" y="6228"/>
                  </a:lnTo>
                  <a:lnTo>
                    <a:pt x="10768" y="8747"/>
                  </a:lnTo>
                  <a:lnTo>
                    <a:pt x="10013" y="11781"/>
                  </a:lnTo>
                  <a:lnTo>
                    <a:pt x="9444" y="31509"/>
                  </a:lnTo>
                  <a:lnTo>
                    <a:pt x="6604" y="37773"/>
                  </a:lnTo>
                  <a:lnTo>
                    <a:pt x="2870" y="44085"/>
                  </a:lnTo>
                  <a:lnTo>
                    <a:pt x="475" y="56760"/>
                  </a:lnTo>
                  <a:lnTo>
                    <a:pt x="0" y="69455"/>
                  </a:lnTo>
                  <a:lnTo>
                    <a:pt x="9332" y="113631"/>
                  </a:lnTo>
                  <a:lnTo>
                    <a:pt x="9374" y="118369"/>
                  </a:lnTo>
                  <a:lnTo>
                    <a:pt x="10444" y="120055"/>
                  </a:lnTo>
                  <a:lnTo>
                    <a:pt x="12216" y="121180"/>
                  </a:lnTo>
                  <a:lnTo>
                    <a:pt x="14455" y="121930"/>
                  </a:lnTo>
                  <a:lnTo>
                    <a:pt x="15948" y="123488"/>
                  </a:lnTo>
                  <a:lnTo>
                    <a:pt x="17608" y="128041"/>
                  </a:lnTo>
                  <a:lnTo>
                    <a:pt x="19107" y="129679"/>
                  </a:lnTo>
                  <a:lnTo>
                    <a:pt x="27018" y="132523"/>
                  </a:lnTo>
                  <a:lnTo>
                    <a:pt x="33089" y="132826"/>
                  </a:lnTo>
                  <a:lnTo>
                    <a:pt x="38630" y="130075"/>
                  </a:lnTo>
                  <a:lnTo>
                    <a:pt x="70163" y="100773"/>
                  </a:lnTo>
                  <a:lnTo>
                    <a:pt x="73452" y="94662"/>
                  </a:lnTo>
                  <a:lnTo>
                    <a:pt x="75972" y="88419"/>
                  </a:lnTo>
                  <a:lnTo>
                    <a:pt x="82284" y="78954"/>
                  </a:lnTo>
                  <a:lnTo>
                    <a:pt x="84624" y="69446"/>
                  </a:lnTo>
                  <a:lnTo>
                    <a:pt x="85605" y="34137"/>
                  </a:lnTo>
                  <a:lnTo>
                    <a:pt x="84549" y="32151"/>
                  </a:lnTo>
                  <a:lnTo>
                    <a:pt x="82786" y="30827"/>
                  </a:lnTo>
                  <a:lnTo>
                    <a:pt x="80551" y="29944"/>
                  </a:lnTo>
                  <a:lnTo>
                    <a:pt x="79063" y="28297"/>
                  </a:lnTo>
                  <a:lnTo>
                    <a:pt x="77407" y="23646"/>
                  </a:lnTo>
                  <a:lnTo>
                    <a:pt x="75907" y="21982"/>
                  </a:lnTo>
                  <a:lnTo>
                    <a:pt x="71419" y="20133"/>
                  </a:lnTo>
                  <a:lnTo>
                    <a:pt x="33449" y="18655"/>
                  </a:lnTo>
                  <a:lnTo>
                    <a:pt x="31787" y="19713"/>
                  </a:lnTo>
                  <a:lnTo>
                    <a:pt x="30677" y="21477"/>
                  </a:lnTo>
                  <a:lnTo>
                    <a:pt x="28751" y="28355"/>
                  </a:lnTo>
                  <a:lnTo>
                    <a:pt x="28588" y="32843"/>
                  </a:lnTo>
                  <a:lnTo>
                    <a:pt x="27487" y="34464"/>
                  </a:lnTo>
                  <a:lnTo>
                    <a:pt x="25694" y="35544"/>
                  </a:lnTo>
                  <a:lnTo>
                    <a:pt x="20269" y="37277"/>
                  </a:lnTo>
                  <a:lnTo>
                    <a:pt x="22350" y="40337"/>
                  </a:lnTo>
                  <a:lnTo>
                    <a:pt x="28101" y="46826"/>
                  </a:lnTo>
                  <a:lnTo>
                    <a:pt x="37984" y="4722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99" name="SMARTInkShape-809"/>
            <p:cNvSpPr/>
            <p:nvPr>
              <p:custDataLst>
                <p:tags r:id="rId151"/>
              </p:custDataLst>
            </p:nvPr>
          </p:nvSpPr>
          <p:spPr>
            <a:xfrm>
              <a:off x="8134744" y="1714538"/>
              <a:ext cx="247245" cy="257137"/>
            </a:xfrm>
            <a:custGeom>
              <a:avLst/>
              <a:gdLst/>
              <a:ahLst/>
              <a:cxnLst/>
              <a:rect l="0" t="0" r="0" b="0"/>
              <a:pathLst>
                <a:path w="247245" h="257137">
                  <a:moveTo>
                    <a:pt x="37706" y="76162"/>
                  </a:moveTo>
                  <a:lnTo>
                    <a:pt x="37706" y="76162"/>
                  </a:lnTo>
                  <a:lnTo>
                    <a:pt x="37706" y="67961"/>
                  </a:lnTo>
                  <a:lnTo>
                    <a:pt x="44253" y="59294"/>
                  </a:lnTo>
                  <a:lnTo>
                    <a:pt x="46349" y="50468"/>
                  </a:lnTo>
                  <a:lnTo>
                    <a:pt x="47116" y="34848"/>
                  </a:lnTo>
                  <a:lnTo>
                    <a:pt x="44358" y="28520"/>
                  </a:lnTo>
                  <a:lnTo>
                    <a:pt x="39020" y="20890"/>
                  </a:lnTo>
                  <a:lnTo>
                    <a:pt x="38096" y="14512"/>
                  </a:lnTo>
                  <a:lnTo>
                    <a:pt x="36907" y="12837"/>
                  </a:lnTo>
                  <a:lnTo>
                    <a:pt x="35056" y="11720"/>
                  </a:lnTo>
                  <a:lnTo>
                    <a:pt x="32764" y="10976"/>
                  </a:lnTo>
                  <a:lnTo>
                    <a:pt x="31237" y="9421"/>
                  </a:lnTo>
                  <a:lnTo>
                    <a:pt x="29539" y="4872"/>
                  </a:lnTo>
                  <a:lnTo>
                    <a:pt x="28028" y="3235"/>
                  </a:lnTo>
                  <a:lnTo>
                    <a:pt x="19084" y="90"/>
                  </a:lnTo>
                  <a:lnTo>
                    <a:pt x="13726" y="0"/>
                  </a:lnTo>
                  <a:lnTo>
                    <a:pt x="12194" y="1046"/>
                  </a:lnTo>
                  <a:lnTo>
                    <a:pt x="11174" y="2801"/>
                  </a:lnTo>
                  <a:lnTo>
                    <a:pt x="9399" y="9665"/>
                  </a:lnTo>
                  <a:lnTo>
                    <a:pt x="9166" y="22628"/>
                  </a:lnTo>
                  <a:lnTo>
                    <a:pt x="6325" y="28733"/>
                  </a:lnTo>
                  <a:lnTo>
                    <a:pt x="2592" y="34974"/>
                  </a:lnTo>
                  <a:lnTo>
                    <a:pt x="490" y="45496"/>
                  </a:lnTo>
                  <a:lnTo>
                    <a:pt x="0" y="55830"/>
                  </a:lnTo>
                  <a:lnTo>
                    <a:pt x="2603" y="64656"/>
                  </a:lnTo>
                  <a:lnTo>
                    <a:pt x="6230" y="73165"/>
                  </a:lnTo>
                  <a:lnTo>
                    <a:pt x="10114" y="110803"/>
                  </a:lnTo>
                  <a:lnTo>
                    <a:pt x="16655" y="123731"/>
                  </a:lnTo>
                  <a:lnTo>
                    <a:pt x="18261" y="136476"/>
                  </a:lnTo>
                  <a:lnTo>
                    <a:pt x="19451" y="138596"/>
                  </a:lnTo>
                  <a:lnTo>
                    <a:pt x="21303" y="140010"/>
                  </a:lnTo>
                  <a:lnTo>
                    <a:pt x="26822" y="142279"/>
                  </a:lnTo>
                  <a:lnTo>
                    <a:pt x="36263" y="142788"/>
                  </a:lnTo>
                  <a:lnTo>
                    <a:pt x="45781" y="134632"/>
                  </a:lnTo>
                  <a:lnTo>
                    <a:pt x="51858" y="133703"/>
                  </a:lnTo>
                  <a:lnTo>
                    <a:pt x="53491" y="132514"/>
                  </a:lnTo>
                  <a:lnTo>
                    <a:pt x="54579" y="130664"/>
                  </a:lnTo>
                  <a:lnTo>
                    <a:pt x="56111" y="123002"/>
                  </a:lnTo>
                  <a:lnTo>
                    <a:pt x="56326" y="120089"/>
                  </a:lnTo>
                  <a:lnTo>
                    <a:pt x="59388" y="114030"/>
                  </a:lnTo>
                  <a:lnTo>
                    <a:pt x="64919" y="106573"/>
                  </a:lnTo>
                  <a:lnTo>
                    <a:pt x="66013" y="97495"/>
                  </a:lnTo>
                  <a:lnTo>
                    <a:pt x="66246" y="87451"/>
                  </a:lnTo>
                  <a:lnTo>
                    <a:pt x="59728" y="78431"/>
                  </a:lnTo>
                  <a:lnTo>
                    <a:pt x="56790" y="66792"/>
                  </a:lnTo>
                  <a:lnTo>
                    <a:pt x="56760" y="58450"/>
                  </a:lnTo>
                  <a:lnTo>
                    <a:pt x="47622" y="66279"/>
                  </a:lnTo>
                  <a:lnTo>
                    <a:pt x="53855" y="74171"/>
                  </a:lnTo>
                  <a:lnTo>
                    <a:pt x="55896" y="82863"/>
                  </a:lnTo>
                  <a:lnTo>
                    <a:pt x="56642" y="98433"/>
                  </a:lnTo>
                  <a:lnTo>
                    <a:pt x="59528" y="104758"/>
                  </a:lnTo>
                  <a:lnTo>
                    <a:pt x="71938" y="120615"/>
                  </a:lnTo>
                  <a:lnTo>
                    <a:pt x="77864" y="133313"/>
                  </a:lnTo>
                  <a:lnTo>
                    <a:pt x="123436" y="180937"/>
                  </a:lnTo>
                  <a:lnTo>
                    <a:pt x="129783" y="186229"/>
                  </a:lnTo>
                  <a:lnTo>
                    <a:pt x="136132" y="188581"/>
                  </a:lnTo>
                  <a:lnTo>
                    <a:pt x="138248" y="190266"/>
                  </a:lnTo>
                  <a:lnTo>
                    <a:pt x="150517" y="207747"/>
                  </a:lnTo>
                  <a:lnTo>
                    <a:pt x="151564" y="214045"/>
                  </a:lnTo>
                  <a:lnTo>
                    <a:pt x="152006" y="247181"/>
                  </a:lnTo>
                  <a:lnTo>
                    <a:pt x="142872" y="256734"/>
                  </a:lnTo>
                  <a:lnTo>
                    <a:pt x="127934" y="257136"/>
                  </a:lnTo>
                  <a:lnTo>
                    <a:pt x="126433" y="256078"/>
                  </a:lnTo>
                  <a:lnTo>
                    <a:pt x="125433" y="254314"/>
                  </a:lnTo>
                  <a:lnTo>
                    <a:pt x="123695" y="247436"/>
                  </a:lnTo>
                  <a:lnTo>
                    <a:pt x="123432" y="201269"/>
                  </a:lnTo>
                  <a:lnTo>
                    <a:pt x="126254" y="192443"/>
                  </a:lnTo>
                  <a:lnTo>
                    <a:pt x="129977" y="184992"/>
                  </a:lnTo>
                  <a:lnTo>
                    <a:pt x="133133" y="174848"/>
                  </a:lnTo>
                  <a:lnTo>
                    <a:pt x="139240" y="164081"/>
                  </a:lnTo>
                  <a:lnTo>
                    <a:pt x="142579" y="150072"/>
                  </a:lnTo>
                  <a:lnTo>
                    <a:pt x="144662" y="147661"/>
                  </a:lnTo>
                  <a:lnTo>
                    <a:pt x="147111" y="146053"/>
                  </a:lnTo>
                  <a:lnTo>
                    <a:pt x="148742" y="143922"/>
                  </a:lnTo>
                  <a:lnTo>
                    <a:pt x="150556" y="138733"/>
                  </a:lnTo>
                  <a:lnTo>
                    <a:pt x="151878" y="125587"/>
                  </a:lnTo>
                  <a:lnTo>
                    <a:pt x="161496" y="114301"/>
                  </a:lnTo>
                  <a:lnTo>
                    <a:pt x="170663" y="123396"/>
                  </a:lnTo>
                  <a:lnTo>
                    <a:pt x="170940" y="128728"/>
                  </a:lnTo>
                  <a:lnTo>
                    <a:pt x="172037" y="130256"/>
                  </a:lnTo>
                  <a:lnTo>
                    <a:pt x="173827" y="131275"/>
                  </a:lnTo>
                  <a:lnTo>
                    <a:pt x="176078" y="131954"/>
                  </a:lnTo>
                  <a:lnTo>
                    <a:pt x="177579" y="133465"/>
                  </a:lnTo>
                  <a:lnTo>
                    <a:pt x="181376" y="142933"/>
                  </a:lnTo>
                  <a:lnTo>
                    <a:pt x="188747" y="150911"/>
                  </a:lnTo>
                  <a:lnTo>
                    <a:pt x="189704" y="156989"/>
                  </a:lnTo>
                  <a:lnTo>
                    <a:pt x="190897" y="158622"/>
                  </a:lnTo>
                  <a:lnTo>
                    <a:pt x="192750" y="159710"/>
                  </a:lnTo>
                  <a:lnTo>
                    <a:pt x="199229" y="161759"/>
                  </a:lnTo>
                  <a:lnTo>
                    <a:pt x="223309" y="138207"/>
                  </a:lnTo>
                  <a:lnTo>
                    <a:pt x="226030" y="132665"/>
                  </a:lnTo>
                  <a:lnTo>
                    <a:pt x="226756" y="129706"/>
                  </a:lnTo>
                  <a:lnTo>
                    <a:pt x="235554" y="114205"/>
                  </a:lnTo>
                  <a:lnTo>
                    <a:pt x="236280" y="111049"/>
                  </a:lnTo>
                  <a:lnTo>
                    <a:pt x="245079" y="95207"/>
                  </a:lnTo>
                  <a:lnTo>
                    <a:pt x="247244" y="53661"/>
                  </a:lnTo>
                  <a:lnTo>
                    <a:pt x="244429" y="47464"/>
                  </a:lnTo>
                  <a:lnTo>
                    <a:pt x="233066" y="33556"/>
                  </a:lnTo>
                  <a:lnTo>
                    <a:pt x="227543" y="30768"/>
                  </a:lnTo>
                  <a:lnTo>
                    <a:pt x="214143" y="28667"/>
                  </a:lnTo>
                  <a:lnTo>
                    <a:pt x="205577" y="28576"/>
                  </a:lnTo>
                  <a:lnTo>
                    <a:pt x="213563" y="34198"/>
                  </a:lnTo>
                  <a:lnTo>
                    <a:pt x="237731" y="4758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410" name="SMARTInkShape-Group139"/>
          <p:cNvGrpSpPr/>
          <p:nvPr/>
        </p:nvGrpSpPr>
        <p:grpSpPr>
          <a:xfrm>
            <a:off x="4895853" y="3533775"/>
            <a:ext cx="1028698" cy="419063"/>
            <a:chOff x="4895853" y="3533775"/>
            <a:chExt cx="1028698" cy="419063"/>
          </a:xfrm>
        </p:grpSpPr>
        <p:sp>
          <p:nvSpPr>
            <p:cNvPr id="16401" name="SMARTInkShape-810"/>
            <p:cNvSpPr/>
            <p:nvPr>
              <p:custDataLst>
                <p:tags r:id="rId138"/>
              </p:custDataLst>
            </p:nvPr>
          </p:nvSpPr>
          <p:spPr>
            <a:xfrm>
              <a:off x="5905500" y="3867150"/>
              <a:ext cx="19051" cy="47626"/>
            </a:xfrm>
            <a:custGeom>
              <a:avLst/>
              <a:gdLst/>
              <a:ahLst/>
              <a:cxnLst/>
              <a:rect l="0" t="0" r="0" b="0"/>
              <a:pathLst>
                <a:path w="19051" h="47626">
                  <a:moveTo>
                    <a:pt x="19050" y="0"/>
                  </a:moveTo>
                  <a:lnTo>
                    <a:pt x="19050" y="0"/>
                  </a:lnTo>
                  <a:lnTo>
                    <a:pt x="19050" y="22666"/>
                  </a:lnTo>
                  <a:lnTo>
                    <a:pt x="17992" y="24636"/>
                  </a:lnTo>
                  <a:lnTo>
                    <a:pt x="16228" y="25949"/>
                  </a:lnTo>
                  <a:lnTo>
                    <a:pt x="13994" y="26824"/>
                  </a:lnTo>
                  <a:lnTo>
                    <a:pt x="12505" y="28466"/>
                  </a:lnTo>
                  <a:lnTo>
                    <a:pt x="7291" y="38706"/>
                  </a:lnTo>
                  <a:lnTo>
                    <a:pt x="0" y="476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02" name="SMARTInkShape-811"/>
            <p:cNvSpPr/>
            <p:nvPr>
              <p:custDataLst>
                <p:tags r:id="rId139"/>
              </p:custDataLst>
            </p:nvPr>
          </p:nvSpPr>
          <p:spPr>
            <a:xfrm>
              <a:off x="5467350" y="3810039"/>
              <a:ext cx="180976" cy="123784"/>
            </a:xfrm>
            <a:custGeom>
              <a:avLst/>
              <a:gdLst/>
              <a:ahLst/>
              <a:cxnLst/>
              <a:rect l="0" t="0" r="0" b="0"/>
              <a:pathLst>
                <a:path w="180976" h="123784">
                  <a:moveTo>
                    <a:pt x="0" y="47586"/>
                  </a:moveTo>
                  <a:lnTo>
                    <a:pt x="0" y="47586"/>
                  </a:lnTo>
                  <a:lnTo>
                    <a:pt x="8201" y="55787"/>
                  </a:lnTo>
                  <a:lnTo>
                    <a:pt x="9132" y="61775"/>
                  </a:lnTo>
                  <a:lnTo>
                    <a:pt x="9522" y="90196"/>
                  </a:lnTo>
                  <a:lnTo>
                    <a:pt x="10581" y="91868"/>
                  </a:lnTo>
                  <a:lnTo>
                    <a:pt x="12345" y="92982"/>
                  </a:lnTo>
                  <a:lnTo>
                    <a:pt x="14581" y="93725"/>
                  </a:lnTo>
                  <a:lnTo>
                    <a:pt x="16070" y="95279"/>
                  </a:lnTo>
                  <a:lnTo>
                    <a:pt x="17726" y="99827"/>
                  </a:lnTo>
                  <a:lnTo>
                    <a:pt x="18934" y="112506"/>
                  </a:lnTo>
                  <a:lnTo>
                    <a:pt x="20031" y="113091"/>
                  </a:lnTo>
                  <a:lnTo>
                    <a:pt x="24073" y="113740"/>
                  </a:lnTo>
                  <a:lnTo>
                    <a:pt x="25574" y="114973"/>
                  </a:lnTo>
                  <a:lnTo>
                    <a:pt x="28180" y="122416"/>
                  </a:lnTo>
                  <a:lnTo>
                    <a:pt x="31221" y="123177"/>
                  </a:lnTo>
                  <a:lnTo>
                    <a:pt x="46267" y="123783"/>
                  </a:lnTo>
                  <a:lnTo>
                    <a:pt x="46719" y="122725"/>
                  </a:lnTo>
                  <a:lnTo>
                    <a:pt x="47223" y="118729"/>
                  </a:lnTo>
                  <a:lnTo>
                    <a:pt x="48415" y="117240"/>
                  </a:lnTo>
                  <a:lnTo>
                    <a:pt x="52563" y="115585"/>
                  </a:lnTo>
                  <a:lnTo>
                    <a:pt x="54091" y="114085"/>
                  </a:lnTo>
                  <a:lnTo>
                    <a:pt x="55792" y="109597"/>
                  </a:lnTo>
                  <a:lnTo>
                    <a:pt x="57940" y="98092"/>
                  </a:lnTo>
                  <a:lnTo>
                    <a:pt x="83098" y="57523"/>
                  </a:lnTo>
                  <a:lnTo>
                    <a:pt x="85494" y="38097"/>
                  </a:lnTo>
                  <a:lnTo>
                    <a:pt x="85711" y="15838"/>
                  </a:lnTo>
                  <a:lnTo>
                    <a:pt x="84657" y="13721"/>
                  </a:lnTo>
                  <a:lnTo>
                    <a:pt x="82897" y="12309"/>
                  </a:lnTo>
                  <a:lnTo>
                    <a:pt x="80665" y="11368"/>
                  </a:lnTo>
                  <a:lnTo>
                    <a:pt x="79177" y="9682"/>
                  </a:lnTo>
                  <a:lnTo>
                    <a:pt x="77523" y="4987"/>
                  </a:lnTo>
                  <a:lnTo>
                    <a:pt x="76024" y="3312"/>
                  </a:lnTo>
                  <a:lnTo>
                    <a:pt x="71535" y="1450"/>
                  </a:lnTo>
                  <a:lnTo>
                    <a:pt x="52612" y="0"/>
                  </a:lnTo>
                  <a:lnTo>
                    <a:pt x="47019" y="2800"/>
                  </a:lnTo>
                  <a:lnTo>
                    <a:pt x="41006" y="6514"/>
                  </a:lnTo>
                  <a:lnTo>
                    <a:pt x="31671" y="9664"/>
                  </a:lnTo>
                  <a:lnTo>
                    <a:pt x="25364" y="14151"/>
                  </a:lnTo>
                  <a:lnTo>
                    <a:pt x="21857" y="19673"/>
                  </a:lnTo>
                  <a:lnTo>
                    <a:pt x="20921" y="22627"/>
                  </a:lnTo>
                  <a:lnTo>
                    <a:pt x="19240" y="24597"/>
                  </a:lnTo>
                  <a:lnTo>
                    <a:pt x="14548" y="26785"/>
                  </a:lnTo>
                  <a:lnTo>
                    <a:pt x="12874" y="29485"/>
                  </a:lnTo>
                  <a:lnTo>
                    <a:pt x="9819" y="46777"/>
                  </a:lnTo>
                  <a:lnTo>
                    <a:pt x="9525" y="84199"/>
                  </a:lnTo>
                  <a:lnTo>
                    <a:pt x="10583" y="84695"/>
                  </a:lnTo>
                  <a:lnTo>
                    <a:pt x="26858" y="85647"/>
                  </a:lnTo>
                  <a:lnTo>
                    <a:pt x="35840" y="79133"/>
                  </a:lnTo>
                  <a:lnTo>
                    <a:pt x="45864" y="76552"/>
                  </a:lnTo>
                  <a:lnTo>
                    <a:pt x="55671" y="67994"/>
                  </a:lnTo>
                  <a:lnTo>
                    <a:pt x="61768" y="67038"/>
                  </a:lnTo>
                  <a:lnTo>
                    <a:pt x="83881" y="66646"/>
                  </a:lnTo>
                  <a:lnTo>
                    <a:pt x="93765" y="58436"/>
                  </a:lnTo>
                  <a:lnTo>
                    <a:pt x="95318" y="59053"/>
                  </a:lnTo>
                  <a:lnTo>
                    <a:pt x="104344" y="66278"/>
                  </a:lnTo>
                  <a:lnTo>
                    <a:pt x="109704" y="66530"/>
                  </a:lnTo>
                  <a:lnTo>
                    <a:pt x="111235" y="67624"/>
                  </a:lnTo>
                  <a:lnTo>
                    <a:pt x="112257" y="69411"/>
                  </a:lnTo>
                  <a:lnTo>
                    <a:pt x="113896" y="74828"/>
                  </a:lnTo>
                  <a:lnTo>
                    <a:pt x="122465" y="84245"/>
                  </a:lnTo>
                  <a:lnTo>
                    <a:pt x="128479" y="85259"/>
                  </a:lnTo>
                  <a:lnTo>
                    <a:pt x="130103" y="86460"/>
                  </a:lnTo>
                  <a:lnTo>
                    <a:pt x="132922" y="93849"/>
                  </a:lnTo>
                  <a:lnTo>
                    <a:pt x="135982" y="94606"/>
                  </a:lnTo>
                  <a:lnTo>
                    <a:pt x="138280" y="94808"/>
                  </a:lnTo>
                  <a:lnTo>
                    <a:pt x="139812" y="96000"/>
                  </a:lnTo>
                  <a:lnTo>
                    <a:pt x="142755" y="104333"/>
                  </a:lnTo>
                  <a:lnTo>
                    <a:pt x="160591" y="104736"/>
                  </a:lnTo>
                  <a:lnTo>
                    <a:pt x="161036" y="103678"/>
                  </a:lnTo>
                  <a:lnTo>
                    <a:pt x="161530" y="99679"/>
                  </a:lnTo>
                  <a:lnTo>
                    <a:pt x="162720" y="98190"/>
                  </a:lnTo>
                  <a:lnTo>
                    <a:pt x="166864" y="96535"/>
                  </a:lnTo>
                  <a:lnTo>
                    <a:pt x="168393" y="95035"/>
                  </a:lnTo>
                  <a:lnTo>
                    <a:pt x="173668" y="85024"/>
                  </a:lnTo>
                  <a:lnTo>
                    <a:pt x="180975" y="7616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03" name="SMARTInkShape-812"/>
            <p:cNvSpPr/>
            <p:nvPr>
              <p:custDataLst>
                <p:tags r:id="rId140"/>
              </p:custDataLst>
            </p:nvPr>
          </p:nvSpPr>
          <p:spPr>
            <a:xfrm>
              <a:off x="5867400" y="3876675"/>
              <a:ext cx="1" cy="9526"/>
            </a:xfrm>
            <a:custGeom>
              <a:avLst/>
              <a:gdLst/>
              <a:ahLst/>
              <a:cxnLst/>
              <a:rect l="0" t="0" r="0" b="0"/>
              <a:pathLst>
                <a:path w="1" h="9526">
                  <a:moveTo>
                    <a:pt x="0" y="0"/>
                  </a:moveTo>
                  <a:lnTo>
                    <a:pt x="0" y="0"/>
                  </a:lnTo>
                  <a:lnTo>
                    <a:pt x="0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04" name="SMARTInkShape-813"/>
            <p:cNvSpPr/>
            <p:nvPr>
              <p:custDataLst>
                <p:tags r:id="rId141"/>
              </p:custDataLst>
            </p:nvPr>
          </p:nvSpPr>
          <p:spPr>
            <a:xfrm>
              <a:off x="5819775" y="3781818"/>
              <a:ext cx="66676" cy="151994"/>
            </a:xfrm>
            <a:custGeom>
              <a:avLst/>
              <a:gdLst/>
              <a:ahLst/>
              <a:cxnLst/>
              <a:rect l="0" t="0" r="0" b="0"/>
              <a:pathLst>
                <a:path w="66676" h="151994">
                  <a:moveTo>
                    <a:pt x="0" y="9132"/>
                  </a:moveTo>
                  <a:lnTo>
                    <a:pt x="0" y="9132"/>
                  </a:lnTo>
                  <a:lnTo>
                    <a:pt x="0" y="931"/>
                  </a:lnTo>
                  <a:lnTo>
                    <a:pt x="1058" y="490"/>
                  </a:lnTo>
                  <a:lnTo>
                    <a:pt x="5056" y="0"/>
                  </a:lnTo>
                  <a:lnTo>
                    <a:pt x="6545" y="927"/>
                  </a:lnTo>
                  <a:lnTo>
                    <a:pt x="7539" y="2604"/>
                  </a:lnTo>
                  <a:lnTo>
                    <a:pt x="9263" y="9330"/>
                  </a:lnTo>
                  <a:lnTo>
                    <a:pt x="9525" y="55502"/>
                  </a:lnTo>
                  <a:lnTo>
                    <a:pt x="9525" y="101184"/>
                  </a:lnTo>
                  <a:lnTo>
                    <a:pt x="9525" y="121550"/>
                  </a:lnTo>
                  <a:lnTo>
                    <a:pt x="16070" y="130665"/>
                  </a:lnTo>
                  <a:lnTo>
                    <a:pt x="18167" y="139568"/>
                  </a:lnTo>
                  <a:lnTo>
                    <a:pt x="18657" y="145773"/>
                  </a:lnTo>
                  <a:lnTo>
                    <a:pt x="19846" y="147851"/>
                  </a:lnTo>
                  <a:lnTo>
                    <a:pt x="21698" y="149236"/>
                  </a:lnTo>
                  <a:lnTo>
                    <a:pt x="27217" y="151460"/>
                  </a:lnTo>
                  <a:lnTo>
                    <a:pt x="42729" y="151993"/>
                  </a:lnTo>
                  <a:lnTo>
                    <a:pt x="44360" y="150939"/>
                  </a:lnTo>
                  <a:lnTo>
                    <a:pt x="45449" y="149178"/>
                  </a:lnTo>
                  <a:lnTo>
                    <a:pt x="46174" y="146946"/>
                  </a:lnTo>
                  <a:lnTo>
                    <a:pt x="52251" y="138748"/>
                  </a:lnTo>
                  <a:lnTo>
                    <a:pt x="57795" y="135531"/>
                  </a:lnTo>
                  <a:lnTo>
                    <a:pt x="66675" y="13295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05" name="SMARTInkShape-814"/>
            <p:cNvSpPr/>
            <p:nvPr>
              <p:custDataLst>
                <p:tags r:id="rId142"/>
              </p:custDataLst>
            </p:nvPr>
          </p:nvSpPr>
          <p:spPr>
            <a:xfrm>
              <a:off x="5686425" y="3800475"/>
              <a:ext cx="28576" cy="141538"/>
            </a:xfrm>
            <a:custGeom>
              <a:avLst/>
              <a:gdLst/>
              <a:ahLst/>
              <a:cxnLst/>
              <a:rect l="0" t="0" r="0" b="0"/>
              <a:pathLst>
                <a:path w="28576" h="141538">
                  <a:moveTo>
                    <a:pt x="19050" y="0"/>
                  </a:moveTo>
                  <a:lnTo>
                    <a:pt x="19050" y="0"/>
                  </a:lnTo>
                  <a:lnTo>
                    <a:pt x="28459" y="0"/>
                  </a:lnTo>
                  <a:lnTo>
                    <a:pt x="28575" y="44476"/>
                  </a:lnTo>
                  <a:lnTo>
                    <a:pt x="28575" y="50811"/>
                  </a:lnTo>
                  <a:lnTo>
                    <a:pt x="25753" y="57155"/>
                  </a:lnTo>
                  <a:lnTo>
                    <a:pt x="22030" y="63502"/>
                  </a:lnTo>
                  <a:lnTo>
                    <a:pt x="19638" y="76200"/>
                  </a:lnTo>
                  <a:lnTo>
                    <a:pt x="19443" y="79375"/>
                  </a:lnTo>
                  <a:lnTo>
                    <a:pt x="16402" y="85725"/>
                  </a:lnTo>
                  <a:lnTo>
                    <a:pt x="12581" y="92075"/>
                  </a:lnTo>
                  <a:lnTo>
                    <a:pt x="10129" y="104775"/>
                  </a:lnTo>
                  <a:lnTo>
                    <a:pt x="9927" y="107950"/>
                  </a:lnTo>
                  <a:lnTo>
                    <a:pt x="8735" y="110067"/>
                  </a:lnTo>
                  <a:lnTo>
                    <a:pt x="6882" y="111478"/>
                  </a:lnTo>
                  <a:lnTo>
                    <a:pt x="4587" y="112418"/>
                  </a:lnTo>
                  <a:lnTo>
                    <a:pt x="3059" y="114104"/>
                  </a:lnTo>
                  <a:lnTo>
                    <a:pt x="1358" y="118799"/>
                  </a:lnTo>
                  <a:lnTo>
                    <a:pt x="0" y="141537"/>
                  </a:lnTo>
                  <a:lnTo>
                    <a:pt x="0" y="1143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06" name="SMARTInkShape-815"/>
            <p:cNvSpPr/>
            <p:nvPr>
              <p:custDataLst>
                <p:tags r:id="rId143"/>
              </p:custDataLst>
            </p:nvPr>
          </p:nvSpPr>
          <p:spPr>
            <a:xfrm>
              <a:off x="5715000" y="3810393"/>
              <a:ext cx="38101" cy="113897"/>
            </a:xfrm>
            <a:custGeom>
              <a:avLst/>
              <a:gdLst/>
              <a:ahLst/>
              <a:cxnLst/>
              <a:rect l="0" t="0" r="0" b="0"/>
              <a:pathLst>
                <a:path w="38101" h="113897">
                  <a:moveTo>
                    <a:pt x="0" y="9132"/>
                  </a:moveTo>
                  <a:lnTo>
                    <a:pt x="0" y="9132"/>
                  </a:lnTo>
                  <a:lnTo>
                    <a:pt x="9132" y="0"/>
                  </a:lnTo>
                  <a:lnTo>
                    <a:pt x="9525" y="46439"/>
                  </a:lnTo>
                  <a:lnTo>
                    <a:pt x="9525" y="79010"/>
                  </a:lnTo>
                  <a:lnTo>
                    <a:pt x="10583" y="81117"/>
                  </a:lnTo>
                  <a:lnTo>
                    <a:pt x="12347" y="82522"/>
                  </a:lnTo>
                  <a:lnTo>
                    <a:pt x="14581" y="83458"/>
                  </a:lnTo>
                  <a:lnTo>
                    <a:pt x="16070" y="85141"/>
                  </a:lnTo>
                  <a:lnTo>
                    <a:pt x="17726" y="89834"/>
                  </a:lnTo>
                  <a:lnTo>
                    <a:pt x="19047" y="113469"/>
                  </a:lnTo>
                  <a:lnTo>
                    <a:pt x="28182" y="113896"/>
                  </a:lnTo>
                  <a:lnTo>
                    <a:pt x="38100" y="10438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07" name="SMARTInkShape-816"/>
            <p:cNvSpPr/>
            <p:nvPr>
              <p:custDataLst>
                <p:tags r:id="rId144"/>
              </p:custDataLst>
            </p:nvPr>
          </p:nvSpPr>
          <p:spPr>
            <a:xfrm>
              <a:off x="5210175" y="3800475"/>
              <a:ext cx="200026" cy="152363"/>
            </a:xfrm>
            <a:custGeom>
              <a:avLst/>
              <a:gdLst/>
              <a:ahLst/>
              <a:cxnLst/>
              <a:rect l="0" t="0" r="0" b="0"/>
              <a:pathLst>
                <a:path w="200026" h="152363">
                  <a:moveTo>
                    <a:pt x="19050" y="76200"/>
                  </a:moveTo>
                  <a:lnTo>
                    <a:pt x="19050" y="76200"/>
                  </a:lnTo>
                  <a:lnTo>
                    <a:pt x="33239" y="76200"/>
                  </a:lnTo>
                  <a:lnTo>
                    <a:pt x="34860" y="75142"/>
                  </a:lnTo>
                  <a:lnTo>
                    <a:pt x="35940" y="73378"/>
                  </a:lnTo>
                  <a:lnTo>
                    <a:pt x="36660" y="71143"/>
                  </a:lnTo>
                  <a:lnTo>
                    <a:pt x="38198" y="69654"/>
                  </a:lnTo>
                  <a:lnTo>
                    <a:pt x="46174" y="67068"/>
                  </a:lnTo>
                  <a:lnTo>
                    <a:pt x="46981" y="64027"/>
                  </a:lnTo>
                  <a:lnTo>
                    <a:pt x="47195" y="61735"/>
                  </a:lnTo>
                  <a:lnTo>
                    <a:pt x="48397" y="60206"/>
                  </a:lnTo>
                  <a:lnTo>
                    <a:pt x="55788" y="57552"/>
                  </a:lnTo>
                  <a:lnTo>
                    <a:pt x="56545" y="54506"/>
                  </a:lnTo>
                  <a:lnTo>
                    <a:pt x="56746" y="52213"/>
                  </a:lnTo>
                  <a:lnTo>
                    <a:pt x="57939" y="50683"/>
                  </a:lnTo>
                  <a:lnTo>
                    <a:pt x="62087" y="48985"/>
                  </a:lnTo>
                  <a:lnTo>
                    <a:pt x="63616" y="47473"/>
                  </a:lnTo>
                  <a:lnTo>
                    <a:pt x="65315" y="42971"/>
                  </a:lnTo>
                  <a:lnTo>
                    <a:pt x="64710" y="41347"/>
                  </a:lnTo>
                  <a:lnTo>
                    <a:pt x="63248" y="40265"/>
                  </a:lnTo>
                  <a:lnTo>
                    <a:pt x="58355" y="38528"/>
                  </a:lnTo>
                  <a:lnTo>
                    <a:pt x="57685" y="35468"/>
                  </a:lnTo>
                  <a:lnTo>
                    <a:pt x="57257" y="29937"/>
                  </a:lnTo>
                  <a:lnTo>
                    <a:pt x="56162" y="29483"/>
                  </a:lnTo>
                  <a:lnTo>
                    <a:pt x="42964" y="28610"/>
                  </a:lnTo>
                  <a:lnTo>
                    <a:pt x="37440" y="31413"/>
                  </a:lnTo>
                  <a:lnTo>
                    <a:pt x="4990" y="61688"/>
                  </a:lnTo>
                  <a:lnTo>
                    <a:pt x="2218" y="67281"/>
                  </a:lnTo>
                  <a:lnTo>
                    <a:pt x="195" y="93317"/>
                  </a:lnTo>
                  <a:lnTo>
                    <a:pt x="0" y="131459"/>
                  </a:lnTo>
                  <a:lnTo>
                    <a:pt x="5056" y="137846"/>
                  </a:lnTo>
                  <a:lnTo>
                    <a:pt x="10361" y="140640"/>
                  </a:lnTo>
                  <a:lnTo>
                    <a:pt x="13257" y="141385"/>
                  </a:lnTo>
                  <a:lnTo>
                    <a:pt x="15188" y="142940"/>
                  </a:lnTo>
                  <a:lnTo>
                    <a:pt x="17333" y="147490"/>
                  </a:lnTo>
                  <a:lnTo>
                    <a:pt x="18963" y="149127"/>
                  </a:lnTo>
                  <a:lnTo>
                    <a:pt x="23597" y="150945"/>
                  </a:lnTo>
                  <a:lnTo>
                    <a:pt x="50836" y="152362"/>
                  </a:lnTo>
                  <a:lnTo>
                    <a:pt x="81669" y="142697"/>
                  </a:lnTo>
                  <a:lnTo>
                    <a:pt x="102581" y="127764"/>
                  </a:lnTo>
                  <a:lnTo>
                    <a:pt x="112972" y="125576"/>
                  </a:lnTo>
                  <a:lnTo>
                    <a:pt x="117648" y="122876"/>
                  </a:lnTo>
                  <a:lnTo>
                    <a:pt x="132757" y="108977"/>
                  </a:lnTo>
                  <a:lnTo>
                    <a:pt x="139436" y="105584"/>
                  </a:lnTo>
                  <a:lnTo>
                    <a:pt x="155541" y="91764"/>
                  </a:lnTo>
                  <a:lnTo>
                    <a:pt x="159088" y="85587"/>
                  </a:lnTo>
                  <a:lnTo>
                    <a:pt x="160032" y="82458"/>
                  </a:lnTo>
                  <a:lnTo>
                    <a:pt x="161722" y="80372"/>
                  </a:lnTo>
                  <a:lnTo>
                    <a:pt x="169960" y="76749"/>
                  </a:lnTo>
                  <a:lnTo>
                    <a:pt x="185904" y="76204"/>
                  </a:lnTo>
                  <a:lnTo>
                    <a:pt x="187435" y="77261"/>
                  </a:lnTo>
                  <a:lnTo>
                    <a:pt x="188457" y="79024"/>
                  </a:lnTo>
                  <a:lnTo>
                    <a:pt x="190231" y="85901"/>
                  </a:lnTo>
                  <a:lnTo>
                    <a:pt x="190380" y="90389"/>
                  </a:lnTo>
                  <a:lnTo>
                    <a:pt x="191478" y="92010"/>
                  </a:lnTo>
                  <a:lnTo>
                    <a:pt x="193269" y="93090"/>
                  </a:lnTo>
                  <a:lnTo>
                    <a:pt x="195521" y="93810"/>
                  </a:lnTo>
                  <a:lnTo>
                    <a:pt x="197022" y="95348"/>
                  </a:lnTo>
                  <a:lnTo>
                    <a:pt x="199630" y="103324"/>
                  </a:lnTo>
                  <a:lnTo>
                    <a:pt x="200022" y="114172"/>
                  </a:lnTo>
                  <a:lnTo>
                    <a:pt x="190892" y="123429"/>
                  </a:lnTo>
                  <a:lnTo>
                    <a:pt x="190616" y="118651"/>
                  </a:lnTo>
                  <a:lnTo>
                    <a:pt x="189519" y="117201"/>
                  </a:lnTo>
                  <a:lnTo>
                    <a:pt x="180806" y="113496"/>
                  </a:lnTo>
                  <a:lnTo>
                    <a:pt x="166821" y="100121"/>
                  </a:lnTo>
                  <a:lnTo>
                    <a:pt x="164100" y="94592"/>
                  </a:lnTo>
                  <a:lnTo>
                    <a:pt x="163376" y="91637"/>
                  </a:lnTo>
                  <a:lnTo>
                    <a:pt x="153851" y="78043"/>
                  </a:lnTo>
                  <a:lnTo>
                    <a:pt x="146141" y="68960"/>
                  </a:lnTo>
                  <a:lnTo>
                    <a:pt x="143842" y="60061"/>
                  </a:lnTo>
                  <a:lnTo>
                    <a:pt x="142875" y="24041"/>
                  </a:lnTo>
                  <a:lnTo>
                    <a:pt x="145697" y="18446"/>
                  </a:lnTo>
                  <a:lnTo>
                    <a:pt x="147931" y="15473"/>
                  </a:lnTo>
                  <a:lnTo>
                    <a:pt x="153236" y="12169"/>
                  </a:lnTo>
                  <a:lnTo>
                    <a:pt x="156132" y="11287"/>
                  </a:lnTo>
                  <a:lnTo>
                    <a:pt x="158063" y="9642"/>
                  </a:lnTo>
                  <a:lnTo>
                    <a:pt x="160208" y="4991"/>
                  </a:lnTo>
                  <a:lnTo>
                    <a:pt x="161838" y="3327"/>
                  </a:lnTo>
                  <a:lnTo>
                    <a:pt x="169976" y="438"/>
                  </a:lnTo>
                  <a:lnTo>
                    <a:pt x="20002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08" name="SMARTInkShape-817"/>
            <p:cNvSpPr/>
            <p:nvPr>
              <p:custDataLst>
                <p:tags r:id="rId145"/>
              </p:custDataLst>
            </p:nvPr>
          </p:nvSpPr>
          <p:spPr>
            <a:xfrm>
              <a:off x="4895853" y="3533775"/>
              <a:ext cx="266698" cy="398595"/>
            </a:xfrm>
            <a:custGeom>
              <a:avLst/>
              <a:gdLst/>
              <a:ahLst/>
              <a:cxnLst/>
              <a:rect l="0" t="0" r="0" b="0"/>
              <a:pathLst>
                <a:path w="266698" h="398595">
                  <a:moveTo>
                    <a:pt x="9522" y="85725"/>
                  </a:moveTo>
                  <a:lnTo>
                    <a:pt x="9522" y="85725"/>
                  </a:lnTo>
                  <a:lnTo>
                    <a:pt x="7" y="85725"/>
                  </a:lnTo>
                  <a:lnTo>
                    <a:pt x="0" y="90782"/>
                  </a:lnTo>
                  <a:lnTo>
                    <a:pt x="2820" y="96086"/>
                  </a:lnTo>
                  <a:lnTo>
                    <a:pt x="6544" y="101972"/>
                  </a:lnTo>
                  <a:lnTo>
                    <a:pt x="8934" y="114373"/>
                  </a:lnTo>
                  <a:lnTo>
                    <a:pt x="10319" y="121741"/>
                  </a:lnTo>
                  <a:lnTo>
                    <a:pt x="26383" y="166094"/>
                  </a:lnTo>
                  <a:lnTo>
                    <a:pt x="52939" y="213633"/>
                  </a:lnTo>
                  <a:lnTo>
                    <a:pt x="67261" y="257228"/>
                  </a:lnTo>
                  <a:lnTo>
                    <a:pt x="88931" y="301628"/>
                  </a:lnTo>
                  <a:lnTo>
                    <a:pt x="101955" y="330553"/>
                  </a:lnTo>
                  <a:lnTo>
                    <a:pt x="109272" y="350574"/>
                  </a:lnTo>
                  <a:lnTo>
                    <a:pt x="121174" y="370813"/>
                  </a:lnTo>
                  <a:lnTo>
                    <a:pt x="122057" y="374209"/>
                  </a:lnTo>
                  <a:lnTo>
                    <a:pt x="123703" y="376473"/>
                  </a:lnTo>
                  <a:lnTo>
                    <a:pt x="125859" y="377982"/>
                  </a:lnTo>
                  <a:lnTo>
                    <a:pt x="128356" y="378988"/>
                  </a:lnTo>
                  <a:lnTo>
                    <a:pt x="130019" y="380717"/>
                  </a:lnTo>
                  <a:lnTo>
                    <a:pt x="131868" y="385461"/>
                  </a:lnTo>
                  <a:lnTo>
                    <a:pt x="133420" y="387149"/>
                  </a:lnTo>
                  <a:lnTo>
                    <a:pt x="137965" y="389024"/>
                  </a:lnTo>
                  <a:lnTo>
                    <a:pt x="139601" y="390583"/>
                  </a:lnTo>
                  <a:lnTo>
                    <a:pt x="142441" y="398594"/>
                  </a:lnTo>
                  <a:lnTo>
                    <a:pt x="145503" y="396581"/>
                  </a:lnTo>
                  <a:lnTo>
                    <a:pt x="151035" y="391721"/>
                  </a:lnTo>
                  <a:lnTo>
                    <a:pt x="151993" y="385823"/>
                  </a:lnTo>
                  <a:lnTo>
                    <a:pt x="153431" y="363977"/>
                  </a:lnTo>
                  <a:lnTo>
                    <a:pt x="160595" y="341037"/>
                  </a:lnTo>
                  <a:lnTo>
                    <a:pt x="164693" y="295079"/>
                  </a:lnTo>
                  <a:lnTo>
                    <a:pt x="169446" y="276167"/>
                  </a:lnTo>
                  <a:lnTo>
                    <a:pt x="171271" y="230581"/>
                  </a:lnTo>
                  <a:lnTo>
                    <a:pt x="172427" y="216781"/>
                  </a:lnTo>
                  <a:lnTo>
                    <a:pt x="181141" y="176819"/>
                  </a:lnTo>
                  <a:lnTo>
                    <a:pt x="196082" y="132123"/>
                  </a:lnTo>
                  <a:lnTo>
                    <a:pt x="213126" y="88542"/>
                  </a:lnTo>
                  <a:lnTo>
                    <a:pt x="237932" y="41640"/>
                  </a:lnTo>
                  <a:lnTo>
                    <a:pt x="244298" y="31859"/>
                  </a:lnTo>
                  <a:lnTo>
                    <a:pt x="247713" y="22257"/>
                  </a:lnTo>
                  <a:lnTo>
                    <a:pt x="255717" y="11411"/>
                  </a:lnTo>
                  <a:lnTo>
                    <a:pt x="256741" y="5027"/>
                  </a:lnTo>
                  <a:lnTo>
                    <a:pt x="257943" y="3351"/>
                  </a:lnTo>
                  <a:lnTo>
                    <a:pt x="259802" y="2234"/>
                  </a:lnTo>
                  <a:lnTo>
                    <a:pt x="266697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09" name="SMARTInkShape-818"/>
            <p:cNvSpPr/>
            <p:nvPr>
              <p:custDataLst>
                <p:tags r:id="rId146"/>
              </p:custDataLst>
            </p:nvPr>
          </p:nvSpPr>
          <p:spPr>
            <a:xfrm>
              <a:off x="4905375" y="3629025"/>
              <a:ext cx="1" cy="9526"/>
            </a:xfrm>
            <a:custGeom>
              <a:avLst/>
              <a:gdLst/>
              <a:ahLst/>
              <a:cxnLst/>
              <a:rect l="0" t="0" r="0" b="0"/>
              <a:pathLst>
                <a:path w="1" h="9526">
                  <a:moveTo>
                    <a:pt x="0" y="9525"/>
                  </a:moveTo>
                  <a:lnTo>
                    <a:pt x="0" y="9525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413" name="SMARTInkShape-Group140"/>
          <p:cNvGrpSpPr/>
          <p:nvPr/>
        </p:nvGrpSpPr>
        <p:grpSpPr>
          <a:xfrm>
            <a:off x="2486025" y="1962592"/>
            <a:ext cx="371476" cy="237645"/>
            <a:chOff x="2486025" y="1962592"/>
            <a:chExt cx="371476" cy="237645"/>
          </a:xfrm>
        </p:grpSpPr>
        <p:sp>
          <p:nvSpPr>
            <p:cNvPr id="16411" name="SMARTInkShape-819"/>
            <p:cNvSpPr/>
            <p:nvPr>
              <p:custDataLst>
                <p:tags r:id="rId136"/>
              </p:custDataLst>
            </p:nvPr>
          </p:nvSpPr>
          <p:spPr>
            <a:xfrm>
              <a:off x="2486025" y="1962592"/>
              <a:ext cx="180976" cy="199453"/>
            </a:xfrm>
            <a:custGeom>
              <a:avLst/>
              <a:gdLst/>
              <a:ahLst/>
              <a:cxnLst/>
              <a:rect l="0" t="0" r="0" b="0"/>
              <a:pathLst>
                <a:path w="180976" h="199453">
                  <a:moveTo>
                    <a:pt x="9525" y="56708"/>
                  </a:moveTo>
                  <a:lnTo>
                    <a:pt x="9525" y="56708"/>
                  </a:lnTo>
                  <a:lnTo>
                    <a:pt x="9525" y="48507"/>
                  </a:lnTo>
                  <a:lnTo>
                    <a:pt x="8467" y="48066"/>
                  </a:lnTo>
                  <a:lnTo>
                    <a:pt x="35" y="47186"/>
                  </a:lnTo>
                  <a:lnTo>
                    <a:pt x="0" y="70781"/>
                  </a:lnTo>
                  <a:lnTo>
                    <a:pt x="9701" y="100356"/>
                  </a:lnTo>
                  <a:lnTo>
                    <a:pt x="24636" y="121196"/>
                  </a:lnTo>
                  <a:lnTo>
                    <a:pt x="30619" y="140433"/>
                  </a:lnTo>
                  <a:lnTo>
                    <a:pt x="73383" y="187231"/>
                  </a:lnTo>
                  <a:lnTo>
                    <a:pt x="84236" y="198094"/>
                  </a:lnTo>
                  <a:lnTo>
                    <a:pt x="93795" y="199452"/>
                  </a:lnTo>
                  <a:lnTo>
                    <a:pt x="99875" y="194488"/>
                  </a:lnTo>
                  <a:lnTo>
                    <a:pt x="102597" y="189205"/>
                  </a:lnTo>
                  <a:lnTo>
                    <a:pt x="103323" y="186314"/>
                  </a:lnTo>
                  <a:lnTo>
                    <a:pt x="104865" y="184387"/>
                  </a:lnTo>
                  <a:lnTo>
                    <a:pt x="109401" y="182246"/>
                  </a:lnTo>
                  <a:lnTo>
                    <a:pt x="111034" y="180617"/>
                  </a:lnTo>
                  <a:lnTo>
                    <a:pt x="121648" y="153763"/>
                  </a:lnTo>
                  <a:lnTo>
                    <a:pt x="132704" y="106954"/>
                  </a:lnTo>
                  <a:lnTo>
                    <a:pt x="134122" y="98090"/>
                  </a:lnTo>
                  <a:lnTo>
                    <a:pt x="149152" y="53629"/>
                  </a:lnTo>
                  <a:lnTo>
                    <a:pt x="152210" y="28324"/>
                  </a:lnTo>
                  <a:lnTo>
                    <a:pt x="152273" y="25086"/>
                  </a:lnTo>
                  <a:lnTo>
                    <a:pt x="155166" y="18665"/>
                  </a:lnTo>
                  <a:lnTo>
                    <a:pt x="160590" y="10976"/>
                  </a:lnTo>
                  <a:lnTo>
                    <a:pt x="161890" y="0"/>
                  </a:lnTo>
                  <a:lnTo>
                    <a:pt x="170123" y="7798"/>
                  </a:lnTo>
                  <a:lnTo>
                    <a:pt x="172246" y="22979"/>
                  </a:lnTo>
                  <a:lnTo>
                    <a:pt x="178937" y="37267"/>
                  </a:lnTo>
                  <a:lnTo>
                    <a:pt x="180975" y="47183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12" name="SMARTInkShape-820"/>
            <p:cNvSpPr/>
            <p:nvPr>
              <p:custDataLst>
                <p:tags r:id="rId137"/>
              </p:custDataLst>
            </p:nvPr>
          </p:nvSpPr>
          <p:spPr>
            <a:xfrm>
              <a:off x="2714625" y="2009775"/>
              <a:ext cx="142876" cy="190462"/>
            </a:xfrm>
            <a:custGeom>
              <a:avLst/>
              <a:gdLst/>
              <a:ahLst/>
              <a:cxnLst/>
              <a:rect l="0" t="0" r="0" b="0"/>
              <a:pathLst>
                <a:path w="142876" h="190462">
                  <a:moveTo>
                    <a:pt x="0" y="142875"/>
                  </a:moveTo>
                  <a:lnTo>
                    <a:pt x="0" y="142875"/>
                  </a:lnTo>
                  <a:lnTo>
                    <a:pt x="5056" y="142875"/>
                  </a:lnTo>
                  <a:lnTo>
                    <a:pt x="6546" y="141817"/>
                  </a:lnTo>
                  <a:lnTo>
                    <a:pt x="7539" y="140053"/>
                  </a:lnTo>
                  <a:lnTo>
                    <a:pt x="9133" y="134674"/>
                  </a:lnTo>
                  <a:lnTo>
                    <a:pt x="15994" y="126007"/>
                  </a:lnTo>
                  <a:lnTo>
                    <a:pt x="18648" y="116051"/>
                  </a:lnTo>
                  <a:lnTo>
                    <a:pt x="19050" y="104778"/>
                  </a:lnTo>
                  <a:lnTo>
                    <a:pt x="10849" y="112976"/>
                  </a:lnTo>
                  <a:lnTo>
                    <a:pt x="9917" y="118964"/>
                  </a:lnTo>
                  <a:lnTo>
                    <a:pt x="9641" y="127441"/>
                  </a:lnTo>
                  <a:lnTo>
                    <a:pt x="6755" y="133546"/>
                  </a:lnTo>
                  <a:lnTo>
                    <a:pt x="3002" y="139787"/>
                  </a:lnTo>
                  <a:lnTo>
                    <a:pt x="593" y="152417"/>
                  </a:lnTo>
                  <a:lnTo>
                    <a:pt x="10" y="179094"/>
                  </a:lnTo>
                  <a:lnTo>
                    <a:pt x="9133" y="190059"/>
                  </a:lnTo>
                  <a:lnTo>
                    <a:pt x="17692" y="190461"/>
                  </a:lnTo>
                  <a:lnTo>
                    <a:pt x="26386" y="183946"/>
                  </a:lnTo>
                  <a:lnTo>
                    <a:pt x="35217" y="180797"/>
                  </a:lnTo>
                  <a:lnTo>
                    <a:pt x="41405" y="176310"/>
                  </a:lnTo>
                  <a:lnTo>
                    <a:pt x="44860" y="170787"/>
                  </a:lnTo>
                  <a:lnTo>
                    <a:pt x="47455" y="164805"/>
                  </a:lnTo>
                  <a:lnTo>
                    <a:pt x="69967" y="139689"/>
                  </a:lnTo>
                  <a:lnTo>
                    <a:pt x="76252" y="136167"/>
                  </a:lnTo>
                  <a:lnTo>
                    <a:pt x="79409" y="135228"/>
                  </a:lnTo>
                  <a:lnTo>
                    <a:pt x="81514" y="133544"/>
                  </a:lnTo>
                  <a:lnTo>
                    <a:pt x="93762" y="116065"/>
                  </a:lnTo>
                  <a:lnTo>
                    <a:pt x="97411" y="115085"/>
                  </a:lnTo>
                  <a:lnTo>
                    <a:pt x="109400" y="114346"/>
                  </a:lnTo>
                  <a:lnTo>
                    <a:pt x="111034" y="115389"/>
                  </a:lnTo>
                  <a:lnTo>
                    <a:pt x="112122" y="117143"/>
                  </a:lnTo>
                  <a:lnTo>
                    <a:pt x="112848" y="119370"/>
                  </a:lnTo>
                  <a:lnTo>
                    <a:pt x="114390" y="120855"/>
                  </a:lnTo>
                  <a:lnTo>
                    <a:pt x="118927" y="122505"/>
                  </a:lnTo>
                  <a:lnTo>
                    <a:pt x="120559" y="124003"/>
                  </a:lnTo>
                  <a:lnTo>
                    <a:pt x="124597" y="133448"/>
                  </a:lnTo>
                  <a:lnTo>
                    <a:pt x="131988" y="141425"/>
                  </a:lnTo>
                  <a:lnTo>
                    <a:pt x="133349" y="152389"/>
                  </a:lnTo>
                  <a:lnTo>
                    <a:pt x="133350" y="152397"/>
                  </a:lnTo>
                  <a:lnTo>
                    <a:pt x="124217" y="152400"/>
                  </a:lnTo>
                  <a:lnTo>
                    <a:pt x="106964" y="136590"/>
                  </a:lnTo>
                  <a:lnTo>
                    <a:pt x="101162" y="134790"/>
                  </a:lnTo>
                  <a:lnTo>
                    <a:pt x="99191" y="133252"/>
                  </a:lnTo>
                  <a:lnTo>
                    <a:pt x="97001" y="128720"/>
                  </a:lnTo>
                  <a:lnTo>
                    <a:pt x="95359" y="127089"/>
                  </a:lnTo>
                  <a:lnTo>
                    <a:pt x="90712" y="125275"/>
                  </a:lnTo>
                  <a:lnTo>
                    <a:pt x="89050" y="123734"/>
                  </a:lnTo>
                  <a:lnTo>
                    <a:pt x="87202" y="119198"/>
                  </a:lnTo>
                  <a:lnTo>
                    <a:pt x="85651" y="117565"/>
                  </a:lnTo>
                  <a:lnTo>
                    <a:pt x="81106" y="115751"/>
                  </a:lnTo>
                  <a:lnTo>
                    <a:pt x="79470" y="114209"/>
                  </a:lnTo>
                  <a:lnTo>
                    <a:pt x="77654" y="109674"/>
                  </a:lnTo>
                  <a:lnTo>
                    <a:pt x="76111" y="108041"/>
                  </a:lnTo>
                  <a:lnTo>
                    <a:pt x="71575" y="106226"/>
                  </a:lnTo>
                  <a:lnTo>
                    <a:pt x="69941" y="104684"/>
                  </a:lnTo>
                  <a:lnTo>
                    <a:pt x="68127" y="100149"/>
                  </a:lnTo>
                  <a:lnTo>
                    <a:pt x="66676" y="63072"/>
                  </a:lnTo>
                  <a:lnTo>
                    <a:pt x="67734" y="61098"/>
                  </a:lnTo>
                  <a:lnTo>
                    <a:pt x="69498" y="59782"/>
                  </a:lnTo>
                  <a:lnTo>
                    <a:pt x="71731" y="58905"/>
                  </a:lnTo>
                  <a:lnTo>
                    <a:pt x="73221" y="57261"/>
                  </a:lnTo>
                  <a:lnTo>
                    <a:pt x="74876" y="52613"/>
                  </a:lnTo>
                  <a:lnTo>
                    <a:pt x="76376" y="50951"/>
                  </a:lnTo>
                  <a:lnTo>
                    <a:pt x="80864" y="49103"/>
                  </a:lnTo>
                  <a:lnTo>
                    <a:pt x="82484" y="47552"/>
                  </a:lnTo>
                  <a:lnTo>
                    <a:pt x="84285" y="43006"/>
                  </a:lnTo>
                  <a:lnTo>
                    <a:pt x="85823" y="41371"/>
                  </a:lnTo>
                  <a:lnTo>
                    <a:pt x="90355" y="39554"/>
                  </a:lnTo>
                  <a:lnTo>
                    <a:pt x="91987" y="38011"/>
                  </a:lnTo>
                  <a:lnTo>
                    <a:pt x="93800" y="33474"/>
                  </a:lnTo>
                  <a:lnTo>
                    <a:pt x="95341" y="31841"/>
                  </a:lnTo>
                  <a:lnTo>
                    <a:pt x="114189" y="20018"/>
                  </a:lnTo>
                  <a:lnTo>
                    <a:pt x="122347" y="19178"/>
                  </a:lnTo>
                  <a:lnTo>
                    <a:pt x="14287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427" name="SMARTInkShape-Group141"/>
          <p:cNvGrpSpPr/>
          <p:nvPr/>
        </p:nvGrpSpPr>
        <p:grpSpPr>
          <a:xfrm>
            <a:off x="6125002" y="3486184"/>
            <a:ext cx="2247464" cy="438114"/>
            <a:chOff x="6125002" y="3486184"/>
            <a:chExt cx="2247464" cy="438114"/>
          </a:xfrm>
        </p:grpSpPr>
        <p:sp>
          <p:nvSpPr>
            <p:cNvPr id="16414" name="SMARTInkShape-821"/>
            <p:cNvSpPr/>
            <p:nvPr>
              <p:custDataLst>
                <p:tags r:id="rId123"/>
              </p:custDataLst>
            </p:nvPr>
          </p:nvSpPr>
          <p:spPr>
            <a:xfrm>
              <a:off x="8334375" y="3762375"/>
              <a:ext cx="38091" cy="38101"/>
            </a:xfrm>
            <a:custGeom>
              <a:avLst/>
              <a:gdLst/>
              <a:ahLst/>
              <a:cxnLst/>
              <a:rect l="0" t="0" r="0" b="0"/>
              <a:pathLst>
                <a:path w="38091" h="38101">
                  <a:moveTo>
                    <a:pt x="28575" y="0"/>
                  </a:moveTo>
                  <a:lnTo>
                    <a:pt x="28575" y="0"/>
                  </a:lnTo>
                  <a:lnTo>
                    <a:pt x="38065" y="0"/>
                  </a:lnTo>
                  <a:lnTo>
                    <a:pt x="38090" y="5057"/>
                  </a:lnTo>
                  <a:lnTo>
                    <a:pt x="37034" y="6546"/>
                  </a:lnTo>
                  <a:lnTo>
                    <a:pt x="35273" y="7539"/>
                  </a:lnTo>
                  <a:lnTo>
                    <a:pt x="33041" y="8201"/>
                  </a:lnTo>
                  <a:lnTo>
                    <a:pt x="18801" y="16890"/>
                  </a:lnTo>
                  <a:lnTo>
                    <a:pt x="15710" y="17610"/>
                  </a:lnTo>
                  <a:lnTo>
                    <a:pt x="13648" y="19148"/>
                  </a:lnTo>
                  <a:lnTo>
                    <a:pt x="12274" y="21232"/>
                  </a:lnTo>
                  <a:lnTo>
                    <a:pt x="9689" y="26370"/>
                  </a:lnTo>
                  <a:lnTo>
                    <a:pt x="0" y="381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15" name="SMARTInkShape-822"/>
            <p:cNvSpPr/>
            <p:nvPr>
              <p:custDataLst>
                <p:tags r:id="rId124"/>
              </p:custDataLst>
            </p:nvPr>
          </p:nvSpPr>
          <p:spPr>
            <a:xfrm>
              <a:off x="8010571" y="3590975"/>
              <a:ext cx="209376" cy="333323"/>
            </a:xfrm>
            <a:custGeom>
              <a:avLst/>
              <a:gdLst/>
              <a:ahLst/>
              <a:cxnLst/>
              <a:rect l="0" t="0" r="0" b="0"/>
              <a:pathLst>
                <a:path w="209376" h="333323">
                  <a:moveTo>
                    <a:pt x="38054" y="57100"/>
                  </a:moveTo>
                  <a:lnTo>
                    <a:pt x="38054" y="57100"/>
                  </a:lnTo>
                  <a:lnTo>
                    <a:pt x="19121" y="57100"/>
                  </a:lnTo>
                  <a:lnTo>
                    <a:pt x="10814" y="65301"/>
                  </a:lnTo>
                  <a:lnTo>
                    <a:pt x="9874" y="71289"/>
                  </a:lnTo>
                  <a:lnTo>
                    <a:pt x="9480" y="117428"/>
                  </a:lnTo>
                  <a:lnTo>
                    <a:pt x="9479" y="133169"/>
                  </a:lnTo>
                  <a:lnTo>
                    <a:pt x="17680" y="133289"/>
                  </a:lnTo>
                  <a:lnTo>
                    <a:pt x="26347" y="126752"/>
                  </a:lnTo>
                  <a:lnTo>
                    <a:pt x="36303" y="124167"/>
                  </a:lnTo>
                  <a:lnTo>
                    <a:pt x="42592" y="118835"/>
                  </a:lnTo>
                  <a:lnTo>
                    <a:pt x="45362" y="113466"/>
                  </a:lnTo>
                  <a:lnTo>
                    <a:pt x="46101" y="110552"/>
                  </a:lnTo>
                  <a:lnTo>
                    <a:pt x="52197" y="101395"/>
                  </a:lnTo>
                  <a:lnTo>
                    <a:pt x="64874" y="87543"/>
                  </a:lnTo>
                  <a:lnTo>
                    <a:pt x="67340" y="72952"/>
                  </a:lnTo>
                  <a:lnTo>
                    <a:pt x="69220" y="70843"/>
                  </a:lnTo>
                  <a:lnTo>
                    <a:pt x="71532" y="69437"/>
                  </a:lnTo>
                  <a:lnTo>
                    <a:pt x="73073" y="67441"/>
                  </a:lnTo>
                  <a:lnTo>
                    <a:pt x="74784" y="62402"/>
                  </a:lnTo>
                  <a:lnTo>
                    <a:pt x="74183" y="59576"/>
                  </a:lnTo>
                  <a:lnTo>
                    <a:pt x="68434" y="47437"/>
                  </a:lnTo>
                  <a:lnTo>
                    <a:pt x="66986" y="39904"/>
                  </a:lnTo>
                  <a:lnTo>
                    <a:pt x="58459" y="30012"/>
                  </a:lnTo>
                  <a:lnTo>
                    <a:pt x="54884" y="29186"/>
                  </a:lnTo>
                  <a:lnTo>
                    <a:pt x="52449" y="28966"/>
                  </a:lnTo>
                  <a:lnTo>
                    <a:pt x="46922" y="31543"/>
                  </a:lnTo>
                  <a:lnTo>
                    <a:pt x="39806" y="36764"/>
                  </a:lnTo>
                  <a:lnTo>
                    <a:pt x="38832" y="40301"/>
                  </a:lnTo>
                  <a:lnTo>
                    <a:pt x="38573" y="42726"/>
                  </a:lnTo>
                  <a:lnTo>
                    <a:pt x="35462" y="48242"/>
                  </a:lnTo>
                  <a:lnTo>
                    <a:pt x="31610" y="54221"/>
                  </a:lnTo>
                  <a:lnTo>
                    <a:pt x="29442" y="63538"/>
                  </a:lnTo>
                  <a:lnTo>
                    <a:pt x="28553" y="107216"/>
                  </a:lnTo>
                  <a:lnTo>
                    <a:pt x="29589" y="137390"/>
                  </a:lnTo>
                  <a:lnTo>
                    <a:pt x="40289" y="180978"/>
                  </a:lnTo>
                  <a:lnTo>
                    <a:pt x="56996" y="225181"/>
                  </a:lnTo>
                  <a:lnTo>
                    <a:pt x="64412" y="248189"/>
                  </a:lnTo>
                  <a:lnTo>
                    <a:pt x="66703" y="259504"/>
                  </a:lnTo>
                  <a:lnTo>
                    <a:pt x="73974" y="275391"/>
                  </a:lnTo>
                  <a:lnTo>
                    <a:pt x="76142" y="312389"/>
                  </a:lnTo>
                  <a:lnTo>
                    <a:pt x="61964" y="328415"/>
                  </a:lnTo>
                  <a:lnTo>
                    <a:pt x="56441" y="331143"/>
                  </a:lnTo>
                  <a:lnTo>
                    <a:pt x="34840" y="333197"/>
                  </a:lnTo>
                  <a:lnTo>
                    <a:pt x="14504" y="333322"/>
                  </a:lnTo>
                  <a:lnTo>
                    <a:pt x="8890" y="330501"/>
                  </a:lnTo>
                  <a:lnTo>
                    <a:pt x="5911" y="328268"/>
                  </a:lnTo>
                  <a:lnTo>
                    <a:pt x="2602" y="322963"/>
                  </a:lnTo>
                  <a:lnTo>
                    <a:pt x="477" y="310935"/>
                  </a:lnTo>
                  <a:lnTo>
                    <a:pt x="0" y="283835"/>
                  </a:lnTo>
                  <a:lnTo>
                    <a:pt x="11715" y="237879"/>
                  </a:lnTo>
                  <a:lnTo>
                    <a:pt x="31835" y="193614"/>
                  </a:lnTo>
                  <a:lnTo>
                    <a:pt x="46324" y="174572"/>
                  </a:lnTo>
                  <a:lnTo>
                    <a:pt x="93403" y="131614"/>
                  </a:lnTo>
                  <a:lnTo>
                    <a:pt x="125801" y="107987"/>
                  </a:lnTo>
                  <a:lnTo>
                    <a:pt x="132139" y="99459"/>
                  </a:lnTo>
                  <a:lnTo>
                    <a:pt x="152472" y="87910"/>
                  </a:lnTo>
                  <a:lnTo>
                    <a:pt x="155607" y="87165"/>
                  </a:lnTo>
                  <a:lnTo>
                    <a:pt x="157698" y="87727"/>
                  </a:lnTo>
                  <a:lnTo>
                    <a:pt x="159092" y="89160"/>
                  </a:lnTo>
                  <a:lnTo>
                    <a:pt x="161329" y="94007"/>
                  </a:lnTo>
                  <a:lnTo>
                    <a:pt x="161879" y="141346"/>
                  </a:lnTo>
                  <a:lnTo>
                    <a:pt x="161879" y="142814"/>
                  </a:lnTo>
                  <a:lnTo>
                    <a:pt x="166935" y="142822"/>
                  </a:lnTo>
                  <a:lnTo>
                    <a:pt x="168426" y="141764"/>
                  </a:lnTo>
                  <a:lnTo>
                    <a:pt x="169419" y="140001"/>
                  </a:lnTo>
                  <a:lnTo>
                    <a:pt x="170080" y="137768"/>
                  </a:lnTo>
                  <a:lnTo>
                    <a:pt x="171580" y="136279"/>
                  </a:lnTo>
                  <a:lnTo>
                    <a:pt x="176069" y="134624"/>
                  </a:lnTo>
                  <a:lnTo>
                    <a:pt x="177688" y="133124"/>
                  </a:lnTo>
                  <a:lnTo>
                    <a:pt x="179489" y="128636"/>
                  </a:lnTo>
                  <a:lnTo>
                    <a:pt x="181703" y="117131"/>
                  </a:lnTo>
                  <a:lnTo>
                    <a:pt x="197388" y="95183"/>
                  </a:lnTo>
                  <a:lnTo>
                    <a:pt x="209066" y="54317"/>
                  </a:lnTo>
                  <a:lnTo>
                    <a:pt x="209375" y="39460"/>
                  </a:lnTo>
                  <a:lnTo>
                    <a:pt x="206624" y="30562"/>
                  </a:lnTo>
                  <a:lnTo>
                    <a:pt x="202932" y="23081"/>
                  </a:lnTo>
                  <a:lnTo>
                    <a:pt x="199795" y="12919"/>
                  </a:lnTo>
                  <a:lnTo>
                    <a:pt x="191893" y="1867"/>
                  </a:lnTo>
                  <a:lnTo>
                    <a:pt x="188271" y="802"/>
                  </a:lnTo>
                  <a:lnTo>
                    <a:pt x="168101" y="0"/>
                  </a:lnTo>
                  <a:lnTo>
                    <a:pt x="161822" y="2794"/>
                  </a:lnTo>
                  <a:lnTo>
                    <a:pt x="155503" y="6506"/>
                  </a:lnTo>
                  <a:lnTo>
                    <a:pt x="145997" y="9654"/>
                  </a:lnTo>
                  <a:lnTo>
                    <a:pt x="130128" y="22616"/>
                  </a:lnTo>
                  <a:lnTo>
                    <a:pt x="126601" y="31543"/>
                  </a:lnTo>
                  <a:lnTo>
                    <a:pt x="123975" y="41508"/>
                  </a:lnTo>
                  <a:lnTo>
                    <a:pt x="116489" y="56528"/>
                  </a:lnTo>
                  <a:lnTo>
                    <a:pt x="114292" y="88840"/>
                  </a:lnTo>
                  <a:lnTo>
                    <a:pt x="117093" y="95196"/>
                  </a:lnTo>
                  <a:lnTo>
                    <a:pt x="120808" y="101548"/>
                  </a:lnTo>
                  <a:lnTo>
                    <a:pt x="123192" y="114250"/>
                  </a:lnTo>
                  <a:lnTo>
                    <a:pt x="123388" y="117425"/>
                  </a:lnTo>
                  <a:lnTo>
                    <a:pt x="126427" y="123775"/>
                  </a:lnTo>
                  <a:lnTo>
                    <a:pt x="159612" y="169053"/>
                  </a:lnTo>
                  <a:lnTo>
                    <a:pt x="168497" y="176937"/>
                  </a:lnTo>
                  <a:lnTo>
                    <a:pt x="177833" y="179743"/>
                  </a:lnTo>
                  <a:lnTo>
                    <a:pt x="190454" y="1809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16" name="SMARTInkShape-823"/>
            <p:cNvSpPr/>
            <p:nvPr>
              <p:custDataLst>
                <p:tags r:id="rId125"/>
              </p:custDataLst>
            </p:nvPr>
          </p:nvSpPr>
          <p:spPr>
            <a:xfrm>
              <a:off x="7858278" y="3562350"/>
              <a:ext cx="104587" cy="200026"/>
            </a:xfrm>
            <a:custGeom>
              <a:avLst/>
              <a:gdLst/>
              <a:ahLst/>
              <a:cxnLst/>
              <a:rect l="0" t="0" r="0" b="0"/>
              <a:pathLst>
                <a:path w="104587" h="200026">
                  <a:moveTo>
                    <a:pt x="37947" y="0"/>
                  </a:moveTo>
                  <a:lnTo>
                    <a:pt x="37947" y="0"/>
                  </a:lnTo>
                  <a:lnTo>
                    <a:pt x="32891" y="5057"/>
                  </a:lnTo>
                  <a:lnTo>
                    <a:pt x="30407" y="10361"/>
                  </a:lnTo>
                  <a:lnTo>
                    <a:pt x="29746" y="13257"/>
                  </a:lnTo>
                  <a:lnTo>
                    <a:pt x="21057" y="28648"/>
                  </a:lnTo>
                  <a:lnTo>
                    <a:pt x="20337" y="31799"/>
                  </a:lnTo>
                  <a:lnTo>
                    <a:pt x="14268" y="41289"/>
                  </a:lnTo>
                  <a:lnTo>
                    <a:pt x="5766" y="50804"/>
                  </a:lnTo>
                  <a:lnTo>
                    <a:pt x="2477" y="59974"/>
                  </a:lnTo>
                  <a:lnTo>
                    <a:pt x="0" y="93564"/>
                  </a:lnTo>
                  <a:lnTo>
                    <a:pt x="2738" y="102615"/>
                  </a:lnTo>
                  <a:lnTo>
                    <a:pt x="6423" y="110165"/>
                  </a:lnTo>
                  <a:lnTo>
                    <a:pt x="8789" y="126458"/>
                  </a:lnTo>
                  <a:lnTo>
                    <a:pt x="10171" y="136637"/>
                  </a:lnTo>
                  <a:lnTo>
                    <a:pt x="17539" y="150115"/>
                  </a:lnTo>
                  <a:lnTo>
                    <a:pt x="36195" y="169675"/>
                  </a:lnTo>
                  <a:lnTo>
                    <a:pt x="39990" y="170661"/>
                  </a:lnTo>
                  <a:lnTo>
                    <a:pt x="42484" y="170924"/>
                  </a:lnTo>
                  <a:lnTo>
                    <a:pt x="44147" y="172157"/>
                  </a:lnTo>
                  <a:lnTo>
                    <a:pt x="45994" y="176350"/>
                  </a:lnTo>
                  <a:lnTo>
                    <a:pt x="47546" y="176833"/>
                  </a:lnTo>
                  <a:lnTo>
                    <a:pt x="49637" y="176097"/>
                  </a:lnTo>
                  <a:lnTo>
                    <a:pt x="54785" y="173515"/>
                  </a:lnTo>
                  <a:lnTo>
                    <a:pt x="73780" y="170445"/>
                  </a:lnTo>
                  <a:lnTo>
                    <a:pt x="82665" y="164920"/>
                  </a:lnTo>
                  <a:lnTo>
                    <a:pt x="88866" y="163256"/>
                  </a:lnTo>
                  <a:lnTo>
                    <a:pt x="90943" y="161754"/>
                  </a:lnTo>
                  <a:lnTo>
                    <a:pt x="92327" y="159695"/>
                  </a:lnTo>
                  <a:lnTo>
                    <a:pt x="94550" y="153841"/>
                  </a:lnTo>
                  <a:lnTo>
                    <a:pt x="101535" y="145080"/>
                  </a:lnTo>
                  <a:lnTo>
                    <a:pt x="103707" y="136238"/>
                  </a:lnTo>
                  <a:lnTo>
                    <a:pt x="104586" y="119315"/>
                  </a:lnTo>
                  <a:lnTo>
                    <a:pt x="103539" y="117643"/>
                  </a:lnTo>
                  <a:lnTo>
                    <a:pt x="101784" y="116529"/>
                  </a:lnTo>
                  <a:lnTo>
                    <a:pt x="96418" y="114740"/>
                  </a:lnTo>
                  <a:lnTo>
                    <a:pt x="72741" y="114311"/>
                  </a:lnTo>
                  <a:lnTo>
                    <a:pt x="66464" y="117127"/>
                  </a:lnTo>
                  <a:lnTo>
                    <a:pt x="60146" y="120848"/>
                  </a:lnTo>
                  <a:lnTo>
                    <a:pt x="53810" y="122502"/>
                  </a:lnTo>
                  <a:lnTo>
                    <a:pt x="51698" y="124001"/>
                  </a:lnTo>
                  <a:lnTo>
                    <a:pt x="50290" y="126059"/>
                  </a:lnTo>
                  <a:lnTo>
                    <a:pt x="49350" y="128489"/>
                  </a:lnTo>
                  <a:lnTo>
                    <a:pt x="47666" y="130110"/>
                  </a:lnTo>
                  <a:lnTo>
                    <a:pt x="37358" y="135532"/>
                  </a:lnTo>
                  <a:lnTo>
                    <a:pt x="34379" y="137980"/>
                  </a:lnTo>
                  <a:lnTo>
                    <a:pt x="31070" y="143522"/>
                  </a:lnTo>
                  <a:lnTo>
                    <a:pt x="28541" y="149513"/>
                  </a:lnTo>
                  <a:lnTo>
                    <a:pt x="23888" y="155703"/>
                  </a:lnTo>
                  <a:lnTo>
                    <a:pt x="21115" y="164804"/>
                  </a:lnTo>
                  <a:lnTo>
                    <a:pt x="18897" y="2000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17" name="SMARTInkShape-824"/>
            <p:cNvSpPr/>
            <p:nvPr>
              <p:custDataLst>
                <p:tags r:id="rId126"/>
              </p:custDataLst>
            </p:nvPr>
          </p:nvSpPr>
          <p:spPr>
            <a:xfrm>
              <a:off x="7753350" y="3590975"/>
              <a:ext cx="76201" cy="133173"/>
            </a:xfrm>
            <a:custGeom>
              <a:avLst/>
              <a:gdLst/>
              <a:ahLst/>
              <a:cxnLst/>
              <a:rect l="0" t="0" r="0" b="0"/>
              <a:pathLst>
                <a:path w="76201" h="133173">
                  <a:moveTo>
                    <a:pt x="0" y="47575"/>
                  </a:moveTo>
                  <a:lnTo>
                    <a:pt x="0" y="47575"/>
                  </a:lnTo>
                  <a:lnTo>
                    <a:pt x="7540" y="29675"/>
                  </a:lnTo>
                  <a:lnTo>
                    <a:pt x="9491" y="1852"/>
                  </a:lnTo>
                  <a:lnTo>
                    <a:pt x="10561" y="1218"/>
                  </a:lnTo>
                  <a:lnTo>
                    <a:pt x="18656" y="0"/>
                  </a:lnTo>
                  <a:lnTo>
                    <a:pt x="19050" y="47044"/>
                  </a:lnTo>
                  <a:lnTo>
                    <a:pt x="19050" y="50397"/>
                  </a:lnTo>
                  <a:lnTo>
                    <a:pt x="21872" y="56943"/>
                  </a:lnTo>
                  <a:lnTo>
                    <a:pt x="24106" y="60170"/>
                  </a:lnTo>
                  <a:lnTo>
                    <a:pt x="27251" y="74826"/>
                  </a:lnTo>
                  <a:lnTo>
                    <a:pt x="29373" y="91136"/>
                  </a:lnTo>
                  <a:lnTo>
                    <a:pt x="36062" y="104549"/>
                  </a:lnTo>
                  <a:lnTo>
                    <a:pt x="37698" y="112334"/>
                  </a:lnTo>
                  <a:lnTo>
                    <a:pt x="57024" y="133172"/>
                  </a:lnTo>
                  <a:lnTo>
                    <a:pt x="62169" y="128205"/>
                  </a:lnTo>
                  <a:lnTo>
                    <a:pt x="64672" y="122922"/>
                  </a:lnTo>
                  <a:lnTo>
                    <a:pt x="65339" y="120031"/>
                  </a:lnTo>
                  <a:lnTo>
                    <a:pt x="66843" y="118104"/>
                  </a:lnTo>
                  <a:lnTo>
                    <a:pt x="76200" y="1142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18" name="SMARTInkShape-825"/>
            <p:cNvSpPr/>
            <p:nvPr>
              <p:custDataLst>
                <p:tags r:id="rId127"/>
              </p:custDataLst>
            </p:nvPr>
          </p:nvSpPr>
          <p:spPr>
            <a:xfrm>
              <a:off x="6838950" y="3648075"/>
              <a:ext cx="47626" cy="247209"/>
            </a:xfrm>
            <a:custGeom>
              <a:avLst/>
              <a:gdLst/>
              <a:ahLst/>
              <a:cxnLst/>
              <a:rect l="0" t="0" r="0" b="0"/>
              <a:pathLst>
                <a:path w="47626" h="247209">
                  <a:moveTo>
                    <a:pt x="28575" y="0"/>
                  </a:moveTo>
                  <a:lnTo>
                    <a:pt x="28575" y="0"/>
                  </a:lnTo>
                  <a:lnTo>
                    <a:pt x="0" y="0"/>
                  </a:lnTo>
                  <a:lnTo>
                    <a:pt x="0" y="8201"/>
                  </a:lnTo>
                  <a:lnTo>
                    <a:pt x="6545" y="16868"/>
                  </a:lnTo>
                  <a:lnTo>
                    <a:pt x="8642" y="25694"/>
                  </a:lnTo>
                  <a:lnTo>
                    <a:pt x="10321" y="36070"/>
                  </a:lnTo>
                  <a:lnTo>
                    <a:pt x="17012" y="58003"/>
                  </a:lnTo>
                  <a:lnTo>
                    <a:pt x="21693" y="87786"/>
                  </a:lnTo>
                  <a:lnTo>
                    <a:pt x="26536" y="105385"/>
                  </a:lnTo>
                  <a:lnTo>
                    <a:pt x="30793" y="124006"/>
                  </a:lnTo>
                  <a:lnTo>
                    <a:pt x="35935" y="142928"/>
                  </a:lnTo>
                  <a:lnTo>
                    <a:pt x="38874" y="173574"/>
                  </a:lnTo>
                  <a:lnTo>
                    <a:pt x="45583" y="192487"/>
                  </a:lnTo>
                  <a:lnTo>
                    <a:pt x="47620" y="240094"/>
                  </a:lnTo>
                  <a:lnTo>
                    <a:pt x="47625" y="247208"/>
                  </a:lnTo>
                  <a:lnTo>
                    <a:pt x="47625" y="201280"/>
                  </a:lnTo>
                  <a:lnTo>
                    <a:pt x="47625" y="1714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19" name="SMARTInkShape-826"/>
            <p:cNvSpPr/>
            <p:nvPr>
              <p:custDataLst>
                <p:tags r:id="rId128"/>
              </p:custDataLst>
            </p:nvPr>
          </p:nvSpPr>
          <p:spPr>
            <a:xfrm>
              <a:off x="6125002" y="3733804"/>
              <a:ext cx="171024" cy="66638"/>
            </a:xfrm>
            <a:custGeom>
              <a:avLst/>
              <a:gdLst/>
              <a:ahLst/>
              <a:cxnLst/>
              <a:rect l="0" t="0" r="0" b="0"/>
              <a:pathLst>
                <a:path w="171024" h="66638">
                  <a:moveTo>
                    <a:pt x="18623" y="57146"/>
                  </a:moveTo>
                  <a:lnTo>
                    <a:pt x="18623" y="57146"/>
                  </a:lnTo>
                  <a:lnTo>
                    <a:pt x="18623" y="62203"/>
                  </a:lnTo>
                  <a:lnTo>
                    <a:pt x="17565" y="63692"/>
                  </a:lnTo>
                  <a:lnTo>
                    <a:pt x="15801" y="64685"/>
                  </a:lnTo>
                  <a:lnTo>
                    <a:pt x="8922" y="66409"/>
                  </a:lnTo>
                  <a:lnTo>
                    <a:pt x="1013" y="66637"/>
                  </a:lnTo>
                  <a:lnTo>
                    <a:pt x="533" y="65590"/>
                  </a:lnTo>
                  <a:lnTo>
                    <a:pt x="0" y="61604"/>
                  </a:lnTo>
                  <a:lnTo>
                    <a:pt x="916" y="60118"/>
                  </a:lnTo>
                  <a:lnTo>
                    <a:pt x="2585" y="59127"/>
                  </a:lnTo>
                  <a:lnTo>
                    <a:pt x="4756" y="58467"/>
                  </a:lnTo>
                  <a:lnTo>
                    <a:pt x="50101" y="25268"/>
                  </a:lnTo>
                  <a:lnTo>
                    <a:pt x="59425" y="21811"/>
                  </a:lnTo>
                  <a:lnTo>
                    <a:pt x="69565" y="19217"/>
                  </a:lnTo>
                  <a:lnTo>
                    <a:pt x="102185" y="2642"/>
                  </a:lnTo>
                  <a:lnTo>
                    <a:pt x="148512" y="26"/>
                  </a:lnTo>
                  <a:lnTo>
                    <a:pt x="164636" y="0"/>
                  </a:lnTo>
                  <a:lnTo>
                    <a:pt x="166765" y="1057"/>
                  </a:lnTo>
                  <a:lnTo>
                    <a:pt x="168184" y="2820"/>
                  </a:lnTo>
                  <a:lnTo>
                    <a:pt x="171023" y="952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20" name="SMARTInkShape-827"/>
            <p:cNvSpPr/>
            <p:nvPr>
              <p:custDataLst>
                <p:tags r:id="rId129"/>
              </p:custDataLst>
            </p:nvPr>
          </p:nvSpPr>
          <p:spPr>
            <a:xfrm>
              <a:off x="7734300" y="3581400"/>
              <a:ext cx="33980" cy="151960"/>
            </a:xfrm>
            <a:custGeom>
              <a:avLst/>
              <a:gdLst/>
              <a:ahLst/>
              <a:cxnLst/>
              <a:rect l="0" t="0" r="0" b="0"/>
              <a:pathLst>
                <a:path w="33980" h="151960">
                  <a:moveTo>
                    <a:pt x="9525" y="0"/>
                  </a:moveTo>
                  <a:lnTo>
                    <a:pt x="9525" y="0"/>
                  </a:lnTo>
                  <a:lnTo>
                    <a:pt x="27135" y="0"/>
                  </a:lnTo>
                  <a:lnTo>
                    <a:pt x="27615" y="1058"/>
                  </a:lnTo>
                  <a:lnTo>
                    <a:pt x="28148" y="5057"/>
                  </a:lnTo>
                  <a:lnTo>
                    <a:pt x="31207" y="10361"/>
                  </a:lnTo>
                  <a:lnTo>
                    <a:pt x="33505" y="13257"/>
                  </a:lnTo>
                  <a:lnTo>
                    <a:pt x="33979" y="16247"/>
                  </a:lnTo>
                  <a:lnTo>
                    <a:pt x="33236" y="19298"/>
                  </a:lnTo>
                  <a:lnTo>
                    <a:pt x="30646" y="25510"/>
                  </a:lnTo>
                  <a:lnTo>
                    <a:pt x="28591" y="70047"/>
                  </a:lnTo>
                  <a:lnTo>
                    <a:pt x="27521" y="82726"/>
                  </a:lnTo>
                  <a:lnTo>
                    <a:pt x="16817" y="113660"/>
                  </a:lnTo>
                  <a:lnTo>
                    <a:pt x="12766" y="120366"/>
                  </a:lnTo>
                  <a:lnTo>
                    <a:pt x="10166" y="133294"/>
                  </a:lnTo>
                  <a:lnTo>
                    <a:pt x="9952" y="136487"/>
                  </a:lnTo>
                  <a:lnTo>
                    <a:pt x="8751" y="138617"/>
                  </a:lnTo>
                  <a:lnTo>
                    <a:pt x="6893" y="140036"/>
                  </a:lnTo>
                  <a:lnTo>
                    <a:pt x="4595" y="140982"/>
                  </a:lnTo>
                  <a:lnTo>
                    <a:pt x="3063" y="142672"/>
                  </a:lnTo>
                  <a:lnTo>
                    <a:pt x="119" y="151959"/>
                  </a:lnTo>
                  <a:lnTo>
                    <a:pt x="0" y="1143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21" name="SMARTInkShape-828"/>
            <p:cNvSpPr/>
            <p:nvPr>
              <p:custDataLst>
                <p:tags r:id="rId130"/>
              </p:custDataLst>
            </p:nvPr>
          </p:nvSpPr>
          <p:spPr>
            <a:xfrm>
              <a:off x="7648575" y="3705225"/>
              <a:ext cx="19051" cy="19051"/>
            </a:xfrm>
            <a:custGeom>
              <a:avLst/>
              <a:gdLst/>
              <a:ahLst/>
              <a:cxnLst/>
              <a:rect l="0" t="0" r="0" b="0"/>
              <a:pathLst>
                <a:path w="19051" h="19051">
                  <a:moveTo>
                    <a:pt x="0" y="0"/>
                  </a:moveTo>
                  <a:lnTo>
                    <a:pt x="0" y="0"/>
                  </a:lnTo>
                  <a:lnTo>
                    <a:pt x="9491" y="0"/>
                  </a:lnTo>
                  <a:lnTo>
                    <a:pt x="9524" y="9132"/>
                  </a:lnTo>
                  <a:lnTo>
                    <a:pt x="19050" y="19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22" name="SMARTInkShape-829"/>
            <p:cNvSpPr/>
            <p:nvPr>
              <p:custDataLst>
                <p:tags r:id="rId131"/>
              </p:custDataLst>
            </p:nvPr>
          </p:nvSpPr>
          <p:spPr>
            <a:xfrm>
              <a:off x="7496210" y="3633088"/>
              <a:ext cx="85691" cy="110234"/>
            </a:xfrm>
            <a:custGeom>
              <a:avLst/>
              <a:gdLst/>
              <a:ahLst/>
              <a:cxnLst/>
              <a:rect l="0" t="0" r="0" b="0"/>
              <a:pathLst>
                <a:path w="85691" h="110234">
                  <a:moveTo>
                    <a:pt x="28540" y="5462"/>
                  </a:moveTo>
                  <a:lnTo>
                    <a:pt x="28540" y="5462"/>
                  </a:lnTo>
                  <a:lnTo>
                    <a:pt x="36741" y="5462"/>
                  </a:lnTo>
                  <a:lnTo>
                    <a:pt x="37183" y="6520"/>
                  </a:lnTo>
                  <a:lnTo>
                    <a:pt x="38065" y="52693"/>
                  </a:lnTo>
                  <a:lnTo>
                    <a:pt x="38065" y="56000"/>
                  </a:lnTo>
                  <a:lnTo>
                    <a:pt x="35243" y="62495"/>
                  </a:lnTo>
                  <a:lnTo>
                    <a:pt x="29864" y="70232"/>
                  </a:lnTo>
                  <a:lnTo>
                    <a:pt x="28801" y="79365"/>
                  </a:lnTo>
                  <a:lnTo>
                    <a:pt x="28574" y="89421"/>
                  </a:lnTo>
                  <a:lnTo>
                    <a:pt x="22001" y="98442"/>
                  </a:lnTo>
                  <a:lnTo>
                    <a:pt x="19131" y="109715"/>
                  </a:lnTo>
                  <a:lnTo>
                    <a:pt x="4550" y="110233"/>
                  </a:lnTo>
                  <a:lnTo>
                    <a:pt x="3022" y="109176"/>
                  </a:lnTo>
                  <a:lnTo>
                    <a:pt x="2003" y="107413"/>
                  </a:lnTo>
                  <a:lnTo>
                    <a:pt x="233" y="100536"/>
                  </a:lnTo>
                  <a:lnTo>
                    <a:pt x="0" y="87571"/>
                  </a:lnTo>
                  <a:lnTo>
                    <a:pt x="2803" y="81466"/>
                  </a:lnTo>
                  <a:lnTo>
                    <a:pt x="6518" y="75225"/>
                  </a:lnTo>
                  <a:lnTo>
                    <a:pt x="8903" y="62595"/>
                  </a:lnTo>
                  <a:lnTo>
                    <a:pt x="9375" y="49909"/>
                  </a:lnTo>
                  <a:lnTo>
                    <a:pt x="12261" y="43560"/>
                  </a:lnTo>
                  <a:lnTo>
                    <a:pt x="16013" y="37211"/>
                  </a:lnTo>
                  <a:lnTo>
                    <a:pt x="19184" y="27687"/>
                  </a:lnTo>
                  <a:lnTo>
                    <a:pt x="27099" y="16869"/>
                  </a:lnTo>
                  <a:lnTo>
                    <a:pt x="28113" y="10488"/>
                  </a:lnTo>
                  <a:lnTo>
                    <a:pt x="29314" y="8813"/>
                  </a:lnTo>
                  <a:lnTo>
                    <a:pt x="31172" y="7696"/>
                  </a:lnTo>
                  <a:lnTo>
                    <a:pt x="38215" y="5756"/>
                  </a:lnTo>
                  <a:lnTo>
                    <a:pt x="42718" y="5593"/>
                  </a:lnTo>
                  <a:lnTo>
                    <a:pt x="44341" y="4491"/>
                  </a:lnTo>
                  <a:lnTo>
                    <a:pt x="45425" y="2698"/>
                  </a:lnTo>
                  <a:lnTo>
                    <a:pt x="46147" y="444"/>
                  </a:lnTo>
                  <a:lnTo>
                    <a:pt x="47685" y="0"/>
                  </a:lnTo>
                  <a:lnTo>
                    <a:pt x="56686" y="5187"/>
                  </a:lnTo>
                  <a:lnTo>
                    <a:pt x="65278" y="13639"/>
                  </a:lnTo>
                  <a:lnTo>
                    <a:pt x="66237" y="19644"/>
                  </a:lnTo>
                  <a:lnTo>
                    <a:pt x="66521" y="28126"/>
                  </a:lnTo>
                  <a:lnTo>
                    <a:pt x="69410" y="34232"/>
                  </a:lnTo>
                  <a:lnTo>
                    <a:pt x="73163" y="40474"/>
                  </a:lnTo>
                  <a:lnTo>
                    <a:pt x="75770" y="51217"/>
                  </a:lnTo>
                  <a:lnTo>
                    <a:pt x="76164" y="80183"/>
                  </a:lnTo>
                  <a:lnTo>
                    <a:pt x="85680" y="91176"/>
                  </a:lnTo>
                  <a:lnTo>
                    <a:pt x="85690" y="10071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23" name="SMARTInkShape-830"/>
            <p:cNvSpPr/>
            <p:nvPr>
              <p:custDataLst>
                <p:tags r:id="rId132"/>
              </p:custDataLst>
            </p:nvPr>
          </p:nvSpPr>
          <p:spPr>
            <a:xfrm>
              <a:off x="7019925" y="3638678"/>
              <a:ext cx="447676" cy="95088"/>
            </a:xfrm>
            <a:custGeom>
              <a:avLst/>
              <a:gdLst/>
              <a:ahLst/>
              <a:cxnLst/>
              <a:rect l="0" t="0" r="0" b="0"/>
              <a:pathLst>
                <a:path w="447676" h="95088">
                  <a:moveTo>
                    <a:pt x="0" y="28447"/>
                  </a:moveTo>
                  <a:lnTo>
                    <a:pt x="0" y="28447"/>
                  </a:lnTo>
                  <a:lnTo>
                    <a:pt x="9491" y="28447"/>
                  </a:lnTo>
                  <a:lnTo>
                    <a:pt x="9525" y="42994"/>
                  </a:lnTo>
                  <a:lnTo>
                    <a:pt x="8467" y="44495"/>
                  </a:lnTo>
                  <a:lnTo>
                    <a:pt x="6703" y="45496"/>
                  </a:lnTo>
                  <a:lnTo>
                    <a:pt x="1325" y="47101"/>
                  </a:lnTo>
                  <a:lnTo>
                    <a:pt x="588" y="50143"/>
                  </a:lnTo>
                  <a:lnTo>
                    <a:pt x="0" y="75669"/>
                  </a:lnTo>
                  <a:lnTo>
                    <a:pt x="9132" y="85194"/>
                  </a:lnTo>
                  <a:lnTo>
                    <a:pt x="9409" y="90534"/>
                  </a:lnTo>
                  <a:lnTo>
                    <a:pt x="10506" y="92064"/>
                  </a:lnTo>
                  <a:lnTo>
                    <a:pt x="12296" y="93083"/>
                  </a:lnTo>
                  <a:lnTo>
                    <a:pt x="19219" y="94853"/>
                  </a:lnTo>
                  <a:lnTo>
                    <a:pt x="27134" y="95087"/>
                  </a:lnTo>
                  <a:lnTo>
                    <a:pt x="27614" y="94040"/>
                  </a:lnTo>
                  <a:lnTo>
                    <a:pt x="28148" y="90055"/>
                  </a:lnTo>
                  <a:lnTo>
                    <a:pt x="29349" y="88569"/>
                  </a:lnTo>
                  <a:lnTo>
                    <a:pt x="33505" y="86918"/>
                  </a:lnTo>
                  <a:lnTo>
                    <a:pt x="41795" y="85988"/>
                  </a:lnTo>
                  <a:lnTo>
                    <a:pt x="43739" y="84800"/>
                  </a:lnTo>
                  <a:lnTo>
                    <a:pt x="45034" y="82949"/>
                  </a:lnTo>
                  <a:lnTo>
                    <a:pt x="45899" y="80657"/>
                  </a:lnTo>
                  <a:lnTo>
                    <a:pt x="47532" y="79128"/>
                  </a:lnTo>
                  <a:lnTo>
                    <a:pt x="57758" y="73854"/>
                  </a:lnTo>
                  <a:lnTo>
                    <a:pt x="60730" y="71418"/>
                  </a:lnTo>
                  <a:lnTo>
                    <a:pt x="64033" y="65890"/>
                  </a:lnTo>
                  <a:lnTo>
                    <a:pt x="64914" y="62934"/>
                  </a:lnTo>
                  <a:lnTo>
                    <a:pt x="66560" y="60963"/>
                  </a:lnTo>
                  <a:lnTo>
                    <a:pt x="71210" y="58773"/>
                  </a:lnTo>
                  <a:lnTo>
                    <a:pt x="72874" y="57131"/>
                  </a:lnTo>
                  <a:lnTo>
                    <a:pt x="74722" y="52485"/>
                  </a:lnTo>
                  <a:lnTo>
                    <a:pt x="76197" y="20684"/>
                  </a:lnTo>
                  <a:lnTo>
                    <a:pt x="71143" y="14388"/>
                  </a:lnTo>
                  <a:lnTo>
                    <a:pt x="65839" y="11615"/>
                  </a:lnTo>
                  <a:lnTo>
                    <a:pt x="52602" y="9527"/>
                  </a:lnTo>
                  <a:lnTo>
                    <a:pt x="47015" y="12277"/>
                  </a:lnTo>
                  <a:lnTo>
                    <a:pt x="41004" y="15968"/>
                  </a:lnTo>
                  <a:lnTo>
                    <a:pt x="31669" y="19105"/>
                  </a:lnTo>
                  <a:lnTo>
                    <a:pt x="14548" y="33077"/>
                  </a:lnTo>
                  <a:lnTo>
                    <a:pt x="11757" y="38619"/>
                  </a:lnTo>
                  <a:lnTo>
                    <a:pt x="9613" y="56851"/>
                  </a:lnTo>
                  <a:lnTo>
                    <a:pt x="9563" y="61532"/>
                  </a:lnTo>
                  <a:lnTo>
                    <a:pt x="10609" y="63204"/>
                  </a:lnTo>
                  <a:lnTo>
                    <a:pt x="12364" y="64318"/>
                  </a:lnTo>
                  <a:lnTo>
                    <a:pt x="14594" y="65061"/>
                  </a:lnTo>
                  <a:lnTo>
                    <a:pt x="26860" y="74617"/>
                  </a:lnTo>
                  <a:lnTo>
                    <a:pt x="33123" y="75641"/>
                  </a:lnTo>
                  <a:lnTo>
                    <a:pt x="79377" y="76071"/>
                  </a:lnTo>
                  <a:lnTo>
                    <a:pt x="85726" y="73249"/>
                  </a:lnTo>
                  <a:lnTo>
                    <a:pt x="92075" y="69526"/>
                  </a:lnTo>
                  <a:lnTo>
                    <a:pt x="104775" y="67136"/>
                  </a:lnTo>
                  <a:lnTo>
                    <a:pt x="107950" y="66940"/>
                  </a:lnTo>
                  <a:lnTo>
                    <a:pt x="114300" y="63899"/>
                  </a:lnTo>
                  <a:lnTo>
                    <a:pt x="117475" y="61607"/>
                  </a:lnTo>
                  <a:lnTo>
                    <a:pt x="121003" y="56238"/>
                  </a:lnTo>
                  <a:lnTo>
                    <a:pt x="121944" y="53324"/>
                  </a:lnTo>
                  <a:lnTo>
                    <a:pt x="123629" y="51382"/>
                  </a:lnTo>
                  <a:lnTo>
                    <a:pt x="142756" y="37898"/>
                  </a:lnTo>
                  <a:lnTo>
                    <a:pt x="147409" y="33353"/>
                  </a:lnTo>
                  <a:lnTo>
                    <a:pt x="150182" y="27805"/>
                  </a:lnTo>
                  <a:lnTo>
                    <a:pt x="150922" y="24844"/>
                  </a:lnTo>
                  <a:lnTo>
                    <a:pt x="152473" y="22870"/>
                  </a:lnTo>
                  <a:lnTo>
                    <a:pt x="171323" y="9518"/>
                  </a:lnTo>
                  <a:lnTo>
                    <a:pt x="209540" y="9397"/>
                  </a:lnTo>
                  <a:lnTo>
                    <a:pt x="195085" y="9397"/>
                  </a:lnTo>
                  <a:lnTo>
                    <a:pt x="189716" y="12219"/>
                  </a:lnTo>
                  <a:lnTo>
                    <a:pt x="166831" y="33077"/>
                  </a:lnTo>
                  <a:lnTo>
                    <a:pt x="164105" y="38619"/>
                  </a:lnTo>
                  <a:lnTo>
                    <a:pt x="160951" y="54755"/>
                  </a:lnTo>
                  <a:lnTo>
                    <a:pt x="156906" y="60600"/>
                  </a:lnTo>
                  <a:lnTo>
                    <a:pt x="156463" y="62583"/>
                  </a:lnTo>
                  <a:lnTo>
                    <a:pt x="157225" y="63904"/>
                  </a:lnTo>
                  <a:lnTo>
                    <a:pt x="158791" y="64785"/>
                  </a:lnTo>
                  <a:lnTo>
                    <a:pt x="159836" y="66431"/>
                  </a:lnTo>
                  <a:lnTo>
                    <a:pt x="161650" y="74593"/>
                  </a:lnTo>
                  <a:lnTo>
                    <a:pt x="162799" y="75086"/>
                  </a:lnTo>
                  <a:lnTo>
                    <a:pt x="166900" y="75634"/>
                  </a:lnTo>
                  <a:lnTo>
                    <a:pt x="168417" y="76838"/>
                  </a:lnTo>
                  <a:lnTo>
                    <a:pt x="170102" y="80998"/>
                  </a:lnTo>
                  <a:lnTo>
                    <a:pt x="171610" y="82531"/>
                  </a:lnTo>
                  <a:lnTo>
                    <a:pt x="176107" y="84235"/>
                  </a:lnTo>
                  <a:lnTo>
                    <a:pt x="203239" y="85562"/>
                  </a:lnTo>
                  <a:lnTo>
                    <a:pt x="209568" y="82759"/>
                  </a:lnTo>
                  <a:lnTo>
                    <a:pt x="215907" y="79044"/>
                  </a:lnTo>
                  <a:lnTo>
                    <a:pt x="225427" y="75894"/>
                  </a:lnTo>
                  <a:lnTo>
                    <a:pt x="236008" y="69787"/>
                  </a:lnTo>
                  <a:lnTo>
                    <a:pt x="251022" y="66449"/>
                  </a:lnTo>
                  <a:lnTo>
                    <a:pt x="266112" y="59197"/>
                  </a:lnTo>
                  <a:lnTo>
                    <a:pt x="269483" y="58473"/>
                  </a:lnTo>
                  <a:lnTo>
                    <a:pt x="309203" y="38083"/>
                  </a:lnTo>
                  <a:lnTo>
                    <a:pt x="310910" y="35929"/>
                  </a:lnTo>
                  <a:lnTo>
                    <a:pt x="312048" y="33435"/>
                  </a:lnTo>
                  <a:lnTo>
                    <a:pt x="313865" y="31773"/>
                  </a:lnTo>
                  <a:lnTo>
                    <a:pt x="318707" y="29925"/>
                  </a:lnTo>
                  <a:lnTo>
                    <a:pt x="347826" y="28448"/>
                  </a:lnTo>
                  <a:lnTo>
                    <a:pt x="349359" y="29506"/>
                  </a:lnTo>
                  <a:lnTo>
                    <a:pt x="350382" y="31270"/>
                  </a:lnTo>
                  <a:lnTo>
                    <a:pt x="352157" y="38148"/>
                  </a:lnTo>
                  <a:lnTo>
                    <a:pt x="352425" y="71084"/>
                  </a:lnTo>
                  <a:lnTo>
                    <a:pt x="351367" y="72747"/>
                  </a:lnTo>
                  <a:lnTo>
                    <a:pt x="349603" y="73855"/>
                  </a:lnTo>
                  <a:lnTo>
                    <a:pt x="344224" y="75634"/>
                  </a:lnTo>
                  <a:lnTo>
                    <a:pt x="343488" y="78699"/>
                  </a:lnTo>
                  <a:lnTo>
                    <a:pt x="343015" y="84235"/>
                  </a:lnTo>
                  <a:lnTo>
                    <a:pt x="341919" y="84689"/>
                  </a:lnTo>
                  <a:lnTo>
                    <a:pt x="333492" y="85586"/>
                  </a:lnTo>
                  <a:lnTo>
                    <a:pt x="333376" y="67987"/>
                  </a:lnTo>
                  <a:lnTo>
                    <a:pt x="339922" y="59227"/>
                  </a:lnTo>
                  <a:lnTo>
                    <a:pt x="343076" y="50384"/>
                  </a:lnTo>
                  <a:lnTo>
                    <a:pt x="349184" y="41062"/>
                  </a:lnTo>
                  <a:lnTo>
                    <a:pt x="350985" y="34759"/>
                  </a:lnTo>
                  <a:lnTo>
                    <a:pt x="352523" y="32655"/>
                  </a:lnTo>
                  <a:lnTo>
                    <a:pt x="354607" y="31252"/>
                  </a:lnTo>
                  <a:lnTo>
                    <a:pt x="357054" y="30317"/>
                  </a:lnTo>
                  <a:lnTo>
                    <a:pt x="358687" y="28635"/>
                  </a:lnTo>
                  <a:lnTo>
                    <a:pt x="360500" y="23945"/>
                  </a:lnTo>
                  <a:lnTo>
                    <a:pt x="362042" y="22270"/>
                  </a:lnTo>
                  <a:lnTo>
                    <a:pt x="379246" y="10852"/>
                  </a:lnTo>
                  <a:lnTo>
                    <a:pt x="388258" y="3138"/>
                  </a:lnTo>
                  <a:lnTo>
                    <a:pt x="397143" y="840"/>
                  </a:lnTo>
                  <a:lnTo>
                    <a:pt x="407729" y="0"/>
                  </a:lnTo>
                  <a:lnTo>
                    <a:pt x="417614" y="8084"/>
                  </a:lnTo>
                  <a:lnTo>
                    <a:pt x="423717" y="9008"/>
                  </a:lnTo>
                  <a:lnTo>
                    <a:pt x="425352" y="10196"/>
                  </a:lnTo>
                  <a:lnTo>
                    <a:pt x="426443" y="12046"/>
                  </a:lnTo>
                  <a:lnTo>
                    <a:pt x="427170" y="14338"/>
                  </a:lnTo>
                  <a:lnTo>
                    <a:pt x="428713" y="15866"/>
                  </a:lnTo>
                  <a:lnTo>
                    <a:pt x="433250" y="17564"/>
                  </a:lnTo>
                  <a:lnTo>
                    <a:pt x="434884" y="19075"/>
                  </a:lnTo>
                  <a:lnTo>
                    <a:pt x="436698" y="23576"/>
                  </a:lnTo>
                  <a:lnTo>
                    <a:pt x="438112" y="42509"/>
                  </a:lnTo>
                  <a:lnTo>
                    <a:pt x="439182" y="44172"/>
                  </a:lnTo>
                  <a:lnTo>
                    <a:pt x="440955" y="45280"/>
                  </a:lnTo>
                  <a:lnTo>
                    <a:pt x="443195" y="46020"/>
                  </a:lnTo>
                  <a:lnTo>
                    <a:pt x="443630" y="47570"/>
                  </a:lnTo>
                  <a:lnTo>
                    <a:pt x="441291" y="52116"/>
                  </a:lnTo>
                  <a:lnTo>
                    <a:pt x="441303" y="53751"/>
                  </a:lnTo>
                  <a:lnTo>
                    <a:pt x="442369" y="54842"/>
                  </a:lnTo>
                  <a:lnTo>
                    <a:pt x="444137" y="55568"/>
                  </a:lnTo>
                  <a:lnTo>
                    <a:pt x="444258" y="57111"/>
                  </a:lnTo>
                  <a:lnTo>
                    <a:pt x="438154" y="66542"/>
                  </a:lnTo>
                  <a:lnTo>
                    <a:pt x="438153" y="66544"/>
                  </a:lnTo>
                  <a:lnTo>
                    <a:pt x="443207" y="66546"/>
                  </a:lnTo>
                  <a:lnTo>
                    <a:pt x="444697" y="65488"/>
                  </a:lnTo>
                  <a:lnTo>
                    <a:pt x="445690" y="63724"/>
                  </a:lnTo>
                  <a:lnTo>
                    <a:pt x="447675" y="5702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24" name="SMARTInkShape-831"/>
            <p:cNvSpPr/>
            <p:nvPr>
              <p:custDataLst>
                <p:tags r:id="rId133"/>
              </p:custDataLst>
            </p:nvPr>
          </p:nvSpPr>
          <p:spPr>
            <a:xfrm>
              <a:off x="6858393" y="3638954"/>
              <a:ext cx="104347" cy="94847"/>
            </a:xfrm>
            <a:custGeom>
              <a:avLst/>
              <a:gdLst/>
              <a:ahLst/>
              <a:cxnLst/>
              <a:rect l="0" t="0" r="0" b="0"/>
              <a:pathLst>
                <a:path w="104347" h="94847">
                  <a:moveTo>
                    <a:pt x="9132" y="94846"/>
                  </a:moveTo>
                  <a:lnTo>
                    <a:pt x="9132" y="94846"/>
                  </a:lnTo>
                  <a:lnTo>
                    <a:pt x="9132" y="89789"/>
                  </a:lnTo>
                  <a:lnTo>
                    <a:pt x="195" y="57261"/>
                  </a:lnTo>
                  <a:lnTo>
                    <a:pt x="0" y="53914"/>
                  </a:lnTo>
                  <a:lnTo>
                    <a:pt x="927" y="51683"/>
                  </a:lnTo>
                  <a:lnTo>
                    <a:pt x="2604" y="50196"/>
                  </a:lnTo>
                  <a:lnTo>
                    <a:pt x="4780" y="49204"/>
                  </a:lnTo>
                  <a:lnTo>
                    <a:pt x="6231" y="47485"/>
                  </a:lnTo>
                  <a:lnTo>
                    <a:pt x="7842" y="42752"/>
                  </a:lnTo>
                  <a:lnTo>
                    <a:pt x="9936" y="31090"/>
                  </a:lnTo>
                  <a:lnTo>
                    <a:pt x="14075" y="24882"/>
                  </a:lnTo>
                  <a:lnTo>
                    <a:pt x="19443" y="21418"/>
                  </a:lnTo>
                  <a:lnTo>
                    <a:pt x="22355" y="20494"/>
                  </a:lnTo>
                  <a:lnTo>
                    <a:pt x="24298" y="18820"/>
                  </a:lnTo>
                  <a:lnTo>
                    <a:pt x="26456" y="14137"/>
                  </a:lnTo>
                  <a:lnTo>
                    <a:pt x="28089" y="12465"/>
                  </a:lnTo>
                  <a:lnTo>
                    <a:pt x="32727" y="10607"/>
                  </a:lnTo>
                  <a:lnTo>
                    <a:pt x="41287" y="9561"/>
                  </a:lnTo>
                  <a:lnTo>
                    <a:pt x="43269" y="8356"/>
                  </a:lnTo>
                  <a:lnTo>
                    <a:pt x="44590" y="6494"/>
                  </a:lnTo>
                  <a:lnTo>
                    <a:pt x="45471" y="4195"/>
                  </a:lnTo>
                  <a:lnTo>
                    <a:pt x="47117" y="2662"/>
                  </a:lnTo>
                  <a:lnTo>
                    <a:pt x="51767" y="959"/>
                  </a:lnTo>
                  <a:lnTo>
                    <a:pt x="60335" y="0"/>
                  </a:lnTo>
                  <a:lnTo>
                    <a:pt x="66461" y="2598"/>
                  </a:lnTo>
                  <a:lnTo>
                    <a:pt x="72711" y="6222"/>
                  </a:lnTo>
                  <a:lnTo>
                    <a:pt x="83461" y="8739"/>
                  </a:lnTo>
                  <a:lnTo>
                    <a:pt x="93369" y="17288"/>
                  </a:lnTo>
                  <a:lnTo>
                    <a:pt x="94196" y="20865"/>
                  </a:lnTo>
                  <a:lnTo>
                    <a:pt x="94416" y="23300"/>
                  </a:lnTo>
                  <a:lnTo>
                    <a:pt x="97483" y="28829"/>
                  </a:lnTo>
                  <a:lnTo>
                    <a:pt x="103019" y="35945"/>
                  </a:lnTo>
                  <a:lnTo>
                    <a:pt x="104262" y="45744"/>
                  </a:lnTo>
                  <a:lnTo>
                    <a:pt x="104346" y="51840"/>
                  </a:lnTo>
                  <a:lnTo>
                    <a:pt x="101544" y="57388"/>
                  </a:lnTo>
                  <a:lnTo>
                    <a:pt x="86691" y="74426"/>
                  </a:lnTo>
                  <a:lnTo>
                    <a:pt x="80678" y="75390"/>
                  </a:lnTo>
                  <a:lnTo>
                    <a:pt x="79054" y="76584"/>
                  </a:lnTo>
                  <a:lnTo>
                    <a:pt x="77250" y="80732"/>
                  </a:lnTo>
                  <a:lnTo>
                    <a:pt x="75712" y="82262"/>
                  </a:lnTo>
                  <a:lnTo>
                    <a:pt x="71179" y="83961"/>
                  </a:lnTo>
                  <a:lnTo>
                    <a:pt x="39161" y="85321"/>
                  </a:lnTo>
                  <a:lnTo>
                    <a:pt x="38676" y="84263"/>
                  </a:lnTo>
                  <a:lnTo>
                    <a:pt x="37707" y="7579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25" name="SMARTInkShape-832"/>
            <p:cNvSpPr/>
            <p:nvPr>
              <p:custDataLst>
                <p:tags r:id="rId134"/>
              </p:custDataLst>
            </p:nvPr>
          </p:nvSpPr>
          <p:spPr>
            <a:xfrm>
              <a:off x="6248400" y="3762375"/>
              <a:ext cx="133351" cy="75808"/>
            </a:xfrm>
            <a:custGeom>
              <a:avLst/>
              <a:gdLst/>
              <a:ahLst/>
              <a:cxnLst/>
              <a:rect l="0" t="0" r="0" b="0"/>
              <a:pathLst>
                <a:path w="133351" h="75808">
                  <a:moveTo>
                    <a:pt x="0" y="66675"/>
                  </a:moveTo>
                  <a:lnTo>
                    <a:pt x="0" y="66675"/>
                  </a:lnTo>
                  <a:lnTo>
                    <a:pt x="0" y="75807"/>
                  </a:lnTo>
                  <a:lnTo>
                    <a:pt x="7604" y="69577"/>
                  </a:lnTo>
                  <a:lnTo>
                    <a:pt x="16246" y="67535"/>
                  </a:lnTo>
                  <a:lnTo>
                    <a:pt x="22390" y="67058"/>
                  </a:lnTo>
                  <a:lnTo>
                    <a:pt x="28648" y="64023"/>
                  </a:lnTo>
                  <a:lnTo>
                    <a:pt x="44460" y="51509"/>
                  </a:lnTo>
                  <a:lnTo>
                    <a:pt x="57152" y="45570"/>
                  </a:lnTo>
                  <a:lnTo>
                    <a:pt x="82550" y="23203"/>
                  </a:lnTo>
                  <a:lnTo>
                    <a:pt x="112314" y="8932"/>
                  </a:lnTo>
                  <a:lnTo>
                    <a:pt x="119767" y="3970"/>
                  </a:lnTo>
                  <a:lnTo>
                    <a:pt x="1333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26" name="SMARTInkShape-833"/>
            <p:cNvSpPr/>
            <p:nvPr>
              <p:custDataLst>
                <p:tags r:id="rId135"/>
              </p:custDataLst>
            </p:nvPr>
          </p:nvSpPr>
          <p:spPr>
            <a:xfrm>
              <a:off x="6543675" y="3486184"/>
              <a:ext cx="228601" cy="257103"/>
            </a:xfrm>
            <a:custGeom>
              <a:avLst/>
              <a:gdLst/>
              <a:ahLst/>
              <a:cxnLst/>
              <a:rect l="0" t="0" r="0" b="0"/>
              <a:pathLst>
                <a:path w="228601" h="257103">
                  <a:moveTo>
                    <a:pt x="28575" y="57116"/>
                  </a:moveTo>
                  <a:lnTo>
                    <a:pt x="28575" y="57116"/>
                  </a:lnTo>
                  <a:lnTo>
                    <a:pt x="9525" y="57116"/>
                  </a:lnTo>
                  <a:lnTo>
                    <a:pt x="9525" y="66631"/>
                  </a:lnTo>
                  <a:lnTo>
                    <a:pt x="9525" y="58439"/>
                  </a:lnTo>
                  <a:lnTo>
                    <a:pt x="8467" y="57998"/>
                  </a:lnTo>
                  <a:lnTo>
                    <a:pt x="10" y="57116"/>
                  </a:lnTo>
                  <a:lnTo>
                    <a:pt x="0" y="38066"/>
                  </a:lnTo>
                  <a:lnTo>
                    <a:pt x="0" y="47198"/>
                  </a:lnTo>
                  <a:lnTo>
                    <a:pt x="9132" y="56714"/>
                  </a:lnTo>
                  <a:lnTo>
                    <a:pt x="9409" y="62053"/>
                  </a:lnTo>
                  <a:lnTo>
                    <a:pt x="10506" y="63583"/>
                  </a:lnTo>
                  <a:lnTo>
                    <a:pt x="12296" y="64602"/>
                  </a:lnTo>
                  <a:lnTo>
                    <a:pt x="14547" y="65281"/>
                  </a:lnTo>
                  <a:lnTo>
                    <a:pt x="16048" y="66793"/>
                  </a:lnTo>
                  <a:lnTo>
                    <a:pt x="21279" y="76823"/>
                  </a:lnTo>
                  <a:lnTo>
                    <a:pt x="25333" y="82808"/>
                  </a:lnTo>
                  <a:lnTo>
                    <a:pt x="28673" y="92127"/>
                  </a:lnTo>
                  <a:lnTo>
                    <a:pt x="34837" y="101592"/>
                  </a:lnTo>
                  <a:lnTo>
                    <a:pt x="38192" y="111098"/>
                  </a:lnTo>
                  <a:lnTo>
                    <a:pt x="53203" y="131200"/>
                  </a:lnTo>
                  <a:lnTo>
                    <a:pt x="59193" y="150380"/>
                  </a:lnTo>
                  <a:lnTo>
                    <a:pt x="72236" y="169037"/>
                  </a:lnTo>
                  <a:lnTo>
                    <a:pt x="78239" y="188429"/>
                  </a:lnTo>
                  <a:lnTo>
                    <a:pt x="92607" y="209337"/>
                  </a:lnTo>
                  <a:lnTo>
                    <a:pt x="95133" y="215787"/>
                  </a:lnTo>
                  <a:lnTo>
                    <a:pt x="99784" y="222181"/>
                  </a:lnTo>
                  <a:lnTo>
                    <a:pt x="105379" y="225728"/>
                  </a:lnTo>
                  <a:lnTo>
                    <a:pt x="108352" y="226674"/>
                  </a:lnTo>
                  <a:lnTo>
                    <a:pt x="110335" y="228363"/>
                  </a:lnTo>
                  <a:lnTo>
                    <a:pt x="122347" y="245851"/>
                  </a:lnTo>
                  <a:lnTo>
                    <a:pt x="123387" y="252149"/>
                  </a:lnTo>
                  <a:lnTo>
                    <a:pt x="124592" y="253813"/>
                  </a:lnTo>
                  <a:lnTo>
                    <a:pt x="126452" y="254923"/>
                  </a:lnTo>
                  <a:lnTo>
                    <a:pt x="132946" y="257011"/>
                  </a:lnTo>
                  <a:lnTo>
                    <a:pt x="138287" y="257102"/>
                  </a:lnTo>
                  <a:lnTo>
                    <a:pt x="139815" y="256057"/>
                  </a:lnTo>
                  <a:lnTo>
                    <a:pt x="140836" y="254302"/>
                  </a:lnTo>
                  <a:lnTo>
                    <a:pt x="142607" y="247438"/>
                  </a:lnTo>
                  <a:lnTo>
                    <a:pt x="142756" y="242951"/>
                  </a:lnTo>
                  <a:lnTo>
                    <a:pt x="143855" y="241331"/>
                  </a:lnTo>
                  <a:lnTo>
                    <a:pt x="145645" y="240251"/>
                  </a:lnTo>
                  <a:lnTo>
                    <a:pt x="147897" y="239531"/>
                  </a:lnTo>
                  <a:lnTo>
                    <a:pt x="149398" y="237993"/>
                  </a:lnTo>
                  <a:lnTo>
                    <a:pt x="151066" y="233461"/>
                  </a:lnTo>
                  <a:lnTo>
                    <a:pt x="153451" y="193634"/>
                  </a:lnTo>
                  <a:lnTo>
                    <a:pt x="159938" y="180939"/>
                  </a:lnTo>
                  <a:lnTo>
                    <a:pt x="161902" y="135695"/>
                  </a:lnTo>
                  <a:lnTo>
                    <a:pt x="161922" y="112449"/>
                  </a:lnTo>
                  <a:lnTo>
                    <a:pt x="164746" y="105345"/>
                  </a:lnTo>
                  <a:lnTo>
                    <a:pt x="168470" y="98660"/>
                  </a:lnTo>
                  <a:lnTo>
                    <a:pt x="170862" y="85744"/>
                  </a:lnTo>
                  <a:lnTo>
                    <a:pt x="171450" y="39938"/>
                  </a:lnTo>
                  <a:lnTo>
                    <a:pt x="179650" y="30029"/>
                  </a:lnTo>
                  <a:lnTo>
                    <a:pt x="180859" y="20471"/>
                  </a:lnTo>
                  <a:lnTo>
                    <a:pt x="180965" y="10942"/>
                  </a:lnTo>
                  <a:lnTo>
                    <a:pt x="182026" y="10459"/>
                  </a:lnTo>
                  <a:lnTo>
                    <a:pt x="189175" y="9619"/>
                  </a:lnTo>
                  <a:lnTo>
                    <a:pt x="189911" y="6726"/>
                  </a:lnTo>
                  <a:lnTo>
                    <a:pt x="190384" y="1301"/>
                  </a:lnTo>
                  <a:lnTo>
                    <a:pt x="193271" y="559"/>
                  </a:lnTo>
                  <a:lnTo>
                    <a:pt x="204686" y="0"/>
                  </a:lnTo>
                  <a:lnTo>
                    <a:pt x="210210" y="2803"/>
                  </a:lnTo>
                  <a:lnTo>
                    <a:pt x="217324" y="8170"/>
                  </a:lnTo>
                  <a:lnTo>
                    <a:pt x="218298" y="11726"/>
                  </a:lnTo>
                  <a:lnTo>
                    <a:pt x="218557" y="14156"/>
                  </a:lnTo>
                  <a:lnTo>
                    <a:pt x="221667" y="19678"/>
                  </a:lnTo>
                  <a:lnTo>
                    <a:pt x="228600" y="2854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440" name="SMARTInkShape-Group142"/>
          <p:cNvGrpSpPr/>
          <p:nvPr/>
        </p:nvGrpSpPr>
        <p:grpSpPr>
          <a:xfrm>
            <a:off x="2419350" y="4171999"/>
            <a:ext cx="1743076" cy="361902"/>
            <a:chOff x="2419350" y="4171999"/>
            <a:chExt cx="1743076" cy="361902"/>
          </a:xfrm>
        </p:grpSpPr>
        <p:sp>
          <p:nvSpPr>
            <p:cNvPr id="16428" name="SMARTInkShape-834"/>
            <p:cNvSpPr/>
            <p:nvPr>
              <p:custDataLst>
                <p:tags r:id="rId111"/>
              </p:custDataLst>
            </p:nvPr>
          </p:nvSpPr>
          <p:spPr>
            <a:xfrm>
              <a:off x="4124325" y="4400550"/>
              <a:ext cx="38101" cy="28576"/>
            </a:xfrm>
            <a:custGeom>
              <a:avLst/>
              <a:gdLst/>
              <a:ahLst/>
              <a:cxnLst/>
              <a:rect l="0" t="0" r="0" b="0"/>
              <a:pathLst>
                <a:path w="38101" h="28576">
                  <a:moveTo>
                    <a:pt x="38100" y="0"/>
                  </a:moveTo>
                  <a:lnTo>
                    <a:pt x="38100" y="0"/>
                  </a:lnTo>
                  <a:lnTo>
                    <a:pt x="38100" y="17610"/>
                  </a:lnTo>
                  <a:lnTo>
                    <a:pt x="37042" y="18090"/>
                  </a:lnTo>
                  <a:lnTo>
                    <a:pt x="24843" y="18923"/>
                  </a:lnTo>
                  <a:lnTo>
                    <a:pt x="22912" y="20024"/>
                  </a:lnTo>
                  <a:lnTo>
                    <a:pt x="21625" y="21816"/>
                  </a:lnTo>
                  <a:lnTo>
                    <a:pt x="20767" y="24069"/>
                  </a:lnTo>
                  <a:lnTo>
                    <a:pt x="19136" y="25571"/>
                  </a:lnTo>
                  <a:lnTo>
                    <a:pt x="14502" y="27240"/>
                  </a:lnTo>
                  <a:lnTo>
                    <a:pt x="0" y="285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29" name="SMARTInkShape-835"/>
            <p:cNvSpPr/>
            <p:nvPr>
              <p:custDataLst>
                <p:tags r:id="rId112"/>
              </p:custDataLst>
            </p:nvPr>
          </p:nvSpPr>
          <p:spPr>
            <a:xfrm>
              <a:off x="3981450" y="4172080"/>
              <a:ext cx="161922" cy="209421"/>
            </a:xfrm>
            <a:custGeom>
              <a:avLst/>
              <a:gdLst/>
              <a:ahLst/>
              <a:cxnLst/>
              <a:rect l="0" t="0" r="0" b="0"/>
              <a:pathLst>
                <a:path w="161922" h="209421">
                  <a:moveTo>
                    <a:pt x="9525" y="85595"/>
                  </a:moveTo>
                  <a:lnTo>
                    <a:pt x="9525" y="85595"/>
                  </a:lnTo>
                  <a:lnTo>
                    <a:pt x="9525" y="130316"/>
                  </a:lnTo>
                  <a:lnTo>
                    <a:pt x="9525" y="177436"/>
                  </a:lnTo>
                  <a:lnTo>
                    <a:pt x="9525" y="178572"/>
                  </a:lnTo>
                  <a:lnTo>
                    <a:pt x="17064" y="190907"/>
                  </a:lnTo>
                  <a:lnTo>
                    <a:pt x="18657" y="198120"/>
                  </a:lnTo>
                  <a:lnTo>
                    <a:pt x="23990" y="204425"/>
                  </a:lnTo>
                  <a:lnTo>
                    <a:pt x="29359" y="207200"/>
                  </a:lnTo>
                  <a:lnTo>
                    <a:pt x="46150" y="209382"/>
                  </a:lnTo>
                  <a:lnTo>
                    <a:pt x="61776" y="209420"/>
                  </a:lnTo>
                  <a:lnTo>
                    <a:pt x="63409" y="208361"/>
                  </a:lnTo>
                  <a:lnTo>
                    <a:pt x="64498" y="206597"/>
                  </a:lnTo>
                  <a:lnTo>
                    <a:pt x="65224" y="204363"/>
                  </a:lnTo>
                  <a:lnTo>
                    <a:pt x="66766" y="202874"/>
                  </a:lnTo>
                  <a:lnTo>
                    <a:pt x="76845" y="197661"/>
                  </a:lnTo>
                  <a:lnTo>
                    <a:pt x="99760" y="176307"/>
                  </a:lnTo>
                  <a:lnTo>
                    <a:pt x="130198" y="130087"/>
                  </a:lnTo>
                  <a:lnTo>
                    <a:pt x="138649" y="117240"/>
                  </a:lnTo>
                  <a:lnTo>
                    <a:pt x="144863" y="97294"/>
                  </a:lnTo>
                  <a:lnTo>
                    <a:pt x="157954" y="72986"/>
                  </a:lnTo>
                  <a:lnTo>
                    <a:pt x="161402" y="54275"/>
                  </a:lnTo>
                  <a:lnTo>
                    <a:pt x="161921" y="15472"/>
                  </a:lnTo>
                  <a:lnTo>
                    <a:pt x="160864" y="13446"/>
                  </a:lnTo>
                  <a:lnTo>
                    <a:pt x="159101" y="12096"/>
                  </a:lnTo>
                  <a:lnTo>
                    <a:pt x="154320" y="9537"/>
                  </a:lnTo>
                  <a:lnTo>
                    <a:pt x="145678" y="3205"/>
                  </a:lnTo>
                  <a:lnTo>
                    <a:pt x="136415" y="858"/>
                  </a:lnTo>
                  <a:lnTo>
                    <a:pt x="120635" y="0"/>
                  </a:lnTo>
                  <a:lnTo>
                    <a:pt x="89782" y="9578"/>
                  </a:lnTo>
                  <a:lnTo>
                    <a:pt x="69927" y="25565"/>
                  </a:lnTo>
                  <a:lnTo>
                    <a:pt x="41277" y="54911"/>
                  </a:lnTo>
                  <a:lnTo>
                    <a:pt x="23283" y="82596"/>
                  </a:lnTo>
                  <a:lnTo>
                    <a:pt x="9460" y="129936"/>
                  </a:lnTo>
                  <a:lnTo>
                    <a:pt x="2182" y="152876"/>
                  </a:lnTo>
                  <a:lnTo>
                    <a:pt x="0" y="19037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30" name="SMARTInkShape-836"/>
            <p:cNvSpPr/>
            <p:nvPr>
              <p:custDataLst>
                <p:tags r:id="rId113"/>
              </p:custDataLst>
            </p:nvPr>
          </p:nvSpPr>
          <p:spPr>
            <a:xfrm>
              <a:off x="3752966" y="4343400"/>
              <a:ext cx="142760" cy="38101"/>
            </a:xfrm>
            <a:custGeom>
              <a:avLst/>
              <a:gdLst/>
              <a:ahLst/>
              <a:cxnLst/>
              <a:rect l="0" t="0" r="0" b="0"/>
              <a:pathLst>
                <a:path w="142760" h="38101">
                  <a:moveTo>
                    <a:pt x="9409" y="28575"/>
                  </a:moveTo>
                  <a:lnTo>
                    <a:pt x="9409" y="28575"/>
                  </a:lnTo>
                  <a:lnTo>
                    <a:pt x="0" y="37983"/>
                  </a:lnTo>
                  <a:lnTo>
                    <a:pt x="41198" y="38100"/>
                  </a:lnTo>
                  <a:lnTo>
                    <a:pt x="47526" y="35278"/>
                  </a:lnTo>
                  <a:lnTo>
                    <a:pt x="53866" y="31554"/>
                  </a:lnTo>
                  <a:lnTo>
                    <a:pt x="63386" y="28399"/>
                  </a:lnTo>
                  <a:lnTo>
                    <a:pt x="73968" y="22290"/>
                  </a:lnTo>
                  <a:lnTo>
                    <a:pt x="100601" y="18276"/>
                  </a:lnTo>
                  <a:lnTo>
                    <a:pt x="114010" y="11567"/>
                  </a:lnTo>
                  <a:lnTo>
                    <a:pt x="142759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31" name="SMARTInkShape-837"/>
            <p:cNvSpPr/>
            <p:nvPr>
              <p:custDataLst>
                <p:tags r:id="rId114"/>
              </p:custDataLst>
            </p:nvPr>
          </p:nvSpPr>
          <p:spPr>
            <a:xfrm>
              <a:off x="3705225" y="4276725"/>
              <a:ext cx="122340" cy="38101"/>
            </a:xfrm>
            <a:custGeom>
              <a:avLst/>
              <a:gdLst/>
              <a:ahLst/>
              <a:cxnLst/>
              <a:rect l="0" t="0" r="0" b="0"/>
              <a:pathLst>
                <a:path w="122340" h="38101">
                  <a:moveTo>
                    <a:pt x="0" y="19050"/>
                  </a:moveTo>
                  <a:lnTo>
                    <a:pt x="0" y="19050"/>
                  </a:lnTo>
                  <a:lnTo>
                    <a:pt x="8201" y="19050"/>
                  </a:lnTo>
                  <a:lnTo>
                    <a:pt x="8642" y="17992"/>
                  </a:lnTo>
                  <a:lnTo>
                    <a:pt x="9491" y="9918"/>
                  </a:lnTo>
                  <a:lnTo>
                    <a:pt x="25769" y="8490"/>
                  </a:lnTo>
                  <a:lnTo>
                    <a:pt x="36267" y="1327"/>
                  </a:lnTo>
                  <a:lnTo>
                    <a:pt x="45342" y="262"/>
                  </a:lnTo>
                  <a:lnTo>
                    <a:pt x="92958" y="0"/>
                  </a:lnTo>
                  <a:lnTo>
                    <a:pt x="98818" y="0"/>
                  </a:lnTo>
                  <a:lnTo>
                    <a:pt x="104949" y="2822"/>
                  </a:lnTo>
                  <a:lnTo>
                    <a:pt x="122339" y="17610"/>
                  </a:lnTo>
                  <a:lnTo>
                    <a:pt x="121776" y="19148"/>
                  </a:lnTo>
                  <a:lnTo>
                    <a:pt x="116985" y="26370"/>
                  </a:lnTo>
                  <a:lnTo>
                    <a:pt x="114300" y="381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32" name="SMARTInkShape-838"/>
            <p:cNvSpPr/>
            <p:nvPr>
              <p:custDataLst>
                <p:tags r:id="rId115"/>
              </p:custDataLst>
            </p:nvPr>
          </p:nvSpPr>
          <p:spPr>
            <a:xfrm>
              <a:off x="3429000" y="4333877"/>
              <a:ext cx="200026" cy="104774"/>
            </a:xfrm>
            <a:custGeom>
              <a:avLst/>
              <a:gdLst/>
              <a:ahLst/>
              <a:cxnLst/>
              <a:rect l="0" t="0" r="0" b="0"/>
              <a:pathLst>
                <a:path w="200026" h="104774">
                  <a:moveTo>
                    <a:pt x="0" y="28573"/>
                  </a:moveTo>
                  <a:lnTo>
                    <a:pt x="0" y="28573"/>
                  </a:lnTo>
                  <a:lnTo>
                    <a:pt x="0" y="23516"/>
                  </a:lnTo>
                  <a:lnTo>
                    <a:pt x="1058" y="22027"/>
                  </a:lnTo>
                  <a:lnTo>
                    <a:pt x="2822" y="21034"/>
                  </a:lnTo>
                  <a:lnTo>
                    <a:pt x="5056" y="20372"/>
                  </a:lnTo>
                  <a:lnTo>
                    <a:pt x="6546" y="18872"/>
                  </a:lnTo>
                  <a:lnTo>
                    <a:pt x="11759" y="8861"/>
                  </a:lnTo>
                  <a:lnTo>
                    <a:pt x="14189" y="5907"/>
                  </a:lnTo>
                  <a:lnTo>
                    <a:pt x="19712" y="2624"/>
                  </a:lnTo>
                  <a:lnTo>
                    <a:pt x="31593" y="776"/>
                  </a:lnTo>
                  <a:lnTo>
                    <a:pt x="71198" y="0"/>
                  </a:lnTo>
                  <a:lnTo>
                    <a:pt x="76800" y="2821"/>
                  </a:lnTo>
                  <a:lnTo>
                    <a:pt x="93771" y="17608"/>
                  </a:lnTo>
                  <a:lnTo>
                    <a:pt x="96016" y="26368"/>
                  </a:lnTo>
                  <a:lnTo>
                    <a:pt x="101710" y="35211"/>
                  </a:lnTo>
                  <a:lnTo>
                    <a:pt x="103866" y="44533"/>
                  </a:lnTo>
                  <a:lnTo>
                    <a:pt x="104655" y="55278"/>
                  </a:lnTo>
                  <a:lnTo>
                    <a:pt x="97220" y="67262"/>
                  </a:lnTo>
                  <a:lnTo>
                    <a:pt x="95250" y="104762"/>
                  </a:lnTo>
                  <a:lnTo>
                    <a:pt x="103451" y="104773"/>
                  </a:lnTo>
                  <a:lnTo>
                    <a:pt x="112859" y="96572"/>
                  </a:lnTo>
                  <a:lnTo>
                    <a:pt x="121620" y="94452"/>
                  </a:lnTo>
                  <a:lnTo>
                    <a:pt x="130462" y="88780"/>
                  </a:lnTo>
                  <a:lnTo>
                    <a:pt x="142932" y="86327"/>
                  </a:lnTo>
                  <a:lnTo>
                    <a:pt x="146088" y="86126"/>
                  </a:lnTo>
                  <a:lnTo>
                    <a:pt x="152417" y="83080"/>
                  </a:lnTo>
                  <a:lnTo>
                    <a:pt x="170160" y="72501"/>
                  </a:lnTo>
                  <a:lnTo>
                    <a:pt x="189912" y="64618"/>
                  </a:lnTo>
                  <a:lnTo>
                    <a:pt x="200025" y="5714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33" name="SMARTInkShape-839"/>
            <p:cNvSpPr/>
            <p:nvPr>
              <p:custDataLst>
                <p:tags r:id="rId116"/>
              </p:custDataLst>
            </p:nvPr>
          </p:nvSpPr>
          <p:spPr>
            <a:xfrm>
              <a:off x="3295650" y="4305300"/>
              <a:ext cx="95251" cy="152401"/>
            </a:xfrm>
            <a:custGeom>
              <a:avLst/>
              <a:gdLst/>
              <a:ahLst/>
              <a:cxnLst/>
              <a:rect l="0" t="0" r="0" b="0"/>
              <a:pathLst>
                <a:path w="95251" h="152401">
                  <a:moveTo>
                    <a:pt x="0" y="0"/>
                  </a:moveTo>
                  <a:lnTo>
                    <a:pt x="0" y="0"/>
                  </a:lnTo>
                  <a:lnTo>
                    <a:pt x="0" y="5057"/>
                  </a:lnTo>
                  <a:lnTo>
                    <a:pt x="1058" y="6546"/>
                  </a:lnTo>
                  <a:lnTo>
                    <a:pt x="2822" y="7539"/>
                  </a:lnTo>
                  <a:lnTo>
                    <a:pt x="19522" y="14547"/>
                  </a:lnTo>
                  <a:lnTo>
                    <a:pt x="21481" y="16048"/>
                  </a:lnTo>
                  <a:lnTo>
                    <a:pt x="21729" y="17049"/>
                  </a:lnTo>
                  <a:lnTo>
                    <a:pt x="20836" y="17716"/>
                  </a:lnTo>
                  <a:lnTo>
                    <a:pt x="19844" y="21279"/>
                  </a:lnTo>
                  <a:lnTo>
                    <a:pt x="19579" y="23711"/>
                  </a:lnTo>
                  <a:lnTo>
                    <a:pt x="22107" y="29235"/>
                  </a:lnTo>
                  <a:lnTo>
                    <a:pt x="36397" y="45782"/>
                  </a:lnTo>
                  <a:lnTo>
                    <a:pt x="37343" y="49628"/>
                  </a:lnTo>
                  <a:lnTo>
                    <a:pt x="38822" y="55924"/>
                  </a:lnTo>
                  <a:lnTo>
                    <a:pt x="48395" y="74390"/>
                  </a:lnTo>
                  <a:lnTo>
                    <a:pt x="53259" y="81745"/>
                  </a:lnTo>
                  <a:lnTo>
                    <a:pt x="59203" y="95091"/>
                  </a:lnTo>
                  <a:lnTo>
                    <a:pt x="72237" y="111104"/>
                  </a:lnTo>
                  <a:lnTo>
                    <a:pt x="84739" y="141796"/>
                  </a:lnTo>
                  <a:lnTo>
                    <a:pt x="85287" y="146981"/>
                  </a:lnTo>
                  <a:lnTo>
                    <a:pt x="86491" y="148788"/>
                  </a:lnTo>
                  <a:lnTo>
                    <a:pt x="88352" y="149992"/>
                  </a:lnTo>
                  <a:lnTo>
                    <a:pt x="95250" y="1524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34" name="SMARTInkShape-840"/>
            <p:cNvSpPr/>
            <p:nvPr>
              <p:custDataLst>
                <p:tags r:id="rId117"/>
              </p:custDataLst>
            </p:nvPr>
          </p:nvSpPr>
          <p:spPr>
            <a:xfrm>
              <a:off x="3209930" y="4171999"/>
              <a:ext cx="171005" cy="228536"/>
            </a:xfrm>
            <a:custGeom>
              <a:avLst/>
              <a:gdLst/>
              <a:ahLst/>
              <a:cxnLst/>
              <a:rect l="0" t="0" r="0" b="0"/>
              <a:pathLst>
                <a:path w="171005" h="228536">
                  <a:moveTo>
                    <a:pt x="28570" y="9476"/>
                  </a:moveTo>
                  <a:lnTo>
                    <a:pt x="28570" y="9476"/>
                  </a:lnTo>
                  <a:lnTo>
                    <a:pt x="23514" y="4419"/>
                  </a:lnTo>
                  <a:lnTo>
                    <a:pt x="22024" y="3988"/>
                  </a:lnTo>
                  <a:lnTo>
                    <a:pt x="21032" y="4759"/>
                  </a:lnTo>
                  <a:lnTo>
                    <a:pt x="20370" y="6332"/>
                  </a:lnTo>
                  <a:lnTo>
                    <a:pt x="18869" y="7380"/>
                  </a:lnTo>
                  <a:lnTo>
                    <a:pt x="10960" y="9200"/>
                  </a:lnTo>
                  <a:lnTo>
                    <a:pt x="1445" y="25854"/>
                  </a:lnTo>
                  <a:lnTo>
                    <a:pt x="186" y="41358"/>
                  </a:lnTo>
                  <a:lnTo>
                    <a:pt x="0" y="86351"/>
                  </a:lnTo>
                  <a:lnTo>
                    <a:pt x="1054" y="117515"/>
                  </a:lnTo>
                  <a:lnTo>
                    <a:pt x="14184" y="160028"/>
                  </a:lnTo>
                  <a:lnTo>
                    <a:pt x="25944" y="190626"/>
                  </a:lnTo>
                  <a:lnTo>
                    <a:pt x="28461" y="202170"/>
                  </a:lnTo>
                  <a:lnTo>
                    <a:pt x="35828" y="214620"/>
                  </a:lnTo>
                  <a:lnTo>
                    <a:pt x="41674" y="221654"/>
                  </a:lnTo>
                  <a:lnTo>
                    <a:pt x="47799" y="225486"/>
                  </a:lnTo>
                  <a:lnTo>
                    <a:pt x="60356" y="227945"/>
                  </a:lnTo>
                  <a:lnTo>
                    <a:pt x="80695" y="228535"/>
                  </a:lnTo>
                  <a:lnTo>
                    <a:pt x="94344" y="223490"/>
                  </a:lnTo>
                  <a:lnTo>
                    <a:pt x="113758" y="209253"/>
                  </a:lnTo>
                  <a:lnTo>
                    <a:pt x="117112" y="206160"/>
                  </a:lnTo>
                  <a:lnTo>
                    <a:pt x="120839" y="197080"/>
                  </a:lnTo>
                  <a:lnTo>
                    <a:pt x="128288" y="174004"/>
                  </a:lnTo>
                  <a:lnTo>
                    <a:pt x="149295" y="130092"/>
                  </a:lnTo>
                  <a:lnTo>
                    <a:pt x="157709" y="111066"/>
                  </a:lnTo>
                  <a:lnTo>
                    <a:pt x="169957" y="65332"/>
                  </a:lnTo>
                  <a:lnTo>
                    <a:pt x="171004" y="49427"/>
                  </a:lnTo>
                  <a:lnTo>
                    <a:pt x="168427" y="40285"/>
                  </a:lnTo>
                  <a:lnTo>
                    <a:pt x="164812" y="32694"/>
                  </a:lnTo>
                  <a:lnTo>
                    <a:pt x="161719" y="22470"/>
                  </a:lnTo>
                  <a:lnTo>
                    <a:pt x="148775" y="6339"/>
                  </a:lnTo>
                  <a:lnTo>
                    <a:pt x="142672" y="2790"/>
                  </a:lnTo>
                  <a:lnTo>
                    <a:pt x="130131" y="512"/>
                  </a:lnTo>
                  <a:lnTo>
                    <a:pt x="106060" y="0"/>
                  </a:lnTo>
                  <a:lnTo>
                    <a:pt x="97229" y="2795"/>
                  </a:lnTo>
                  <a:lnTo>
                    <a:pt x="89777" y="6507"/>
                  </a:lnTo>
                  <a:lnTo>
                    <a:pt x="68080" y="14141"/>
                  </a:lnTo>
                  <a:lnTo>
                    <a:pt x="48224" y="28722"/>
                  </a:lnTo>
                  <a:lnTo>
                    <a:pt x="35039" y="41264"/>
                  </a:lnTo>
                  <a:lnTo>
                    <a:pt x="31445" y="47593"/>
                  </a:lnTo>
                  <a:lnTo>
                    <a:pt x="28789" y="53933"/>
                  </a:lnTo>
                  <a:lnTo>
                    <a:pt x="24081" y="60279"/>
                  </a:lnTo>
                  <a:lnTo>
                    <a:pt x="21284" y="69450"/>
                  </a:lnTo>
                  <a:lnTo>
                    <a:pt x="19045" y="8567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35" name="SMARTInkShape-841"/>
            <p:cNvSpPr/>
            <p:nvPr>
              <p:custDataLst>
                <p:tags r:id="rId118"/>
              </p:custDataLst>
            </p:nvPr>
          </p:nvSpPr>
          <p:spPr>
            <a:xfrm>
              <a:off x="2933711" y="4267200"/>
              <a:ext cx="28565" cy="171451"/>
            </a:xfrm>
            <a:custGeom>
              <a:avLst/>
              <a:gdLst/>
              <a:ahLst/>
              <a:cxnLst/>
              <a:rect l="0" t="0" r="0" b="0"/>
              <a:pathLst>
                <a:path w="28565" h="171451">
                  <a:moveTo>
                    <a:pt x="28564" y="0"/>
                  </a:moveTo>
                  <a:lnTo>
                    <a:pt x="28564" y="0"/>
                  </a:lnTo>
                  <a:lnTo>
                    <a:pt x="14375" y="14189"/>
                  </a:lnTo>
                  <a:lnTo>
                    <a:pt x="11675" y="19712"/>
                  </a:lnTo>
                  <a:lnTo>
                    <a:pt x="9941" y="31881"/>
                  </a:lnTo>
                  <a:lnTo>
                    <a:pt x="8740" y="33954"/>
                  </a:lnTo>
                  <a:lnTo>
                    <a:pt x="6882" y="35336"/>
                  </a:lnTo>
                  <a:lnTo>
                    <a:pt x="4584" y="36258"/>
                  </a:lnTo>
                  <a:lnTo>
                    <a:pt x="3052" y="37930"/>
                  </a:lnTo>
                  <a:lnTo>
                    <a:pt x="1351" y="42610"/>
                  </a:lnTo>
                  <a:lnTo>
                    <a:pt x="0" y="88517"/>
                  </a:lnTo>
                  <a:lnTo>
                    <a:pt x="9691" y="119745"/>
                  </a:lnTo>
                  <a:lnTo>
                    <a:pt x="15799" y="130965"/>
                  </a:lnTo>
                  <a:lnTo>
                    <a:pt x="19813" y="157844"/>
                  </a:lnTo>
                  <a:lnTo>
                    <a:pt x="28564" y="1714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36" name="SMARTInkShape-842"/>
            <p:cNvSpPr/>
            <p:nvPr>
              <p:custDataLst>
                <p:tags r:id="rId119"/>
              </p:custDataLst>
            </p:nvPr>
          </p:nvSpPr>
          <p:spPr>
            <a:xfrm>
              <a:off x="2828925" y="4305300"/>
              <a:ext cx="190501" cy="47626"/>
            </a:xfrm>
            <a:custGeom>
              <a:avLst/>
              <a:gdLst/>
              <a:ahLst/>
              <a:cxnLst/>
              <a:rect l="0" t="0" r="0" b="0"/>
              <a:pathLst>
                <a:path w="190501" h="47626">
                  <a:moveTo>
                    <a:pt x="0" y="47625"/>
                  </a:moveTo>
                  <a:lnTo>
                    <a:pt x="0" y="47625"/>
                  </a:lnTo>
                  <a:lnTo>
                    <a:pt x="14189" y="47625"/>
                  </a:lnTo>
                  <a:lnTo>
                    <a:pt x="15809" y="46567"/>
                  </a:lnTo>
                  <a:lnTo>
                    <a:pt x="16889" y="44803"/>
                  </a:lnTo>
                  <a:lnTo>
                    <a:pt x="17610" y="42568"/>
                  </a:lnTo>
                  <a:lnTo>
                    <a:pt x="19148" y="41079"/>
                  </a:lnTo>
                  <a:lnTo>
                    <a:pt x="27125" y="38492"/>
                  </a:lnTo>
                  <a:lnTo>
                    <a:pt x="36649" y="38134"/>
                  </a:lnTo>
                  <a:lnTo>
                    <a:pt x="45417" y="31561"/>
                  </a:lnTo>
                  <a:lnTo>
                    <a:pt x="54262" y="29460"/>
                  </a:lnTo>
                  <a:lnTo>
                    <a:pt x="89104" y="27540"/>
                  </a:lnTo>
                  <a:lnTo>
                    <a:pt x="107011" y="21041"/>
                  </a:lnTo>
                  <a:lnTo>
                    <a:pt x="150199" y="18015"/>
                  </a:lnTo>
                  <a:lnTo>
                    <a:pt x="180382" y="7293"/>
                  </a:lnTo>
                  <a:lnTo>
                    <a:pt x="19050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37" name="SMARTInkShape-843"/>
            <p:cNvSpPr/>
            <p:nvPr>
              <p:custDataLst>
                <p:tags r:id="rId120"/>
              </p:custDataLst>
            </p:nvPr>
          </p:nvSpPr>
          <p:spPr>
            <a:xfrm>
              <a:off x="2676525" y="4410075"/>
              <a:ext cx="38101" cy="123826"/>
            </a:xfrm>
            <a:custGeom>
              <a:avLst/>
              <a:gdLst/>
              <a:ahLst/>
              <a:cxnLst/>
              <a:rect l="0" t="0" r="0" b="0"/>
              <a:pathLst>
                <a:path w="38101" h="123826">
                  <a:moveTo>
                    <a:pt x="0" y="0"/>
                  </a:moveTo>
                  <a:lnTo>
                    <a:pt x="0" y="0"/>
                  </a:lnTo>
                  <a:lnTo>
                    <a:pt x="5488" y="0"/>
                  </a:lnTo>
                  <a:lnTo>
                    <a:pt x="3145" y="0"/>
                  </a:lnTo>
                  <a:lnTo>
                    <a:pt x="2097" y="1058"/>
                  </a:lnTo>
                  <a:lnTo>
                    <a:pt x="276" y="8201"/>
                  </a:lnTo>
                  <a:lnTo>
                    <a:pt x="24" y="22666"/>
                  </a:lnTo>
                  <a:lnTo>
                    <a:pt x="2833" y="28771"/>
                  </a:lnTo>
                  <a:lnTo>
                    <a:pt x="6551" y="35012"/>
                  </a:lnTo>
                  <a:lnTo>
                    <a:pt x="8938" y="47642"/>
                  </a:lnTo>
                  <a:lnTo>
                    <a:pt x="9409" y="60328"/>
                  </a:lnTo>
                  <a:lnTo>
                    <a:pt x="12296" y="66676"/>
                  </a:lnTo>
                  <a:lnTo>
                    <a:pt x="16048" y="73025"/>
                  </a:lnTo>
                  <a:lnTo>
                    <a:pt x="18457" y="85725"/>
                  </a:lnTo>
                  <a:lnTo>
                    <a:pt x="18654" y="88900"/>
                  </a:lnTo>
                  <a:lnTo>
                    <a:pt x="19845" y="91017"/>
                  </a:lnTo>
                  <a:lnTo>
                    <a:pt x="21696" y="92428"/>
                  </a:lnTo>
                  <a:lnTo>
                    <a:pt x="23989" y="93369"/>
                  </a:lnTo>
                  <a:lnTo>
                    <a:pt x="25518" y="95054"/>
                  </a:lnTo>
                  <a:lnTo>
                    <a:pt x="27216" y="99749"/>
                  </a:lnTo>
                  <a:lnTo>
                    <a:pt x="28456" y="117591"/>
                  </a:lnTo>
                  <a:lnTo>
                    <a:pt x="29554" y="119669"/>
                  </a:lnTo>
                  <a:lnTo>
                    <a:pt x="31344" y="121055"/>
                  </a:lnTo>
                  <a:lnTo>
                    <a:pt x="38100" y="1238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38" name="SMARTInkShape-844"/>
            <p:cNvSpPr/>
            <p:nvPr>
              <p:custDataLst>
                <p:tags r:id="rId121"/>
              </p:custDataLst>
            </p:nvPr>
          </p:nvSpPr>
          <p:spPr>
            <a:xfrm>
              <a:off x="2466975" y="4429517"/>
              <a:ext cx="123826" cy="104384"/>
            </a:xfrm>
            <a:custGeom>
              <a:avLst/>
              <a:gdLst/>
              <a:ahLst/>
              <a:cxnLst/>
              <a:rect l="0" t="0" r="0" b="0"/>
              <a:pathLst>
                <a:path w="123826" h="104384">
                  <a:moveTo>
                    <a:pt x="0" y="9133"/>
                  </a:moveTo>
                  <a:lnTo>
                    <a:pt x="0" y="9133"/>
                  </a:lnTo>
                  <a:lnTo>
                    <a:pt x="0" y="0"/>
                  </a:lnTo>
                  <a:lnTo>
                    <a:pt x="0" y="4781"/>
                  </a:lnTo>
                  <a:lnTo>
                    <a:pt x="1058" y="6232"/>
                  </a:lnTo>
                  <a:lnTo>
                    <a:pt x="9701" y="9936"/>
                  </a:lnTo>
                  <a:lnTo>
                    <a:pt x="16868" y="15604"/>
                  </a:lnTo>
                  <a:lnTo>
                    <a:pt x="25694" y="18811"/>
                  </a:lnTo>
                  <a:lnTo>
                    <a:pt x="57155" y="44468"/>
                  </a:lnTo>
                  <a:lnTo>
                    <a:pt x="63502" y="47062"/>
                  </a:lnTo>
                  <a:lnTo>
                    <a:pt x="69851" y="51743"/>
                  </a:lnTo>
                  <a:lnTo>
                    <a:pt x="73378" y="57351"/>
                  </a:lnTo>
                  <a:lnTo>
                    <a:pt x="76004" y="63372"/>
                  </a:lnTo>
                  <a:lnTo>
                    <a:pt x="92603" y="85349"/>
                  </a:lnTo>
                  <a:lnTo>
                    <a:pt x="93485" y="88518"/>
                  </a:lnTo>
                  <a:lnTo>
                    <a:pt x="95131" y="90632"/>
                  </a:lnTo>
                  <a:lnTo>
                    <a:pt x="112538" y="102894"/>
                  </a:lnTo>
                  <a:lnTo>
                    <a:pt x="123825" y="104383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39" name="SMARTInkShape-845"/>
            <p:cNvSpPr/>
            <p:nvPr>
              <p:custDataLst>
                <p:tags r:id="rId122"/>
              </p:custDataLst>
            </p:nvPr>
          </p:nvSpPr>
          <p:spPr>
            <a:xfrm>
              <a:off x="2419350" y="4200967"/>
              <a:ext cx="161519" cy="294693"/>
            </a:xfrm>
            <a:custGeom>
              <a:avLst/>
              <a:gdLst/>
              <a:ahLst/>
              <a:cxnLst/>
              <a:rect l="0" t="0" r="0" b="0"/>
              <a:pathLst>
                <a:path w="161519" h="294693">
                  <a:moveTo>
                    <a:pt x="57150" y="66233"/>
                  </a:moveTo>
                  <a:lnTo>
                    <a:pt x="57150" y="66233"/>
                  </a:lnTo>
                  <a:lnTo>
                    <a:pt x="48949" y="58032"/>
                  </a:lnTo>
                  <a:lnTo>
                    <a:pt x="42961" y="57101"/>
                  </a:lnTo>
                  <a:lnTo>
                    <a:pt x="34484" y="56825"/>
                  </a:lnTo>
                  <a:lnTo>
                    <a:pt x="28379" y="59582"/>
                  </a:lnTo>
                  <a:lnTo>
                    <a:pt x="14540" y="70901"/>
                  </a:lnTo>
                  <a:lnTo>
                    <a:pt x="11754" y="76421"/>
                  </a:lnTo>
                  <a:lnTo>
                    <a:pt x="8760" y="91720"/>
                  </a:lnTo>
                  <a:lnTo>
                    <a:pt x="3066" y="102242"/>
                  </a:lnTo>
                  <a:lnTo>
                    <a:pt x="80" y="148697"/>
                  </a:lnTo>
                  <a:lnTo>
                    <a:pt x="5" y="190239"/>
                  </a:lnTo>
                  <a:lnTo>
                    <a:pt x="1059" y="221832"/>
                  </a:lnTo>
                  <a:lnTo>
                    <a:pt x="12172" y="268833"/>
                  </a:lnTo>
                  <a:lnTo>
                    <a:pt x="19203" y="284197"/>
                  </a:lnTo>
                  <a:lnTo>
                    <a:pt x="23703" y="289400"/>
                  </a:lnTo>
                  <a:lnTo>
                    <a:pt x="29232" y="292419"/>
                  </a:lnTo>
                  <a:lnTo>
                    <a:pt x="44536" y="294515"/>
                  </a:lnTo>
                  <a:lnTo>
                    <a:pt x="50839" y="294692"/>
                  </a:lnTo>
                  <a:lnTo>
                    <a:pt x="52943" y="293681"/>
                  </a:lnTo>
                  <a:lnTo>
                    <a:pt x="54345" y="291948"/>
                  </a:lnTo>
                  <a:lnTo>
                    <a:pt x="55280" y="289734"/>
                  </a:lnTo>
                  <a:lnTo>
                    <a:pt x="56962" y="288259"/>
                  </a:lnTo>
                  <a:lnTo>
                    <a:pt x="65443" y="284066"/>
                  </a:lnTo>
                  <a:lnTo>
                    <a:pt x="98067" y="253820"/>
                  </a:lnTo>
                  <a:lnTo>
                    <a:pt x="123811" y="208870"/>
                  </a:lnTo>
                  <a:lnTo>
                    <a:pt x="146049" y="164644"/>
                  </a:lnTo>
                  <a:lnTo>
                    <a:pt x="151564" y="125367"/>
                  </a:lnTo>
                  <a:lnTo>
                    <a:pt x="153087" y="111565"/>
                  </a:lnTo>
                  <a:lnTo>
                    <a:pt x="161315" y="69107"/>
                  </a:lnTo>
                  <a:lnTo>
                    <a:pt x="161518" y="64974"/>
                  </a:lnTo>
                  <a:lnTo>
                    <a:pt x="151596" y="22078"/>
                  </a:lnTo>
                  <a:lnTo>
                    <a:pt x="147457" y="15564"/>
                  </a:lnTo>
                  <a:lnTo>
                    <a:pt x="142089" y="11963"/>
                  </a:lnTo>
                  <a:lnTo>
                    <a:pt x="136176" y="9305"/>
                  </a:lnTo>
                  <a:lnTo>
                    <a:pt x="126897" y="2916"/>
                  </a:lnTo>
                  <a:lnTo>
                    <a:pt x="120604" y="1051"/>
                  </a:lnTo>
                  <a:lnTo>
                    <a:pt x="106055" y="0"/>
                  </a:lnTo>
                  <a:lnTo>
                    <a:pt x="97230" y="2577"/>
                  </a:lnTo>
                  <a:lnTo>
                    <a:pt x="89780" y="6191"/>
                  </a:lnTo>
                  <a:lnTo>
                    <a:pt x="68085" y="13759"/>
                  </a:lnTo>
                  <a:lnTo>
                    <a:pt x="48229" y="25508"/>
                  </a:lnTo>
                  <a:lnTo>
                    <a:pt x="29987" y="32671"/>
                  </a:lnTo>
                  <a:lnTo>
                    <a:pt x="21089" y="41086"/>
                  </a:lnTo>
                  <a:lnTo>
                    <a:pt x="14664" y="50823"/>
                  </a:lnTo>
                  <a:lnTo>
                    <a:pt x="1525" y="87028"/>
                  </a:lnTo>
                  <a:lnTo>
                    <a:pt x="0" y="123383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443" name="SMARTInkShape-Group143"/>
          <p:cNvGrpSpPr/>
          <p:nvPr/>
        </p:nvGrpSpPr>
        <p:grpSpPr>
          <a:xfrm>
            <a:off x="3590925" y="1704975"/>
            <a:ext cx="590551" cy="274902"/>
            <a:chOff x="3590925" y="1704975"/>
            <a:chExt cx="590551" cy="274902"/>
          </a:xfrm>
        </p:grpSpPr>
        <p:sp>
          <p:nvSpPr>
            <p:cNvPr id="16441" name="SMARTInkShape-846"/>
            <p:cNvSpPr/>
            <p:nvPr>
              <p:custDataLst>
                <p:tags r:id="rId109"/>
              </p:custDataLst>
            </p:nvPr>
          </p:nvSpPr>
          <p:spPr>
            <a:xfrm>
              <a:off x="3667125" y="1733589"/>
              <a:ext cx="323851" cy="180937"/>
            </a:xfrm>
            <a:custGeom>
              <a:avLst/>
              <a:gdLst/>
              <a:ahLst/>
              <a:cxnLst/>
              <a:rect l="0" t="0" r="0" b="0"/>
              <a:pathLst>
                <a:path w="323851" h="180937">
                  <a:moveTo>
                    <a:pt x="0" y="180936"/>
                  </a:moveTo>
                  <a:lnTo>
                    <a:pt x="0" y="180936"/>
                  </a:lnTo>
                  <a:lnTo>
                    <a:pt x="0" y="150345"/>
                  </a:lnTo>
                  <a:lnTo>
                    <a:pt x="5644" y="140529"/>
                  </a:lnTo>
                  <a:lnTo>
                    <a:pt x="45538" y="94563"/>
                  </a:lnTo>
                  <a:lnTo>
                    <a:pt x="69728" y="63981"/>
                  </a:lnTo>
                  <a:lnTo>
                    <a:pt x="84395" y="54090"/>
                  </a:lnTo>
                  <a:lnTo>
                    <a:pt x="97091" y="49513"/>
                  </a:lnTo>
                  <a:lnTo>
                    <a:pt x="118764" y="47636"/>
                  </a:lnTo>
                  <a:lnTo>
                    <a:pt x="124398" y="50431"/>
                  </a:lnTo>
                  <a:lnTo>
                    <a:pt x="130429" y="54142"/>
                  </a:lnTo>
                  <a:lnTo>
                    <a:pt x="136638" y="55791"/>
                  </a:lnTo>
                  <a:lnTo>
                    <a:pt x="138717" y="57290"/>
                  </a:lnTo>
                  <a:lnTo>
                    <a:pt x="140103" y="59347"/>
                  </a:lnTo>
                  <a:lnTo>
                    <a:pt x="142054" y="67298"/>
                  </a:lnTo>
                  <a:lnTo>
                    <a:pt x="142327" y="70253"/>
                  </a:lnTo>
                  <a:lnTo>
                    <a:pt x="145454" y="76357"/>
                  </a:lnTo>
                  <a:lnTo>
                    <a:pt x="149313" y="82598"/>
                  </a:lnTo>
                  <a:lnTo>
                    <a:pt x="152544" y="92062"/>
                  </a:lnTo>
                  <a:lnTo>
                    <a:pt x="160481" y="102858"/>
                  </a:lnTo>
                  <a:lnTo>
                    <a:pt x="161497" y="109236"/>
                  </a:lnTo>
                  <a:lnTo>
                    <a:pt x="162698" y="110911"/>
                  </a:lnTo>
                  <a:lnTo>
                    <a:pt x="164557" y="112028"/>
                  </a:lnTo>
                  <a:lnTo>
                    <a:pt x="170089" y="113820"/>
                  </a:lnTo>
                  <a:lnTo>
                    <a:pt x="170845" y="116887"/>
                  </a:lnTo>
                  <a:lnTo>
                    <a:pt x="171181" y="119662"/>
                  </a:lnTo>
                  <a:lnTo>
                    <a:pt x="171330" y="117367"/>
                  </a:lnTo>
                  <a:lnTo>
                    <a:pt x="172429" y="116332"/>
                  </a:lnTo>
                  <a:lnTo>
                    <a:pt x="176471" y="115181"/>
                  </a:lnTo>
                  <a:lnTo>
                    <a:pt x="177972" y="113816"/>
                  </a:lnTo>
                  <a:lnTo>
                    <a:pt x="179641" y="109477"/>
                  </a:lnTo>
                  <a:lnTo>
                    <a:pt x="181144" y="107897"/>
                  </a:lnTo>
                  <a:lnTo>
                    <a:pt x="185636" y="106141"/>
                  </a:lnTo>
                  <a:lnTo>
                    <a:pt x="191160" y="99716"/>
                  </a:lnTo>
                  <a:lnTo>
                    <a:pt x="212764" y="73250"/>
                  </a:lnTo>
                  <a:lnTo>
                    <a:pt x="236144" y="54324"/>
                  </a:lnTo>
                  <a:lnTo>
                    <a:pt x="269841" y="15953"/>
                  </a:lnTo>
                  <a:lnTo>
                    <a:pt x="276209" y="12360"/>
                  </a:lnTo>
                  <a:lnTo>
                    <a:pt x="279390" y="11402"/>
                  </a:lnTo>
                  <a:lnTo>
                    <a:pt x="281510" y="9705"/>
                  </a:lnTo>
                  <a:lnTo>
                    <a:pt x="285552" y="3319"/>
                  </a:lnTo>
                  <a:lnTo>
                    <a:pt x="294834" y="92"/>
                  </a:lnTo>
                  <a:lnTo>
                    <a:pt x="300201" y="0"/>
                  </a:lnTo>
                  <a:lnTo>
                    <a:pt x="301734" y="1045"/>
                  </a:lnTo>
                  <a:lnTo>
                    <a:pt x="302756" y="2800"/>
                  </a:lnTo>
                  <a:lnTo>
                    <a:pt x="304194" y="10327"/>
                  </a:lnTo>
                  <a:lnTo>
                    <a:pt x="304799" y="57113"/>
                  </a:lnTo>
                  <a:lnTo>
                    <a:pt x="304800" y="60287"/>
                  </a:lnTo>
                  <a:lnTo>
                    <a:pt x="307622" y="66637"/>
                  </a:lnTo>
                  <a:lnTo>
                    <a:pt x="311346" y="72986"/>
                  </a:lnTo>
                  <a:lnTo>
                    <a:pt x="314501" y="82511"/>
                  </a:lnTo>
                  <a:lnTo>
                    <a:pt x="323850" y="9521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42" name="SMARTInkShape-847"/>
            <p:cNvSpPr/>
            <p:nvPr>
              <p:custDataLst>
                <p:tags r:id="rId110"/>
              </p:custDataLst>
            </p:nvPr>
          </p:nvSpPr>
          <p:spPr>
            <a:xfrm>
              <a:off x="3590925" y="1704975"/>
              <a:ext cx="590551" cy="274902"/>
            </a:xfrm>
            <a:custGeom>
              <a:avLst/>
              <a:gdLst/>
              <a:ahLst/>
              <a:cxnLst/>
              <a:rect l="0" t="0" r="0" b="0"/>
              <a:pathLst>
                <a:path w="590551" h="274902">
                  <a:moveTo>
                    <a:pt x="0" y="266700"/>
                  </a:moveTo>
                  <a:lnTo>
                    <a:pt x="0" y="266700"/>
                  </a:lnTo>
                  <a:lnTo>
                    <a:pt x="0" y="274901"/>
                  </a:lnTo>
                  <a:lnTo>
                    <a:pt x="0" y="267058"/>
                  </a:lnTo>
                  <a:lnTo>
                    <a:pt x="42562" y="224140"/>
                  </a:lnTo>
                  <a:lnTo>
                    <a:pt x="88622" y="188439"/>
                  </a:lnTo>
                  <a:lnTo>
                    <a:pt x="133732" y="158479"/>
                  </a:lnTo>
                  <a:lnTo>
                    <a:pt x="174347" y="133296"/>
                  </a:lnTo>
                  <a:lnTo>
                    <a:pt x="217766" y="107939"/>
                  </a:lnTo>
                  <a:lnTo>
                    <a:pt x="259033" y="89094"/>
                  </a:lnTo>
                  <a:lnTo>
                    <a:pt x="298765" y="73200"/>
                  </a:lnTo>
                  <a:lnTo>
                    <a:pt x="341708" y="54989"/>
                  </a:lnTo>
                  <a:lnTo>
                    <a:pt x="385821" y="36380"/>
                  </a:lnTo>
                  <a:lnTo>
                    <a:pt x="427696" y="23571"/>
                  </a:lnTo>
                  <a:lnTo>
                    <a:pt x="471071" y="14589"/>
                  </a:lnTo>
                  <a:lnTo>
                    <a:pt x="512100" y="7370"/>
                  </a:lnTo>
                  <a:lnTo>
                    <a:pt x="539306" y="1456"/>
                  </a:lnTo>
                  <a:lnTo>
                    <a:pt x="5905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447" name="SMARTInkShape-Group144"/>
          <p:cNvGrpSpPr/>
          <p:nvPr/>
        </p:nvGrpSpPr>
        <p:grpSpPr>
          <a:xfrm>
            <a:off x="6667503" y="1671214"/>
            <a:ext cx="313928" cy="348087"/>
            <a:chOff x="6667503" y="1671214"/>
            <a:chExt cx="313928" cy="348087"/>
          </a:xfrm>
        </p:grpSpPr>
        <p:sp>
          <p:nvSpPr>
            <p:cNvPr id="16444" name="SMARTInkShape-848"/>
            <p:cNvSpPr/>
            <p:nvPr>
              <p:custDataLst>
                <p:tags r:id="rId106"/>
              </p:custDataLst>
            </p:nvPr>
          </p:nvSpPr>
          <p:spPr>
            <a:xfrm>
              <a:off x="6924675" y="1819405"/>
              <a:ext cx="56756" cy="199896"/>
            </a:xfrm>
            <a:custGeom>
              <a:avLst/>
              <a:gdLst/>
              <a:ahLst/>
              <a:cxnLst/>
              <a:rect l="0" t="0" r="0" b="0"/>
              <a:pathLst>
                <a:path w="56756" h="199896">
                  <a:moveTo>
                    <a:pt x="9525" y="104645"/>
                  </a:moveTo>
                  <a:lnTo>
                    <a:pt x="9525" y="104645"/>
                  </a:lnTo>
                  <a:lnTo>
                    <a:pt x="9525" y="99589"/>
                  </a:lnTo>
                  <a:lnTo>
                    <a:pt x="10583" y="98099"/>
                  </a:lnTo>
                  <a:lnTo>
                    <a:pt x="12347" y="97106"/>
                  </a:lnTo>
                  <a:lnTo>
                    <a:pt x="17725" y="95512"/>
                  </a:lnTo>
                  <a:lnTo>
                    <a:pt x="18462" y="92472"/>
                  </a:lnTo>
                  <a:lnTo>
                    <a:pt x="18657" y="90180"/>
                  </a:lnTo>
                  <a:lnTo>
                    <a:pt x="19846" y="88652"/>
                  </a:lnTo>
                  <a:lnTo>
                    <a:pt x="23990" y="86953"/>
                  </a:lnTo>
                  <a:lnTo>
                    <a:pt x="24460" y="85442"/>
                  </a:lnTo>
                  <a:lnTo>
                    <a:pt x="22161" y="80941"/>
                  </a:lnTo>
                  <a:lnTo>
                    <a:pt x="22182" y="78259"/>
                  </a:lnTo>
                  <a:lnTo>
                    <a:pt x="27523" y="68297"/>
                  </a:lnTo>
                  <a:lnTo>
                    <a:pt x="34913" y="59287"/>
                  </a:lnTo>
                  <a:lnTo>
                    <a:pt x="37156" y="50401"/>
                  </a:lnTo>
                  <a:lnTo>
                    <a:pt x="37681" y="44200"/>
                  </a:lnTo>
                  <a:lnTo>
                    <a:pt x="40736" y="37917"/>
                  </a:lnTo>
                  <a:lnTo>
                    <a:pt x="46264" y="30316"/>
                  </a:lnTo>
                  <a:lnTo>
                    <a:pt x="47356" y="21210"/>
                  </a:lnTo>
                  <a:lnTo>
                    <a:pt x="47505" y="15352"/>
                  </a:lnTo>
                  <a:lnTo>
                    <a:pt x="48603" y="13366"/>
                  </a:lnTo>
                  <a:lnTo>
                    <a:pt x="50394" y="12043"/>
                  </a:lnTo>
                  <a:lnTo>
                    <a:pt x="52646" y="11160"/>
                  </a:lnTo>
                  <a:lnTo>
                    <a:pt x="54148" y="9513"/>
                  </a:lnTo>
                  <a:lnTo>
                    <a:pt x="56755" y="1349"/>
                  </a:lnTo>
                  <a:lnTo>
                    <a:pt x="55828" y="856"/>
                  </a:lnTo>
                  <a:lnTo>
                    <a:pt x="48915" y="0"/>
                  </a:lnTo>
                  <a:lnTo>
                    <a:pt x="48485" y="1015"/>
                  </a:lnTo>
                  <a:lnTo>
                    <a:pt x="48007" y="4965"/>
                  </a:lnTo>
                  <a:lnTo>
                    <a:pt x="44972" y="10248"/>
                  </a:lnTo>
                  <a:lnTo>
                    <a:pt x="32459" y="25382"/>
                  </a:lnTo>
                  <a:lnTo>
                    <a:pt x="26520" y="37992"/>
                  </a:lnTo>
                  <a:lnTo>
                    <a:pt x="24030" y="41160"/>
                  </a:lnTo>
                  <a:lnTo>
                    <a:pt x="21263" y="50324"/>
                  </a:lnTo>
                  <a:lnTo>
                    <a:pt x="18976" y="60394"/>
                  </a:lnTo>
                  <a:lnTo>
                    <a:pt x="12795" y="73072"/>
                  </a:lnTo>
                  <a:lnTo>
                    <a:pt x="1451" y="120651"/>
                  </a:lnTo>
                  <a:lnTo>
                    <a:pt x="84" y="163919"/>
                  </a:lnTo>
                  <a:lnTo>
                    <a:pt x="0" y="19989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45" name="SMARTInkShape-849"/>
            <p:cNvSpPr/>
            <p:nvPr>
              <p:custDataLst>
                <p:tags r:id="rId107"/>
              </p:custDataLst>
            </p:nvPr>
          </p:nvSpPr>
          <p:spPr>
            <a:xfrm>
              <a:off x="6715125" y="1847850"/>
              <a:ext cx="114301" cy="114301"/>
            </a:xfrm>
            <a:custGeom>
              <a:avLst/>
              <a:gdLst/>
              <a:ahLst/>
              <a:cxnLst/>
              <a:rect l="0" t="0" r="0" b="0"/>
              <a:pathLst>
                <a:path w="114301" h="114301">
                  <a:moveTo>
                    <a:pt x="0" y="0"/>
                  </a:moveTo>
                  <a:lnTo>
                    <a:pt x="0" y="0"/>
                  </a:lnTo>
                  <a:lnTo>
                    <a:pt x="5056" y="5056"/>
                  </a:lnTo>
                  <a:lnTo>
                    <a:pt x="10361" y="7539"/>
                  </a:lnTo>
                  <a:lnTo>
                    <a:pt x="44714" y="10576"/>
                  </a:lnTo>
                  <a:lnTo>
                    <a:pt x="56977" y="19225"/>
                  </a:lnTo>
                  <a:lnTo>
                    <a:pt x="73289" y="34161"/>
                  </a:lnTo>
                  <a:lnTo>
                    <a:pt x="79492" y="36349"/>
                  </a:lnTo>
                  <a:lnTo>
                    <a:pt x="81570" y="37991"/>
                  </a:lnTo>
                  <a:lnTo>
                    <a:pt x="91906" y="54244"/>
                  </a:lnTo>
                  <a:lnTo>
                    <a:pt x="94259" y="63580"/>
                  </a:lnTo>
                  <a:lnTo>
                    <a:pt x="94810" y="69885"/>
                  </a:lnTo>
                  <a:lnTo>
                    <a:pt x="97876" y="76216"/>
                  </a:lnTo>
                  <a:lnTo>
                    <a:pt x="101709" y="82557"/>
                  </a:lnTo>
                  <a:lnTo>
                    <a:pt x="104925" y="92077"/>
                  </a:lnTo>
                  <a:lnTo>
                    <a:pt x="111051" y="101601"/>
                  </a:lnTo>
                  <a:lnTo>
                    <a:pt x="114300" y="1143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46" name="SMARTInkShape-850"/>
            <p:cNvSpPr/>
            <p:nvPr>
              <p:custDataLst>
                <p:tags r:id="rId108"/>
              </p:custDataLst>
            </p:nvPr>
          </p:nvSpPr>
          <p:spPr>
            <a:xfrm>
              <a:off x="6667503" y="1671214"/>
              <a:ext cx="167300" cy="233737"/>
            </a:xfrm>
            <a:custGeom>
              <a:avLst/>
              <a:gdLst/>
              <a:ahLst/>
              <a:cxnLst/>
              <a:rect l="0" t="0" r="0" b="0"/>
              <a:pathLst>
                <a:path w="167300" h="233737">
                  <a:moveTo>
                    <a:pt x="57147" y="62336"/>
                  </a:moveTo>
                  <a:lnTo>
                    <a:pt x="57147" y="62336"/>
                  </a:lnTo>
                  <a:lnTo>
                    <a:pt x="52091" y="57280"/>
                  </a:lnTo>
                  <a:lnTo>
                    <a:pt x="49609" y="51975"/>
                  </a:lnTo>
                  <a:lnTo>
                    <a:pt x="48947" y="49078"/>
                  </a:lnTo>
                  <a:lnTo>
                    <a:pt x="47446" y="47148"/>
                  </a:lnTo>
                  <a:lnTo>
                    <a:pt x="42958" y="45002"/>
                  </a:lnTo>
                  <a:lnTo>
                    <a:pt x="31453" y="42567"/>
                  </a:lnTo>
                  <a:lnTo>
                    <a:pt x="20890" y="35130"/>
                  </a:lnTo>
                  <a:lnTo>
                    <a:pt x="19217" y="35732"/>
                  </a:lnTo>
                  <a:lnTo>
                    <a:pt x="4905" y="47986"/>
                  </a:lnTo>
                  <a:lnTo>
                    <a:pt x="2179" y="56311"/>
                  </a:lnTo>
                  <a:lnTo>
                    <a:pt x="54" y="101116"/>
                  </a:lnTo>
                  <a:lnTo>
                    <a:pt x="0" y="144926"/>
                  </a:lnTo>
                  <a:lnTo>
                    <a:pt x="1055" y="180696"/>
                  </a:lnTo>
                  <a:lnTo>
                    <a:pt x="9698" y="210384"/>
                  </a:lnTo>
                  <a:lnTo>
                    <a:pt x="22663" y="227281"/>
                  </a:lnTo>
                  <a:lnTo>
                    <a:pt x="28768" y="230895"/>
                  </a:lnTo>
                  <a:lnTo>
                    <a:pt x="45752" y="233617"/>
                  </a:lnTo>
                  <a:lnTo>
                    <a:pt x="52124" y="233736"/>
                  </a:lnTo>
                  <a:lnTo>
                    <a:pt x="65772" y="228715"/>
                  </a:lnTo>
                  <a:lnTo>
                    <a:pt x="85186" y="214486"/>
                  </a:lnTo>
                  <a:lnTo>
                    <a:pt x="116116" y="187440"/>
                  </a:lnTo>
                  <a:lnTo>
                    <a:pt x="139618" y="144775"/>
                  </a:lnTo>
                  <a:lnTo>
                    <a:pt x="159095" y="103252"/>
                  </a:lnTo>
                  <a:lnTo>
                    <a:pt x="167299" y="59957"/>
                  </a:lnTo>
                  <a:lnTo>
                    <a:pt x="161476" y="30739"/>
                  </a:lnTo>
                  <a:lnTo>
                    <a:pt x="153801" y="17031"/>
                  </a:lnTo>
                  <a:lnTo>
                    <a:pt x="138244" y="582"/>
                  </a:lnTo>
                  <a:lnTo>
                    <a:pt x="135554" y="0"/>
                  </a:lnTo>
                  <a:lnTo>
                    <a:pt x="132701" y="670"/>
                  </a:lnTo>
                  <a:lnTo>
                    <a:pt x="129742" y="2176"/>
                  </a:lnTo>
                  <a:lnTo>
                    <a:pt x="99279" y="6068"/>
                  </a:lnTo>
                  <a:lnTo>
                    <a:pt x="85891" y="15512"/>
                  </a:lnTo>
                  <a:lnTo>
                    <a:pt x="79447" y="22475"/>
                  </a:lnTo>
                  <a:lnTo>
                    <a:pt x="57147" y="5281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583" name="SMARTInkShape-Group145"/>
          <p:cNvGrpSpPr/>
          <p:nvPr/>
        </p:nvGrpSpPr>
        <p:grpSpPr>
          <a:xfrm>
            <a:off x="8143887" y="2981371"/>
            <a:ext cx="600064" cy="219030"/>
            <a:chOff x="8143887" y="2981371"/>
            <a:chExt cx="600064" cy="219030"/>
          </a:xfrm>
        </p:grpSpPr>
        <p:sp>
          <p:nvSpPr>
            <p:cNvPr id="24576" name="SMARTInkShape-851"/>
            <p:cNvSpPr/>
            <p:nvPr>
              <p:custDataLst>
                <p:tags r:id="rId102"/>
              </p:custDataLst>
            </p:nvPr>
          </p:nvSpPr>
          <p:spPr>
            <a:xfrm>
              <a:off x="8163316" y="3095625"/>
              <a:ext cx="113910" cy="104776"/>
            </a:xfrm>
            <a:custGeom>
              <a:avLst/>
              <a:gdLst/>
              <a:ahLst/>
              <a:cxnLst/>
              <a:rect l="0" t="0" r="0" b="0"/>
              <a:pathLst>
                <a:path w="113910" h="104776">
                  <a:moveTo>
                    <a:pt x="9134" y="9525"/>
                  </a:moveTo>
                  <a:lnTo>
                    <a:pt x="9134" y="9525"/>
                  </a:lnTo>
                  <a:lnTo>
                    <a:pt x="9134" y="1324"/>
                  </a:lnTo>
                  <a:lnTo>
                    <a:pt x="8076" y="883"/>
                  </a:lnTo>
                  <a:lnTo>
                    <a:pt x="0" y="35"/>
                  </a:lnTo>
                  <a:lnTo>
                    <a:pt x="27757" y="0"/>
                  </a:lnTo>
                  <a:lnTo>
                    <a:pt x="35704" y="6546"/>
                  </a:lnTo>
                  <a:lnTo>
                    <a:pt x="44406" y="9701"/>
                  </a:lnTo>
                  <a:lnTo>
                    <a:pt x="69855" y="32182"/>
                  </a:lnTo>
                  <a:lnTo>
                    <a:pt x="73163" y="38292"/>
                  </a:lnTo>
                  <a:lnTo>
                    <a:pt x="74046" y="41403"/>
                  </a:lnTo>
                  <a:lnTo>
                    <a:pt x="75692" y="43477"/>
                  </a:lnTo>
                  <a:lnTo>
                    <a:pt x="83064" y="48513"/>
                  </a:lnTo>
                  <a:lnTo>
                    <a:pt x="90894" y="61411"/>
                  </a:lnTo>
                  <a:lnTo>
                    <a:pt x="94743" y="72406"/>
                  </a:lnTo>
                  <a:lnTo>
                    <a:pt x="101056" y="82366"/>
                  </a:lnTo>
                  <a:lnTo>
                    <a:pt x="104456" y="92021"/>
                  </a:lnTo>
                  <a:lnTo>
                    <a:pt x="113909" y="1047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77" name="SMARTInkShape-852"/>
            <p:cNvSpPr/>
            <p:nvPr>
              <p:custDataLst>
                <p:tags r:id="rId103"/>
              </p:custDataLst>
            </p:nvPr>
          </p:nvSpPr>
          <p:spPr>
            <a:xfrm>
              <a:off x="8686800" y="3133725"/>
              <a:ext cx="57151" cy="19051"/>
            </a:xfrm>
            <a:custGeom>
              <a:avLst/>
              <a:gdLst/>
              <a:ahLst/>
              <a:cxnLst/>
              <a:rect l="0" t="0" r="0" b="0"/>
              <a:pathLst>
                <a:path w="57151" h="19051">
                  <a:moveTo>
                    <a:pt x="0" y="19050"/>
                  </a:moveTo>
                  <a:lnTo>
                    <a:pt x="0" y="19050"/>
                  </a:lnTo>
                  <a:lnTo>
                    <a:pt x="41290" y="19050"/>
                  </a:lnTo>
                  <a:lnTo>
                    <a:pt x="43401" y="17992"/>
                  </a:lnTo>
                  <a:lnTo>
                    <a:pt x="44809" y="16228"/>
                  </a:lnTo>
                  <a:lnTo>
                    <a:pt x="45747" y="13994"/>
                  </a:lnTo>
                  <a:lnTo>
                    <a:pt x="45316" y="12504"/>
                  </a:lnTo>
                  <a:lnTo>
                    <a:pt x="43969" y="11511"/>
                  </a:lnTo>
                  <a:lnTo>
                    <a:pt x="39260" y="9917"/>
                  </a:lnTo>
                  <a:lnTo>
                    <a:pt x="43499" y="9641"/>
                  </a:lnTo>
                  <a:lnTo>
                    <a:pt x="48613" y="6755"/>
                  </a:lnTo>
                  <a:lnTo>
                    <a:pt x="571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79" name="SMARTInkShape-853"/>
            <p:cNvSpPr/>
            <p:nvPr>
              <p:custDataLst>
                <p:tags r:id="rId104"/>
              </p:custDataLst>
            </p:nvPr>
          </p:nvSpPr>
          <p:spPr>
            <a:xfrm>
              <a:off x="8382000" y="3086492"/>
              <a:ext cx="152401" cy="113909"/>
            </a:xfrm>
            <a:custGeom>
              <a:avLst/>
              <a:gdLst/>
              <a:ahLst/>
              <a:cxnLst/>
              <a:rect l="0" t="0" r="0" b="0"/>
              <a:pathLst>
                <a:path w="152401" h="113909">
                  <a:moveTo>
                    <a:pt x="0" y="9133"/>
                  </a:moveTo>
                  <a:lnTo>
                    <a:pt x="0" y="9133"/>
                  </a:lnTo>
                  <a:lnTo>
                    <a:pt x="8202" y="9133"/>
                  </a:lnTo>
                  <a:lnTo>
                    <a:pt x="17609" y="932"/>
                  </a:lnTo>
                  <a:lnTo>
                    <a:pt x="23680" y="0"/>
                  </a:lnTo>
                  <a:lnTo>
                    <a:pt x="25311" y="928"/>
                  </a:lnTo>
                  <a:lnTo>
                    <a:pt x="26399" y="2605"/>
                  </a:lnTo>
                  <a:lnTo>
                    <a:pt x="27125" y="4781"/>
                  </a:lnTo>
                  <a:lnTo>
                    <a:pt x="28667" y="6231"/>
                  </a:lnTo>
                  <a:lnTo>
                    <a:pt x="36649" y="8751"/>
                  </a:lnTo>
                  <a:lnTo>
                    <a:pt x="60452" y="9124"/>
                  </a:lnTo>
                  <a:lnTo>
                    <a:pt x="62526" y="10185"/>
                  </a:lnTo>
                  <a:lnTo>
                    <a:pt x="63909" y="11951"/>
                  </a:lnTo>
                  <a:lnTo>
                    <a:pt x="64831" y="14186"/>
                  </a:lnTo>
                  <a:lnTo>
                    <a:pt x="66504" y="15677"/>
                  </a:lnTo>
                  <a:lnTo>
                    <a:pt x="71186" y="17333"/>
                  </a:lnTo>
                  <a:lnTo>
                    <a:pt x="79771" y="18265"/>
                  </a:lnTo>
                  <a:lnTo>
                    <a:pt x="81755" y="19454"/>
                  </a:lnTo>
                  <a:lnTo>
                    <a:pt x="83079" y="21305"/>
                  </a:lnTo>
                  <a:lnTo>
                    <a:pt x="85202" y="26825"/>
                  </a:lnTo>
                  <a:lnTo>
                    <a:pt x="92166" y="35519"/>
                  </a:lnTo>
                  <a:lnTo>
                    <a:pt x="93879" y="41321"/>
                  </a:lnTo>
                  <a:lnTo>
                    <a:pt x="93278" y="43292"/>
                  </a:lnTo>
                  <a:lnTo>
                    <a:pt x="91818" y="44605"/>
                  </a:lnTo>
                  <a:lnTo>
                    <a:pt x="89788" y="45482"/>
                  </a:lnTo>
                  <a:lnTo>
                    <a:pt x="88433" y="47124"/>
                  </a:lnTo>
                  <a:lnTo>
                    <a:pt x="86929" y="51771"/>
                  </a:lnTo>
                  <a:lnTo>
                    <a:pt x="86082" y="60337"/>
                  </a:lnTo>
                  <a:lnTo>
                    <a:pt x="84904" y="62319"/>
                  </a:lnTo>
                  <a:lnTo>
                    <a:pt x="83061" y="63640"/>
                  </a:lnTo>
                  <a:lnTo>
                    <a:pt x="80774" y="64521"/>
                  </a:lnTo>
                  <a:lnTo>
                    <a:pt x="79250" y="66167"/>
                  </a:lnTo>
                  <a:lnTo>
                    <a:pt x="73981" y="76412"/>
                  </a:lnTo>
                  <a:lnTo>
                    <a:pt x="69921" y="82426"/>
                  </a:lnTo>
                  <a:lnTo>
                    <a:pt x="68118" y="88627"/>
                  </a:lnTo>
                  <a:lnTo>
                    <a:pt x="66578" y="90704"/>
                  </a:lnTo>
                  <a:lnTo>
                    <a:pt x="64494" y="92089"/>
                  </a:lnTo>
                  <a:lnTo>
                    <a:pt x="62047" y="93012"/>
                  </a:lnTo>
                  <a:lnTo>
                    <a:pt x="60414" y="94686"/>
                  </a:lnTo>
                  <a:lnTo>
                    <a:pt x="58600" y="99367"/>
                  </a:lnTo>
                  <a:lnTo>
                    <a:pt x="57058" y="101039"/>
                  </a:lnTo>
                  <a:lnTo>
                    <a:pt x="52523" y="102897"/>
                  </a:lnTo>
                  <a:lnTo>
                    <a:pt x="50890" y="104450"/>
                  </a:lnTo>
                  <a:lnTo>
                    <a:pt x="47630" y="113891"/>
                  </a:lnTo>
                  <a:lnTo>
                    <a:pt x="47627" y="113901"/>
                  </a:lnTo>
                  <a:lnTo>
                    <a:pt x="47626" y="113903"/>
                  </a:lnTo>
                  <a:lnTo>
                    <a:pt x="47626" y="113904"/>
                  </a:lnTo>
                  <a:lnTo>
                    <a:pt x="88915" y="113908"/>
                  </a:lnTo>
                  <a:lnTo>
                    <a:pt x="136461" y="98099"/>
                  </a:lnTo>
                  <a:lnTo>
                    <a:pt x="152400" y="9485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81" name="SMARTInkShape-854"/>
            <p:cNvSpPr/>
            <p:nvPr>
              <p:custDataLst>
                <p:tags r:id="rId105"/>
              </p:custDataLst>
            </p:nvPr>
          </p:nvSpPr>
          <p:spPr>
            <a:xfrm>
              <a:off x="8143887" y="2981371"/>
              <a:ext cx="142864" cy="219030"/>
            </a:xfrm>
            <a:custGeom>
              <a:avLst/>
              <a:gdLst/>
              <a:ahLst/>
              <a:cxnLst/>
              <a:rect l="0" t="0" r="0" b="0"/>
              <a:pathLst>
                <a:path w="142864" h="219030">
                  <a:moveTo>
                    <a:pt x="85713" y="123779"/>
                  </a:moveTo>
                  <a:lnTo>
                    <a:pt x="85713" y="123779"/>
                  </a:lnTo>
                  <a:lnTo>
                    <a:pt x="77512" y="123779"/>
                  </a:lnTo>
                  <a:lnTo>
                    <a:pt x="83901" y="113418"/>
                  </a:lnTo>
                  <a:lnTo>
                    <a:pt x="85356" y="101389"/>
                  </a:lnTo>
                  <a:lnTo>
                    <a:pt x="87591" y="98269"/>
                  </a:lnTo>
                  <a:lnTo>
                    <a:pt x="95719" y="91980"/>
                  </a:lnTo>
                  <a:lnTo>
                    <a:pt x="97676" y="88821"/>
                  </a:lnTo>
                  <a:lnTo>
                    <a:pt x="97922" y="85657"/>
                  </a:lnTo>
                  <a:lnTo>
                    <a:pt x="97028" y="82489"/>
                  </a:lnTo>
                  <a:lnTo>
                    <a:pt x="97489" y="79319"/>
                  </a:lnTo>
                  <a:lnTo>
                    <a:pt x="103012" y="66627"/>
                  </a:lnTo>
                  <a:lnTo>
                    <a:pt x="105591" y="44208"/>
                  </a:lnTo>
                  <a:lnTo>
                    <a:pt x="113887" y="21002"/>
                  </a:lnTo>
                  <a:lnTo>
                    <a:pt x="106695" y="8906"/>
                  </a:lnTo>
                  <a:lnTo>
                    <a:pt x="105144" y="1722"/>
                  </a:lnTo>
                  <a:lnTo>
                    <a:pt x="103959" y="1133"/>
                  </a:lnTo>
                  <a:lnTo>
                    <a:pt x="82383" y="0"/>
                  </a:lnTo>
                  <a:lnTo>
                    <a:pt x="76120" y="2797"/>
                  </a:lnTo>
                  <a:lnTo>
                    <a:pt x="69808" y="6509"/>
                  </a:lnTo>
                  <a:lnTo>
                    <a:pt x="60304" y="9657"/>
                  </a:lnTo>
                  <a:lnTo>
                    <a:pt x="53959" y="14144"/>
                  </a:lnTo>
                  <a:lnTo>
                    <a:pt x="35266" y="36264"/>
                  </a:lnTo>
                  <a:lnTo>
                    <a:pt x="25191" y="44667"/>
                  </a:lnTo>
                  <a:lnTo>
                    <a:pt x="17186" y="55457"/>
                  </a:lnTo>
                  <a:lnTo>
                    <a:pt x="12924" y="67308"/>
                  </a:lnTo>
                  <a:lnTo>
                    <a:pt x="9970" y="78572"/>
                  </a:lnTo>
                  <a:lnTo>
                    <a:pt x="3416" y="91923"/>
                  </a:lnTo>
                  <a:lnTo>
                    <a:pt x="28" y="136350"/>
                  </a:lnTo>
                  <a:lnTo>
                    <a:pt x="0" y="145965"/>
                  </a:lnTo>
                  <a:lnTo>
                    <a:pt x="1054" y="148095"/>
                  </a:lnTo>
                  <a:lnTo>
                    <a:pt x="2815" y="149515"/>
                  </a:lnTo>
                  <a:lnTo>
                    <a:pt x="8190" y="151793"/>
                  </a:lnTo>
                  <a:lnTo>
                    <a:pt x="14178" y="152188"/>
                  </a:lnTo>
                  <a:lnTo>
                    <a:pt x="19701" y="149458"/>
                  </a:lnTo>
                  <a:lnTo>
                    <a:pt x="22655" y="147248"/>
                  </a:lnTo>
                  <a:lnTo>
                    <a:pt x="31581" y="144793"/>
                  </a:lnTo>
                  <a:lnTo>
                    <a:pt x="41546" y="142644"/>
                  </a:lnTo>
                  <a:lnTo>
                    <a:pt x="53106" y="135483"/>
                  </a:lnTo>
                  <a:lnTo>
                    <a:pt x="63235" y="125601"/>
                  </a:lnTo>
                  <a:lnTo>
                    <a:pt x="101412" y="78469"/>
                  </a:lnTo>
                  <a:lnTo>
                    <a:pt x="104751" y="66675"/>
                  </a:lnTo>
                  <a:lnTo>
                    <a:pt x="99704" y="71699"/>
                  </a:lnTo>
                  <a:lnTo>
                    <a:pt x="97223" y="76996"/>
                  </a:lnTo>
                  <a:lnTo>
                    <a:pt x="95245" y="120860"/>
                  </a:lnTo>
                  <a:lnTo>
                    <a:pt x="95238" y="164513"/>
                  </a:lnTo>
                  <a:lnTo>
                    <a:pt x="95238" y="182743"/>
                  </a:lnTo>
                  <a:lnTo>
                    <a:pt x="98061" y="189849"/>
                  </a:lnTo>
                  <a:lnTo>
                    <a:pt x="111714" y="209451"/>
                  </a:lnTo>
                  <a:lnTo>
                    <a:pt x="112572" y="212644"/>
                  </a:lnTo>
                  <a:lnTo>
                    <a:pt x="114202" y="214772"/>
                  </a:lnTo>
                  <a:lnTo>
                    <a:pt x="118836" y="217137"/>
                  </a:lnTo>
                  <a:lnTo>
                    <a:pt x="142863" y="21902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589" name="SMARTInkShape-Group146"/>
          <p:cNvGrpSpPr/>
          <p:nvPr/>
        </p:nvGrpSpPr>
        <p:grpSpPr>
          <a:xfrm>
            <a:off x="2409953" y="4886441"/>
            <a:ext cx="714248" cy="295155"/>
            <a:chOff x="2409953" y="4886441"/>
            <a:chExt cx="714248" cy="295155"/>
          </a:xfrm>
        </p:grpSpPr>
        <p:sp>
          <p:nvSpPr>
            <p:cNvPr id="24585" name="SMARTInkShape-855"/>
            <p:cNvSpPr/>
            <p:nvPr>
              <p:custDataLst>
                <p:tags r:id="rId98"/>
              </p:custDataLst>
            </p:nvPr>
          </p:nvSpPr>
          <p:spPr>
            <a:xfrm>
              <a:off x="3105266" y="4953000"/>
              <a:ext cx="18935" cy="17727"/>
            </a:xfrm>
            <a:custGeom>
              <a:avLst/>
              <a:gdLst/>
              <a:ahLst/>
              <a:cxnLst/>
              <a:rect l="0" t="0" r="0" b="0"/>
              <a:pathLst>
                <a:path w="18935" h="17727">
                  <a:moveTo>
                    <a:pt x="18934" y="0"/>
                  </a:moveTo>
                  <a:lnTo>
                    <a:pt x="18934" y="0"/>
                  </a:lnTo>
                  <a:lnTo>
                    <a:pt x="13447" y="0"/>
                  </a:lnTo>
                  <a:lnTo>
                    <a:pt x="18910" y="0"/>
                  </a:lnTo>
                  <a:lnTo>
                    <a:pt x="9412" y="0"/>
                  </a:lnTo>
                  <a:lnTo>
                    <a:pt x="9409" y="9525"/>
                  </a:lnTo>
                  <a:lnTo>
                    <a:pt x="1209" y="9525"/>
                  </a:lnTo>
                  <a:lnTo>
                    <a:pt x="767" y="10583"/>
                  </a:lnTo>
                  <a:lnTo>
                    <a:pt x="0" y="17726"/>
                  </a:lnTo>
                  <a:lnTo>
                    <a:pt x="9409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86" name="SMARTInkShape-856"/>
            <p:cNvSpPr/>
            <p:nvPr>
              <p:custDataLst>
                <p:tags r:id="rId99"/>
              </p:custDataLst>
            </p:nvPr>
          </p:nvSpPr>
          <p:spPr>
            <a:xfrm>
              <a:off x="2724161" y="5057775"/>
              <a:ext cx="209540" cy="123821"/>
            </a:xfrm>
            <a:custGeom>
              <a:avLst/>
              <a:gdLst/>
              <a:ahLst/>
              <a:cxnLst/>
              <a:rect l="0" t="0" r="0" b="0"/>
              <a:pathLst>
                <a:path w="209540" h="123821">
                  <a:moveTo>
                    <a:pt x="47614" y="38100"/>
                  </a:moveTo>
                  <a:lnTo>
                    <a:pt x="47614" y="38100"/>
                  </a:lnTo>
                  <a:lnTo>
                    <a:pt x="38481" y="38100"/>
                  </a:lnTo>
                  <a:lnTo>
                    <a:pt x="46325" y="38100"/>
                  </a:lnTo>
                  <a:lnTo>
                    <a:pt x="46754" y="37042"/>
                  </a:lnTo>
                  <a:lnTo>
                    <a:pt x="47614" y="9920"/>
                  </a:lnTo>
                  <a:lnTo>
                    <a:pt x="42558" y="9642"/>
                  </a:lnTo>
                  <a:lnTo>
                    <a:pt x="41068" y="10661"/>
                  </a:lnTo>
                  <a:lnTo>
                    <a:pt x="40075" y="12399"/>
                  </a:lnTo>
                  <a:lnTo>
                    <a:pt x="38481" y="17737"/>
                  </a:lnTo>
                  <a:lnTo>
                    <a:pt x="22286" y="35895"/>
                  </a:lnTo>
                  <a:lnTo>
                    <a:pt x="18943" y="44737"/>
                  </a:lnTo>
                  <a:lnTo>
                    <a:pt x="12778" y="54061"/>
                  </a:lnTo>
                  <a:lnTo>
                    <a:pt x="9423" y="63525"/>
                  </a:lnTo>
                  <a:lnTo>
                    <a:pt x="3254" y="73032"/>
                  </a:lnTo>
                  <a:lnTo>
                    <a:pt x="956" y="82552"/>
                  </a:lnTo>
                  <a:lnTo>
                    <a:pt x="0" y="117475"/>
                  </a:lnTo>
                  <a:lnTo>
                    <a:pt x="1055" y="119592"/>
                  </a:lnTo>
                  <a:lnTo>
                    <a:pt x="2816" y="121003"/>
                  </a:lnTo>
                  <a:lnTo>
                    <a:pt x="8191" y="123267"/>
                  </a:lnTo>
                  <a:lnTo>
                    <a:pt x="41303" y="123820"/>
                  </a:lnTo>
                  <a:lnTo>
                    <a:pt x="47631" y="121001"/>
                  </a:lnTo>
                  <a:lnTo>
                    <a:pt x="50800" y="118767"/>
                  </a:lnTo>
                  <a:lnTo>
                    <a:pt x="74205" y="112066"/>
                  </a:lnTo>
                  <a:lnTo>
                    <a:pt x="95065" y="97876"/>
                  </a:lnTo>
                  <a:lnTo>
                    <a:pt x="101512" y="95359"/>
                  </a:lnTo>
                  <a:lnTo>
                    <a:pt x="140310" y="70002"/>
                  </a:lnTo>
                  <a:lnTo>
                    <a:pt x="149398" y="67661"/>
                  </a:lnTo>
                  <a:lnTo>
                    <a:pt x="169952" y="66686"/>
                  </a:lnTo>
                  <a:lnTo>
                    <a:pt x="170448" y="67740"/>
                  </a:lnTo>
                  <a:lnTo>
                    <a:pt x="170998" y="71735"/>
                  </a:lnTo>
                  <a:lnTo>
                    <a:pt x="172203" y="73223"/>
                  </a:lnTo>
                  <a:lnTo>
                    <a:pt x="176365" y="74877"/>
                  </a:lnTo>
                  <a:lnTo>
                    <a:pt x="177898" y="76376"/>
                  </a:lnTo>
                  <a:lnTo>
                    <a:pt x="180560" y="84285"/>
                  </a:lnTo>
                  <a:lnTo>
                    <a:pt x="180929" y="93799"/>
                  </a:lnTo>
                  <a:lnTo>
                    <a:pt x="181999" y="94283"/>
                  </a:lnTo>
                  <a:lnTo>
                    <a:pt x="186010" y="94821"/>
                  </a:lnTo>
                  <a:lnTo>
                    <a:pt x="187503" y="96022"/>
                  </a:lnTo>
                  <a:lnTo>
                    <a:pt x="190373" y="104372"/>
                  </a:lnTo>
                  <a:lnTo>
                    <a:pt x="172766" y="104775"/>
                  </a:lnTo>
                  <a:lnTo>
                    <a:pt x="163354" y="96574"/>
                  </a:lnTo>
                  <a:lnTo>
                    <a:pt x="157284" y="95642"/>
                  </a:lnTo>
                  <a:lnTo>
                    <a:pt x="155652" y="94454"/>
                  </a:lnTo>
                  <a:lnTo>
                    <a:pt x="154565" y="92602"/>
                  </a:lnTo>
                  <a:lnTo>
                    <a:pt x="153839" y="90310"/>
                  </a:lnTo>
                  <a:lnTo>
                    <a:pt x="152298" y="88781"/>
                  </a:lnTo>
                  <a:lnTo>
                    <a:pt x="147762" y="87083"/>
                  </a:lnTo>
                  <a:lnTo>
                    <a:pt x="146129" y="85573"/>
                  </a:lnTo>
                  <a:lnTo>
                    <a:pt x="144315" y="81071"/>
                  </a:lnTo>
                  <a:lnTo>
                    <a:pt x="143294" y="72587"/>
                  </a:lnTo>
                  <a:lnTo>
                    <a:pt x="142092" y="70616"/>
                  </a:lnTo>
                  <a:lnTo>
                    <a:pt x="140233" y="69302"/>
                  </a:lnTo>
                  <a:lnTo>
                    <a:pt x="137935" y="68427"/>
                  </a:lnTo>
                  <a:lnTo>
                    <a:pt x="136403" y="66785"/>
                  </a:lnTo>
                  <a:lnTo>
                    <a:pt x="133743" y="58628"/>
                  </a:lnTo>
                  <a:lnTo>
                    <a:pt x="133339" y="30026"/>
                  </a:lnTo>
                  <a:lnTo>
                    <a:pt x="141539" y="20501"/>
                  </a:lnTo>
                  <a:lnTo>
                    <a:pt x="145097" y="19695"/>
                  </a:lnTo>
                  <a:lnTo>
                    <a:pt x="147528" y="19480"/>
                  </a:lnTo>
                  <a:lnTo>
                    <a:pt x="149148" y="18278"/>
                  </a:lnTo>
                  <a:lnTo>
                    <a:pt x="150949" y="14120"/>
                  </a:lnTo>
                  <a:lnTo>
                    <a:pt x="152487" y="12589"/>
                  </a:lnTo>
                  <a:lnTo>
                    <a:pt x="160464" y="9928"/>
                  </a:lnTo>
                  <a:lnTo>
                    <a:pt x="175044" y="9561"/>
                  </a:lnTo>
                  <a:lnTo>
                    <a:pt x="177018" y="8491"/>
                  </a:lnTo>
                  <a:lnTo>
                    <a:pt x="178333" y="6718"/>
                  </a:lnTo>
                  <a:lnTo>
                    <a:pt x="179210" y="4479"/>
                  </a:lnTo>
                  <a:lnTo>
                    <a:pt x="180853" y="2986"/>
                  </a:lnTo>
                  <a:lnTo>
                    <a:pt x="189011" y="393"/>
                  </a:lnTo>
                  <a:lnTo>
                    <a:pt x="209539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87" name="SMARTInkShape-857"/>
            <p:cNvSpPr/>
            <p:nvPr>
              <p:custDataLst>
                <p:tags r:id="rId100"/>
              </p:custDataLst>
            </p:nvPr>
          </p:nvSpPr>
          <p:spPr>
            <a:xfrm>
              <a:off x="2409953" y="4886441"/>
              <a:ext cx="218948" cy="256929"/>
            </a:xfrm>
            <a:custGeom>
              <a:avLst/>
              <a:gdLst/>
              <a:ahLst/>
              <a:cxnLst/>
              <a:rect l="0" t="0" r="0" b="0"/>
              <a:pathLst>
                <a:path w="218948" h="256929">
                  <a:moveTo>
                    <a:pt x="95122" y="9409"/>
                  </a:moveTo>
                  <a:lnTo>
                    <a:pt x="95122" y="9409"/>
                  </a:lnTo>
                  <a:lnTo>
                    <a:pt x="104531" y="0"/>
                  </a:lnTo>
                  <a:lnTo>
                    <a:pt x="104637" y="8096"/>
                  </a:lnTo>
                  <a:lnTo>
                    <a:pt x="112847" y="17494"/>
                  </a:lnTo>
                  <a:lnTo>
                    <a:pt x="114056" y="27008"/>
                  </a:lnTo>
                  <a:lnTo>
                    <a:pt x="114172" y="55280"/>
                  </a:lnTo>
                  <a:lnTo>
                    <a:pt x="120718" y="64291"/>
                  </a:lnTo>
                  <a:lnTo>
                    <a:pt x="123305" y="74322"/>
                  </a:lnTo>
                  <a:lnTo>
                    <a:pt x="123696" y="85571"/>
                  </a:lnTo>
                  <a:lnTo>
                    <a:pt x="133106" y="95018"/>
                  </a:lnTo>
                  <a:lnTo>
                    <a:pt x="133222" y="77442"/>
                  </a:lnTo>
                  <a:lnTo>
                    <a:pt x="126676" y="68748"/>
                  </a:lnTo>
                  <a:lnTo>
                    <a:pt x="124089" y="58786"/>
                  </a:lnTo>
                  <a:lnTo>
                    <a:pt x="123813" y="52496"/>
                  </a:lnTo>
                  <a:lnTo>
                    <a:pt x="120927" y="46903"/>
                  </a:lnTo>
                  <a:lnTo>
                    <a:pt x="115506" y="39746"/>
                  </a:lnTo>
                  <a:lnTo>
                    <a:pt x="114568" y="33449"/>
                  </a:lnTo>
                  <a:lnTo>
                    <a:pt x="113377" y="31786"/>
                  </a:lnTo>
                  <a:lnTo>
                    <a:pt x="111526" y="30677"/>
                  </a:lnTo>
                  <a:lnTo>
                    <a:pt x="103863" y="29116"/>
                  </a:lnTo>
                  <a:lnTo>
                    <a:pt x="87433" y="28497"/>
                  </a:lnTo>
                  <a:lnTo>
                    <a:pt x="66371" y="44936"/>
                  </a:lnTo>
                  <a:lnTo>
                    <a:pt x="60119" y="47424"/>
                  </a:lnTo>
                  <a:lnTo>
                    <a:pt x="53813" y="52057"/>
                  </a:lnTo>
                  <a:lnTo>
                    <a:pt x="25271" y="93484"/>
                  </a:lnTo>
                  <a:lnTo>
                    <a:pt x="12747" y="127856"/>
                  </a:lnTo>
                  <a:lnTo>
                    <a:pt x="1327" y="172665"/>
                  </a:lnTo>
                  <a:lnTo>
                    <a:pt x="0" y="201598"/>
                  </a:lnTo>
                  <a:lnTo>
                    <a:pt x="2751" y="208774"/>
                  </a:lnTo>
                  <a:lnTo>
                    <a:pt x="6443" y="215491"/>
                  </a:lnTo>
                  <a:lnTo>
                    <a:pt x="9581" y="225222"/>
                  </a:lnTo>
                  <a:lnTo>
                    <a:pt x="15683" y="234808"/>
                  </a:lnTo>
                  <a:lnTo>
                    <a:pt x="17483" y="241173"/>
                  </a:lnTo>
                  <a:lnTo>
                    <a:pt x="19021" y="243294"/>
                  </a:lnTo>
                  <a:lnTo>
                    <a:pt x="21104" y="244707"/>
                  </a:lnTo>
                  <a:lnTo>
                    <a:pt x="26242" y="247336"/>
                  </a:lnTo>
                  <a:lnTo>
                    <a:pt x="35085" y="253707"/>
                  </a:lnTo>
                  <a:lnTo>
                    <a:pt x="41275" y="255570"/>
                  </a:lnTo>
                  <a:lnTo>
                    <a:pt x="63353" y="256928"/>
                  </a:lnTo>
                  <a:lnTo>
                    <a:pt x="92307" y="248409"/>
                  </a:lnTo>
                  <a:lnTo>
                    <a:pt x="103043" y="247923"/>
                  </a:lnTo>
                  <a:lnTo>
                    <a:pt x="106753" y="246734"/>
                  </a:lnTo>
                  <a:lnTo>
                    <a:pt x="109226" y="244885"/>
                  </a:lnTo>
                  <a:lnTo>
                    <a:pt x="110874" y="242593"/>
                  </a:lnTo>
                  <a:lnTo>
                    <a:pt x="123308" y="234311"/>
                  </a:lnTo>
                  <a:lnTo>
                    <a:pt x="145609" y="223940"/>
                  </a:lnTo>
                  <a:lnTo>
                    <a:pt x="158561" y="213397"/>
                  </a:lnTo>
                  <a:lnTo>
                    <a:pt x="171310" y="207395"/>
                  </a:lnTo>
                  <a:lnTo>
                    <a:pt x="177666" y="203236"/>
                  </a:lnTo>
                  <a:lnTo>
                    <a:pt x="187195" y="199836"/>
                  </a:lnTo>
                  <a:lnTo>
                    <a:pt x="218947" y="17133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88" name="SMARTInkShape-858"/>
            <p:cNvSpPr/>
            <p:nvPr>
              <p:custDataLst>
                <p:tags r:id="rId101"/>
              </p:custDataLst>
            </p:nvPr>
          </p:nvSpPr>
          <p:spPr>
            <a:xfrm>
              <a:off x="2476500" y="4905375"/>
              <a:ext cx="9526" cy="19051"/>
            </a:xfrm>
            <a:custGeom>
              <a:avLst/>
              <a:gdLst/>
              <a:ahLst/>
              <a:cxnLst/>
              <a:rect l="0" t="0" r="0" b="0"/>
              <a:pathLst>
                <a:path w="9526" h="19051">
                  <a:moveTo>
                    <a:pt x="0" y="19050"/>
                  </a:moveTo>
                  <a:lnTo>
                    <a:pt x="0" y="19050"/>
                  </a:lnTo>
                  <a:lnTo>
                    <a:pt x="0" y="9535"/>
                  </a:lnTo>
                  <a:lnTo>
                    <a:pt x="9409" y="9525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595" name="SMARTInkShape-Group147"/>
          <p:cNvGrpSpPr/>
          <p:nvPr/>
        </p:nvGrpSpPr>
        <p:grpSpPr>
          <a:xfrm>
            <a:off x="3343289" y="4791075"/>
            <a:ext cx="704837" cy="428616"/>
            <a:chOff x="3343289" y="4791075"/>
            <a:chExt cx="704837" cy="428616"/>
          </a:xfrm>
        </p:grpSpPr>
        <p:sp>
          <p:nvSpPr>
            <p:cNvPr id="24590" name="SMARTInkShape-859"/>
            <p:cNvSpPr/>
            <p:nvPr>
              <p:custDataLst>
                <p:tags r:id="rId93"/>
              </p:custDataLst>
            </p:nvPr>
          </p:nvSpPr>
          <p:spPr>
            <a:xfrm>
              <a:off x="3838609" y="4791075"/>
              <a:ext cx="209517" cy="228597"/>
            </a:xfrm>
            <a:custGeom>
              <a:avLst/>
              <a:gdLst/>
              <a:ahLst/>
              <a:cxnLst/>
              <a:rect l="0" t="0" r="0" b="0"/>
              <a:pathLst>
                <a:path w="209517" h="228597">
                  <a:moveTo>
                    <a:pt x="9491" y="9525"/>
                  </a:moveTo>
                  <a:lnTo>
                    <a:pt x="9491" y="9525"/>
                  </a:lnTo>
                  <a:lnTo>
                    <a:pt x="9491" y="1324"/>
                  </a:lnTo>
                  <a:lnTo>
                    <a:pt x="8433" y="883"/>
                  </a:lnTo>
                  <a:lnTo>
                    <a:pt x="0" y="3"/>
                  </a:lnTo>
                  <a:lnTo>
                    <a:pt x="5033" y="0"/>
                  </a:lnTo>
                  <a:lnTo>
                    <a:pt x="6519" y="1059"/>
                  </a:lnTo>
                  <a:lnTo>
                    <a:pt x="7510" y="2823"/>
                  </a:lnTo>
                  <a:lnTo>
                    <a:pt x="9375" y="17333"/>
                  </a:lnTo>
                  <a:lnTo>
                    <a:pt x="16014" y="26315"/>
                  </a:lnTo>
                  <a:lnTo>
                    <a:pt x="18127" y="35196"/>
                  </a:lnTo>
                  <a:lnTo>
                    <a:pt x="18899" y="50836"/>
                  </a:lnTo>
                  <a:lnTo>
                    <a:pt x="21786" y="57166"/>
                  </a:lnTo>
                  <a:lnTo>
                    <a:pt x="25539" y="63507"/>
                  </a:lnTo>
                  <a:lnTo>
                    <a:pt x="27652" y="74085"/>
                  </a:lnTo>
                  <a:lnTo>
                    <a:pt x="29336" y="89097"/>
                  </a:lnTo>
                  <a:lnTo>
                    <a:pt x="40284" y="114125"/>
                  </a:lnTo>
                  <a:lnTo>
                    <a:pt x="42720" y="117359"/>
                  </a:lnTo>
                  <a:lnTo>
                    <a:pt x="45426" y="126596"/>
                  </a:lnTo>
                  <a:lnTo>
                    <a:pt x="47687" y="136698"/>
                  </a:lnTo>
                  <a:lnTo>
                    <a:pt x="54940" y="151807"/>
                  </a:lnTo>
                  <a:lnTo>
                    <a:pt x="55665" y="155180"/>
                  </a:lnTo>
                  <a:lnTo>
                    <a:pt x="64464" y="174220"/>
                  </a:lnTo>
                  <a:lnTo>
                    <a:pt x="66732" y="184322"/>
                  </a:lnTo>
                  <a:lnTo>
                    <a:pt x="73989" y="199432"/>
                  </a:lnTo>
                  <a:lnTo>
                    <a:pt x="74715" y="202805"/>
                  </a:lnTo>
                  <a:lnTo>
                    <a:pt x="76257" y="205053"/>
                  </a:lnTo>
                  <a:lnTo>
                    <a:pt x="78343" y="206553"/>
                  </a:lnTo>
                  <a:lnTo>
                    <a:pt x="80792" y="207551"/>
                  </a:lnTo>
                  <a:lnTo>
                    <a:pt x="82425" y="209276"/>
                  </a:lnTo>
                  <a:lnTo>
                    <a:pt x="87868" y="219648"/>
                  </a:lnTo>
                  <a:lnTo>
                    <a:pt x="93765" y="226832"/>
                  </a:lnTo>
                  <a:lnTo>
                    <a:pt x="97393" y="227814"/>
                  </a:lnTo>
                  <a:lnTo>
                    <a:pt x="113836" y="228596"/>
                  </a:lnTo>
                  <a:lnTo>
                    <a:pt x="121785" y="222053"/>
                  </a:lnTo>
                  <a:lnTo>
                    <a:pt x="127486" y="220399"/>
                  </a:lnTo>
                  <a:lnTo>
                    <a:pt x="129429" y="218899"/>
                  </a:lnTo>
                  <a:lnTo>
                    <a:pt x="140628" y="199829"/>
                  </a:lnTo>
                  <a:lnTo>
                    <a:pt x="141366" y="196719"/>
                  </a:lnTo>
                  <a:lnTo>
                    <a:pt x="157943" y="167013"/>
                  </a:lnTo>
                  <a:lnTo>
                    <a:pt x="168334" y="120793"/>
                  </a:lnTo>
                  <a:lnTo>
                    <a:pt x="180513" y="73456"/>
                  </a:lnTo>
                  <a:lnTo>
                    <a:pt x="189861" y="43422"/>
                  </a:lnTo>
                  <a:lnTo>
                    <a:pt x="190466" y="439"/>
                  </a:lnTo>
                  <a:lnTo>
                    <a:pt x="198667" y="38"/>
                  </a:lnTo>
                  <a:lnTo>
                    <a:pt x="199108" y="1084"/>
                  </a:lnTo>
                  <a:lnTo>
                    <a:pt x="199598" y="5068"/>
                  </a:lnTo>
                  <a:lnTo>
                    <a:pt x="202639" y="10366"/>
                  </a:lnTo>
                  <a:lnTo>
                    <a:pt x="209516" y="19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91" name="SMARTInkShape-860"/>
            <p:cNvSpPr/>
            <p:nvPr>
              <p:custDataLst>
                <p:tags r:id="rId94"/>
              </p:custDataLst>
            </p:nvPr>
          </p:nvSpPr>
          <p:spPr>
            <a:xfrm>
              <a:off x="3810000" y="5010150"/>
              <a:ext cx="9526" cy="9526"/>
            </a:xfrm>
            <a:custGeom>
              <a:avLst/>
              <a:gdLst/>
              <a:ahLst/>
              <a:cxnLst/>
              <a:rect l="0" t="0" r="0" b="0"/>
              <a:pathLst>
                <a:path w="9526" h="9526">
                  <a:moveTo>
                    <a:pt x="0" y="9525"/>
                  </a:moveTo>
                  <a:lnTo>
                    <a:pt x="0" y="9525"/>
                  </a:lnTo>
                  <a:lnTo>
                    <a:pt x="0" y="0"/>
                  </a:lnTo>
                  <a:lnTo>
                    <a:pt x="9491" y="9491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92" name="SMARTInkShape-861"/>
            <p:cNvSpPr/>
            <p:nvPr>
              <p:custDataLst>
                <p:tags r:id="rId95"/>
              </p:custDataLst>
            </p:nvPr>
          </p:nvSpPr>
          <p:spPr>
            <a:xfrm>
              <a:off x="3547363" y="4981575"/>
              <a:ext cx="167388" cy="95248"/>
            </a:xfrm>
            <a:custGeom>
              <a:avLst/>
              <a:gdLst/>
              <a:ahLst/>
              <a:cxnLst/>
              <a:rect l="0" t="0" r="0" b="0"/>
              <a:pathLst>
                <a:path w="167388" h="95248">
                  <a:moveTo>
                    <a:pt x="53087" y="38100"/>
                  </a:moveTo>
                  <a:lnTo>
                    <a:pt x="53087" y="38100"/>
                  </a:lnTo>
                  <a:lnTo>
                    <a:pt x="48031" y="33044"/>
                  </a:lnTo>
                  <a:lnTo>
                    <a:pt x="45548" y="27739"/>
                  </a:lnTo>
                  <a:lnTo>
                    <a:pt x="43678" y="19558"/>
                  </a:lnTo>
                  <a:lnTo>
                    <a:pt x="29098" y="19054"/>
                  </a:lnTo>
                  <a:lnTo>
                    <a:pt x="27570" y="20111"/>
                  </a:lnTo>
                  <a:lnTo>
                    <a:pt x="26550" y="21874"/>
                  </a:lnTo>
                  <a:lnTo>
                    <a:pt x="24915" y="27251"/>
                  </a:lnTo>
                  <a:lnTo>
                    <a:pt x="21868" y="27987"/>
                  </a:lnTo>
                  <a:lnTo>
                    <a:pt x="19575" y="28183"/>
                  </a:lnTo>
                  <a:lnTo>
                    <a:pt x="18045" y="29372"/>
                  </a:lnTo>
                  <a:lnTo>
                    <a:pt x="16346" y="33515"/>
                  </a:lnTo>
                  <a:lnTo>
                    <a:pt x="14835" y="35044"/>
                  </a:lnTo>
                  <a:lnTo>
                    <a:pt x="10333" y="36742"/>
                  </a:lnTo>
                  <a:lnTo>
                    <a:pt x="8709" y="38252"/>
                  </a:lnTo>
                  <a:lnTo>
                    <a:pt x="6906" y="42754"/>
                  </a:lnTo>
                  <a:lnTo>
                    <a:pt x="5588" y="60455"/>
                  </a:lnTo>
                  <a:lnTo>
                    <a:pt x="4488" y="62528"/>
                  </a:lnTo>
                  <a:lnTo>
                    <a:pt x="2697" y="63910"/>
                  </a:lnTo>
                  <a:lnTo>
                    <a:pt x="443" y="64832"/>
                  </a:lnTo>
                  <a:lnTo>
                    <a:pt x="0" y="66504"/>
                  </a:lnTo>
                  <a:lnTo>
                    <a:pt x="5187" y="83961"/>
                  </a:lnTo>
                  <a:lnTo>
                    <a:pt x="5381" y="90259"/>
                  </a:lnTo>
                  <a:lnTo>
                    <a:pt x="6466" y="91922"/>
                  </a:lnTo>
                  <a:lnTo>
                    <a:pt x="8248" y="93032"/>
                  </a:lnTo>
                  <a:lnTo>
                    <a:pt x="15813" y="94593"/>
                  </a:lnTo>
                  <a:lnTo>
                    <a:pt x="46858" y="95247"/>
                  </a:lnTo>
                  <a:lnTo>
                    <a:pt x="53140" y="92427"/>
                  </a:lnTo>
                  <a:lnTo>
                    <a:pt x="59461" y="88703"/>
                  </a:lnTo>
                  <a:lnTo>
                    <a:pt x="68969" y="85549"/>
                  </a:lnTo>
                  <a:lnTo>
                    <a:pt x="91187" y="69301"/>
                  </a:lnTo>
                  <a:lnTo>
                    <a:pt x="127682" y="57280"/>
                  </a:lnTo>
                  <a:lnTo>
                    <a:pt x="133868" y="52132"/>
                  </a:lnTo>
                  <a:lnTo>
                    <a:pt x="135516" y="51688"/>
                  </a:lnTo>
                  <a:lnTo>
                    <a:pt x="136614" y="52451"/>
                  </a:lnTo>
                  <a:lnTo>
                    <a:pt x="138378" y="56221"/>
                  </a:lnTo>
                  <a:lnTo>
                    <a:pt x="146975" y="57068"/>
                  </a:lnTo>
                  <a:lnTo>
                    <a:pt x="147429" y="58154"/>
                  </a:lnTo>
                  <a:lnTo>
                    <a:pt x="148217" y="65344"/>
                  </a:lnTo>
                  <a:lnTo>
                    <a:pt x="156528" y="74759"/>
                  </a:lnTo>
                  <a:lnTo>
                    <a:pt x="157745" y="84274"/>
                  </a:lnTo>
                  <a:lnTo>
                    <a:pt x="157862" y="95239"/>
                  </a:lnTo>
                  <a:lnTo>
                    <a:pt x="157862" y="85841"/>
                  </a:lnTo>
                  <a:lnTo>
                    <a:pt x="149661" y="77534"/>
                  </a:lnTo>
                  <a:lnTo>
                    <a:pt x="148730" y="71539"/>
                  </a:lnTo>
                  <a:lnTo>
                    <a:pt x="147541" y="69917"/>
                  </a:lnTo>
                  <a:lnTo>
                    <a:pt x="143397" y="68116"/>
                  </a:lnTo>
                  <a:lnTo>
                    <a:pt x="141868" y="66577"/>
                  </a:lnTo>
                  <a:lnTo>
                    <a:pt x="140170" y="62046"/>
                  </a:lnTo>
                  <a:lnTo>
                    <a:pt x="138660" y="60414"/>
                  </a:lnTo>
                  <a:lnTo>
                    <a:pt x="134158" y="58601"/>
                  </a:lnTo>
                  <a:lnTo>
                    <a:pt x="132534" y="57059"/>
                  </a:lnTo>
                  <a:lnTo>
                    <a:pt x="130731" y="52523"/>
                  </a:lnTo>
                  <a:lnTo>
                    <a:pt x="129191" y="50890"/>
                  </a:lnTo>
                  <a:lnTo>
                    <a:pt x="119671" y="46853"/>
                  </a:lnTo>
                  <a:lnTo>
                    <a:pt x="101142" y="29002"/>
                  </a:lnTo>
                  <a:lnTo>
                    <a:pt x="100712" y="10884"/>
                  </a:lnTo>
                  <a:lnTo>
                    <a:pt x="101770" y="10432"/>
                  </a:lnTo>
                  <a:lnTo>
                    <a:pt x="114901" y="9561"/>
                  </a:lnTo>
                  <a:lnTo>
                    <a:pt x="116522" y="8491"/>
                  </a:lnTo>
                  <a:lnTo>
                    <a:pt x="117602" y="6718"/>
                  </a:lnTo>
                  <a:lnTo>
                    <a:pt x="119335" y="1327"/>
                  </a:lnTo>
                  <a:lnTo>
                    <a:pt x="122394" y="589"/>
                  </a:lnTo>
                  <a:lnTo>
                    <a:pt x="162372" y="0"/>
                  </a:lnTo>
                  <a:lnTo>
                    <a:pt x="164043" y="1058"/>
                  </a:lnTo>
                  <a:lnTo>
                    <a:pt x="165158" y="2822"/>
                  </a:lnTo>
                  <a:lnTo>
                    <a:pt x="167387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93" name="SMARTInkShape-862"/>
            <p:cNvSpPr/>
            <p:nvPr>
              <p:custDataLst>
                <p:tags r:id="rId96"/>
              </p:custDataLst>
            </p:nvPr>
          </p:nvSpPr>
          <p:spPr>
            <a:xfrm>
              <a:off x="3400425" y="4857784"/>
              <a:ext cx="85726" cy="171417"/>
            </a:xfrm>
            <a:custGeom>
              <a:avLst/>
              <a:gdLst/>
              <a:ahLst/>
              <a:cxnLst/>
              <a:rect l="0" t="0" r="0" b="0"/>
              <a:pathLst>
                <a:path w="85726" h="171417">
                  <a:moveTo>
                    <a:pt x="28575" y="9491"/>
                  </a:moveTo>
                  <a:lnTo>
                    <a:pt x="28575" y="9491"/>
                  </a:lnTo>
                  <a:lnTo>
                    <a:pt x="28575" y="358"/>
                  </a:lnTo>
                  <a:lnTo>
                    <a:pt x="36776" y="0"/>
                  </a:lnTo>
                  <a:lnTo>
                    <a:pt x="46184" y="8170"/>
                  </a:lnTo>
                  <a:lnTo>
                    <a:pt x="54945" y="10288"/>
                  </a:lnTo>
                  <a:lnTo>
                    <a:pt x="60756" y="14432"/>
                  </a:lnTo>
                  <a:lnTo>
                    <a:pt x="64045" y="19800"/>
                  </a:lnTo>
                  <a:lnTo>
                    <a:pt x="64922" y="22714"/>
                  </a:lnTo>
                  <a:lnTo>
                    <a:pt x="66565" y="24656"/>
                  </a:lnTo>
                  <a:lnTo>
                    <a:pt x="71212" y="26814"/>
                  </a:lnTo>
                  <a:lnTo>
                    <a:pt x="72875" y="28448"/>
                  </a:lnTo>
                  <a:lnTo>
                    <a:pt x="83544" y="47771"/>
                  </a:lnTo>
                  <a:lnTo>
                    <a:pt x="85713" y="83810"/>
                  </a:lnTo>
                  <a:lnTo>
                    <a:pt x="85725" y="98783"/>
                  </a:lnTo>
                  <a:lnTo>
                    <a:pt x="82902" y="104916"/>
                  </a:lnTo>
                  <a:lnTo>
                    <a:pt x="69915" y="121505"/>
                  </a:lnTo>
                  <a:lnTo>
                    <a:pt x="66577" y="130405"/>
                  </a:lnTo>
                  <a:lnTo>
                    <a:pt x="62045" y="136608"/>
                  </a:lnTo>
                  <a:lnTo>
                    <a:pt x="56503" y="140071"/>
                  </a:lnTo>
                  <a:lnTo>
                    <a:pt x="50513" y="142669"/>
                  </a:lnTo>
                  <a:lnTo>
                    <a:pt x="41189" y="149022"/>
                  </a:lnTo>
                  <a:lnTo>
                    <a:pt x="34887" y="150880"/>
                  </a:lnTo>
                  <a:lnTo>
                    <a:pt x="32783" y="152433"/>
                  </a:lnTo>
                  <a:lnTo>
                    <a:pt x="31381" y="154527"/>
                  </a:lnTo>
                  <a:lnTo>
                    <a:pt x="30445" y="156982"/>
                  </a:lnTo>
                  <a:lnTo>
                    <a:pt x="28763" y="158618"/>
                  </a:lnTo>
                  <a:lnTo>
                    <a:pt x="24073" y="160436"/>
                  </a:lnTo>
                  <a:lnTo>
                    <a:pt x="15482" y="161460"/>
                  </a:lnTo>
                  <a:lnTo>
                    <a:pt x="13496" y="162662"/>
                  </a:lnTo>
                  <a:lnTo>
                    <a:pt x="12173" y="164521"/>
                  </a:lnTo>
                  <a:lnTo>
                    <a:pt x="10048" y="170054"/>
                  </a:lnTo>
                  <a:lnTo>
                    <a:pt x="6935" y="170811"/>
                  </a:lnTo>
                  <a:lnTo>
                    <a:pt x="0" y="17141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94" name="SMARTInkShape-863"/>
            <p:cNvSpPr/>
            <p:nvPr>
              <p:custDataLst>
                <p:tags r:id="rId97"/>
              </p:custDataLst>
            </p:nvPr>
          </p:nvSpPr>
          <p:spPr>
            <a:xfrm>
              <a:off x="3343289" y="4804644"/>
              <a:ext cx="142455" cy="415047"/>
            </a:xfrm>
            <a:custGeom>
              <a:avLst/>
              <a:gdLst/>
              <a:ahLst/>
              <a:cxnLst/>
              <a:rect l="0" t="0" r="0" b="0"/>
              <a:pathLst>
                <a:path w="142455" h="415047">
                  <a:moveTo>
                    <a:pt x="104761" y="34056"/>
                  </a:moveTo>
                  <a:lnTo>
                    <a:pt x="104761" y="34056"/>
                  </a:lnTo>
                  <a:lnTo>
                    <a:pt x="123695" y="15123"/>
                  </a:lnTo>
                  <a:lnTo>
                    <a:pt x="114676" y="5876"/>
                  </a:lnTo>
                  <a:lnTo>
                    <a:pt x="106119" y="5516"/>
                  </a:lnTo>
                  <a:lnTo>
                    <a:pt x="100107" y="434"/>
                  </a:lnTo>
                  <a:lnTo>
                    <a:pt x="98483" y="0"/>
                  </a:lnTo>
                  <a:lnTo>
                    <a:pt x="97401" y="768"/>
                  </a:lnTo>
                  <a:lnTo>
                    <a:pt x="96680" y="2339"/>
                  </a:lnTo>
                  <a:lnTo>
                    <a:pt x="95140" y="3387"/>
                  </a:lnTo>
                  <a:lnTo>
                    <a:pt x="87917" y="4860"/>
                  </a:lnTo>
                  <a:lnTo>
                    <a:pt x="72883" y="5399"/>
                  </a:lnTo>
                  <a:lnTo>
                    <a:pt x="66604" y="8267"/>
                  </a:lnTo>
                  <a:lnTo>
                    <a:pt x="53950" y="18732"/>
                  </a:lnTo>
                  <a:lnTo>
                    <a:pt x="50428" y="24776"/>
                  </a:lnTo>
                  <a:lnTo>
                    <a:pt x="47804" y="30990"/>
                  </a:lnTo>
                  <a:lnTo>
                    <a:pt x="21806" y="62633"/>
                  </a:lnTo>
                  <a:lnTo>
                    <a:pt x="14527" y="80388"/>
                  </a:lnTo>
                  <a:lnTo>
                    <a:pt x="3956" y="97732"/>
                  </a:lnTo>
                  <a:lnTo>
                    <a:pt x="334" y="126229"/>
                  </a:lnTo>
                  <a:lnTo>
                    <a:pt x="0" y="160626"/>
                  </a:lnTo>
                  <a:lnTo>
                    <a:pt x="9687" y="191898"/>
                  </a:lnTo>
                  <a:lnTo>
                    <a:pt x="25680" y="211776"/>
                  </a:lnTo>
                  <a:lnTo>
                    <a:pt x="55027" y="240429"/>
                  </a:lnTo>
                  <a:lnTo>
                    <a:pt x="88494" y="265831"/>
                  </a:lnTo>
                  <a:lnTo>
                    <a:pt x="126983" y="313340"/>
                  </a:lnTo>
                  <a:lnTo>
                    <a:pt x="130513" y="322576"/>
                  </a:lnTo>
                  <a:lnTo>
                    <a:pt x="134022" y="344317"/>
                  </a:lnTo>
                  <a:lnTo>
                    <a:pt x="140801" y="357730"/>
                  </a:lnTo>
                  <a:lnTo>
                    <a:pt x="142454" y="365515"/>
                  </a:lnTo>
                  <a:lnTo>
                    <a:pt x="135268" y="377540"/>
                  </a:lnTo>
                  <a:lnTo>
                    <a:pt x="133718" y="384715"/>
                  </a:lnTo>
                  <a:lnTo>
                    <a:pt x="128393" y="391014"/>
                  </a:lnTo>
                  <a:lnTo>
                    <a:pt x="123025" y="393788"/>
                  </a:lnTo>
                  <a:lnTo>
                    <a:pt x="120112" y="394527"/>
                  </a:lnTo>
                  <a:lnTo>
                    <a:pt x="118170" y="396079"/>
                  </a:lnTo>
                  <a:lnTo>
                    <a:pt x="116012" y="400624"/>
                  </a:lnTo>
                  <a:lnTo>
                    <a:pt x="114379" y="402260"/>
                  </a:lnTo>
                  <a:lnTo>
                    <a:pt x="109742" y="404078"/>
                  </a:lnTo>
                  <a:lnTo>
                    <a:pt x="98140" y="406303"/>
                  </a:lnTo>
                  <a:lnTo>
                    <a:pt x="88806" y="411992"/>
                  </a:lnTo>
                  <a:lnTo>
                    <a:pt x="76170" y="414451"/>
                  </a:lnTo>
                  <a:lnTo>
                    <a:pt x="44436" y="415046"/>
                  </a:lnTo>
                  <a:lnTo>
                    <a:pt x="38086" y="412229"/>
                  </a:lnTo>
                  <a:lnTo>
                    <a:pt x="31736" y="408508"/>
                  </a:lnTo>
                  <a:lnTo>
                    <a:pt x="20917" y="405923"/>
                  </a:lnTo>
                  <a:lnTo>
                    <a:pt x="9511" y="39600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4596" name="SMARTInkShape-864"/>
          <p:cNvSpPr/>
          <p:nvPr>
            <p:custDataLst>
              <p:tags r:id="rId1"/>
            </p:custDataLst>
          </p:nvPr>
        </p:nvSpPr>
        <p:spPr>
          <a:xfrm>
            <a:off x="4067175" y="4905375"/>
            <a:ext cx="190501" cy="133351"/>
          </a:xfrm>
          <a:custGeom>
            <a:avLst/>
            <a:gdLst/>
            <a:ahLst/>
            <a:cxnLst/>
            <a:rect l="0" t="0" r="0" b="0"/>
            <a:pathLst>
              <a:path w="190501" h="133351">
                <a:moveTo>
                  <a:pt x="0" y="95250"/>
                </a:moveTo>
                <a:lnTo>
                  <a:pt x="0" y="95250"/>
                </a:lnTo>
                <a:lnTo>
                  <a:pt x="17692" y="95250"/>
                </a:lnTo>
                <a:lnTo>
                  <a:pt x="28449" y="85841"/>
                </a:lnTo>
                <a:lnTo>
                  <a:pt x="33594" y="85759"/>
                </a:lnTo>
                <a:lnTo>
                  <a:pt x="35096" y="84689"/>
                </a:lnTo>
                <a:lnTo>
                  <a:pt x="36097" y="82918"/>
                </a:lnTo>
                <a:lnTo>
                  <a:pt x="36765" y="80679"/>
                </a:lnTo>
                <a:lnTo>
                  <a:pt x="38268" y="79186"/>
                </a:lnTo>
                <a:lnTo>
                  <a:pt x="46184" y="76593"/>
                </a:lnTo>
                <a:lnTo>
                  <a:pt x="46984" y="73552"/>
                </a:lnTo>
                <a:lnTo>
                  <a:pt x="47625" y="66678"/>
                </a:lnTo>
                <a:lnTo>
                  <a:pt x="42569" y="66675"/>
                </a:lnTo>
                <a:lnTo>
                  <a:pt x="37264" y="69498"/>
                </a:lnTo>
                <a:lnTo>
                  <a:pt x="30292" y="74876"/>
                </a:lnTo>
                <a:lnTo>
                  <a:pt x="29338" y="78434"/>
                </a:lnTo>
                <a:lnTo>
                  <a:pt x="28726" y="84284"/>
                </a:lnTo>
                <a:lnTo>
                  <a:pt x="22059" y="93045"/>
                </a:lnTo>
                <a:lnTo>
                  <a:pt x="20387" y="98856"/>
                </a:lnTo>
                <a:lnTo>
                  <a:pt x="18883" y="100830"/>
                </a:lnTo>
                <a:lnTo>
                  <a:pt x="12768" y="104665"/>
                </a:lnTo>
                <a:lnTo>
                  <a:pt x="10966" y="109312"/>
                </a:lnTo>
                <a:lnTo>
                  <a:pt x="9536" y="131871"/>
                </a:lnTo>
                <a:lnTo>
                  <a:pt x="10590" y="132364"/>
                </a:lnTo>
                <a:lnTo>
                  <a:pt x="57207" y="133350"/>
                </a:lnTo>
                <a:lnTo>
                  <a:pt x="60363" y="133350"/>
                </a:lnTo>
                <a:lnTo>
                  <a:pt x="66692" y="130528"/>
                </a:lnTo>
                <a:lnTo>
                  <a:pt x="73032" y="126805"/>
                </a:lnTo>
                <a:lnTo>
                  <a:pt x="82552" y="123649"/>
                </a:lnTo>
                <a:lnTo>
                  <a:pt x="92075" y="117540"/>
                </a:lnTo>
                <a:lnTo>
                  <a:pt x="101600" y="115260"/>
                </a:lnTo>
                <a:lnTo>
                  <a:pt x="141512" y="114300"/>
                </a:lnTo>
                <a:lnTo>
                  <a:pt x="141966" y="115358"/>
                </a:lnTo>
                <a:lnTo>
                  <a:pt x="142875" y="132955"/>
                </a:lnTo>
                <a:lnTo>
                  <a:pt x="133384" y="133350"/>
                </a:lnTo>
                <a:lnTo>
                  <a:pt x="124218" y="124217"/>
                </a:lnTo>
                <a:lnTo>
                  <a:pt x="123941" y="118885"/>
                </a:lnTo>
                <a:lnTo>
                  <a:pt x="122844" y="117356"/>
                </a:lnTo>
                <a:lnTo>
                  <a:pt x="121054" y="116337"/>
                </a:lnTo>
                <a:lnTo>
                  <a:pt x="118802" y="115658"/>
                </a:lnTo>
                <a:lnTo>
                  <a:pt x="117302" y="114148"/>
                </a:lnTo>
                <a:lnTo>
                  <a:pt x="115634" y="109646"/>
                </a:lnTo>
                <a:lnTo>
                  <a:pt x="114131" y="108022"/>
                </a:lnTo>
                <a:lnTo>
                  <a:pt x="106216" y="105202"/>
                </a:lnTo>
                <a:lnTo>
                  <a:pt x="105416" y="102143"/>
                </a:lnTo>
                <a:lnTo>
                  <a:pt x="104901" y="96612"/>
                </a:lnTo>
                <a:lnTo>
                  <a:pt x="96585" y="87168"/>
                </a:lnTo>
                <a:lnTo>
                  <a:pt x="95367" y="77651"/>
                </a:lnTo>
                <a:lnTo>
                  <a:pt x="95285" y="71574"/>
                </a:lnTo>
                <a:lnTo>
                  <a:pt x="96331" y="69941"/>
                </a:lnTo>
                <a:lnTo>
                  <a:pt x="98087" y="68852"/>
                </a:lnTo>
                <a:lnTo>
                  <a:pt x="100317" y="68126"/>
                </a:lnTo>
                <a:lnTo>
                  <a:pt x="101803" y="66584"/>
                </a:lnTo>
                <a:lnTo>
                  <a:pt x="105573" y="57059"/>
                </a:lnTo>
                <a:lnTo>
                  <a:pt x="109715" y="52524"/>
                </a:lnTo>
                <a:lnTo>
                  <a:pt x="115084" y="49802"/>
                </a:lnTo>
                <a:lnTo>
                  <a:pt x="117998" y="49076"/>
                </a:lnTo>
                <a:lnTo>
                  <a:pt x="119940" y="47534"/>
                </a:lnTo>
                <a:lnTo>
                  <a:pt x="128730" y="33474"/>
                </a:lnTo>
                <a:lnTo>
                  <a:pt x="134120" y="30752"/>
                </a:lnTo>
                <a:lnTo>
                  <a:pt x="137038" y="30026"/>
                </a:lnTo>
                <a:lnTo>
                  <a:pt x="146202" y="23949"/>
                </a:lnTo>
                <a:lnTo>
                  <a:pt x="158780" y="13472"/>
                </a:lnTo>
                <a:lnTo>
                  <a:pt x="168284" y="10695"/>
                </a:lnTo>
                <a:lnTo>
                  <a:pt x="174629" y="10045"/>
                </a:lnTo>
                <a:lnTo>
                  <a:pt x="180977" y="6933"/>
                </a:lnTo>
                <a:lnTo>
                  <a:pt x="190500" y="0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4603" name="SMARTInkShape-Group149"/>
          <p:cNvGrpSpPr/>
          <p:nvPr/>
        </p:nvGrpSpPr>
        <p:grpSpPr>
          <a:xfrm>
            <a:off x="4468117" y="4514884"/>
            <a:ext cx="951551" cy="533367"/>
            <a:chOff x="4468117" y="4514884"/>
            <a:chExt cx="951551" cy="533367"/>
          </a:xfrm>
        </p:grpSpPr>
        <p:sp>
          <p:nvSpPr>
            <p:cNvPr id="24597" name="SMARTInkShape-865"/>
            <p:cNvSpPr/>
            <p:nvPr>
              <p:custDataLst>
                <p:tags r:id="rId87"/>
              </p:custDataLst>
            </p:nvPr>
          </p:nvSpPr>
          <p:spPr>
            <a:xfrm>
              <a:off x="5286375" y="4514884"/>
              <a:ext cx="133293" cy="495267"/>
            </a:xfrm>
            <a:custGeom>
              <a:avLst/>
              <a:gdLst/>
              <a:ahLst/>
              <a:cxnLst/>
              <a:rect l="0" t="0" r="0" b="0"/>
              <a:pathLst>
                <a:path w="133293" h="495267">
                  <a:moveTo>
                    <a:pt x="0" y="9491"/>
                  </a:moveTo>
                  <a:lnTo>
                    <a:pt x="0" y="9491"/>
                  </a:lnTo>
                  <a:lnTo>
                    <a:pt x="0" y="0"/>
                  </a:lnTo>
                  <a:lnTo>
                    <a:pt x="0" y="13227"/>
                  </a:lnTo>
                  <a:lnTo>
                    <a:pt x="1058" y="15157"/>
                  </a:lnTo>
                  <a:lnTo>
                    <a:pt x="2822" y="16443"/>
                  </a:lnTo>
                  <a:lnTo>
                    <a:pt x="7604" y="18931"/>
                  </a:lnTo>
                  <a:lnTo>
                    <a:pt x="13257" y="23564"/>
                  </a:lnTo>
                  <a:lnTo>
                    <a:pt x="16475" y="31973"/>
                  </a:lnTo>
                  <a:lnTo>
                    <a:pt x="18963" y="41708"/>
                  </a:lnTo>
                  <a:lnTo>
                    <a:pt x="44531" y="89167"/>
                  </a:lnTo>
                  <a:lnTo>
                    <a:pt x="66680" y="133333"/>
                  </a:lnTo>
                  <a:lnTo>
                    <a:pt x="82550" y="172673"/>
                  </a:lnTo>
                  <a:lnTo>
                    <a:pt x="98425" y="214150"/>
                  </a:lnTo>
                  <a:lnTo>
                    <a:pt x="114300" y="257751"/>
                  </a:lnTo>
                  <a:lnTo>
                    <a:pt x="121003" y="285897"/>
                  </a:lnTo>
                  <a:lnTo>
                    <a:pt x="130000" y="333365"/>
                  </a:lnTo>
                  <a:lnTo>
                    <a:pt x="132909" y="380969"/>
                  </a:lnTo>
                  <a:lnTo>
                    <a:pt x="133292" y="425769"/>
                  </a:lnTo>
                  <a:lnTo>
                    <a:pt x="130511" y="449627"/>
                  </a:lnTo>
                  <a:lnTo>
                    <a:pt x="123825" y="49526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98" name="SMARTInkShape-866"/>
            <p:cNvSpPr/>
            <p:nvPr>
              <p:custDataLst>
                <p:tags r:id="rId88"/>
              </p:custDataLst>
            </p:nvPr>
          </p:nvSpPr>
          <p:spPr>
            <a:xfrm>
              <a:off x="5095875" y="4733925"/>
              <a:ext cx="142876" cy="28576"/>
            </a:xfrm>
            <a:custGeom>
              <a:avLst/>
              <a:gdLst/>
              <a:ahLst/>
              <a:cxnLst/>
              <a:rect l="0" t="0" r="0" b="0"/>
              <a:pathLst>
                <a:path w="142876" h="28576">
                  <a:moveTo>
                    <a:pt x="0" y="28575"/>
                  </a:moveTo>
                  <a:lnTo>
                    <a:pt x="0" y="28575"/>
                  </a:lnTo>
                  <a:lnTo>
                    <a:pt x="5056" y="23518"/>
                  </a:lnTo>
                  <a:lnTo>
                    <a:pt x="10361" y="21036"/>
                  </a:lnTo>
                  <a:lnTo>
                    <a:pt x="57152" y="19055"/>
                  </a:lnTo>
                  <a:lnTo>
                    <a:pt x="87576" y="19050"/>
                  </a:lnTo>
                  <a:lnTo>
                    <a:pt x="94662" y="16228"/>
                  </a:lnTo>
                  <a:lnTo>
                    <a:pt x="101338" y="12504"/>
                  </a:lnTo>
                  <a:lnTo>
                    <a:pt x="14287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99" name="SMARTInkShape-867"/>
            <p:cNvSpPr/>
            <p:nvPr>
              <p:custDataLst>
                <p:tags r:id="rId89"/>
              </p:custDataLst>
            </p:nvPr>
          </p:nvSpPr>
          <p:spPr>
            <a:xfrm>
              <a:off x="4867275" y="4829175"/>
              <a:ext cx="95251" cy="28184"/>
            </a:xfrm>
            <a:custGeom>
              <a:avLst/>
              <a:gdLst/>
              <a:ahLst/>
              <a:cxnLst/>
              <a:rect l="0" t="0" r="0" b="0"/>
              <a:pathLst>
                <a:path w="95251" h="28184">
                  <a:moveTo>
                    <a:pt x="0" y="19050"/>
                  </a:moveTo>
                  <a:lnTo>
                    <a:pt x="0" y="19050"/>
                  </a:lnTo>
                  <a:lnTo>
                    <a:pt x="0" y="27251"/>
                  </a:lnTo>
                  <a:lnTo>
                    <a:pt x="1058" y="27692"/>
                  </a:lnTo>
                  <a:lnTo>
                    <a:pt x="5056" y="28183"/>
                  </a:lnTo>
                  <a:lnTo>
                    <a:pt x="6545" y="27255"/>
                  </a:lnTo>
                  <a:lnTo>
                    <a:pt x="7539" y="25578"/>
                  </a:lnTo>
                  <a:lnTo>
                    <a:pt x="9132" y="20339"/>
                  </a:lnTo>
                  <a:lnTo>
                    <a:pt x="12173" y="19623"/>
                  </a:lnTo>
                  <a:lnTo>
                    <a:pt x="36624" y="19053"/>
                  </a:lnTo>
                  <a:lnTo>
                    <a:pt x="46171" y="10849"/>
                  </a:lnTo>
                  <a:lnTo>
                    <a:pt x="52251" y="9917"/>
                  </a:lnTo>
                  <a:lnTo>
                    <a:pt x="90627" y="9525"/>
                  </a:lnTo>
                  <a:lnTo>
                    <a:pt x="92168" y="8467"/>
                  </a:lnTo>
                  <a:lnTo>
                    <a:pt x="93195" y="6703"/>
                  </a:lnTo>
                  <a:lnTo>
                    <a:pt x="952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00" name="SMARTInkShape-868"/>
            <p:cNvSpPr/>
            <p:nvPr>
              <p:custDataLst>
                <p:tags r:id="rId90"/>
              </p:custDataLst>
            </p:nvPr>
          </p:nvSpPr>
          <p:spPr>
            <a:xfrm>
              <a:off x="5143500" y="4600692"/>
              <a:ext cx="142876" cy="294763"/>
            </a:xfrm>
            <a:custGeom>
              <a:avLst/>
              <a:gdLst/>
              <a:ahLst/>
              <a:cxnLst/>
              <a:rect l="0" t="0" r="0" b="0"/>
              <a:pathLst>
                <a:path w="142876" h="294763">
                  <a:moveTo>
                    <a:pt x="28575" y="9408"/>
                  </a:moveTo>
                  <a:lnTo>
                    <a:pt x="28575" y="9408"/>
                  </a:lnTo>
                  <a:lnTo>
                    <a:pt x="28575" y="0"/>
                  </a:lnTo>
                  <a:lnTo>
                    <a:pt x="28575" y="23563"/>
                  </a:lnTo>
                  <a:lnTo>
                    <a:pt x="31397" y="29105"/>
                  </a:lnTo>
                  <a:lnTo>
                    <a:pt x="36776" y="36229"/>
                  </a:lnTo>
                  <a:lnTo>
                    <a:pt x="37838" y="45240"/>
                  </a:lnTo>
                  <a:lnTo>
                    <a:pt x="38066" y="65384"/>
                  </a:lnTo>
                  <a:lnTo>
                    <a:pt x="35263" y="74150"/>
                  </a:lnTo>
                  <a:lnTo>
                    <a:pt x="31547" y="82633"/>
                  </a:lnTo>
                  <a:lnTo>
                    <a:pt x="28653" y="126795"/>
                  </a:lnTo>
                  <a:lnTo>
                    <a:pt x="27539" y="139674"/>
                  </a:lnTo>
                  <a:lnTo>
                    <a:pt x="20377" y="168589"/>
                  </a:lnTo>
                  <a:lnTo>
                    <a:pt x="18254" y="187097"/>
                  </a:lnTo>
                  <a:lnTo>
                    <a:pt x="10883" y="211130"/>
                  </a:lnTo>
                  <a:lnTo>
                    <a:pt x="8735" y="231562"/>
                  </a:lnTo>
                  <a:lnTo>
                    <a:pt x="1358" y="250277"/>
                  </a:lnTo>
                  <a:lnTo>
                    <a:pt x="0" y="294762"/>
                  </a:lnTo>
                  <a:lnTo>
                    <a:pt x="8201" y="286922"/>
                  </a:lnTo>
                  <a:lnTo>
                    <a:pt x="14189" y="286015"/>
                  </a:lnTo>
                  <a:lnTo>
                    <a:pt x="41679" y="285636"/>
                  </a:lnTo>
                  <a:lnTo>
                    <a:pt x="43661" y="284577"/>
                  </a:lnTo>
                  <a:lnTo>
                    <a:pt x="44982" y="282813"/>
                  </a:lnTo>
                  <a:lnTo>
                    <a:pt x="45863" y="280577"/>
                  </a:lnTo>
                  <a:lnTo>
                    <a:pt x="47509" y="279088"/>
                  </a:lnTo>
                  <a:lnTo>
                    <a:pt x="52160" y="277432"/>
                  </a:lnTo>
                  <a:lnTo>
                    <a:pt x="73104" y="275127"/>
                  </a:lnTo>
                  <a:lnTo>
                    <a:pt x="85742" y="268584"/>
                  </a:lnTo>
                  <a:lnTo>
                    <a:pt x="102894" y="266700"/>
                  </a:lnTo>
                  <a:lnTo>
                    <a:pt x="112008" y="260061"/>
                  </a:lnTo>
                  <a:lnTo>
                    <a:pt x="122060" y="257453"/>
                  </a:lnTo>
                  <a:lnTo>
                    <a:pt x="142875" y="25705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01" name="SMARTInkShape-869"/>
            <p:cNvSpPr/>
            <p:nvPr>
              <p:custDataLst>
                <p:tags r:id="rId91"/>
              </p:custDataLst>
            </p:nvPr>
          </p:nvSpPr>
          <p:spPr>
            <a:xfrm>
              <a:off x="4619625" y="4772036"/>
              <a:ext cx="123822" cy="171312"/>
            </a:xfrm>
            <a:custGeom>
              <a:avLst/>
              <a:gdLst/>
              <a:ahLst/>
              <a:cxnLst/>
              <a:rect l="0" t="0" r="0" b="0"/>
              <a:pathLst>
                <a:path w="123822" h="171312">
                  <a:moveTo>
                    <a:pt x="0" y="38089"/>
                  </a:moveTo>
                  <a:lnTo>
                    <a:pt x="0" y="38089"/>
                  </a:lnTo>
                  <a:lnTo>
                    <a:pt x="8201" y="38089"/>
                  </a:lnTo>
                  <a:lnTo>
                    <a:pt x="8642" y="39147"/>
                  </a:lnTo>
                  <a:lnTo>
                    <a:pt x="9525" y="85768"/>
                  </a:lnTo>
                  <a:lnTo>
                    <a:pt x="9525" y="112408"/>
                  </a:lnTo>
                  <a:lnTo>
                    <a:pt x="16070" y="121522"/>
                  </a:lnTo>
                  <a:lnTo>
                    <a:pt x="18167" y="130426"/>
                  </a:lnTo>
                  <a:lnTo>
                    <a:pt x="18657" y="136631"/>
                  </a:lnTo>
                  <a:lnTo>
                    <a:pt x="21698" y="142916"/>
                  </a:lnTo>
                  <a:lnTo>
                    <a:pt x="46174" y="169984"/>
                  </a:lnTo>
                  <a:lnTo>
                    <a:pt x="55699" y="171311"/>
                  </a:lnTo>
                  <a:lnTo>
                    <a:pt x="64467" y="164867"/>
                  </a:lnTo>
                  <a:lnTo>
                    <a:pt x="73312" y="162789"/>
                  </a:lnTo>
                  <a:lnTo>
                    <a:pt x="79503" y="162303"/>
                  </a:lnTo>
                  <a:lnTo>
                    <a:pt x="81576" y="161114"/>
                  </a:lnTo>
                  <a:lnTo>
                    <a:pt x="82959" y="159265"/>
                  </a:lnTo>
                  <a:lnTo>
                    <a:pt x="85554" y="154386"/>
                  </a:lnTo>
                  <a:lnTo>
                    <a:pt x="100805" y="136411"/>
                  </a:lnTo>
                  <a:lnTo>
                    <a:pt x="106813" y="123794"/>
                  </a:lnTo>
                  <a:lnTo>
                    <a:pt x="117877" y="111110"/>
                  </a:lnTo>
                  <a:lnTo>
                    <a:pt x="121182" y="101940"/>
                  </a:lnTo>
                  <a:lnTo>
                    <a:pt x="123780" y="58549"/>
                  </a:lnTo>
                  <a:lnTo>
                    <a:pt x="123821" y="35317"/>
                  </a:lnTo>
                  <a:lnTo>
                    <a:pt x="121001" y="28743"/>
                  </a:lnTo>
                  <a:lnTo>
                    <a:pt x="117278" y="22293"/>
                  </a:lnTo>
                  <a:lnTo>
                    <a:pt x="115624" y="15899"/>
                  </a:lnTo>
                  <a:lnTo>
                    <a:pt x="114124" y="13771"/>
                  </a:lnTo>
                  <a:lnTo>
                    <a:pt x="112066" y="12352"/>
                  </a:lnTo>
                  <a:lnTo>
                    <a:pt x="106957" y="9717"/>
                  </a:lnTo>
                  <a:lnTo>
                    <a:pt x="97001" y="1479"/>
                  </a:lnTo>
                  <a:lnTo>
                    <a:pt x="90712" y="430"/>
                  </a:lnTo>
                  <a:lnTo>
                    <a:pt x="68521" y="0"/>
                  </a:lnTo>
                  <a:lnTo>
                    <a:pt x="59436" y="6537"/>
                  </a:lnTo>
                  <a:lnTo>
                    <a:pt x="53579" y="8191"/>
                  </a:lnTo>
                  <a:lnTo>
                    <a:pt x="51595" y="9690"/>
                  </a:lnTo>
                  <a:lnTo>
                    <a:pt x="49389" y="14178"/>
                  </a:lnTo>
                  <a:lnTo>
                    <a:pt x="46915" y="25683"/>
                  </a:lnTo>
                  <a:lnTo>
                    <a:pt x="41182" y="35001"/>
                  </a:lnTo>
                  <a:lnTo>
                    <a:pt x="38709" y="47631"/>
                  </a:lnTo>
                  <a:lnTo>
                    <a:pt x="38100" y="7618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02" name="SMARTInkShape-870"/>
            <p:cNvSpPr/>
            <p:nvPr>
              <p:custDataLst>
                <p:tags r:id="rId92"/>
              </p:custDataLst>
            </p:nvPr>
          </p:nvSpPr>
          <p:spPr>
            <a:xfrm>
              <a:off x="4468117" y="4581525"/>
              <a:ext cx="94243" cy="466726"/>
            </a:xfrm>
            <a:custGeom>
              <a:avLst/>
              <a:gdLst/>
              <a:ahLst/>
              <a:cxnLst/>
              <a:rect l="0" t="0" r="0" b="0"/>
              <a:pathLst>
                <a:path w="94243" h="466726">
                  <a:moveTo>
                    <a:pt x="75308" y="19050"/>
                  </a:moveTo>
                  <a:lnTo>
                    <a:pt x="75308" y="19050"/>
                  </a:lnTo>
                  <a:lnTo>
                    <a:pt x="75308" y="13993"/>
                  </a:lnTo>
                  <a:lnTo>
                    <a:pt x="76366" y="12504"/>
                  </a:lnTo>
                  <a:lnTo>
                    <a:pt x="78130" y="11511"/>
                  </a:lnTo>
                  <a:lnTo>
                    <a:pt x="83509" y="9917"/>
                  </a:lnTo>
                  <a:lnTo>
                    <a:pt x="84245" y="6877"/>
                  </a:lnTo>
                  <a:lnTo>
                    <a:pt x="84823" y="119"/>
                  </a:lnTo>
                  <a:lnTo>
                    <a:pt x="94242" y="0"/>
                  </a:lnTo>
                  <a:lnTo>
                    <a:pt x="84949" y="0"/>
                  </a:lnTo>
                  <a:lnTo>
                    <a:pt x="84867" y="5057"/>
                  </a:lnTo>
                  <a:lnTo>
                    <a:pt x="83797" y="6546"/>
                  </a:lnTo>
                  <a:lnTo>
                    <a:pt x="76635" y="9133"/>
                  </a:lnTo>
                  <a:lnTo>
                    <a:pt x="75897" y="12173"/>
                  </a:lnTo>
                  <a:lnTo>
                    <a:pt x="75701" y="14465"/>
                  </a:lnTo>
                  <a:lnTo>
                    <a:pt x="74512" y="15993"/>
                  </a:lnTo>
                  <a:lnTo>
                    <a:pt x="70368" y="17692"/>
                  </a:lnTo>
                  <a:lnTo>
                    <a:pt x="68839" y="19202"/>
                  </a:lnTo>
                  <a:lnTo>
                    <a:pt x="64993" y="28671"/>
                  </a:lnTo>
                  <a:lnTo>
                    <a:pt x="59317" y="35894"/>
                  </a:lnTo>
                  <a:lnTo>
                    <a:pt x="57164" y="44737"/>
                  </a:lnTo>
                  <a:lnTo>
                    <a:pt x="56660" y="50928"/>
                  </a:lnTo>
                  <a:lnTo>
                    <a:pt x="53615" y="57207"/>
                  </a:lnTo>
                  <a:lnTo>
                    <a:pt x="49792" y="63525"/>
                  </a:lnTo>
                  <a:lnTo>
                    <a:pt x="46581" y="73032"/>
                  </a:lnTo>
                  <a:lnTo>
                    <a:pt x="40455" y="83610"/>
                  </a:lnTo>
                  <a:lnTo>
                    <a:pt x="37112" y="98621"/>
                  </a:lnTo>
                  <a:lnTo>
                    <a:pt x="30948" y="111301"/>
                  </a:lnTo>
                  <a:lnTo>
                    <a:pt x="17513" y="152596"/>
                  </a:lnTo>
                  <a:lnTo>
                    <a:pt x="12580" y="165187"/>
                  </a:lnTo>
                  <a:lnTo>
                    <a:pt x="8864" y="212377"/>
                  </a:lnTo>
                  <a:lnTo>
                    <a:pt x="7678" y="228798"/>
                  </a:lnTo>
                  <a:lnTo>
                    <a:pt x="0" y="270672"/>
                  </a:lnTo>
                  <a:lnTo>
                    <a:pt x="431" y="295394"/>
                  </a:lnTo>
                  <a:lnTo>
                    <a:pt x="8060" y="342721"/>
                  </a:lnTo>
                  <a:lnTo>
                    <a:pt x="9616" y="374626"/>
                  </a:lnTo>
                  <a:lnTo>
                    <a:pt x="25963" y="420393"/>
                  </a:lnTo>
                  <a:lnTo>
                    <a:pt x="32230" y="431242"/>
                  </a:lnTo>
                  <a:lnTo>
                    <a:pt x="52105" y="453992"/>
                  </a:lnTo>
                  <a:lnTo>
                    <a:pt x="54413" y="460361"/>
                  </a:lnTo>
                  <a:lnTo>
                    <a:pt x="56086" y="462482"/>
                  </a:lnTo>
                  <a:lnTo>
                    <a:pt x="60768" y="464839"/>
                  </a:lnTo>
                  <a:lnTo>
                    <a:pt x="75308" y="4667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09" name="SMARTInkShape-Group150"/>
          <p:cNvGrpSpPr/>
          <p:nvPr/>
        </p:nvGrpSpPr>
        <p:grpSpPr>
          <a:xfrm>
            <a:off x="5695950" y="4371975"/>
            <a:ext cx="809626" cy="476251"/>
            <a:chOff x="5695950" y="4371975"/>
            <a:chExt cx="809626" cy="476251"/>
          </a:xfrm>
        </p:grpSpPr>
        <p:sp>
          <p:nvSpPr>
            <p:cNvPr id="24604" name="SMARTInkShape-871"/>
            <p:cNvSpPr/>
            <p:nvPr>
              <p:custDataLst>
                <p:tags r:id="rId82"/>
              </p:custDataLst>
            </p:nvPr>
          </p:nvSpPr>
          <p:spPr>
            <a:xfrm>
              <a:off x="6486525" y="4667250"/>
              <a:ext cx="19051" cy="9526"/>
            </a:xfrm>
            <a:custGeom>
              <a:avLst/>
              <a:gdLst/>
              <a:ahLst/>
              <a:cxnLst/>
              <a:rect l="0" t="0" r="0" b="0"/>
              <a:pathLst>
                <a:path w="19051" h="9526">
                  <a:moveTo>
                    <a:pt x="19050" y="0"/>
                  </a:moveTo>
                  <a:lnTo>
                    <a:pt x="19050" y="0"/>
                  </a:lnTo>
                  <a:lnTo>
                    <a:pt x="393" y="0"/>
                  </a:lnTo>
                  <a:lnTo>
                    <a:pt x="0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05" name="SMARTInkShape-872"/>
            <p:cNvSpPr/>
            <p:nvPr>
              <p:custDataLst>
                <p:tags r:id="rId83"/>
              </p:custDataLst>
            </p:nvPr>
          </p:nvSpPr>
          <p:spPr>
            <a:xfrm>
              <a:off x="6134221" y="4371975"/>
              <a:ext cx="238005" cy="476251"/>
            </a:xfrm>
            <a:custGeom>
              <a:avLst/>
              <a:gdLst/>
              <a:ahLst/>
              <a:cxnLst/>
              <a:rect l="0" t="0" r="0" b="0"/>
              <a:pathLst>
                <a:path w="238005" h="476251">
                  <a:moveTo>
                    <a:pt x="37979" y="0"/>
                  </a:moveTo>
                  <a:lnTo>
                    <a:pt x="37979" y="0"/>
                  </a:lnTo>
                  <a:lnTo>
                    <a:pt x="9947" y="0"/>
                  </a:lnTo>
                  <a:lnTo>
                    <a:pt x="1251" y="8201"/>
                  </a:lnTo>
                  <a:lnTo>
                    <a:pt x="0" y="17610"/>
                  </a:lnTo>
                  <a:lnTo>
                    <a:pt x="8091" y="40382"/>
                  </a:lnTo>
                  <a:lnTo>
                    <a:pt x="10204" y="54857"/>
                  </a:lnTo>
                  <a:lnTo>
                    <a:pt x="16932" y="69994"/>
                  </a:lnTo>
                  <a:lnTo>
                    <a:pt x="41199" y="111564"/>
                  </a:lnTo>
                  <a:lnTo>
                    <a:pt x="63382" y="155601"/>
                  </a:lnTo>
                  <a:lnTo>
                    <a:pt x="78902" y="180980"/>
                  </a:lnTo>
                  <a:lnTo>
                    <a:pt x="88976" y="194735"/>
                  </a:lnTo>
                  <a:lnTo>
                    <a:pt x="111801" y="240417"/>
                  </a:lnTo>
                  <a:lnTo>
                    <a:pt x="142150" y="285698"/>
                  </a:lnTo>
                  <a:lnTo>
                    <a:pt x="168130" y="327906"/>
                  </a:lnTo>
                  <a:lnTo>
                    <a:pt x="195671" y="374498"/>
                  </a:lnTo>
                  <a:lnTo>
                    <a:pt x="211589" y="418454"/>
                  </a:lnTo>
                  <a:lnTo>
                    <a:pt x="214044" y="421844"/>
                  </a:lnTo>
                  <a:lnTo>
                    <a:pt x="216772" y="431256"/>
                  </a:lnTo>
                  <a:lnTo>
                    <a:pt x="217499" y="436729"/>
                  </a:lnTo>
                  <a:lnTo>
                    <a:pt x="219042" y="440378"/>
                  </a:lnTo>
                  <a:lnTo>
                    <a:pt x="221129" y="442810"/>
                  </a:lnTo>
                  <a:lnTo>
                    <a:pt x="223579" y="444432"/>
                  </a:lnTo>
                  <a:lnTo>
                    <a:pt x="225213" y="446571"/>
                  </a:lnTo>
                  <a:lnTo>
                    <a:pt x="230656" y="457609"/>
                  </a:lnTo>
                  <a:lnTo>
                    <a:pt x="234738" y="463732"/>
                  </a:lnTo>
                  <a:lnTo>
                    <a:pt x="238004" y="4762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06" name="SMARTInkShape-873"/>
            <p:cNvSpPr/>
            <p:nvPr>
              <p:custDataLst>
                <p:tags r:id="rId84"/>
              </p:custDataLst>
            </p:nvPr>
          </p:nvSpPr>
          <p:spPr>
            <a:xfrm>
              <a:off x="6164127" y="4619742"/>
              <a:ext cx="112733" cy="190345"/>
            </a:xfrm>
            <a:custGeom>
              <a:avLst/>
              <a:gdLst/>
              <a:ahLst/>
              <a:cxnLst/>
              <a:rect l="0" t="0" r="0" b="0"/>
              <a:pathLst>
                <a:path w="112733" h="190345">
                  <a:moveTo>
                    <a:pt x="103323" y="9408"/>
                  </a:moveTo>
                  <a:lnTo>
                    <a:pt x="103323" y="9408"/>
                  </a:lnTo>
                  <a:lnTo>
                    <a:pt x="111524" y="9408"/>
                  </a:lnTo>
                  <a:lnTo>
                    <a:pt x="111965" y="8350"/>
                  </a:lnTo>
                  <a:lnTo>
                    <a:pt x="112732" y="1207"/>
                  </a:lnTo>
                  <a:lnTo>
                    <a:pt x="111713" y="766"/>
                  </a:lnTo>
                  <a:lnTo>
                    <a:pt x="107338" y="145"/>
                  </a:lnTo>
                  <a:lnTo>
                    <a:pt x="109694" y="0"/>
                  </a:lnTo>
                  <a:lnTo>
                    <a:pt x="109687" y="1019"/>
                  </a:lnTo>
                  <a:lnTo>
                    <a:pt x="105678" y="7510"/>
                  </a:lnTo>
                  <a:lnTo>
                    <a:pt x="104370" y="13150"/>
                  </a:lnTo>
                  <a:lnTo>
                    <a:pt x="102963" y="15079"/>
                  </a:lnTo>
                  <a:lnTo>
                    <a:pt x="100966" y="16363"/>
                  </a:lnTo>
                  <a:lnTo>
                    <a:pt x="98577" y="17220"/>
                  </a:lnTo>
                  <a:lnTo>
                    <a:pt x="90157" y="28538"/>
                  </a:lnTo>
                  <a:lnTo>
                    <a:pt x="79733" y="50411"/>
                  </a:lnTo>
                  <a:lnTo>
                    <a:pt x="61928" y="74766"/>
                  </a:lnTo>
                  <a:lnTo>
                    <a:pt x="45580" y="112022"/>
                  </a:lnTo>
                  <a:lnTo>
                    <a:pt x="31278" y="130832"/>
                  </a:lnTo>
                  <a:lnTo>
                    <a:pt x="25122" y="150241"/>
                  </a:lnTo>
                  <a:lnTo>
                    <a:pt x="20942" y="157726"/>
                  </a:lnTo>
                  <a:lnTo>
                    <a:pt x="17531" y="167889"/>
                  </a:lnTo>
                  <a:lnTo>
                    <a:pt x="0" y="188890"/>
                  </a:lnTo>
                  <a:lnTo>
                    <a:pt x="575" y="189388"/>
                  </a:lnTo>
                  <a:lnTo>
                    <a:pt x="7719" y="190344"/>
                  </a:lnTo>
                  <a:lnTo>
                    <a:pt x="17598" y="18085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07" name="SMARTInkShape-874"/>
            <p:cNvSpPr/>
            <p:nvPr>
              <p:custDataLst>
                <p:tags r:id="rId85"/>
              </p:custDataLst>
            </p:nvPr>
          </p:nvSpPr>
          <p:spPr>
            <a:xfrm>
              <a:off x="5810250" y="4654333"/>
              <a:ext cx="19051" cy="155793"/>
            </a:xfrm>
            <a:custGeom>
              <a:avLst/>
              <a:gdLst/>
              <a:ahLst/>
              <a:cxnLst/>
              <a:rect l="0" t="0" r="0" b="0"/>
              <a:pathLst>
                <a:path w="19051" h="155793">
                  <a:moveTo>
                    <a:pt x="19050" y="3392"/>
                  </a:moveTo>
                  <a:lnTo>
                    <a:pt x="19050" y="3392"/>
                  </a:lnTo>
                  <a:lnTo>
                    <a:pt x="10849" y="3392"/>
                  </a:lnTo>
                  <a:lnTo>
                    <a:pt x="10408" y="4450"/>
                  </a:lnTo>
                  <a:lnTo>
                    <a:pt x="9918" y="8449"/>
                  </a:lnTo>
                  <a:lnTo>
                    <a:pt x="8729" y="7821"/>
                  </a:lnTo>
                  <a:lnTo>
                    <a:pt x="3056" y="0"/>
                  </a:lnTo>
                  <a:lnTo>
                    <a:pt x="2037" y="73"/>
                  </a:lnTo>
                  <a:lnTo>
                    <a:pt x="402" y="2737"/>
                  </a:lnTo>
                  <a:lnTo>
                    <a:pt x="0" y="46306"/>
                  </a:lnTo>
                  <a:lnTo>
                    <a:pt x="0" y="92268"/>
                  </a:lnTo>
                  <a:lnTo>
                    <a:pt x="0" y="120866"/>
                  </a:lnTo>
                  <a:lnTo>
                    <a:pt x="2822" y="127217"/>
                  </a:lnTo>
                  <a:lnTo>
                    <a:pt x="6545" y="133567"/>
                  </a:lnTo>
                  <a:lnTo>
                    <a:pt x="8937" y="146267"/>
                  </a:lnTo>
                  <a:lnTo>
                    <a:pt x="9525" y="15579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08" name="SMARTInkShape-875"/>
            <p:cNvSpPr/>
            <p:nvPr>
              <p:custDataLst>
                <p:tags r:id="rId86"/>
              </p:custDataLst>
            </p:nvPr>
          </p:nvSpPr>
          <p:spPr>
            <a:xfrm>
              <a:off x="5695950" y="4697150"/>
              <a:ext cx="219076" cy="36776"/>
            </a:xfrm>
            <a:custGeom>
              <a:avLst/>
              <a:gdLst/>
              <a:ahLst/>
              <a:cxnLst/>
              <a:rect l="0" t="0" r="0" b="0"/>
              <a:pathLst>
                <a:path w="219076" h="36776">
                  <a:moveTo>
                    <a:pt x="0" y="27250"/>
                  </a:moveTo>
                  <a:lnTo>
                    <a:pt x="0" y="27250"/>
                  </a:lnTo>
                  <a:lnTo>
                    <a:pt x="0" y="36741"/>
                  </a:lnTo>
                  <a:lnTo>
                    <a:pt x="17610" y="36775"/>
                  </a:lnTo>
                  <a:lnTo>
                    <a:pt x="26370" y="30229"/>
                  </a:lnTo>
                  <a:lnTo>
                    <a:pt x="35212" y="28133"/>
                  </a:lnTo>
                  <a:lnTo>
                    <a:pt x="78986" y="27260"/>
                  </a:lnTo>
                  <a:lnTo>
                    <a:pt x="126468" y="17900"/>
                  </a:lnTo>
                  <a:lnTo>
                    <a:pt x="136642" y="16744"/>
                  </a:lnTo>
                  <a:lnTo>
                    <a:pt x="155172" y="9534"/>
                  </a:lnTo>
                  <a:lnTo>
                    <a:pt x="197469" y="7149"/>
                  </a:lnTo>
                  <a:lnTo>
                    <a:pt x="207750" y="0"/>
                  </a:lnTo>
                  <a:lnTo>
                    <a:pt x="209409" y="617"/>
                  </a:lnTo>
                  <a:lnTo>
                    <a:pt x="219075" y="82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15" name="SMARTInkShape-Group151"/>
          <p:cNvGrpSpPr/>
          <p:nvPr/>
        </p:nvGrpSpPr>
        <p:grpSpPr>
          <a:xfrm>
            <a:off x="6715125" y="4505444"/>
            <a:ext cx="390525" cy="447429"/>
            <a:chOff x="6715125" y="4505444"/>
            <a:chExt cx="390525" cy="447429"/>
          </a:xfrm>
        </p:grpSpPr>
        <p:sp>
          <p:nvSpPr>
            <p:cNvPr id="24610" name="SMARTInkShape-876"/>
            <p:cNvSpPr/>
            <p:nvPr>
              <p:custDataLst>
                <p:tags r:id="rId77"/>
              </p:custDataLst>
            </p:nvPr>
          </p:nvSpPr>
          <p:spPr>
            <a:xfrm>
              <a:off x="7086600" y="4648200"/>
              <a:ext cx="19050" cy="38101"/>
            </a:xfrm>
            <a:custGeom>
              <a:avLst/>
              <a:gdLst/>
              <a:ahLst/>
              <a:cxnLst/>
              <a:rect l="0" t="0" r="0" b="0"/>
              <a:pathLst>
                <a:path w="19050" h="38101">
                  <a:moveTo>
                    <a:pt x="0" y="9525"/>
                  </a:moveTo>
                  <a:lnTo>
                    <a:pt x="0" y="9525"/>
                  </a:lnTo>
                  <a:lnTo>
                    <a:pt x="0" y="36657"/>
                  </a:lnTo>
                  <a:lnTo>
                    <a:pt x="1058" y="37138"/>
                  </a:lnTo>
                  <a:lnTo>
                    <a:pt x="9525" y="38100"/>
                  </a:lnTo>
                  <a:lnTo>
                    <a:pt x="9525" y="10968"/>
                  </a:lnTo>
                  <a:lnTo>
                    <a:pt x="10583" y="10487"/>
                  </a:lnTo>
                  <a:lnTo>
                    <a:pt x="14581" y="9952"/>
                  </a:lnTo>
                  <a:lnTo>
                    <a:pt x="16070" y="8751"/>
                  </a:lnTo>
                  <a:lnTo>
                    <a:pt x="19040" y="36"/>
                  </a:lnTo>
                  <a:lnTo>
                    <a:pt x="19049" y="3"/>
                  </a:lnTo>
                  <a:lnTo>
                    <a:pt x="13994" y="0"/>
                  </a:lnTo>
                  <a:lnTo>
                    <a:pt x="12505" y="1059"/>
                  </a:lnTo>
                  <a:lnTo>
                    <a:pt x="11512" y="2823"/>
                  </a:lnTo>
                  <a:lnTo>
                    <a:pt x="9641" y="9133"/>
                  </a:lnTo>
                  <a:lnTo>
                    <a:pt x="9525" y="28148"/>
                  </a:lnTo>
                  <a:lnTo>
                    <a:pt x="0" y="381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11" name="SMARTInkShape-877"/>
            <p:cNvSpPr/>
            <p:nvPr>
              <p:custDataLst>
                <p:tags r:id="rId78"/>
              </p:custDataLst>
            </p:nvPr>
          </p:nvSpPr>
          <p:spPr>
            <a:xfrm>
              <a:off x="6991350" y="4705350"/>
              <a:ext cx="57151" cy="76201"/>
            </a:xfrm>
            <a:custGeom>
              <a:avLst/>
              <a:gdLst/>
              <a:ahLst/>
              <a:cxnLst/>
              <a:rect l="0" t="0" r="0" b="0"/>
              <a:pathLst>
                <a:path w="57151" h="76201">
                  <a:moveTo>
                    <a:pt x="0" y="0"/>
                  </a:moveTo>
                  <a:lnTo>
                    <a:pt x="0" y="0"/>
                  </a:lnTo>
                  <a:lnTo>
                    <a:pt x="0" y="17692"/>
                  </a:lnTo>
                  <a:lnTo>
                    <a:pt x="8200" y="27132"/>
                  </a:lnTo>
                  <a:lnTo>
                    <a:pt x="9409" y="36649"/>
                  </a:lnTo>
                  <a:lnTo>
                    <a:pt x="17716" y="46174"/>
                  </a:lnTo>
                  <a:lnTo>
                    <a:pt x="18655" y="52251"/>
                  </a:lnTo>
                  <a:lnTo>
                    <a:pt x="19845" y="53884"/>
                  </a:lnTo>
                  <a:lnTo>
                    <a:pt x="21696" y="54973"/>
                  </a:lnTo>
                  <a:lnTo>
                    <a:pt x="23988" y="55699"/>
                  </a:lnTo>
                  <a:lnTo>
                    <a:pt x="25518" y="57241"/>
                  </a:lnTo>
                  <a:lnTo>
                    <a:pt x="29365" y="66766"/>
                  </a:lnTo>
                  <a:lnTo>
                    <a:pt x="37698" y="75770"/>
                  </a:lnTo>
                  <a:lnTo>
                    <a:pt x="57150" y="762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12" name="SMARTInkShape-878"/>
            <p:cNvSpPr/>
            <p:nvPr>
              <p:custDataLst>
                <p:tags r:id="rId79"/>
              </p:custDataLst>
            </p:nvPr>
          </p:nvSpPr>
          <p:spPr>
            <a:xfrm>
              <a:off x="6953250" y="4686300"/>
              <a:ext cx="28576" cy="104776"/>
            </a:xfrm>
            <a:custGeom>
              <a:avLst/>
              <a:gdLst/>
              <a:ahLst/>
              <a:cxnLst/>
              <a:rect l="0" t="0" r="0" b="0"/>
              <a:pathLst>
                <a:path w="28576" h="104776">
                  <a:moveTo>
                    <a:pt x="28575" y="0"/>
                  </a:moveTo>
                  <a:lnTo>
                    <a:pt x="28575" y="0"/>
                  </a:lnTo>
                  <a:lnTo>
                    <a:pt x="28575" y="9408"/>
                  </a:lnTo>
                  <a:lnTo>
                    <a:pt x="20375" y="17716"/>
                  </a:lnTo>
                  <a:lnTo>
                    <a:pt x="19443" y="23711"/>
                  </a:lnTo>
                  <a:lnTo>
                    <a:pt x="19084" y="36349"/>
                  </a:lnTo>
                  <a:lnTo>
                    <a:pt x="12511" y="45358"/>
                  </a:lnTo>
                  <a:lnTo>
                    <a:pt x="10409" y="54244"/>
                  </a:lnTo>
                  <a:lnTo>
                    <a:pt x="9528" y="83961"/>
                  </a:lnTo>
                  <a:lnTo>
                    <a:pt x="2980" y="92981"/>
                  </a:lnTo>
                  <a:lnTo>
                    <a:pt x="0" y="1047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13" name="SMARTInkShape-879"/>
            <p:cNvSpPr/>
            <p:nvPr>
              <p:custDataLst>
                <p:tags r:id="rId80"/>
              </p:custDataLst>
            </p:nvPr>
          </p:nvSpPr>
          <p:spPr>
            <a:xfrm>
              <a:off x="6781800" y="4533900"/>
              <a:ext cx="123791" cy="190501"/>
            </a:xfrm>
            <a:custGeom>
              <a:avLst/>
              <a:gdLst/>
              <a:ahLst/>
              <a:cxnLst/>
              <a:rect l="0" t="0" r="0" b="0"/>
              <a:pathLst>
                <a:path w="123791" h="190501">
                  <a:moveTo>
                    <a:pt x="47625" y="0"/>
                  </a:moveTo>
                  <a:lnTo>
                    <a:pt x="47625" y="0"/>
                  </a:lnTo>
                  <a:lnTo>
                    <a:pt x="71329" y="0"/>
                  </a:lnTo>
                  <a:lnTo>
                    <a:pt x="72953" y="1058"/>
                  </a:lnTo>
                  <a:lnTo>
                    <a:pt x="74035" y="2822"/>
                  </a:lnTo>
                  <a:lnTo>
                    <a:pt x="75772" y="8201"/>
                  </a:lnTo>
                  <a:lnTo>
                    <a:pt x="78832" y="8936"/>
                  </a:lnTo>
                  <a:lnTo>
                    <a:pt x="84363" y="9408"/>
                  </a:lnTo>
                  <a:lnTo>
                    <a:pt x="93060" y="16047"/>
                  </a:lnTo>
                  <a:lnTo>
                    <a:pt x="98863" y="17716"/>
                  </a:lnTo>
                  <a:lnTo>
                    <a:pt x="100834" y="19219"/>
                  </a:lnTo>
                  <a:lnTo>
                    <a:pt x="112246" y="38746"/>
                  </a:lnTo>
                  <a:lnTo>
                    <a:pt x="113895" y="45871"/>
                  </a:lnTo>
                  <a:lnTo>
                    <a:pt x="120765" y="54882"/>
                  </a:lnTo>
                  <a:lnTo>
                    <a:pt x="122918" y="63769"/>
                  </a:lnTo>
                  <a:lnTo>
                    <a:pt x="123790" y="88910"/>
                  </a:lnTo>
                  <a:lnTo>
                    <a:pt x="120987" y="95255"/>
                  </a:lnTo>
                  <a:lnTo>
                    <a:pt x="117272" y="101602"/>
                  </a:lnTo>
                  <a:lnTo>
                    <a:pt x="114122" y="111125"/>
                  </a:lnTo>
                  <a:lnTo>
                    <a:pt x="70639" y="157960"/>
                  </a:lnTo>
                  <a:lnTo>
                    <a:pt x="62140" y="166459"/>
                  </a:lnTo>
                  <a:lnTo>
                    <a:pt x="56545" y="169232"/>
                  </a:lnTo>
                  <a:lnTo>
                    <a:pt x="53572" y="169971"/>
                  </a:lnTo>
                  <a:lnTo>
                    <a:pt x="38047" y="178794"/>
                  </a:lnTo>
                  <a:lnTo>
                    <a:pt x="30446" y="180544"/>
                  </a:lnTo>
                  <a:lnTo>
                    <a:pt x="29822" y="181746"/>
                  </a:lnTo>
                  <a:lnTo>
                    <a:pt x="29129" y="185904"/>
                  </a:lnTo>
                  <a:lnTo>
                    <a:pt x="27886" y="187436"/>
                  </a:lnTo>
                  <a:lnTo>
                    <a:pt x="20423" y="190097"/>
                  </a:lnTo>
                  <a:lnTo>
                    <a:pt x="430" y="190500"/>
                  </a:lnTo>
                  <a:lnTo>
                    <a:pt x="0" y="1809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14" name="SMARTInkShape-880"/>
            <p:cNvSpPr/>
            <p:nvPr>
              <p:custDataLst>
                <p:tags r:id="rId81"/>
              </p:custDataLst>
            </p:nvPr>
          </p:nvSpPr>
          <p:spPr>
            <a:xfrm>
              <a:off x="6715125" y="4505444"/>
              <a:ext cx="133351" cy="447429"/>
            </a:xfrm>
            <a:custGeom>
              <a:avLst/>
              <a:gdLst/>
              <a:ahLst/>
              <a:cxnLst/>
              <a:rect l="0" t="0" r="0" b="0"/>
              <a:pathLst>
                <a:path w="133351" h="447429">
                  <a:moveTo>
                    <a:pt x="133350" y="47506"/>
                  </a:moveTo>
                  <a:lnTo>
                    <a:pt x="133350" y="47506"/>
                  </a:lnTo>
                  <a:lnTo>
                    <a:pt x="133350" y="20374"/>
                  </a:lnTo>
                  <a:lnTo>
                    <a:pt x="132292" y="19893"/>
                  </a:lnTo>
                  <a:lnTo>
                    <a:pt x="128294" y="19358"/>
                  </a:lnTo>
                  <a:lnTo>
                    <a:pt x="126805" y="18157"/>
                  </a:lnTo>
                  <a:lnTo>
                    <a:pt x="125150" y="14001"/>
                  </a:lnTo>
                  <a:lnTo>
                    <a:pt x="123649" y="12469"/>
                  </a:lnTo>
                  <a:lnTo>
                    <a:pt x="114202" y="8617"/>
                  </a:lnTo>
                  <a:lnTo>
                    <a:pt x="106980" y="2940"/>
                  </a:lnTo>
                  <a:lnTo>
                    <a:pt x="97003" y="284"/>
                  </a:lnTo>
                  <a:lnTo>
                    <a:pt x="90713" y="0"/>
                  </a:lnTo>
                  <a:lnTo>
                    <a:pt x="85120" y="2756"/>
                  </a:lnTo>
                  <a:lnTo>
                    <a:pt x="79106" y="6451"/>
                  </a:lnTo>
                  <a:lnTo>
                    <a:pt x="69770" y="9589"/>
                  </a:lnTo>
                  <a:lnTo>
                    <a:pt x="60301" y="15692"/>
                  </a:lnTo>
                  <a:lnTo>
                    <a:pt x="53964" y="17491"/>
                  </a:lnTo>
                  <a:lnTo>
                    <a:pt x="51851" y="19030"/>
                  </a:lnTo>
                  <a:lnTo>
                    <a:pt x="50443" y="21113"/>
                  </a:lnTo>
                  <a:lnTo>
                    <a:pt x="47819" y="26251"/>
                  </a:lnTo>
                  <a:lnTo>
                    <a:pt x="43125" y="32062"/>
                  </a:lnTo>
                  <a:lnTo>
                    <a:pt x="37511" y="35351"/>
                  </a:lnTo>
                  <a:lnTo>
                    <a:pt x="31488" y="37871"/>
                  </a:lnTo>
                  <a:lnTo>
                    <a:pt x="15840" y="51084"/>
                  </a:lnTo>
                  <a:lnTo>
                    <a:pt x="12332" y="57210"/>
                  </a:lnTo>
                  <a:lnTo>
                    <a:pt x="9715" y="63460"/>
                  </a:lnTo>
                  <a:lnTo>
                    <a:pt x="3349" y="72930"/>
                  </a:lnTo>
                  <a:lnTo>
                    <a:pt x="992" y="82438"/>
                  </a:lnTo>
                  <a:lnTo>
                    <a:pt x="5" y="126528"/>
                  </a:lnTo>
                  <a:lnTo>
                    <a:pt x="1" y="144607"/>
                  </a:lnTo>
                  <a:lnTo>
                    <a:pt x="2822" y="151692"/>
                  </a:lnTo>
                  <a:lnTo>
                    <a:pt x="41290" y="198610"/>
                  </a:lnTo>
                  <a:lnTo>
                    <a:pt x="48491" y="214898"/>
                  </a:lnTo>
                  <a:lnTo>
                    <a:pt x="65278" y="231129"/>
                  </a:lnTo>
                  <a:lnTo>
                    <a:pt x="90963" y="269684"/>
                  </a:lnTo>
                  <a:lnTo>
                    <a:pt x="106935" y="313561"/>
                  </a:lnTo>
                  <a:lnTo>
                    <a:pt x="109389" y="316951"/>
                  </a:lnTo>
                  <a:lnTo>
                    <a:pt x="112118" y="326362"/>
                  </a:lnTo>
                  <a:lnTo>
                    <a:pt x="114283" y="371303"/>
                  </a:lnTo>
                  <a:lnTo>
                    <a:pt x="114289" y="374495"/>
                  </a:lnTo>
                  <a:lnTo>
                    <a:pt x="111473" y="380864"/>
                  </a:lnTo>
                  <a:lnTo>
                    <a:pt x="107752" y="387224"/>
                  </a:lnTo>
                  <a:lnTo>
                    <a:pt x="104599" y="396754"/>
                  </a:lnTo>
                  <a:lnTo>
                    <a:pt x="98491" y="406281"/>
                  </a:lnTo>
                  <a:lnTo>
                    <a:pt x="95152" y="415806"/>
                  </a:lnTo>
                  <a:lnTo>
                    <a:pt x="90620" y="422156"/>
                  </a:lnTo>
                  <a:lnTo>
                    <a:pt x="85078" y="425684"/>
                  </a:lnTo>
                  <a:lnTo>
                    <a:pt x="79087" y="428310"/>
                  </a:lnTo>
                  <a:lnTo>
                    <a:pt x="69764" y="434681"/>
                  </a:lnTo>
                  <a:lnTo>
                    <a:pt x="60299" y="438096"/>
                  </a:lnTo>
                  <a:lnTo>
                    <a:pt x="49503" y="446101"/>
                  </a:lnTo>
                  <a:lnTo>
                    <a:pt x="43125" y="447125"/>
                  </a:lnTo>
                  <a:lnTo>
                    <a:pt x="34532" y="447428"/>
                  </a:lnTo>
                  <a:lnTo>
                    <a:pt x="28401" y="444677"/>
                  </a:lnTo>
                  <a:lnTo>
                    <a:pt x="25283" y="442462"/>
                  </a:lnTo>
                  <a:lnTo>
                    <a:pt x="21821" y="437177"/>
                  </a:lnTo>
                  <a:lnTo>
                    <a:pt x="19223" y="431302"/>
                  </a:lnTo>
                  <a:lnTo>
                    <a:pt x="12869" y="422044"/>
                  </a:lnTo>
                  <a:lnTo>
                    <a:pt x="9457" y="412598"/>
                  </a:lnTo>
                  <a:lnTo>
                    <a:pt x="0" y="39993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18" name="SMARTInkShape-Group152"/>
          <p:cNvGrpSpPr/>
          <p:nvPr/>
        </p:nvGrpSpPr>
        <p:grpSpPr>
          <a:xfrm>
            <a:off x="7162804" y="4410075"/>
            <a:ext cx="371472" cy="323851"/>
            <a:chOff x="7162804" y="4410075"/>
            <a:chExt cx="371472" cy="323851"/>
          </a:xfrm>
        </p:grpSpPr>
        <p:sp>
          <p:nvSpPr>
            <p:cNvPr id="24616" name="SMARTInkShape-881"/>
            <p:cNvSpPr/>
            <p:nvPr>
              <p:custDataLst>
                <p:tags r:id="rId75"/>
              </p:custDataLst>
            </p:nvPr>
          </p:nvSpPr>
          <p:spPr>
            <a:xfrm>
              <a:off x="7353310" y="4648200"/>
              <a:ext cx="180966" cy="85726"/>
            </a:xfrm>
            <a:custGeom>
              <a:avLst/>
              <a:gdLst/>
              <a:ahLst/>
              <a:cxnLst/>
              <a:rect l="0" t="0" r="0" b="0"/>
              <a:pathLst>
                <a:path w="180966" h="85726">
                  <a:moveTo>
                    <a:pt x="38090" y="57150"/>
                  </a:moveTo>
                  <a:lnTo>
                    <a:pt x="38090" y="57150"/>
                  </a:lnTo>
                  <a:lnTo>
                    <a:pt x="38090" y="52093"/>
                  </a:lnTo>
                  <a:lnTo>
                    <a:pt x="37032" y="50604"/>
                  </a:lnTo>
                  <a:lnTo>
                    <a:pt x="35268" y="49611"/>
                  </a:lnTo>
                  <a:lnTo>
                    <a:pt x="28680" y="47659"/>
                  </a:lnTo>
                  <a:lnTo>
                    <a:pt x="23543" y="42578"/>
                  </a:lnTo>
                  <a:lnTo>
                    <a:pt x="22042" y="42144"/>
                  </a:lnTo>
                  <a:lnTo>
                    <a:pt x="21042" y="42912"/>
                  </a:lnTo>
                  <a:lnTo>
                    <a:pt x="19157" y="47349"/>
                  </a:lnTo>
                  <a:lnTo>
                    <a:pt x="9632" y="47623"/>
                  </a:lnTo>
                  <a:lnTo>
                    <a:pt x="9549" y="52681"/>
                  </a:lnTo>
                  <a:lnTo>
                    <a:pt x="8479" y="54171"/>
                  </a:lnTo>
                  <a:lnTo>
                    <a:pt x="4469" y="55826"/>
                  </a:lnTo>
                  <a:lnTo>
                    <a:pt x="2976" y="57326"/>
                  </a:lnTo>
                  <a:lnTo>
                    <a:pt x="106" y="66248"/>
                  </a:lnTo>
                  <a:lnTo>
                    <a:pt x="0" y="74838"/>
                  </a:lnTo>
                  <a:lnTo>
                    <a:pt x="9124" y="85298"/>
                  </a:lnTo>
                  <a:lnTo>
                    <a:pt x="33193" y="85725"/>
                  </a:lnTo>
                  <a:lnTo>
                    <a:pt x="38736" y="82902"/>
                  </a:lnTo>
                  <a:lnTo>
                    <a:pt x="44727" y="79179"/>
                  </a:lnTo>
                  <a:lnTo>
                    <a:pt x="77763" y="67279"/>
                  </a:lnTo>
                  <a:lnTo>
                    <a:pt x="80414" y="67078"/>
                  </a:lnTo>
                  <a:lnTo>
                    <a:pt x="86181" y="64032"/>
                  </a:lnTo>
                  <a:lnTo>
                    <a:pt x="92273" y="60208"/>
                  </a:lnTo>
                  <a:lnTo>
                    <a:pt x="101652" y="56998"/>
                  </a:lnTo>
                  <a:lnTo>
                    <a:pt x="112416" y="49068"/>
                  </a:lnTo>
                  <a:lnTo>
                    <a:pt x="123374" y="47663"/>
                  </a:lnTo>
                  <a:lnTo>
                    <a:pt x="132936" y="56759"/>
                  </a:lnTo>
                  <a:lnTo>
                    <a:pt x="133340" y="85725"/>
                  </a:lnTo>
                  <a:lnTo>
                    <a:pt x="125139" y="85725"/>
                  </a:lnTo>
                  <a:lnTo>
                    <a:pt x="124697" y="84667"/>
                  </a:lnTo>
                  <a:lnTo>
                    <a:pt x="123816" y="67078"/>
                  </a:lnTo>
                  <a:lnTo>
                    <a:pt x="115614" y="58509"/>
                  </a:lnTo>
                  <a:lnTo>
                    <a:pt x="114405" y="49068"/>
                  </a:lnTo>
                  <a:lnTo>
                    <a:pt x="114290" y="28978"/>
                  </a:lnTo>
                  <a:lnTo>
                    <a:pt x="132005" y="10859"/>
                  </a:lnTo>
                  <a:lnTo>
                    <a:pt x="141424" y="9642"/>
                  </a:lnTo>
                  <a:lnTo>
                    <a:pt x="165218" y="9528"/>
                  </a:lnTo>
                  <a:lnTo>
                    <a:pt x="171497" y="6704"/>
                  </a:lnTo>
                  <a:lnTo>
                    <a:pt x="18096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17" name="SMARTInkShape-882"/>
            <p:cNvSpPr/>
            <p:nvPr>
              <p:custDataLst>
                <p:tags r:id="rId76"/>
              </p:custDataLst>
            </p:nvPr>
          </p:nvSpPr>
          <p:spPr>
            <a:xfrm>
              <a:off x="7162804" y="4410075"/>
              <a:ext cx="228597" cy="285348"/>
            </a:xfrm>
            <a:custGeom>
              <a:avLst/>
              <a:gdLst/>
              <a:ahLst/>
              <a:cxnLst/>
              <a:rect l="0" t="0" r="0" b="0"/>
              <a:pathLst>
                <a:path w="228597" h="285348">
                  <a:moveTo>
                    <a:pt x="28571" y="104775"/>
                  </a:moveTo>
                  <a:lnTo>
                    <a:pt x="28571" y="104775"/>
                  </a:lnTo>
                  <a:lnTo>
                    <a:pt x="28571" y="99718"/>
                  </a:lnTo>
                  <a:lnTo>
                    <a:pt x="25749" y="94414"/>
                  </a:lnTo>
                  <a:lnTo>
                    <a:pt x="22024" y="88528"/>
                  </a:lnTo>
                  <a:lnTo>
                    <a:pt x="20370" y="82385"/>
                  </a:lnTo>
                  <a:lnTo>
                    <a:pt x="18870" y="80323"/>
                  </a:lnTo>
                  <a:lnTo>
                    <a:pt x="16811" y="78949"/>
                  </a:lnTo>
                  <a:lnTo>
                    <a:pt x="10961" y="76743"/>
                  </a:lnTo>
                  <a:lnTo>
                    <a:pt x="10160" y="73619"/>
                  </a:lnTo>
                  <a:lnTo>
                    <a:pt x="9647" y="68047"/>
                  </a:lnTo>
                  <a:lnTo>
                    <a:pt x="8547" y="67590"/>
                  </a:lnTo>
                  <a:lnTo>
                    <a:pt x="113" y="66686"/>
                  </a:lnTo>
                  <a:lnTo>
                    <a:pt x="0" y="80864"/>
                  </a:lnTo>
                  <a:lnTo>
                    <a:pt x="1056" y="82485"/>
                  </a:lnTo>
                  <a:lnTo>
                    <a:pt x="2820" y="83565"/>
                  </a:lnTo>
                  <a:lnTo>
                    <a:pt x="5053" y="84285"/>
                  </a:lnTo>
                  <a:lnTo>
                    <a:pt x="6543" y="85823"/>
                  </a:lnTo>
                  <a:lnTo>
                    <a:pt x="8197" y="90355"/>
                  </a:lnTo>
                  <a:lnTo>
                    <a:pt x="10319" y="101888"/>
                  </a:lnTo>
                  <a:lnTo>
                    <a:pt x="15990" y="112269"/>
                  </a:lnTo>
                  <a:lnTo>
                    <a:pt x="19199" y="127221"/>
                  </a:lnTo>
                  <a:lnTo>
                    <a:pt x="26406" y="142292"/>
                  </a:lnTo>
                  <a:lnTo>
                    <a:pt x="27128" y="145661"/>
                  </a:lnTo>
                  <a:lnTo>
                    <a:pt x="35920" y="164696"/>
                  </a:lnTo>
                  <a:lnTo>
                    <a:pt x="38188" y="174798"/>
                  </a:lnTo>
                  <a:lnTo>
                    <a:pt x="45414" y="186436"/>
                  </a:lnTo>
                  <a:lnTo>
                    <a:pt x="60449" y="208139"/>
                  </a:lnTo>
                  <a:lnTo>
                    <a:pt x="78358" y="247597"/>
                  </a:lnTo>
                  <a:lnTo>
                    <a:pt x="82448" y="253976"/>
                  </a:lnTo>
                  <a:lnTo>
                    <a:pt x="84266" y="260339"/>
                  </a:lnTo>
                  <a:lnTo>
                    <a:pt x="85809" y="262460"/>
                  </a:lnTo>
                  <a:lnTo>
                    <a:pt x="87897" y="263873"/>
                  </a:lnTo>
                  <a:lnTo>
                    <a:pt x="90346" y="264815"/>
                  </a:lnTo>
                  <a:lnTo>
                    <a:pt x="91980" y="266502"/>
                  </a:lnTo>
                  <a:lnTo>
                    <a:pt x="93794" y="271198"/>
                  </a:lnTo>
                  <a:lnTo>
                    <a:pt x="95336" y="272874"/>
                  </a:lnTo>
                  <a:lnTo>
                    <a:pt x="103319" y="275784"/>
                  </a:lnTo>
                  <a:lnTo>
                    <a:pt x="104125" y="278851"/>
                  </a:lnTo>
                  <a:lnTo>
                    <a:pt x="104340" y="281151"/>
                  </a:lnTo>
                  <a:lnTo>
                    <a:pt x="105542" y="282684"/>
                  </a:lnTo>
                  <a:lnTo>
                    <a:pt x="112934" y="285347"/>
                  </a:lnTo>
                  <a:lnTo>
                    <a:pt x="113388" y="284423"/>
                  </a:lnTo>
                  <a:lnTo>
                    <a:pt x="113893" y="280574"/>
                  </a:lnTo>
                  <a:lnTo>
                    <a:pt x="115086" y="279124"/>
                  </a:lnTo>
                  <a:lnTo>
                    <a:pt x="122462" y="276607"/>
                  </a:lnTo>
                  <a:lnTo>
                    <a:pt x="123217" y="273572"/>
                  </a:lnTo>
                  <a:lnTo>
                    <a:pt x="123786" y="262046"/>
                  </a:lnTo>
                  <a:lnTo>
                    <a:pt x="126627" y="256518"/>
                  </a:lnTo>
                  <a:lnTo>
                    <a:pt x="130360" y="250533"/>
                  </a:lnTo>
                  <a:lnTo>
                    <a:pt x="132756" y="238068"/>
                  </a:lnTo>
                  <a:lnTo>
                    <a:pt x="132952" y="234912"/>
                  </a:lnTo>
                  <a:lnTo>
                    <a:pt x="135993" y="228583"/>
                  </a:lnTo>
                  <a:lnTo>
                    <a:pt x="138286" y="225414"/>
                  </a:lnTo>
                  <a:lnTo>
                    <a:pt x="141512" y="210840"/>
                  </a:lnTo>
                  <a:lnTo>
                    <a:pt x="143661" y="193499"/>
                  </a:lnTo>
                  <a:lnTo>
                    <a:pt x="158674" y="149313"/>
                  </a:lnTo>
                  <a:lnTo>
                    <a:pt x="171538" y="108917"/>
                  </a:lnTo>
                  <a:lnTo>
                    <a:pt x="178794" y="95441"/>
                  </a:lnTo>
                  <a:lnTo>
                    <a:pt x="189045" y="69892"/>
                  </a:lnTo>
                  <a:lnTo>
                    <a:pt x="199054" y="48520"/>
                  </a:lnTo>
                  <a:lnTo>
                    <a:pt x="199591" y="43437"/>
                  </a:lnTo>
                  <a:lnTo>
                    <a:pt x="200792" y="41658"/>
                  </a:lnTo>
                  <a:lnTo>
                    <a:pt x="202653" y="40472"/>
                  </a:lnTo>
                  <a:lnTo>
                    <a:pt x="204950" y="39681"/>
                  </a:lnTo>
                  <a:lnTo>
                    <a:pt x="206482" y="38096"/>
                  </a:lnTo>
                  <a:lnTo>
                    <a:pt x="208184" y="33512"/>
                  </a:lnTo>
                  <a:lnTo>
                    <a:pt x="209143" y="24981"/>
                  </a:lnTo>
                  <a:lnTo>
                    <a:pt x="210336" y="23004"/>
                  </a:lnTo>
                  <a:lnTo>
                    <a:pt x="212190" y="21686"/>
                  </a:lnTo>
                  <a:lnTo>
                    <a:pt x="214484" y="20808"/>
                  </a:lnTo>
                  <a:lnTo>
                    <a:pt x="216012" y="19163"/>
                  </a:lnTo>
                  <a:lnTo>
                    <a:pt x="217712" y="14514"/>
                  </a:lnTo>
                  <a:lnTo>
                    <a:pt x="219224" y="12852"/>
                  </a:lnTo>
                  <a:lnTo>
                    <a:pt x="223725" y="11004"/>
                  </a:lnTo>
                  <a:lnTo>
                    <a:pt x="225349" y="9452"/>
                  </a:lnTo>
                  <a:lnTo>
                    <a:pt x="228596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23" name="SMARTInkShape-Group153"/>
          <p:cNvGrpSpPr/>
          <p:nvPr/>
        </p:nvGrpSpPr>
        <p:grpSpPr>
          <a:xfrm>
            <a:off x="7898883" y="4430498"/>
            <a:ext cx="721243" cy="206689"/>
            <a:chOff x="7898883" y="4430498"/>
            <a:chExt cx="721243" cy="206689"/>
          </a:xfrm>
        </p:grpSpPr>
        <p:sp>
          <p:nvSpPr>
            <p:cNvPr id="24619" name="SMARTInkShape-883"/>
            <p:cNvSpPr/>
            <p:nvPr>
              <p:custDataLst>
                <p:tags r:id="rId71"/>
              </p:custDataLst>
            </p:nvPr>
          </p:nvSpPr>
          <p:spPr>
            <a:xfrm>
              <a:off x="8601075" y="4448175"/>
              <a:ext cx="19051" cy="9526"/>
            </a:xfrm>
            <a:custGeom>
              <a:avLst/>
              <a:gdLst/>
              <a:ahLst/>
              <a:cxnLst/>
              <a:rect l="0" t="0" r="0" b="0"/>
              <a:pathLst>
                <a:path w="19051" h="9526">
                  <a:moveTo>
                    <a:pt x="19050" y="9525"/>
                  </a:moveTo>
                  <a:lnTo>
                    <a:pt x="19050" y="9525"/>
                  </a:lnTo>
                  <a:lnTo>
                    <a:pt x="19050" y="117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20" name="SMARTInkShape-884"/>
            <p:cNvSpPr/>
            <p:nvPr>
              <p:custDataLst>
                <p:tags r:id="rId72"/>
              </p:custDataLst>
            </p:nvPr>
          </p:nvSpPr>
          <p:spPr>
            <a:xfrm>
              <a:off x="8267712" y="4430498"/>
              <a:ext cx="161780" cy="206689"/>
            </a:xfrm>
            <a:custGeom>
              <a:avLst/>
              <a:gdLst/>
              <a:ahLst/>
              <a:cxnLst/>
              <a:rect l="0" t="0" r="0" b="0"/>
              <a:pathLst>
                <a:path w="161780" h="206689">
                  <a:moveTo>
                    <a:pt x="38088" y="74827"/>
                  </a:moveTo>
                  <a:lnTo>
                    <a:pt x="38088" y="74827"/>
                  </a:lnTo>
                  <a:lnTo>
                    <a:pt x="38088" y="79884"/>
                  </a:lnTo>
                  <a:lnTo>
                    <a:pt x="37030" y="81373"/>
                  </a:lnTo>
                  <a:lnTo>
                    <a:pt x="35265" y="82366"/>
                  </a:lnTo>
                  <a:lnTo>
                    <a:pt x="33032" y="83028"/>
                  </a:lnTo>
                  <a:lnTo>
                    <a:pt x="31542" y="84528"/>
                  </a:lnTo>
                  <a:lnTo>
                    <a:pt x="29886" y="89016"/>
                  </a:lnTo>
                  <a:lnTo>
                    <a:pt x="28954" y="97493"/>
                  </a:lnTo>
                  <a:lnTo>
                    <a:pt x="27765" y="99463"/>
                  </a:lnTo>
                  <a:lnTo>
                    <a:pt x="25916" y="100776"/>
                  </a:lnTo>
                  <a:lnTo>
                    <a:pt x="23623" y="101651"/>
                  </a:lnTo>
                  <a:lnTo>
                    <a:pt x="22094" y="103293"/>
                  </a:lnTo>
                  <a:lnTo>
                    <a:pt x="11678" y="130171"/>
                  </a:lnTo>
                  <a:lnTo>
                    <a:pt x="9418" y="137524"/>
                  </a:lnTo>
                  <a:lnTo>
                    <a:pt x="2164" y="150868"/>
                  </a:lnTo>
                  <a:lnTo>
                    <a:pt x="0" y="192301"/>
                  </a:lnTo>
                  <a:lnTo>
                    <a:pt x="1054" y="194418"/>
                  </a:lnTo>
                  <a:lnTo>
                    <a:pt x="2815" y="195829"/>
                  </a:lnTo>
                  <a:lnTo>
                    <a:pt x="5047" y="196770"/>
                  </a:lnTo>
                  <a:lnTo>
                    <a:pt x="6536" y="198456"/>
                  </a:lnTo>
                  <a:lnTo>
                    <a:pt x="8190" y="203151"/>
                  </a:lnTo>
                  <a:lnTo>
                    <a:pt x="9690" y="204827"/>
                  </a:lnTo>
                  <a:lnTo>
                    <a:pt x="14178" y="206688"/>
                  </a:lnTo>
                  <a:lnTo>
                    <a:pt x="15797" y="206126"/>
                  </a:lnTo>
                  <a:lnTo>
                    <a:pt x="16878" y="204693"/>
                  </a:lnTo>
                  <a:lnTo>
                    <a:pt x="17597" y="202679"/>
                  </a:lnTo>
                  <a:lnTo>
                    <a:pt x="19136" y="201337"/>
                  </a:lnTo>
                  <a:lnTo>
                    <a:pt x="23668" y="199845"/>
                  </a:lnTo>
                  <a:lnTo>
                    <a:pt x="35201" y="197829"/>
                  </a:lnTo>
                  <a:lnTo>
                    <a:pt x="60533" y="183484"/>
                  </a:lnTo>
                  <a:lnTo>
                    <a:pt x="72137" y="179694"/>
                  </a:lnTo>
                  <a:lnTo>
                    <a:pt x="110207" y="145480"/>
                  </a:lnTo>
                  <a:lnTo>
                    <a:pt x="147249" y="107480"/>
                  </a:lnTo>
                  <a:lnTo>
                    <a:pt x="159626" y="76866"/>
                  </a:lnTo>
                  <a:lnTo>
                    <a:pt x="161779" y="52721"/>
                  </a:lnTo>
                  <a:lnTo>
                    <a:pt x="159032" y="46305"/>
                  </a:lnTo>
                  <a:lnTo>
                    <a:pt x="130114" y="14503"/>
                  </a:lnTo>
                  <a:lnTo>
                    <a:pt x="123791" y="10975"/>
                  </a:lnTo>
                  <a:lnTo>
                    <a:pt x="111459" y="8988"/>
                  </a:lnTo>
                  <a:lnTo>
                    <a:pt x="100331" y="7465"/>
                  </a:lnTo>
                  <a:lnTo>
                    <a:pt x="74728" y="0"/>
                  </a:lnTo>
                  <a:lnTo>
                    <a:pt x="70981" y="601"/>
                  </a:lnTo>
                  <a:lnTo>
                    <a:pt x="31782" y="16248"/>
                  </a:lnTo>
                  <a:lnTo>
                    <a:pt x="20645" y="25752"/>
                  </a:lnTo>
                  <a:lnTo>
                    <a:pt x="19752" y="29380"/>
                  </a:lnTo>
                  <a:lnTo>
                    <a:pt x="19038" y="4625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21" name="SMARTInkShape-885"/>
            <p:cNvSpPr/>
            <p:nvPr>
              <p:custDataLst>
                <p:tags r:id="rId73"/>
              </p:custDataLst>
            </p:nvPr>
          </p:nvSpPr>
          <p:spPr>
            <a:xfrm>
              <a:off x="7934754" y="4572000"/>
              <a:ext cx="180547" cy="47590"/>
            </a:xfrm>
            <a:custGeom>
              <a:avLst/>
              <a:gdLst/>
              <a:ahLst/>
              <a:cxnLst/>
              <a:rect l="0" t="0" r="0" b="0"/>
              <a:pathLst>
                <a:path w="180547" h="47590">
                  <a:moveTo>
                    <a:pt x="28146" y="19050"/>
                  </a:moveTo>
                  <a:lnTo>
                    <a:pt x="28146" y="19050"/>
                  </a:lnTo>
                  <a:lnTo>
                    <a:pt x="10536" y="36660"/>
                  </a:lnTo>
                  <a:lnTo>
                    <a:pt x="4467" y="37673"/>
                  </a:lnTo>
                  <a:lnTo>
                    <a:pt x="2834" y="38874"/>
                  </a:lnTo>
                  <a:lnTo>
                    <a:pt x="0" y="46263"/>
                  </a:lnTo>
                  <a:lnTo>
                    <a:pt x="916" y="46717"/>
                  </a:lnTo>
                  <a:lnTo>
                    <a:pt x="16916" y="47589"/>
                  </a:lnTo>
                  <a:lnTo>
                    <a:pt x="39930" y="39421"/>
                  </a:lnTo>
                  <a:lnTo>
                    <a:pt x="66961" y="35452"/>
                  </a:lnTo>
                  <a:lnTo>
                    <a:pt x="85508" y="30612"/>
                  </a:lnTo>
                  <a:lnTo>
                    <a:pt x="104408" y="26357"/>
                  </a:lnTo>
                  <a:lnTo>
                    <a:pt x="142451" y="12152"/>
                  </a:lnTo>
                  <a:lnTo>
                    <a:pt x="161497" y="7481"/>
                  </a:lnTo>
                  <a:lnTo>
                    <a:pt x="180546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22" name="SMARTInkShape-886"/>
            <p:cNvSpPr/>
            <p:nvPr>
              <p:custDataLst>
                <p:tags r:id="rId74"/>
              </p:custDataLst>
            </p:nvPr>
          </p:nvSpPr>
          <p:spPr>
            <a:xfrm>
              <a:off x="7898883" y="4528415"/>
              <a:ext cx="111643" cy="34061"/>
            </a:xfrm>
            <a:custGeom>
              <a:avLst/>
              <a:gdLst/>
              <a:ahLst/>
              <a:cxnLst/>
              <a:rect l="0" t="0" r="0" b="0"/>
              <a:pathLst>
                <a:path w="111643" h="34061">
                  <a:moveTo>
                    <a:pt x="25917" y="34060"/>
                  </a:moveTo>
                  <a:lnTo>
                    <a:pt x="25917" y="34060"/>
                  </a:lnTo>
                  <a:lnTo>
                    <a:pt x="0" y="34060"/>
                  </a:lnTo>
                  <a:lnTo>
                    <a:pt x="173" y="33002"/>
                  </a:lnTo>
                  <a:lnTo>
                    <a:pt x="5776" y="25859"/>
                  </a:lnTo>
                  <a:lnTo>
                    <a:pt x="11600" y="24927"/>
                  </a:lnTo>
                  <a:lnTo>
                    <a:pt x="13197" y="23739"/>
                  </a:lnTo>
                  <a:lnTo>
                    <a:pt x="14972" y="19595"/>
                  </a:lnTo>
                  <a:lnTo>
                    <a:pt x="16504" y="18067"/>
                  </a:lnTo>
                  <a:lnTo>
                    <a:pt x="21028" y="16368"/>
                  </a:lnTo>
                  <a:lnTo>
                    <a:pt x="32555" y="14220"/>
                  </a:lnTo>
                  <a:lnTo>
                    <a:pt x="41878" y="8543"/>
                  </a:lnTo>
                  <a:lnTo>
                    <a:pt x="54510" y="6089"/>
                  </a:lnTo>
                  <a:lnTo>
                    <a:pt x="86242" y="5496"/>
                  </a:lnTo>
                  <a:lnTo>
                    <a:pt x="92592" y="2668"/>
                  </a:lnTo>
                  <a:lnTo>
                    <a:pt x="95767" y="432"/>
                  </a:lnTo>
                  <a:lnTo>
                    <a:pt x="98942" y="0"/>
                  </a:lnTo>
                  <a:lnTo>
                    <a:pt x="111085" y="5209"/>
                  </a:lnTo>
                  <a:lnTo>
                    <a:pt x="111642" y="1501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4624" name="SMARTInkShape-887"/>
          <p:cNvSpPr/>
          <p:nvPr>
            <p:custDataLst>
              <p:tags r:id="rId2"/>
            </p:custDataLst>
          </p:nvPr>
        </p:nvSpPr>
        <p:spPr>
          <a:xfrm>
            <a:off x="7229475" y="4333885"/>
            <a:ext cx="314326" cy="400041"/>
          </a:xfrm>
          <a:custGeom>
            <a:avLst/>
            <a:gdLst/>
            <a:ahLst/>
            <a:cxnLst/>
            <a:rect l="0" t="0" r="0" b="0"/>
            <a:pathLst>
              <a:path w="314326" h="400041">
                <a:moveTo>
                  <a:pt x="314325" y="9515"/>
                </a:moveTo>
                <a:lnTo>
                  <a:pt x="314325" y="9515"/>
                </a:lnTo>
                <a:lnTo>
                  <a:pt x="314325" y="383"/>
                </a:lnTo>
                <a:lnTo>
                  <a:pt x="300135" y="0"/>
                </a:lnTo>
                <a:lnTo>
                  <a:pt x="298516" y="1055"/>
                </a:lnTo>
                <a:lnTo>
                  <a:pt x="297435" y="2817"/>
                </a:lnTo>
                <a:lnTo>
                  <a:pt x="296715" y="5050"/>
                </a:lnTo>
                <a:lnTo>
                  <a:pt x="263822" y="48473"/>
                </a:lnTo>
                <a:lnTo>
                  <a:pt x="231170" y="88612"/>
                </a:lnTo>
                <a:lnTo>
                  <a:pt x="217015" y="112326"/>
                </a:lnTo>
                <a:lnTo>
                  <a:pt x="180508" y="154444"/>
                </a:lnTo>
                <a:lnTo>
                  <a:pt x="152936" y="198226"/>
                </a:lnTo>
                <a:lnTo>
                  <a:pt x="122049" y="237762"/>
                </a:lnTo>
                <a:lnTo>
                  <a:pt x="91921" y="283749"/>
                </a:lnTo>
                <a:lnTo>
                  <a:pt x="65688" y="321016"/>
                </a:lnTo>
                <a:lnTo>
                  <a:pt x="37808" y="357810"/>
                </a:lnTo>
                <a:lnTo>
                  <a:pt x="0" y="400040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625" name="SMARTInkShape-888"/>
          <p:cNvSpPr/>
          <p:nvPr>
            <p:custDataLst>
              <p:tags r:id="rId3"/>
            </p:custDataLst>
          </p:nvPr>
        </p:nvSpPr>
        <p:spPr>
          <a:xfrm>
            <a:off x="3819525" y="4638675"/>
            <a:ext cx="609601" cy="552451"/>
          </a:xfrm>
          <a:custGeom>
            <a:avLst/>
            <a:gdLst/>
            <a:ahLst/>
            <a:cxnLst/>
            <a:rect l="0" t="0" r="0" b="0"/>
            <a:pathLst>
              <a:path w="609601" h="552451">
                <a:moveTo>
                  <a:pt x="609600" y="0"/>
                </a:moveTo>
                <a:lnTo>
                  <a:pt x="609600" y="0"/>
                </a:lnTo>
                <a:lnTo>
                  <a:pt x="604544" y="0"/>
                </a:lnTo>
                <a:lnTo>
                  <a:pt x="575447" y="9701"/>
                </a:lnTo>
                <a:lnTo>
                  <a:pt x="568668" y="14189"/>
                </a:lnTo>
                <a:lnTo>
                  <a:pt x="564950" y="19712"/>
                </a:lnTo>
                <a:lnTo>
                  <a:pt x="563958" y="22666"/>
                </a:lnTo>
                <a:lnTo>
                  <a:pt x="525447" y="65001"/>
                </a:lnTo>
                <a:lnTo>
                  <a:pt x="481448" y="109097"/>
                </a:lnTo>
                <a:lnTo>
                  <a:pt x="434792" y="154701"/>
                </a:lnTo>
                <a:lnTo>
                  <a:pt x="390083" y="192266"/>
                </a:lnTo>
                <a:lnTo>
                  <a:pt x="342842" y="238358"/>
                </a:lnTo>
                <a:lnTo>
                  <a:pt x="299732" y="276271"/>
                </a:lnTo>
                <a:lnTo>
                  <a:pt x="256996" y="314334"/>
                </a:lnTo>
                <a:lnTo>
                  <a:pt x="211710" y="352427"/>
                </a:lnTo>
                <a:lnTo>
                  <a:pt x="166820" y="395582"/>
                </a:lnTo>
                <a:lnTo>
                  <a:pt x="129744" y="427301"/>
                </a:lnTo>
                <a:lnTo>
                  <a:pt x="85835" y="474068"/>
                </a:lnTo>
                <a:lnTo>
                  <a:pt x="49892" y="510411"/>
                </a:lnTo>
                <a:lnTo>
                  <a:pt x="0" y="552450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4634" name="SMARTInkShape-Group156"/>
          <p:cNvGrpSpPr/>
          <p:nvPr/>
        </p:nvGrpSpPr>
        <p:grpSpPr>
          <a:xfrm>
            <a:off x="3648087" y="5295934"/>
            <a:ext cx="1019164" cy="418636"/>
            <a:chOff x="3648087" y="5295934"/>
            <a:chExt cx="1019164" cy="418636"/>
          </a:xfrm>
        </p:grpSpPr>
        <p:sp>
          <p:nvSpPr>
            <p:cNvPr id="24626" name="SMARTInkShape-889"/>
            <p:cNvSpPr/>
            <p:nvPr>
              <p:custDataLst>
                <p:tags r:id="rId63"/>
              </p:custDataLst>
            </p:nvPr>
          </p:nvSpPr>
          <p:spPr>
            <a:xfrm>
              <a:off x="4581652" y="5486400"/>
              <a:ext cx="66549" cy="9526"/>
            </a:xfrm>
            <a:custGeom>
              <a:avLst/>
              <a:gdLst/>
              <a:ahLst/>
              <a:cxnLst/>
              <a:rect l="0" t="0" r="0" b="0"/>
              <a:pathLst>
                <a:path w="66549" h="9526">
                  <a:moveTo>
                    <a:pt x="18923" y="0"/>
                  </a:moveTo>
                  <a:lnTo>
                    <a:pt x="18923" y="0"/>
                  </a:lnTo>
                  <a:lnTo>
                    <a:pt x="13867" y="0"/>
                  </a:lnTo>
                  <a:lnTo>
                    <a:pt x="12378" y="1058"/>
                  </a:lnTo>
                  <a:lnTo>
                    <a:pt x="11384" y="2822"/>
                  </a:lnTo>
                  <a:lnTo>
                    <a:pt x="10722" y="5056"/>
                  </a:lnTo>
                  <a:lnTo>
                    <a:pt x="9222" y="6545"/>
                  </a:lnTo>
                  <a:lnTo>
                    <a:pt x="0" y="9491"/>
                  </a:lnTo>
                  <a:lnTo>
                    <a:pt x="47567" y="9525"/>
                  </a:lnTo>
                  <a:lnTo>
                    <a:pt x="66548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27" name="SMARTInkShape-890"/>
            <p:cNvSpPr/>
            <p:nvPr>
              <p:custDataLst>
                <p:tags r:id="rId64"/>
              </p:custDataLst>
            </p:nvPr>
          </p:nvSpPr>
          <p:spPr>
            <a:xfrm>
              <a:off x="4572000" y="5400675"/>
              <a:ext cx="95251" cy="19051"/>
            </a:xfrm>
            <a:custGeom>
              <a:avLst/>
              <a:gdLst/>
              <a:ahLst/>
              <a:cxnLst/>
              <a:rect l="0" t="0" r="0" b="0"/>
              <a:pathLst>
                <a:path w="95251" h="19051">
                  <a:moveTo>
                    <a:pt x="0" y="0"/>
                  </a:moveTo>
                  <a:lnTo>
                    <a:pt x="0" y="0"/>
                  </a:lnTo>
                  <a:lnTo>
                    <a:pt x="36649" y="0"/>
                  </a:lnTo>
                  <a:lnTo>
                    <a:pt x="46174" y="8201"/>
                  </a:lnTo>
                  <a:lnTo>
                    <a:pt x="55699" y="9409"/>
                  </a:lnTo>
                  <a:lnTo>
                    <a:pt x="61776" y="9491"/>
                  </a:lnTo>
                  <a:lnTo>
                    <a:pt x="67320" y="12332"/>
                  </a:lnTo>
                  <a:lnTo>
                    <a:pt x="75680" y="18657"/>
                  </a:lnTo>
                  <a:lnTo>
                    <a:pt x="95250" y="19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28" name="SMARTInkShape-891"/>
            <p:cNvSpPr/>
            <p:nvPr>
              <p:custDataLst>
                <p:tags r:id="rId65"/>
              </p:custDataLst>
            </p:nvPr>
          </p:nvSpPr>
          <p:spPr>
            <a:xfrm>
              <a:off x="4400553" y="5448300"/>
              <a:ext cx="38098" cy="123826"/>
            </a:xfrm>
            <a:custGeom>
              <a:avLst/>
              <a:gdLst/>
              <a:ahLst/>
              <a:cxnLst/>
              <a:rect l="0" t="0" r="0" b="0"/>
              <a:pathLst>
                <a:path w="38098" h="123826">
                  <a:moveTo>
                    <a:pt x="19047" y="0"/>
                  </a:moveTo>
                  <a:lnTo>
                    <a:pt x="19047" y="0"/>
                  </a:lnTo>
                  <a:lnTo>
                    <a:pt x="19047" y="5056"/>
                  </a:lnTo>
                  <a:lnTo>
                    <a:pt x="17989" y="6545"/>
                  </a:lnTo>
                  <a:lnTo>
                    <a:pt x="16225" y="7539"/>
                  </a:lnTo>
                  <a:lnTo>
                    <a:pt x="9915" y="9409"/>
                  </a:lnTo>
                  <a:lnTo>
                    <a:pt x="1355" y="17716"/>
                  </a:lnTo>
                  <a:lnTo>
                    <a:pt x="399" y="23711"/>
                  </a:lnTo>
                  <a:lnTo>
                    <a:pt x="0" y="60336"/>
                  </a:lnTo>
                  <a:lnTo>
                    <a:pt x="2820" y="66680"/>
                  </a:lnTo>
                  <a:lnTo>
                    <a:pt x="6544" y="73027"/>
                  </a:lnTo>
                  <a:lnTo>
                    <a:pt x="8934" y="85725"/>
                  </a:lnTo>
                  <a:lnTo>
                    <a:pt x="9130" y="88900"/>
                  </a:lnTo>
                  <a:lnTo>
                    <a:pt x="12171" y="95250"/>
                  </a:lnTo>
                  <a:lnTo>
                    <a:pt x="38097" y="1238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29" name="SMARTInkShape-892"/>
            <p:cNvSpPr/>
            <p:nvPr>
              <p:custDataLst>
                <p:tags r:id="rId66"/>
              </p:custDataLst>
            </p:nvPr>
          </p:nvSpPr>
          <p:spPr>
            <a:xfrm>
              <a:off x="4328474" y="5438775"/>
              <a:ext cx="91127" cy="142876"/>
            </a:xfrm>
            <a:custGeom>
              <a:avLst/>
              <a:gdLst/>
              <a:ahLst/>
              <a:cxnLst/>
              <a:rect l="0" t="0" r="0" b="0"/>
              <a:pathLst>
                <a:path w="91127" h="142876">
                  <a:moveTo>
                    <a:pt x="91126" y="0"/>
                  </a:moveTo>
                  <a:lnTo>
                    <a:pt x="91126" y="0"/>
                  </a:lnTo>
                  <a:lnTo>
                    <a:pt x="91126" y="8201"/>
                  </a:lnTo>
                  <a:lnTo>
                    <a:pt x="81013" y="14189"/>
                  </a:lnTo>
                  <a:lnTo>
                    <a:pt x="67295" y="19148"/>
                  </a:lnTo>
                  <a:lnTo>
                    <a:pt x="65714" y="21232"/>
                  </a:lnTo>
                  <a:lnTo>
                    <a:pt x="62898" y="26370"/>
                  </a:lnTo>
                  <a:lnTo>
                    <a:pt x="56422" y="35212"/>
                  </a:lnTo>
                  <a:lnTo>
                    <a:pt x="52974" y="44536"/>
                  </a:lnTo>
                  <a:lnTo>
                    <a:pt x="37926" y="64565"/>
                  </a:lnTo>
                  <a:lnTo>
                    <a:pt x="31934" y="83741"/>
                  </a:lnTo>
                  <a:lnTo>
                    <a:pt x="17569" y="104600"/>
                  </a:lnTo>
                  <a:lnTo>
                    <a:pt x="15042" y="111048"/>
                  </a:lnTo>
                  <a:lnTo>
                    <a:pt x="8728" y="120627"/>
                  </a:lnTo>
                  <a:lnTo>
                    <a:pt x="6387" y="130168"/>
                  </a:lnTo>
                  <a:lnTo>
                    <a:pt x="5839" y="136522"/>
                  </a:lnTo>
                  <a:lnTo>
                    <a:pt x="4635" y="138640"/>
                  </a:lnTo>
                  <a:lnTo>
                    <a:pt x="2774" y="140052"/>
                  </a:lnTo>
                  <a:lnTo>
                    <a:pt x="475" y="140993"/>
                  </a:lnTo>
                  <a:lnTo>
                    <a:pt x="0" y="141620"/>
                  </a:lnTo>
                  <a:lnTo>
                    <a:pt x="742" y="142038"/>
                  </a:lnTo>
                  <a:lnTo>
                    <a:pt x="5401" y="1428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30" name="SMARTInkShape-893"/>
            <p:cNvSpPr/>
            <p:nvPr>
              <p:custDataLst>
                <p:tags r:id="rId67"/>
              </p:custDataLst>
            </p:nvPr>
          </p:nvSpPr>
          <p:spPr>
            <a:xfrm>
              <a:off x="4133850" y="5305817"/>
              <a:ext cx="114266" cy="228209"/>
            </a:xfrm>
            <a:custGeom>
              <a:avLst/>
              <a:gdLst/>
              <a:ahLst/>
              <a:cxnLst/>
              <a:rect l="0" t="0" r="0" b="0"/>
              <a:pathLst>
                <a:path w="114266" h="228209">
                  <a:moveTo>
                    <a:pt x="85725" y="9133"/>
                  </a:moveTo>
                  <a:lnTo>
                    <a:pt x="85725" y="9133"/>
                  </a:lnTo>
                  <a:lnTo>
                    <a:pt x="76593" y="0"/>
                  </a:lnTo>
                  <a:lnTo>
                    <a:pt x="76200" y="26457"/>
                  </a:lnTo>
                  <a:lnTo>
                    <a:pt x="82746" y="35446"/>
                  </a:lnTo>
                  <a:lnTo>
                    <a:pt x="84842" y="44329"/>
                  </a:lnTo>
                  <a:lnTo>
                    <a:pt x="85609" y="54912"/>
                  </a:lnTo>
                  <a:lnTo>
                    <a:pt x="92248" y="63997"/>
                  </a:lnTo>
                  <a:lnTo>
                    <a:pt x="95419" y="72897"/>
                  </a:lnTo>
                  <a:lnTo>
                    <a:pt x="101533" y="82236"/>
                  </a:lnTo>
                  <a:lnTo>
                    <a:pt x="103814" y="91706"/>
                  </a:lnTo>
                  <a:lnTo>
                    <a:pt x="104649" y="107561"/>
                  </a:lnTo>
                  <a:lnTo>
                    <a:pt x="105749" y="109676"/>
                  </a:lnTo>
                  <a:lnTo>
                    <a:pt x="107540" y="111088"/>
                  </a:lnTo>
                  <a:lnTo>
                    <a:pt x="109794" y="112027"/>
                  </a:lnTo>
                  <a:lnTo>
                    <a:pt x="111296" y="113712"/>
                  </a:lnTo>
                  <a:lnTo>
                    <a:pt x="112965" y="118407"/>
                  </a:lnTo>
                  <a:lnTo>
                    <a:pt x="114265" y="140636"/>
                  </a:lnTo>
                  <a:lnTo>
                    <a:pt x="107747" y="149722"/>
                  </a:lnTo>
                  <a:lnTo>
                    <a:pt x="105656" y="158622"/>
                  </a:lnTo>
                  <a:lnTo>
                    <a:pt x="105166" y="164825"/>
                  </a:lnTo>
                  <a:lnTo>
                    <a:pt x="103977" y="166903"/>
                  </a:lnTo>
                  <a:lnTo>
                    <a:pt x="102126" y="168288"/>
                  </a:lnTo>
                  <a:lnTo>
                    <a:pt x="97248" y="170886"/>
                  </a:lnTo>
                  <a:lnTo>
                    <a:pt x="79272" y="186138"/>
                  </a:lnTo>
                  <a:lnTo>
                    <a:pt x="66654" y="192146"/>
                  </a:lnTo>
                  <a:lnTo>
                    <a:pt x="63487" y="194642"/>
                  </a:lnTo>
                  <a:lnTo>
                    <a:pt x="59966" y="200237"/>
                  </a:lnTo>
                  <a:lnTo>
                    <a:pt x="59027" y="203211"/>
                  </a:lnTo>
                  <a:lnTo>
                    <a:pt x="57343" y="205194"/>
                  </a:lnTo>
                  <a:lnTo>
                    <a:pt x="37926" y="216465"/>
                  </a:lnTo>
                  <a:lnTo>
                    <a:pt x="22202" y="219449"/>
                  </a:lnTo>
                  <a:lnTo>
                    <a:pt x="11404" y="226845"/>
                  </a:lnTo>
                  <a:lnTo>
                    <a:pt x="0" y="22820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31" name="SMARTInkShape-894"/>
            <p:cNvSpPr/>
            <p:nvPr>
              <p:custDataLst>
                <p:tags r:id="rId68"/>
              </p:custDataLst>
            </p:nvPr>
          </p:nvSpPr>
          <p:spPr>
            <a:xfrm>
              <a:off x="4067175" y="5324486"/>
              <a:ext cx="180573" cy="390084"/>
            </a:xfrm>
            <a:custGeom>
              <a:avLst/>
              <a:gdLst/>
              <a:ahLst/>
              <a:cxnLst/>
              <a:rect l="0" t="0" r="0" b="0"/>
              <a:pathLst>
                <a:path w="180573" h="390084">
                  <a:moveTo>
                    <a:pt x="152400" y="66664"/>
                  </a:moveTo>
                  <a:lnTo>
                    <a:pt x="152400" y="66664"/>
                  </a:lnTo>
                  <a:lnTo>
                    <a:pt x="157456" y="61608"/>
                  </a:lnTo>
                  <a:lnTo>
                    <a:pt x="159939" y="56303"/>
                  </a:lnTo>
                  <a:lnTo>
                    <a:pt x="160601" y="53407"/>
                  </a:lnTo>
                  <a:lnTo>
                    <a:pt x="162101" y="51476"/>
                  </a:lnTo>
                  <a:lnTo>
                    <a:pt x="166589" y="49331"/>
                  </a:lnTo>
                  <a:lnTo>
                    <a:pt x="168210" y="47701"/>
                  </a:lnTo>
                  <a:lnTo>
                    <a:pt x="170009" y="43066"/>
                  </a:lnTo>
                  <a:lnTo>
                    <a:pt x="172224" y="31468"/>
                  </a:lnTo>
                  <a:lnTo>
                    <a:pt x="179614" y="20885"/>
                  </a:lnTo>
                  <a:lnTo>
                    <a:pt x="180572" y="14529"/>
                  </a:lnTo>
                  <a:lnTo>
                    <a:pt x="179648" y="12858"/>
                  </a:lnTo>
                  <a:lnTo>
                    <a:pt x="177973" y="11743"/>
                  </a:lnTo>
                  <a:lnTo>
                    <a:pt x="175799" y="11000"/>
                  </a:lnTo>
                  <a:lnTo>
                    <a:pt x="174349" y="9447"/>
                  </a:lnTo>
                  <a:lnTo>
                    <a:pt x="172738" y="4897"/>
                  </a:lnTo>
                  <a:lnTo>
                    <a:pt x="171250" y="3262"/>
                  </a:lnTo>
                  <a:lnTo>
                    <a:pt x="166775" y="1444"/>
                  </a:lnTo>
                  <a:lnTo>
                    <a:pt x="130164" y="0"/>
                  </a:lnTo>
                  <a:lnTo>
                    <a:pt x="123820" y="2816"/>
                  </a:lnTo>
                  <a:lnTo>
                    <a:pt x="117473" y="6537"/>
                  </a:lnTo>
                  <a:lnTo>
                    <a:pt x="107950" y="9690"/>
                  </a:lnTo>
                  <a:lnTo>
                    <a:pt x="73025" y="41303"/>
                  </a:lnTo>
                  <a:lnTo>
                    <a:pt x="44450" y="87174"/>
                  </a:lnTo>
                  <a:lnTo>
                    <a:pt x="34925" y="102963"/>
                  </a:lnTo>
                  <a:lnTo>
                    <a:pt x="30456" y="121046"/>
                  </a:lnTo>
                  <a:lnTo>
                    <a:pt x="28648" y="168632"/>
                  </a:lnTo>
                  <a:lnTo>
                    <a:pt x="29666" y="177600"/>
                  </a:lnTo>
                  <a:lnTo>
                    <a:pt x="42765" y="220474"/>
                  </a:lnTo>
                  <a:lnTo>
                    <a:pt x="71992" y="262601"/>
                  </a:lnTo>
                  <a:lnTo>
                    <a:pt x="78191" y="276034"/>
                  </a:lnTo>
                  <a:lnTo>
                    <a:pt x="103296" y="311500"/>
                  </a:lnTo>
                  <a:lnTo>
                    <a:pt x="104645" y="327324"/>
                  </a:lnTo>
                  <a:lnTo>
                    <a:pt x="104737" y="336631"/>
                  </a:lnTo>
                  <a:lnTo>
                    <a:pt x="101936" y="342930"/>
                  </a:lnTo>
                  <a:lnTo>
                    <a:pt x="99707" y="346091"/>
                  </a:lnTo>
                  <a:lnTo>
                    <a:pt x="94409" y="349604"/>
                  </a:lnTo>
                  <a:lnTo>
                    <a:pt x="91514" y="350540"/>
                  </a:lnTo>
                  <a:lnTo>
                    <a:pt x="89585" y="352223"/>
                  </a:lnTo>
                  <a:lnTo>
                    <a:pt x="81177" y="365507"/>
                  </a:lnTo>
                  <a:lnTo>
                    <a:pt x="75590" y="368816"/>
                  </a:lnTo>
                  <a:lnTo>
                    <a:pt x="69579" y="371345"/>
                  </a:lnTo>
                  <a:lnTo>
                    <a:pt x="63379" y="375997"/>
                  </a:lnTo>
                  <a:lnTo>
                    <a:pt x="54273" y="378771"/>
                  </a:lnTo>
                  <a:lnTo>
                    <a:pt x="44230" y="381062"/>
                  </a:lnTo>
                  <a:lnTo>
                    <a:pt x="29159" y="388334"/>
                  </a:lnTo>
                  <a:lnTo>
                    <a:pt x="15990" y="390083"/>
                  </a:lnTo>
                  <a:lnTo>
                    <a:pt x="9577" y="387501"/>
                  </a:lnTo>
                  <a:lnTo>
                    <a:pt x="0" y="38098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32" name="SMARTInkShape-895"/>
            <p:cNvSpPr/>
            <p:nvPr>
              <p:custDataLst>
                <p:tags r:id="rId69"/>
              </p:custDataLst>
            </p:nvPr>
          </p:nvSpPr>
          <p:spPr>
            <a:xfrm>
              <a:off x="3747369" y="5295934"/>
              <a:ext cx="129307" cy="304767"/>
            </a:xfrm>
            <a:custGeom>
              <a:avLst/>
              <a:gdLst/>
              <a:ahLst/>
              <a:cxnLst/>
              <a:rect l="0" t="0" r="0" b="0"/>
              <a:pathLst>
                <a:path w="129307" h="304767">
                  <a:moveTo>
                    <a:pt x="24531" y="9491"/>
                  </a:moveTo>
                  <a:lnTo>
                    <a:pt x="24531" y="9491"/>
                  </a:lnTo>
                  <a:lnTo>
                    <a:pt x="19475" y="9491"/>
                  </a:lnTo>
                  <a:lnTo>
                    <a:pt x="17985" y="8433"/>
                  </a:lnTo>
                  <a:lnTo>
                    <a:pt x="16992" y="6669"/>
                  </a:lnTo>
                  <a:lnTo>
                    <a:pt x="15399" y="1290"/>
                  </a:lnTo>
                  <a:lnTo>
                    <a:pt x="12358" y="554"/>
                  </a:lnTo>
                  <a:lnTo>
                    <a:pt x="5884" y="0"/>
                  </a:lnTo>
                  <a:lnTo>
                    <a:pt x="5516" y="8170"/>
                  </a:lnTo>
                  <a:lnTo>
                    <a:pt x="435" y="14156"/>
                  </a:lnTo>
                  <a:lnTo>
                    <a:pt x="0" y="16835"/>
                  </a:lnTo>
                  <a:lnTo>
                    <a:pt x="768" y="19678"/>
                  </a:lnTo>
                  <a:lnTo>
                    <a:pt x="3386" y="25661"/>
                  </a:lnTo>
                  <a:lnTo>
                    <a:pt x="12011" y="70014"/>
                  </a:lnTo>
                  <a:lnTo>
                    <a:pt x="26713" y="116448"/>
                  </a:lnTo>
                  <a:lnTo>
                    <a:pt x="34703" y="131141"/>
                  </a:lnTo>
                  <a:lnTo>
                    <a:pt x="37662" y="135041"/>
                  </a:lnTo>
                  <a:lnTo>
                    <a:pt x="40951" y="145019"/>
                  </a:lnTo>
                  <a:lnTo>
                    <a:pt x="45625" y="162536"/>
                  </a:lnTo>
                  <a:lnTo>
                    <a:pt x="53711" y="178310"/>
                  </a:lnTo>
                  <a:lnTo>
                    <a:pt x="56684" y="182362"/>
                  </a:lnTo>
                  <a:lnTo>
                    <a:pt x="59988" y="192509"/>
                  </a:lnTo>
                  <a:lnTo>
                    <a:pt x="62515" y="203015"/>
                  </a:lnTo>
                  <a:lnTo>
                    <a:pt x="79037" y="235911"/>
                  </a:lnTo>
                  <a:lnTo>
                    <a:pt x="86215" y="255417"/>
                  </a:lnTo>
                  <a:lnTo>
                    <a:pt x="98883" y="273107"/>
                  </a:lnTo>
                  <a:lnTo>
                    <a:pt x="129306" y="30476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33" name="SMARTInkShape-896"/>
            <p:cNvSpPr/>
            <p:nvPr>
              <p:custDataLst>
                <p:tags r:id="rId70"/>
              </p:custDataLst>
            </p:nvPr>
          </p:nvSpPr>
          <p:spPr>
            <a:xfrm>
              <a:off x="3648087" y="5429260"/>
              <a:ext cx="190489" cy="219052"/>
            </a:xfrm>
            <a:custGeom>
              <a:avLst/>
              <a:gdLst/>
              <a:ahLst/>
              <a:cxnLst/>
              <a:rect l="0" t="0" r="0" b="0"/>
              <a:pathLst>
                <a:path w="190489" h="219052">
                  <a:moveTo>
                    <a:pt x="190488" y="19040"/>
                  </a:moveTo>
                  <a:lnTo>
                    <a:pt x="190488" y="19040"/>
                  </a:lnTo>
                  <a:lnTo>
                    <a:pt x="190488" y="1348"/>
                  </a:lnTo>
                  <a:lnTo>
                    <a:pt x="189430" y="896"/>
                  </a:lnTo>
                  <a:lnTo>
                    <a:pt x="176023" y="0"/>
                  </a:lnTo>
                  <a:lnTo>
                    <a:pt x="174494" y="1055"/>
                  </a:lnTo>
                  <a:lnTo>
                    <a:pt x="173475" y="2817"/>
                  </a:lnTo>
                  <a:lnTo>
                    <a:pt x="172796" y="5050"/>
                  </a:lnTo>
                  <a:lnTo>
                    <a:pt x="171286" y="6538"/>
                  </a:lnTo>
                  <a:lnTo>
                    <a:pt x="161255" y="11749"/>
                  </a:lnTo>
                  <a:lnTo>
                    <a:pt x="114287" y="57145"/>
                  </a:lnTo>
                  <a:lnTo>
                    <a:pt x="104763" y="69488"/>
                  </a:lnTo>
                  <a:lnTo>
                    <a:pt x="97355" y="79562"/>
                  </a:lnTo>
                  <a:lnTo>
                    <a:pt x="78174" y="97474"/>
                  </a:lnTo>
                  <a:lnTo>
                    <a:pt x="44472" y="144590"/>
                  </a:lnTo>
                  <a:lnTo>
                    <a:pt x="25391" y="170019"/>
                  </a:lnTo>
                  <a:lnTo>
                    <a:pt x="7353" y="209486"/>
                  </a:lnTo>
                  <a:lnTo>
                    <a:pt x="0" y="219051"/>
                  </a:lnTo>
                  <a:lnTo>
                    <a:pt x="9513" y="20954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37" name="SMARTInkShape-Group157"/>
          <p:cNvGrpSpPr/>
          <p:nvPr/>
        </p:nvGrpSpPr>
        <p:grpSpPr>
          <a:xfrm>
            <a:off x="5438775" y="4019552"/>
            <a:ext cx="2704533" cy="400049"/>
            <a:chOff x="5438775" y="4019552"/>
            <a:chExt cx="2704533" cy="400049"/>
          </a:xfrm>
        </p:grpSpPr>
        <p:sp>
          <p:nvSpPr>
            <p:cNvPr id="24635" name="SMARTInkShape-897"/>
            <p:cNvSpPr/>
            <p:nvPr>
              <p:custDataLst>
                <p:tags r:id="rId61"/>
              </p:custDataLst>
            </p:nvPr>
          </p:nvSpPr>
          <p:spPr>
            <a:xfrm>
              <a:off x="7905762" y="4105275"/>
              <a:ext cx="237546" cy="314326"/>
            </a:xfrm>
            <a:custGeom>
              <a:avLst/>
              <a:gdLst/>
              <a:ahLst/>
              <a:cxnLst/>
              <a:rect l="0" t="0" r="0" b="0"/>
              <a:pathLst>
                <a:path w="237546" h="314326">
                  <a:moveTo>
                    <a:pt x="28563" y="0"/>
                  </a:moveTo>
                  <a:lnTo>
                    <a:pt x="28563" y="0"/>
                  </a:lnTo>
                  <a:lnTo>
                    <a:pt x="0" y="0"/>
                  </a:lnTo>
                  <a:lnTo>
                    <a:pt x="16236" y="15188"/>
                  </a:lnTo>
                  <a:lnTo>
                    <a:pt x="28637" y="21109"/>
                  </a:lnTo>
                  <a:lnTo>
                    <a:pt x="46334" y="32157"/>
                  </a:lnTo>
                  <a:lnTo>
                    <a:pt x="83554" y="48229"/>
                  </a:lnTo>
                  <a:lnTo>
                    <a:pt x="130708" y="76216"/>
                  </a:lnTo>
                  <a:lnTo>
                    <a:pt x="178319" y="104775"/>
                  </a:lnTo>
                  <a:lnTo>
                    <a:pt x="214902" y="131233"/>
                  </a:lnTo>
                  <a:lnTo>
                    <a:pt x="235233" y="161336"/>
                  </a:lnTo>
                  <a:lnTo>
                    <a:pt x="237545" y="174508"/>
                  </a:lnTo>
                  <a:lnTo>
                    <a:pt x="236943" y="194906"/>
                  </a:lnTo>
                  <a:lnTo>
                    <a:pt x="218808" y="238197"/>
                  </a:lnTo>
                  <a:lnTo>
                    <a:pt x="206640" y="257196"/>
                  </a:lnTo>
                  <a:lnTo>
                    <a:pt x="163645" y="295277"/>
                  </a:lnTo>
                  <a:lnTo>
                    <a:pt x="142863" y="3143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36" name="SMARTInkShape-898"/>
            <p:cNvSpPr/>
            <p:nvPr>
              <p:custDataLst>
                <p:tags r:id="rId62"/>
              </p:custDataLst>
            </p:nvPr>
          </p:nvSpPr>
          <p:spPr>
            <a:xfrm>
              <a:off x="5438775" y="4019552"/>
              <a:ext cx="2514601" cy="361949"/>
            </a:xfrm>
            <a:custGeom>
              <a:avLst/>
              <a:gdLst/>
              <a:ahLst/>
              <a:cxnLst/>
              <a:rect l="0" t="0" r="0" b="0"/>
              <a:pathLst>
                <a:path w="2514601" h="361949">
                  <a:moveTo>
                    <a:pt x="0" y="361948"/>
                  </a:moveTo>
                  <a:lnTo>
                    <a:pt x="0" y="361948"/>
                  </a:lnTo>
                  <a:lnTo>
                    <a:pt x="41418" y="342650"/>
                  </a:lnTo>
                  <a:lnTo>
                    <a:pt x="57567" y="335379"/>
                  </a:lnTo>
                  <a:lnTo>
                    <a:pt x="96768" y="312458"/>
                  </a:lnTo>
                  <a:lnTo>
                    <a:pt x="143075" y="287906"/>
                  </a:lnTo>
                  <a:lnTo>
                    <a:pt x="186071" y="268418"/>
                  </a:lnTo>
                  <a:lnTo>
                    <a:pt x="228784" y="245244"/>
                  </a:lnTo>
                  <a:lnTo>
                    <a:pt x="264520" y="231884"/>
                  </a:lnTo>
                  <a:lnTo>
                    <a:pt x="301920" y="214990"/>
                  </a:lnTo>
                  <a:lnTo>
                    <a:pt x="340871" y="197637"/>
                  </a:lnTo>
                  <a:lnTo>
                    <a:pt x="384397" y="184264"/>
                  </a:lnTo>
                  <a:lnTo>
                    <a:pt x="424575" y="168425"/>
                  </a:lnTo>
                  <a:lnTo>
                    <a:pt x="464349" y="155501"/>
                  </a:lnTo>
                  <a:lnTo>
                    <a:pt x="508119" y="139794"/>
                  </a:lnTo>
                  <a:lnTo>
                    <a:pt x="549428" y="126909"/>
                  </a:lnTo>
                  <a:lnTo>
                    <a:pt x="594711" y="111214"/>
                  </a:lnTo>
                  <a:lnTo>
                    <a:pt x="641643" y="99391"/>
                  </a:lnTo>
                  <a:lnTo>
                    <a:pt x="689061" y="89185"/>
                  </a:lnTo>
                  <a:lnTo>
                    <a:pt x="736626" y="79458"/>
                  </a:lnTo>
                  <a:lnTo>
                    <a:pt x="784232" y="69873"/>
                  </a:lnTo>
                  <a:lnTo>
                    <a:pt x="831852" y="60330"/>
                  </a:lnTo>
                  <a:lnTo>
                    <a:pt x="863601" y="53976"/>
                  </a:lnTo>
                  <a:lnTo>
                    <a:pt x="898172" y="47625"/>
                  </a:lnTo>
                  <a:lnTo>
                    <a:pt x="933646" y="41274"/>
                  </a:lnTo>
                  <a:lnTo>
                    <a:pt x="967051" y="34923"/>
                  </a:lnTo>
                  <a:lnTo>
                    <a:pt x="999537" y="31395"/>
                  </a:lnTo>
                  <a:lnTo>
                    <a:pt x="1032671" y="28769"/>
                  </a:lnTo>
                  <a:lnTo>
                    <a:pt x="1068565" y="24074"/>
                  </a:lnTo>
                  <a:lnTo>
                    <a:pt x="1105684" y="18459"/>
                  </a:lnTo>
                  <a:lnTo>
                    <a:pt x="1143349" y="13494"/>
                  </a:lnTo>
                  <a:lnTo>
                    <a:pt x="1181255" y="11288"/>
                  </a:lnTo>
                  <a:lnTo>
                    <a:pt x="1216446" y="10307"/>
                  </a:lnTo>
                  <a:lnTo>
                    <a:pt x="1250785" y="8813"/>
                  </a:lnTo>
                  <a:lnTo>
                    <a:pt x="1287214" y="4621"/>
                  </a:lnTo>
                  <a:lnTo>
                    <a:pt x="1321747" y="2053"/>
                  </a:lnTo>
                  <a:lnTo>
                    <a:pt x="1355792" y="912"/>
                  </a:lnTo>
                  <a:lnTo>
                    <a:pt x="1392091" y="404"/>
                  </a:lnTo>
                  <a:lnTo>
                    <a:pt x="1426568" y="178"/>
                  </a:lnTo>
                  <a:lnTo>
                    <a:pt x="1460588" y="78"/>
                  </a:lnTo>
                  <a:lnTo>
                    <a:pt x="1496875" y="33"/>
                  </a:lnTo>
                  <a:lnTo>
                    <a:pt x="1534169" y="14"/>
                  </a:lnTo>
                  <a:lnTo>
                    <a:pt x="1570854" y="5"/>
                  </a:lnTo>
                  <a:lnTo>
                    <a:pt x="1604796" y="1"/>
                  </a:lnTo>
                  <a:lnTo>
                    <a:pt x="1637520" y="0"/>
                  </a:lnTo>
                  <a:lnTo>
                    <a:pt x="1669704" y="1057"/>
                  </a:lnTo>
                  <a:lnTo>
                    <a:pt x="1701646" y="5055"/>
                  </a:lnTo>
                  <a:lnTo>
                    <a:pt x="1733482" y="7537"/>
                  </a:lnTo>
                  <a:lnTo>
                    <a:pt x="1765270" y="9699"/>
                  </a:lnTo>
                  <a:lnTo>
                    <a:pt x="1811858" y="16866"/>
                  </a:lnTo>
                  <a:lnTo>
                    <a:pt x="1852943" y="25692"/>
                  </a:lnTo>
                  <a:lnTo>
                    <a:pt x="1891927" y="35010"/>
                  </a:lnTo>
                  <a:lnTo>
                    <a:pt x="1931348" y="44474"/>
                  </a:lnTo>
                  <a:lnTo>
                    <a:pt x="1973955" y="52922"/>
                  </a:lnTo>
                  <a:lnTo>
                    <a:pt x="2020691" y="59135"/>
                  </a:lnTo>
                  <a:lnTo>
                    <a:pt x="2057812" y="67262"/>
                  </a:lnTo>
                  <a:lnTo>
                    <a:pt x="2095623" y="76373"/>
                  </a:lnTo>
                  <a:lnTo>
                    <a:pt x="2141269" y="88932"/>
                  </a:lnTo>
                  <a:lnTo>
                    <a:pt x="2187404" y="100547"/>
                  </a:lnTo>
                  <a:lnTo>
                    <a:pt x="2228190" y="106760"/>
                  </a:lnTo>
                  <a:lnTo>
                    <a:pt x="2266819" y="117866"/>
                  </a:lnTo>
                  <a:lnTo>
                    <a:pt x="2305024" y="123704"/>
                  </a:lnTo>
                  <a:lnTo>
                    <a:pt x="2343145" y="133952"/>
                  </a:lnTo>
                  <a:lnTo>
                    <a:pt x="2376193" y="141111"/>
                  </a:lnTo>
                  <a:lnTo>
                    <a:pt x="2417115" y="145463"/>
                  </a:lnTo>
                  <a:lnTo>
                    <a:pt x="2463669" y="157049"/>
                  </a:lnTo>
                  <a:lnTo>
                    <a:pt x="2514600" y="161923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45" name="SMARTInkShape-Group158"/>
          <p:cNvGrpSpPr/>
          <p:nvPr/>
        </p:nvGrpSpPr>
        <p:grpSpPr>
          <a:xfrm>
            <a:off x="4914938" y="5010277"/>
            <a:ext cx="1704938" cy="609435"/>
            <a:chOff x="4914938" y="5010277"/>
            <a:chExt cx="1704938" cy="609435"/>
          </a:xfrm>
        </p:grpSpPr>
        <p:sp>
          <p:nvSpPr>
            <p:cNvPr id="24638" name="SMARTInkShape-899"/>
            <p:cNvSpPr/>
            <p:nvPr>
              <p:custDataLst>
                <p:tags r:id="rId54"/>
              </p:custDataLst>
            </p:nvPr>
          </p:nvSpPr>
          <p:spPr>
            <a:xfrm>
              <a:off x="6438900" y="5010277"/>
              <a:ext cx="180976" cy="407993"/>
            </a:xfrm>
            <a:custGeom>
              <a:avLst/>
              <a:gdLst/>
              <a:ahLst/>
              <a:cxnLst/>
              <a:rect l="0" t="0" r="0" b="0"/>
              <a:pathLst>
                <a:path w="180976" h="407993">
                  <a:moveTo>
                    <a:pt x="47625" y="47498"/>
                  </a:moveTo>
                  <a:lnTo>
                    <a:pt x="47625" y="47498"/>
                  </a:lnTo>
                  <a:lnTo>
                    <a:pt x="47625" y="42442"/>
                  </a:lnTo>
                  <a:lnTo>
                    <a:pt x="50447" y="37137"/>
                  </a:lnTo>
                  <a:lnTo>
                    <a:pt x="74750" y="10851"/>
                  </a:lnTo>
                  <a:lnTo>
                    <a:pt x="76189" y="0"/>
                  </a:lnTo>
                  <a:lnTo>
                    <a:pt x="76200" y="22540"/>
                  </a:lnTo>
                  <a:lnTo>
                    <a:pt x="73378" y="28644"/>
                  </a:lnTo>
                  <a:lnTo>
                    <a:pt x="71144" y="31754"/>
                  </a:lnTo>
                  <a:lnTo>
                    <a:pt x="68000" y="46243"/>
                  </a:lnTo>
                  <a:lnTo>
                    <a:pt x="64027" y="76326"/>
                  </a:lnTo>
                  <a:lnTo>
                    <a:pt x="59187" y="95198"/>
                  </a:lnTo>
                  <a:lnTo>
                    <a:pt x="49814" y="133429"/>
                  </a:lnTo>
                  <a:lnTo>
                    <a:pt x="40727" y="164034"/>
                  </a:lnTo>
                  <a:lnTo>
                    <a:pt x="31900" y="208659"/>
                  </a:lnTo>
                  <a:lnTo>
                    <a:pt x="23956" y="248886"/>
                  </a:lnTo>
                  <a:lnTo>
                    <a:pt x="11280" y="291535"/>
                  </a:lnTo>
                  <a:lnTo>
                    <a:pt x="6934" y="323666"/>
                  </a:lnTo>
                  <a:lnTo>
                    <a:pt x="1369" y="344055"/>
                  </a:lnTo>
                  <a:lnTo>
                    <a:pt x="8" y="390115"/>
                  </a:lnTo>
                  <a:lnTo>
                    <a:pt x="0" y="404535"/>
                  </a:lnTo>
                  <a:lnTo>
                    <a:pt x="1058" y="406173"/>
                  </a:lnTo>
                  <a:lnTo>
                    <a:pt x="2822" y="407264"/>
                  </a:lnTo>
                  <a:lnTo>
                    <a:pt x="5056" y="407992"/>
                  </a:lnTo>
                  <a:lnTo>
                    <a:pt x="6545" y="407420"/>
                  </a:lnTo>
                  <a:lnTo>
                    <a:pt x="7539" y="405979"/>
                  </a:lnTo>
                  <a:lnTo>
                    <a:pt x="9132" y="401119"/>
                  </a:lnTo>
                  <a:lnTo>
                    <a:pt x="12173" y="400455"/>
                  </a:lnTo>
                  <a:lnTo>
                    <a:pt x="14465" y="400278"/>
                  </a:lnTo>
                  <a:lnTo>
                    <a:pt x="19834" y="397258"/>
                  </a:lnTo>
                  <a:lnTo>
                    <a:pt x="25749" y="393447"/>
                  </a:lnTo>
                  <a:lnTo>
                    <a:pt x="31905" y="391753"/>
                  </a:lnTo>
                  <a:lnTo>
                    <a:pt x="33970" y="390243"/>
                  </a:lnTo>
                  <a:lnTo>
                    <a:pt x="35346" y="388178"/>
                  </a:lnTo>
                  <a:lnTo>
                    <a:pt x="37935" y="383061"/>
                  </a:lnTo>
                  <a:lnTo>
                    <a:pt x="42613" y="377259"/>
                  </a:lnTo>
                  <a:lnTo>
                    <a:pt x="72220" y="356506"/>
                  </a:lnTo>
                  <a:lnTo>
                    <a:pt x="85566" y="350307"/>
                  </a:lnTo>
                  <a:lnTo>
                    <a:pt x="112177" y="327879"/>
                  </a:lnTo>
                  <a:lnTo>
                    <a:pt x="126136" y="323896"/>
                  </a:lnTo>
                  <a:lnTo>
                    <a:pt x="128540" y="321722"/>
                  </a:lnTo>
                  <a:lnTo>
                    <a:pt x="130143" y="319214"/>
                  </a:lnTo>
                  <a:lnTo>
                    <a:pt x="132270" y="317542"/>
                  </a:lnTo>
                  <a:lnTo>
                    <a:pt x="143289" y="312036"/>
                  </a:lnTo>
                  <a:lnTo>
                    <a:pt x="149409" y="307946"/>
                  </a:lnTo>
                  <a:lnTo>
                    <a:pt x="158804" y="304585"/>
                  </a:lnTo>
                  <a:lnTo>
                    <a:pt x="168291" y="298414"/>
                  </a:lnTo>
                  <a:lnTo>
                    <a:pt x="179095" y="295578"/>
                  </a:lnTo>
                  <a:lnTo>
                    <a:pt x="179722" y="294376"/>
                  </a:lnTo>
                  <a:lnTo>
                    <a:pt x="180975" y="285623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39" name="SMARTInkShape-900"/>
            <p:cNvSpPr/>
            <p:nvPr>
              <p:custDataLst>
                <p:tags r:id="rId55"/>
              </p:custDataLst>
            </p:nvPr>
          </p:nvSpPr>
          <p:spPr>
            <a:xfrm>
              <a:off x="6010286" y="5229225"/>
              <a:ext cx="247640" cy="180965"/>
            </a:xfrm>
            <a:custGeom>
              <a:avLst/>
              <a:gdLst/>
              <a:ahLst/>
              <a:cxnLst/>
              <a:rect l="0" t="0" r="0" b="0"/>
              <a:pathLst>
                <a:path w="247640" h="180965">
                  <a:moveTo>
                    <a:pt x="47614" y="95250"/>
                  </a:moveTo>
                  <a:lnTo>
                    <a:pt x="47614" y="95250"/>
                  </a:lnTo>
                  <a:lnTo>
                    <a:pt x="52670" y="90194"/>
                  </a:lnTo>
                  <a:lnTo>
                    <a:pt x="57975" y="87711"/>
                  </a:lnTo>
                  <a:lnTo>
                    <a:pt x="64947" y="86117"/>
                  </a:lnTo>
                  <a:lnTo>
                    <a:pt x="71211" y="80785"/>
                  </a:lnTo>
                  <a:lnTo>
                    <a:pt x="72870" y="80315"/>
                  </a:lnTo>
                  <a:lnTo>
                    <a:pt x="73977" y="81060"/>
                  </a:lnTo>
                  <a:lnTo>
                    <a:pt x="74715" y="82615"/>
                  </a:lnTo>
                  <a:lnTo>
                    <a:pt x="75206" y="82593"/>
                  </a:lnTo>
                  <a:lnTo>
                    <a:pt x="76178" y="76293"/>
                  </a:lnTo>
                  <a:lnTo>
                    <a:pt x="76189" y="68007"/>
                  </a:lnTo>
                  <a:lnTo>
                    <a:pt x="75130" y="67563"/>
                  </a:lnTo>
                  <a:lnTo>
                    <a:pt x="62000" y="66710"/>
                  </a:lnTo>
                  <a:lnTo>
                    <a:pt x="60379" y="67756"/>
                  </a:lnTo>
                  <a:lnTo>
                    <a:pt x="59299" y="69512"/>
                  </a:lnTo>
                  <a:lnTo>
                    <a:pt x="58579" y="71741"/>
                  </a:lnTo>
                  <a:lnTo>
                    <a:pt x="57041" y="73228"/>
                  </a:lnTo>
                  <a:lnTo>
                    <a:pt x="47523" y="76998"/>
                  </a:lnTo>
                  <a:lnTo>
                    <a:pt x="15460" y="108356"/>
                  </a:lnTo>
                  <a:lnTo>
                    <a:pt x="12157" y="114480"/>
                  </a:lnTo>
                  <a:lnTo>
                    <a:pt x="9630" y="120729"/>
                  </a:lnTo>
                  <a:lnTo>
                    <a:pt x="3316" y="130199"/>
                  </a:lnTo>
                  <a:lnTo>
                    <a:pt x="975" y="139707"/>
                  </a:lnTo>
                  <a:lnTo>
                    <a:pt x="0" y="169569"/>
                  </a:lnTo>
                  <a:lnTo>
                    <a:pt x="5049" y="175949"/>
                  </a:lnTo>
                  <a:lnTo>
                    <a:pt x="10352" y="178741"/>
                  </a:lnTo>
                  <a:lnTo>
                    <a:pt x="28637" y="180779"/>
                  </a:lnTo>
                  <a:lnTo>
                    <a:pt x="50793" y="180964"/>
                  </a:lnTo>
                  <a:lnTo>
                    <a:pt x="57141" y="178148"/>
                  </a:lnTo>
                  <a:lnTo>
                    <a:pt x="60316" y="175915"/>
                  </a:lnTo>
                  <a:lnTo>
                    <a:pt x="83728" y="169216"/>
                  </a:lnTo>
                  <a:lnTo>
                    <a:pt x="87565" y="166785"/>
                  </a:lnTo>
                  <a:lnTo>
                    <a:pt x="112129" y="159743"/>
                  </a:lnTo>
                  <a:lnTo>
                    <a:pt x="133149" y="145505"/>
                  </a:lnTo>
                  <a:lnTo>
                    <a:pt x="180372" y="133388"/>
                  </a:lnTo>
                  <a:lnTo>
                    <a:pt x="189113" y="125152"/>
                  </a:lnTo>
                  <a:lnTo>
                    <a:pt x="189572" y="125768"/>
                  </a:lnTo>
                  <a:lnTo>
                    <a:pt x="190489" y="138397"/>
                  </a:lnTo>
                  <a:lnTo>
                    <a:pt x="189431" y="139890"/>
                  </a:lnTo>
                  <a:lnTo>
                    <a:pt x="187667" y="140884"/>
                  </a:lnTo>
                  <a:lnTo>
                    <a:pt x="181080" y="142841"/>
                  </a:lnTo>
                  <a:lnTo>
                    <a:pt x="163239" y="142875"/>
                  </a:lnTo>
                  <a:lnTo>
                    <a:pt x="162797" y="141817"/>
                  </a:lnTo>
                  <a:lnTo>
                    <a:pt x="162307" y="137819"/>
                  </a:lnTo>
                  <a:lnTo>
                    <a:pt x="161118" y="136330"/>
                  </a:lnTo>
                  <a:lnTo>
                    <a:pt x="156974" y="134674"/>
                  </a:lnTo>
                  <a:lnTo>
                    <a:pt x="155445" y="133174"/>
                  </a:lnTo>
                  <a:lnTo>
                    <a:pt x="152791" y="125266"/>
                  </a:lnTo>
                  <a:lnTo>
                    <a:pt x="152508" y="119195"/>
                  </a:lnTo>
                  <a:lnTo>
                    <a:pt x="151410" y="117563"/>
                  </a:lnTo>
                  <a:lnTo>
                    <a:pt x="149619" y="116475"/>
                  </a:lnTo>
                  <a:lnTo>
                    <a:pt x="147367" y="115751"/>
                  </a:lnTo>
                  <a:lnTo>
                    <a:pt x="145867" y="114209"/>
                  </a:lnTo>
                  <a:lnTo>
                    <a:pt x="143259" y="106226"/>
                  </a:lnTo>
                  <a:lnTo>
                    <a:pt x="142864" y="58905"/>
                  </a:lnTo>
                  <a:lnTo>
                    <a:pt x="157053" y="43006"/>
                  </a:lnTo>
                  <a:lnTo>
                    <a:pt x="162576" y="40280"/>
                  </a:lnTo>
                  <a:lnTo>
                    <a:pt x="165530" y="39553"/>
                  </a:lnTo>
                  <a:lnTo>
                    <a:pt x="181022" y="30752"/>
                  </a:lnTo>
                  <a:lnTo>
                    <a:pt x="198732" y="23949"/>
                  </a:lnTo>
                  <a:lnTo>
                    <a:pt x="218478" y="12156"/>
                  </a:lnTo>
                  <a:lnTo>
                    <a:pt x="247639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40" name="SMARTInkShape-901"/>
            <p:cNvSpPr/>
            <p:nvPr>
              <p:custDataLst>
                <p:tags r:id="rId56"/>
              </p:custDataLst>
            </p:nvPr>
          </p:nvSpPr>
          <p:spPr>
            <a:xfrm>
              <a:off x="6287954" y="5172075"/>
              <a:ext cx="303347" cy="47626"/>
            </a:xfrm>
            <a:custGeom>
              <a:avLst/>
              <a:gdLst/>
              <a:ahLst/>
              <a:cxnLst/>
              <a:rect l="0" t="0" r="0" b="0"/>
              <a:pathLst>
                <a:path w="303347" h="47626">
                  <a:moveTo>
                    <a:pt x="36646" y="47625"/>
                  </a:moveTo>
                  <a:lnTo>
                    <a:pt x="36646" y="47625"/>
                  </a:lnTo>
                  <a:lnTo>
                    <a:pt x="0" y="47625"/>
                  </a:lnTo>
                  <a:lnTo>
                    <a:pt x="4034" y="47625"/>
                  </a:lnTo>
                  <a:lnTo>
                    <a:pt x="5379" y="46567"/>
                  </a:lnTo>
                  <a:lnTo>
                    <a:pt x="6875" y="42569"/>
                  </a:lnTo>
                  <a:lnTo>
                    <a:pt x="8332" y="41080"/>
                  </a:lnTo>
                  <a:lnTo>
                    <a:pt x="16167" y="38492"/>
                  </a:lnTo>
                  <a:lnTo>
                    <a:pt x="30728" y="38134"/>
                  </a:lnTo>
                  <a:lnTo>
                    <a:pt x="36838" y="35293"/>
                  </a:lnTo>
                  <a:lnTo>
                    <a:pt x="43082" y="31561"/>
                  </a:lnTo>
                  <a:lnTo>
                    <a:pt x="55713" y="29164"/>
                  </a:lnTo>
                  <a:lnTo>
                    <a:pt x="58882" y="28968"/>
                  </a:lnTo>
                  <a:lnTo>
                    <a:pt x="65226" y="25927"/>
                  </a:lnTo>
                  <a:lnTo>
                    <a:pt x="68399" y="23635"/>
                  </a:lnTo>
                  <a:lnTo>
                    <a:pt x="82978" y="20408"/>
                  </a:lnTo>
                  <a:lnTo>
                    <a:pt x="128819" y="18016"/>
                  </a:lnTo>
                  <a:lnTo>
                    <a:pt x="157727" y="10852"/>
                  </a:lnTo>
                  <a:lnTo>
                    <a:pt x="204994" y="9548"/>
                  </a:lnTo>
                  <a:lnTo>
                    <a:pt x="250338" y="9525"/>
                  </a:lnTo>
                  <a:lnTo>
                    <a:pt x="281009" y="8467"/>
                  </a:lnTo>
                  <a:lnTo>
                    <a:pt x="303346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41" name="SMARTInkShape-902"/>
            <p:cNvSpPr/>
            <p:nvPr>
              <p:custDataLst>
                <p:tags r:id="rId57"/>
              </p:custDataLst>
            </p:nvPr>
          </p:nvSpPr>
          <p:spPr>
            <a:xfrm>
              <a:off x="4914938" y="5210175"/>
              <a:ext cx="133313" cy="238123"/>
            </a:xfrm>
            <a:custGeom>
              <a:avLst/>
              <a:gdLst/>
              <a:ahLst/>
              <a:cxnLst/>
              <a:rect l="0" t="0" r="0" b="0"/>
              <a:pathLst>
                <a:path w="133313" h="238123">
                  <a:moveTo>
                    <a:pt x="66637" y="9525"/>
                  </a:moveTo>
                  <a:lnTo>
                    <a:pt x="66637" y="9525"/>
                  </a:lnTo>
                  <a:lnTo>
                    <a:pt x="58436" y="9525"/>
                  </a:lnTo>
                  <a:lnTo>
                    <a:pt x="57995" y="8467"/>
                  </a:lnTo>
                  <a:lnTo>
                    <a:pt x="57112" y="0"/>
                  </a:lnTo>
                  <a:lnTo>
                    <a:pt x="52056" y="0"/>
                  </a:lnTo>
                  <a:lnTo>
                    <a:pt x="50567" y="1058"/>
                  </a:lnTo>
                  <a:lnTo>
                    <a:pt x="49573" y="2822"/>
                  </a:lnTo>
                  <a:lnTo>
                    <a:pt x="47703" y="9133"/>
                  </a:lnTo>
                  <a:lnTo>
                    <a:pt x="47587" y="55273"/>
                  </a:lnTo>
                  <a:lnTo>
                    <a:pt x="47587" y="74435"/>
                  </a:lnTo>
                  <a:lnTo>
                    <a:pt x="55788" y="84246"/>
                  </a:lnTo>
                  <a:lnTo>
                    <a:pt x="59346" y="85068"/>
                  </a:lnTo>
                  <a:lnTo>
                    <a:pt x="74711" y="85714"/>
                  </a:lnTo>
                  <a:lnTo>
                    <a:pt x="99838" y="62045"/>
                  </a:lnTo>
                  <a:lnTo>
                    <a:pt x="102560" y="56503"/>
                  </a:lnTo>
                  <a:lnTo>
                    <a:pt x="104307" y="49378"/>
                  </a:lnTo>
                  <a:lnTo>
                    <a:pt x="112900" y="39578"/>
                  </a:lnTo>
                  <a:lnTo>
                    <a:pt x="112296" y="38027"/>
                  </a:lnTo>
                  <a:lnTo>
                    <a:pt x="105094" y="29006"/>
                  </a:lnTo>
                  <a:lnTo>
                    <a:pt x="96568" y="28613"/>
                  </a:lnTo>
                  <a:lnTo>
                    <a:pt x="87875" y="35128"/>
                  </a:lnTo>
                  <a:lnTo>
                    <a:pt x="79045" y="38278"/>
                  </a:lnTo>
                  <a:lnTo>
                    <a:pt x="53926" y="60456"/>
                  </a:lnTo>
                  <a:lnTo>
                    <a:pt x="42294" y="79597"/>
                  </a:lnTo>
                  <a:lnTo>
                    <a:pt x="38258" y="91200"/>
                  </a:lnTo>
                  <a:lnTo>
                    <a:pt x="13643" y="130328"/>
                  </a:lnTo>
                  <a:lnTo>
                    <a:pt x="7486" y="150235"/>
                  </a:lnTo>
                  <a:lnTo>
                    <a:pt x="3306" y="157787"/>
                  </a:lnTo>
                  <a:lnTo>
                    <a:pt x="622" y="171260"/>
                  </a:lnTo>
                  <a:lnTo>
                    <a:pt x="0" y="193664"/>
                  </a:lnTo>
                  <a:lnTo>
                    <a:pt x="2801" y="200020"/>
                  </a:lnTo>
                  <a:lnTo>
                    <a:pt x="6515" y="206373"/>
                  </a:lnTo>
                  <a:lnTo>
                    <a:pt x="8167" y="212724"/>
                  </a:lnTo>
                  <a:lnTo>
                    <a:pt x="9665" y="214841"/>
                  </a:lnTo>
                  <a:lnTo>
                    <a:pt x="11723" y="216253"/>
                  </a:lnTo>
                  <a:lnTo>
                    <a:pt x="16831" y="218879"/>
                  </a:lnTo>
                  <a:lnTo>
                    <a:pt x="35796" y="234852"/>
                  </a:lnTo>
                  <a:lnTo>
                    <a:pt x="44681" y="237155"/>
                  </a:lnTo>
                  <a:lnTo>
                    <a:pt x="83806" y="238122"/>
                  </a:lnTo>
                  <a:lnTo>
                    <a:pt x="93978" y="231578"/>
                  </a:lnTo>
                  <a:lnTo>
                    <a:pt x="108369" y="228424"/>
                  </a:lnTo>
                  <a:lnTo>
                    <a:pt x="123251" y="221235"/>
                  </a:lnTo>
                  <a:lnTo>
                    <a:pt x="133312" y="2190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42" name="SMARTInkShape-903"/>
            <p:cNvSpPr/>
            <p:nvPr>
              <p:custDataLst>
                <p:tags r:id="rId58"/>
              </p:custDataLst>
            </p:nvPr>
          </p:nvSpPr>
          <p:spPr>
            <a:xfrm>
              <a:off x="5724525" y="5200650"/>
              <a:ext cx="152398" cy="238126"/>
            </a:xfrm>
            <a:custGeom>
              <a:avLst/>
              <a:gdLst/>
              <a:ahLst/>
              <a:cxnLst/>
              <a:rect l="0" t="0" r="0" b="0"/>
              <a:pathLst>
                <a:path w="152398" h="238126">
                  <a:moveTo>
                    <a:pt x="85725" y="0"/>
                  </a:moveTo>
                  <a:lnTo>
                    <a:pt x="85725" y="0"/>
                  </a:lnTo>
                  <a:lnTo>
                    <a:pt x="76593" y="9133"/>
                  </a:lnTo>
                  <a:lnTo>
                    <a:pt x="71260" y="9409"/>
                  </a:lnTo>
                  <a:lnTo>
                    <a:pt x="70790" y="10506"/>
                  </a:lnTo>
                  <a:lnTo>
                    <a:pt x="75927" y="18655"/>
                  </a:lnTo>
                  <a:lnTo>
                    <a:pt x="76118" y="23989"/>
                  </a:lnTo>
                  <a:lnTo>
                    <a:pt x="77204" y="25518"/>
                  </a:lnTo>
                  <a:lnTo>
                    <a:pt x="78986" y="26537"/>
                  </a:lnTo>
                  <a:lnTo>
                    <a:pt x="81233" y="27217"/>
                  </a:lnTo>
                  <a:lnTo>
                    <a:pt x="82730" y="28727"/>
                  </a:lnTo>
                  <a:lnTo>
                    <a:pt x="87955" y="38757"/>
                  </a:lnTo>
                  <a:lnTo>
                    <a:pt x="90387" y="41713"/>
                  </a:lnTo>
                  <a:lnTo>
                    <a:pt x="95911" y="44998"/>
                  </a:lnTo>
                  <a:lnTo>
                    <a:pt x="101893" y="47515"/>
                  </a:lnTo>
                  <a:lnTo>
                    <a:pt x="123842" y="64032"/>
                  </a:lnTo>
                  <a:lnTo>
                    <a:pt x="127011" y="64913"/>
                  </a:lnTo>
                  <a:lnTo>
                    <a:pt x="129124" y="66559"/>
                  </a:lnTo>
                  <a:lnTo>
                    <a:pt x="150218" y="95854"/>
                  </a:lnTo>
                  <a:lnTo>
                    <a:pt x="152272" y="109309"/>
                  </a:lnTo>
                  <a:lnTo>
                    <a:pt x="152397" y="131504"/>
                  </a:lnTo>
                  <a:lnTo>
                    <a:pt x="145853" y="140589"/>
                  </a:lnTo>
                  <a:lnTo>
                    <a:pt x="142699" y="149489"/>
                  </a:lnTo>
                  <a:lnTo>
                    <a:pt x="129734" y="165134"/>
                  </a:lnTo>
                  <a:lnTo>
                    <a:pt x="123629" y="168643"/>
                  </a:lnTo>
                  <a:lnTo>
                    <a:pt x="117388" y="171260"/>
                  </a:lnTo>
                  <a:lnTo>
                    <a:pt x="85724" y="197254"/>
                  </a:lnTo>
                  <a:lnTo>
                    <a:pt x="67969" y="204534"/>
                  </a:lnTo>
                  <a:lnTo>
                    <a:pt x="48213" y="216429"/>
                  </a:lnTo>
                  <a:lnTo>
                    <a:pt x="41537" y="218958"/>
                  </a:lnTo>
                  <a:lnTo>
                    <a:pt x="31828" y="225272"/>
                  </a:lnTo>
                  <a:lnTo>
                    <a:pt x="20943" y="228162"/>
                  </a:lnTo>
                  <a:lnTo>
                    <a:pt x="11015" y="236762"/>
                  </a:lnTo>
                  <a:lnTo>
                    <a:pt x="0" y="2381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43" name="SMARTInkShape-904"/>
            <p:cNvSpPr/>
            <p:nvPr>
              <p:custDataLst>
                <p:tags r:id="rId59"/>
              </p:custDataLst>
            </p:nvPr>
          </p:nvSpPr>
          <p:spPr>
            <a:xfrm>
              <a:off x="5200661" y="5334000"/>
              <a:ext cx="266690" cy="123812"/>
            </a:xfrm>
            <a:custGeom>
              <a:avLst/>
              <a:gdLst/>
              <a:ahLst/>
              <a:cxnLst/>
              <a:rect l="0" t="0" r="0" b="0"/>
              <a:pathLst>
                <a:path w="266690" h="123812">
                  <a:moveTo>
                    <a:pt x="38089" y="57150"/>
                  </a:moveTo>
                  <a:lnTo>
                    <a:pt x="38089" y="57150"/>
                  </a:lnTo>
                  <a:lnTo>
                    <a:pt x="47221" y="57150"/>
                  </a:lnTo>
                  <a:lnTo>
                    <a:pt x="65306" y="39458"/>
                  </a:lnTo>
                  <a:lnTo>
                    <a:pt x="66653" y="28701"/>
                  </a:lnTo>
                  <a:lnTo>
                    <a:pt x="66661" y="23556"/>
                  </a:lnTo>
                  <a:lnTo>
                    <a:pt x="65604" y="22054"/>
                  </a:lnTo>
                  <a:lnTo>
                    <a:pt x="63841" y="21053"/>
                  </a:lnTo>
                  <a:lnTo>
                    <a:pt x="61607" y="20385"/>
                  </a:lnTo>
                  <a:lnTo>
                    <a:pt x="60117" y="20999"/>
                  </a:lnTo>
                  <a:lnTo>
                    <a:pt x="59125" y="22466"/>
                  </a:lnTo>
                  <a:lnTo>
                    <a:pt x="58463" y="24502"/>
                  </a:lnTo>
                  <a:lnTo>
                    <a:pt x="56963" y="25860"/>
                  </a:lnTo>
                  <a:lnTo>
                    <a:pt x="49054" y="28217"/>
                  </a:lnTo>
                  <a:lnTo>
                    <a:pt x="42984" y="33525"/>
                  </a:lnTo>
                  <a:lnTo>
                    <a:pt x="40264" y="38889"/>
                  </a:lnTo>
                  <a:lnTo>
                    <a:pt x="39540" y="41801"/>
                  </a:lnTo>
                  <a:lnTo>
                    <a:pt x="33461" y="50956"/>
                  </a:lnTo>
                  <a:lnTo>
                    <a:pt x="24959" y="60372"/>
                  </a:lnTo>
                  <a:lnTo>
                    <a:pt x="18848" y="63874"/>
                  </a:lnTo>
                  <a:lnTo>
                    <a:pt x="15736" y="64807"/>
                  </a:lnTo>
                  <a:lnTo>
                    <a:pt x="13663" y="67547"/>
                  </a:lnTo>
                  <a:lnTo>
                    <a:pt x="7511" y="84329"/>
                  </a:lnTo>
                  <a:lnTo>
                    <a:pt x="3333" y="91455"/>
                  </a:lnTo>
                  <a:lnTo>
                    <a:pt x="429" y="102812"/>
                  </a:lnTo>
                  <a:lnTo>
                    <a:pt x="0" y="122058"/>
                  </a:lnTo>
                  <a:lnTo>
                    <a:pt x="1054" y="122647"/>
                  </a:lnTo>
                  <a:lnTo>
                    <a:pt x="23587" y="123811"/>
                  </a:lnTo>
                  <a:lnTo>
                    <a:pt x="29174" y="120997"/>
                  </a:lnTo>
                  <a:lnTo>
                    <a:pt x="32146" y="118764"/>
                  </a:lnTo>
                  <a:lnTo>
                    <a:pt x="41092" y="116284"/>
                  </a:lnTo>
                  <a:lnTo>
                    <a:pt x="51065" y="114124"/>
                  </a:lnTo>
                  <a:lnTo>
                    <a:pt x="62630" y="106957"/>
                  </a:lnTo>
                  <a:lnTo>
                    <a:pt x="69458" y="101159"/>
                  </a:lnTo>
                  <a:lnTo>
                    <a:pt x="78842" y="97876"/>
                  </a:lnTo>
                  <a:lnTo>
                    <a:pt x="89009" y="95359"/>
                  </a:lnTo>
                  <a:lnTo>
                    <a:pt x="104161" y="85119"/>
                  </a:lnTo>
                  <a:lnTo>
                    <a:pt x="107536" y="82146"/>
                  </a:lnTo>
                  <a:lnTo>
                    <a:pt x="116932" y="78843"/>
                  </a:lnTo>
                  <a:lnTo>
                    <a:pt x="127106" y="76316"/>
                  </a:lnTo>
                  <a:lnTo>
                    <a:pt x="142260" y="68893"/>
                  </a:lnTo>
                  <a:lnTo>
                    <a:pt x="158660" y="65909"/>
                  </a:lnTo>
                  <a:lnTo>
                    <a:pt x="165054" y="61749"/>
                  </a:lnTo>
                  <a:lnTo>
                    <a:pt x="168240" y="61274"/>
                  </a:lnTo>
                  <a:lnTo>
                    <a:pt x="171422" y="62016"/>
                  </a:lnTo>
                  <a:lnTo>
                    <a:pt x="180406" y="66402"/>
                  </a:lnTo>
                  <a:lnTo>
                    <a:pt x="190083" y="66668"/>
                  </a:lnTo>
                  <a:lnTo>
                    <a:pt x="190486" y="76084"/>
                  </a:lnTo>
                  <a:lnTo>
                    <a:pt x="181080" y="85608"/>
                  </a:lnTo>
                  <a:lnTo>
                    <a:pt x="175941" y="80634"/>
                  </a:lnTo>
                  <a:lnTo>
                    <a:pt x="170619" y="78171"/>
                  </a:lnTo>
                  <a:lnTo>
                    <a:pt x="153863" y="76234"/>
                  </a:lnTo>
                  <a:lnTo>
                    <a:pt x="153372" y="75164"/>
                  </a:lnTo>
                  <a:lnTo>
                    <a:pt x="152826" y="71154"/>
                  </a:lnTo>
                  <a:lnTo>
                    <a:pt x="151622" y="69661"/>
                  </a:lnTo>
                  <a:lnTo>
                    <a:pt x="147462" y="68002"/>
                  </a:lnTo>
                  <a:lnTo>
                    <a:pt x="145929" y="66501"/>
                  </a:lnTo>
                  <a:lnTo>
                    <a:pt x="142984" y="57577"/>
                  </a:lnTo>
                  <a:lnTo>
                    <a:pt x="142867" y="42972"/>
                  </a:lnTo>
                  <a:lnTo>
                    <a:pt x="143924" y="41348"/>
                  </a:lnTo>
                  <a:lnTo>
                    <a:pt x="145687" y="40266"/>
                  </a:lnTo>
                  <a:lnTo>
                    <a:pt x="147921" y="39544"/>
                  </a:lnTo>
                  <a:lnTo>
                    <a:pt x="149411" y="38005"/>
                  </a:lnTo>
                  <a:lnTo>
                    <a:pt x="151065" y="33472"/>
                  </a:lnTo>
                  <a:lnTo>
                    <a:pt x="152565" y="31840"/>
                  </a:lnTo>
                  <a:lnTo>
                    <a:pt x="171635" y="21227"/>
                  </a:lnTo>
                  <a:lnTo>
                    <a:pt x="174745" y="20501"/>
                  </a:lnTo>
                  <a:lnTo>
                    <a:pt x="176817" y="18959"/>
                  </a:lnTo>
                  <a:lnTo>
                    <a:pt x="178200" y="16873"/>
                  </a:lnTo>
                  <a:lnTo>
                    <a:pt x="179122" y="14424"/>
                  </a:lnTo>
                  <a:lnTo>
                    <a:pt x="180795" y="12791"/>
                  </a:lnTo>
                  <a:lnTo>
                    <a:pt x="185474" y="10976"/>
                  </a:lnTo>
                  <a:lnTo>
                    <a:pt x="197103" y="8753"/>
                  </a:lnTo>
                  <a:lnTo>
                    <a:pt x="206442" y="3064"/>
                  </a:lnTo>
                  <a:lnTo>
                    <a:pt x="219080" y="605"/>
                  </a:lnTo>
                  <a:lnTo>
                    <a:pt x="266689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44" name="SMARTInkShape-905"/>
            <p:cNvSpPr/>
            <p:nvPr>
              <p:custDataLst>
                <p:tags r:id="rId60"/>
              </p:custDataLst>
            </p:nvPr>
          </p:nvSpPr>
          <p:spPr>
            <a:xfrm>
              <a:off x="5610225" y="5124486"/>
              <a:ext cx="247651" cy="495226"/>
            </a:xfrm>
            <a:custGeom>
              <a:avLst/>
              <a:gdLst/>
              <a:ahLst/>
              <a:cxnLst/>
              <a:rect l="0" t="0" r="0" b="0"/>
              <a:pathLst>
                <a:path w="247651" h="495226">
                  <a:moveTo>
                    <a:pt x="247650" y="76164"/>
                  </a:moveTo>
                  <a:lnTo>
                    <a:pt x="247650" y="76164"/>
                  </a:lnTo>
                  <a:lnTo>
                    <a:pt x="247650" y="71108"/>
                  </a:lnTo>
                  <a:lnTo>
                    <a:pt x="246592" y="69619"/>
                  </a:lnTo>
                  <a:lnTo>
                    <a:pt x="244828" y="68625"/>
                  </a:lnTo>
                  <a:lnTo>
                    <a:pt x="242594" y="67963"/>
                  </a:lnTo>
                  <a:lnTo>
                    <a:pt x="234393" y="61975"/>
                  </a:lnTo>
                  <a:lnTo>
                    <a:pt x="231175" y="56452"/>
                  </a:lnTo>
                  <a:lnTo>
                    <a:pt x="228687" y="50471"/>
                  </a:lnTo>
                  <a:lnTo>
                    <a:pt x="201504" y="20502"/>
                  </a:lnTo>
                  <a:lnTo>
                    <a:pt x="195407" y="19455"/>
                  </a:lnTo>
                  <a:lnTo>
                    <a:pt x="193771" y="18250"/>
                  </a:lnTo>
                  <a:lnTo>
                    <a:pt x="192680" y="16388"/>
                  </a:lnTo>
                  <a:lnTo>
                    <a:pt x="191954" y="14088"/>
                  </a:lnTo>
                  <a:lnTo>
                    <a:pt x="190411" y="12555"/>
                  </a:lnTo>
                  <a:lnTo>
                    <a:pt x="185874" y="10852"/>
                  </a:lnTo>
                  <a:lnTo>
                    <a:pt x="177370" y="9893"/>
                  </a:lnTo>
                  <a:lnTo>
                    <a:pt x="175397" y="8700"/>
                  </a:lnTo>
                  <a:lnTo>
                    <a:pt x="174081" y="6846"/>
                  </a:lnTo>
                  <a:lnTo>
                    <a:pt x="173204" y="4552"/>
                  </a:lnTo>
                  <a:lnTo>
                    <a:pt x="171561" y="3023"/>
                  </a:lnTo>
                  <a:lnTo>
                    <a:pt x="166914" y="1323"/>
                  </a:lnTo>
                  <a:lnTo>
                    <a:pt x="147865" y="0"/>
                  </a:lnTo>
                  <a:lnTo>
                    <a:pt x="142270" y="2802"/>
                  </a:lnTo>
                  <a:lnTo>
                    <a:pt x="136256" y="6517"/>
                  </a:lnTo>
                  <a:lnTo>
                    <a:pt x="126921" y="9667"/>
                  </a:lnTo>
                  <a:lnTo>
                    <a:pt x="100275" y="33077"/>
                  </a:lnTo>
                  <a:lnTo>
                    <a:pt x="80356" y="63719"/>
                  </a:lnTo>
                  <a:lnTo>
                    <a:pt x="68161" y="111223"/>
                  </a:lnTo>
                  <a:lnTo>
                    <a:pt x="58605" y="157401"/>
                  </a:lnTo>
                  <a:lnTo>
                    <a:pt x="65479" y="201755"/>
                  </a:lnTo>
                  <a:lnTo>
                    <a:pt x="69340" y="245025"/>
                  </a:lnTo>
                  <a:lnTo>
                    <a:pt x="89055" y="291912"/>
                  </a:lnTo>
                  <a:lnTo>
                    <a:pt x="118718" y="336505"/>
                  </a:lnTo>
                  <a:lnTo>
                    <a:pt x="125638" y="359090"/>
                  </a:lnTo>
                  <a:lnTo>
                    <a:pt x="138880" y="383963"/>
                  </a:lnTo>
                  <a:lnTo>
                    <a:pt x="141692" y="396904"/>
                  </a:lnTo>
                  <a:lnTo>
                    <a:pt x="142829" y="431333"/>
                  </a:lnTo>
                  <a:lnTo>
                    <a:pt x="140032" y="437922"/>
                  </a:lnTo>
                  <a:lnTo>
                    <a:pt x="136319" y="444379"/>
                  </a:lnTo>
                  <a:lnTo>
                    <a:pt x="133172" y="453964"/>
                  </a:lnTo>
                  <a:lnTo>
                    <a:pt x="110994" y="479388"/>
                  </a:lnTo>
                  <a:lnTo>
                    <a:pt x="104717" y="482917"/>
                  </a:lnTo>
                  <a:lnTo>
                    <a:pt x="67261" y="494602"/>
                  </a:lnTo>
                  <a:lnTo>
                    <a:pt x="36284" y="495225"/>
                  </a:lnTo>
                  <a:lnTo>
                    <a:pt x="29179" y="492425"/>
                  </a:lnTo>
                  <a:lnTo>
                    <a:pt x="0" y="46668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4646" name="SMARTInkShape-906"/>
          <p:cNvSpPr/>
          <p:nvPr>
            <p:custDataLst>
              <p:tags r:id="rId4"/>
            </p:custDataLst>
          </p:nvPr>
        </p:nvSpPr>
        <p:spPr>
          <a:xfrm>
            <a:off x="6905625" y="5095885"/>
            <a:ext cx="57151" cy="9516"/>
          </a:xfrm>
          <a:custGeom>
            <a:avLst/>
            <a:gdLst/>
            <a:ahLst/>
            <a:cxnLst/>
            <a:rect l="0" t="0" r="0" b="0"/>
            <a:pathLst>
              <a:path w="57151" h="9516">
                <a:moveTo>
                  <a:pt x="0" y="9515"/>
                </a:moveTo>
                <a:lnTo>
                  <a:pt x="0" y="9515"/>
                </a:lnTo>
                <a:lnTo>
                  <a:pt x="18314" y="9515"/>
                </a:lnTo>
                <a:lnTo>
                  <a:pt x="26836" y="6693"/>
                </a:lnTo>
                <a:lnTo>
                  <a:pt x="34152" y="2970"/>
                </a:lnTo>
                <a:lnTo>
                  <a:pt x="47038" y="106"/>
                </a:lnTo>
                <a:lnTo>
                  <a:pt x="55774" y="0"/>
                </a:lnTo>
                <a:lnTo>
                  <a:pt x="56233" y="1055"/>
                </a:lnTo>
                <a:lnTo>
                  <a:pt x="57150" y="9515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4651" name="SMARTInkShape-Group160"/>
          <p:cNvGrpSpPr/>
          <p:nvPr/>
        </p:nvGrpSpPr>
        <p:grpSpPr>
          <a:xfrm>
            <a:off x="801424" y="6010275"/>
            <a:ext cx="436827" cy="409576"/>
            <a:chOff x="801424" y="6010275"/>
            <a:chExt cx="436827" cy="409576"/>
          </a:xfrm>
        </p:grpSpPr>
        <p:sp>
          <p:nvSpPr>
            <p:cNvPr id="24647" name="SMARTInkShape-907"/>
            <p:cNvSpPr/>
            <p:nvPr>
              <p:custDataLst>
                <p:tags r:id="rId50"/>
              </p:custDataLst>
            </p:nvPr>
          </p:nvSpPr>
          <p:spPr>
            <a:xfrm>
              <a:off x="838596" y="6010275"/>
              <a:ext cx="180580" cy="409576"/>
            </a:xfrm>
            <a:custGeom>
              <a:avLst/>
              <a:gdLst/>
              <a:ahLst/>
              <a:cxnLst/>
              <a:rect l="0" t="0" r="0" b="0"/>
              <a:pathLst>
                <a:path w="180580" h="409576">
                  <a:moveTo>
                    <a:pt x="18654" y="0"/>
                  </a:moveTo>
                  <a:lnTo>
                    <a:pt x="18654" y="0"/>
                  </a:lnTo>
                  <a:lnTo>
                    <a:pt x="13597" y="0"/>
                  </a:lnTo>
                  <a:lnTo>
                    <a:pt x="13166" y="1058"/>
                  </a:lnTo>
                  <a:lnTo>
                    <a:pt x="17256" y="10361"/>
                  </a:lnTo>
                  <a:lnTo>
                    <a:pt x="19658" y="34958"/>
                  </a:lnTo>
                  <a:lnTo>
                    <a:pt x="25184" y="45518"/>
                  </a:lnTo>
                  <a:lnTo>
                    <a:pt x="37802" y="91990"/>
                  </a:lnTo>
                  <a:lnTo>
                    <a:pt x="45053" y="114910"/>
                  </a:lnTo>
                  <a:lnTo>
                    <a:pt x="47102" y="158786"/>
                  </a:lnTo>
                  <a:lnTo>
                    <a:pt x="55419" y="196853"/>
                  </a:lnTo>
                  <a:lnTo>
                    <a:pt x="48034" y="241300"/>
                  </a:lnTo>
                  <a:lnTo>
                    <a:pt x="46409" y="260350"/>
                  </a:lnTo>
                  <a:lnTo>
                    <a:pt x="38306" y="301978"/>
                  </a:lnTo>
                  <a:lnTo>
                    <a:pt x="36913" y="310954"/>
                  </a:lnTo>
                  <a:lnTo>
                    <a:pt x="21902" y="355502"/>
                  </a:lnTo>
                  <a:lnTo>
                    <a:pt x="18558" y="367330"/>
                  </a:lnTo>
                  <a:lnTo>
                    <a:pt x="11305" y="380808"/>
                  </a:lnTo>
                  <a:lnTo>
                    <a:pt x="9256" y="398157"/>
                  </a:lnTo>
                  <a:lnTo>
                    <a:pt x="0" y="409133"/>
                  </a:lnTo>
                  <a:lnTo>
                    <a:pt x="23308" y="409575"/>
                  </a:lnTo>
                  <a:lnTo>
                    <a:pt x="28837" y="406753"/>
                  </a:lnTo>
                  <a:lnTo>
                    <a:pt x="34821" y="403030"/>
                  </a:lnTo>
                  <a:lnTo>
                    <a:pt x="71754" y="390427"/>
                  </a:lnTo>
                  <a:lnTo>
                    <a:pt x="85156" y="383175"/>
                  </a:lnTo>
                  <a:lnTo>
                    <a:pt x="119365" y="371384"/>
                  </a:lnTo>
                  <a:lnTo>
                    <a:pt x="132778" y="364127"/>
                  </a:lnTo>
                  <a:lnTo>
                    <a:pt x="148806" y="361178"/>
                  </a:lnTo>
                  <a:lnTo>
                    <a:pt x="161524" y="354468"/>
                  </a:lnTo>
                  <a:lnTo>
                    <a:pt x="164701" y="353787"/>
                  </a:lnTo>
                  <a:lnTo>
                    <a:pt x="180579" y="3429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48" name="SMARTInkShape-908"/>
            <p:cNvSpPr/>
            <p:nvPr>
              <p:custDataLst>
                <p:tags r:id="rId51"/>
              </p:custDataLst>
            </p:nvPr>
          </p:nvSpPr>
          <p:spPr>
            <a:xfrm>
              <a:off x="801424" y="6200775"/>
              <a:ext cx="208227" cy="38101"/>
            </a:xfrm>
            <a:custGeom>
              <a:avLst/>
              <a:gdLst/>
              <a:ahLst/>
              <a:cxnLst/>
              <a:rect l="0" t="0" r="0" b="0"/>
              <a:pathLst>
                <a:path w="208227" h="38101">
                  <a:moveTo>
                    <a:pt x="8201" y="38100"/>
                  </a:moveTo>
                  <a:lnTo>
                    <a:pt x="8201" y="38100"/>
                  </a:lnTo>
                  <a:lnTo>
                    <a:pt x="8201" y="28968"/>
                  </a:lnTo>
                  <a:lnTo>
                    <a:pt x="0" y="28609"/>
                  </a:lnTo>
                  <a:lnTo>
                    <a:pt x="8169" y="19084"/>
                  </a:lnTo>
                  <a:lnTo>
                    <a:pt x="8201" y="19050"/>
                  </a:lnTo>
                  <a:lnTo>
                    <a:pt x="55710" y="19050"/>
                  </a:lnTo>
                  <a:lnTo>
                    <a:pt x="97111" y="19050"/>
                  </a:lnTo>
                  <a:lnTo>
                    <a:pt x="103456" y="16228"/>
                  </a:lnTo>
                  <a:lnTo>
                    <a:pt x="109803" y="12505"/>
                  </a:lnTo>
                  <a:lnTo>
                    <a:pt x="120385" y="10408"/>
                  </a:lnTo>
                  <a:lnTo>
                    <a:pt x="153859" y="9559"/>
                  </a:lnTo>
                  <a:lnTo>
                    <a:pt x="160427" y="6718"/>
                  </a:lnTo>
                  <a:lnTo>
                    <a:pt x="163660" y="4479"/>
                  </a:lnTo>
                  <a:lnTo>
                    <a:pt x="178323" y="1327"/>
                  </a:lnTo>
                  <a:lnTo>
                    <a:pt x="208226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49" name="SMARTInkShape-909"/>
            <p:cNvSpPr/>
            <p:nvPr>
              <p:custDataLst>
                <p:tags r:id="rId52"/>
              </p:custDataLst>
            </p:nvPr>
          </p:nvSpPr>
          <p:spPr>
            <a:xfrm>
              <a:off x="1171575" y="6181725"/>
              <a:ext cx="66676" cy="9526"/>
            </a:xfrm>
            <a:custGeom>
              <a:avLst/>
              <a:gdLst/>
              <a:ahLst/>
              <a:cxnLst/>
              <a:rect l="0" t="0" r="0" b="0"/>
              <a:pathLst>
                <a:path w="66676" h="9526">
                  <a:moveTo>
                    <a:pt x="0" y="9525"/>
                  </a:moveTo>
                  <a:lnTo>
                    <a:pt x="0" y="9525"/>
                  </a:lnTo>
                  <a:lnTo>
                    <a:pt x="0" y="4469"/>
                  </a:lnTo>
                  <a:lnTo>
                    <a:pt x="1058" y="2980"/>
                  </a:lnTo>
                  <a:lnTo>
                    <a:pt x="2822" y="1986"/>
                  </a:lnTo>
                  <a:lnTo>
                    <a:pt x="9701" y="262"/>
                  </a:lnTo>
                  <a:lnTo>
                    <a:pt x="57301" y="0"/>
                  </a:lnTo>
                  <a:lnTo>
                    <a:pt x="65231" y="0"/>
                  </a:lnTo>
                  <a:lnTo>
                    <a:pt x="65713" y="1058"/>
                  </a:lnTo>
                  <a:lnTo>
                    <a:pt x="66675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50" name="SMARTInkShape-910"/>
            <p:cNvSpPr/>
            <p:nvPr>
              <p:custDataLst>
                <p:tags r:id="rId53"/>
              </p:custDataLst>
            </p:nvPr>
          </p:nvSpPr>
          <p:spPr>
            <a:xfrm>
              <a:off x="1171575" y="6238875"/>
              <a:ext cx="57151" cy="28460"/>
            </a:xfrm>
            <a:custGeom>
              <a:avLst/>
              <a:gdLst/>
              <a:ahLst/>
              <a:cxnLst/>
              <a:rect l="0" t="0" r="0" b="0"/>
              <a:pathLst>
                <a:path w="57151" h="28460">
                  <a:moveTo>
                    <a:pt x="0" y="19050"/>
                  </a:moveTo>
                  <a:lnTo>
                    <a:pt x="0" y="19050"/>
                  </a:lnTo>
                  <a:lnTo>
                    <a:pt x="0" y="28459"/>
                  </a:lnTo>
                  <a:lnTo>
                    <a:pt x="8201" y="20363"/>
                  </a:lnTo>
                  <a:lnTo>
                    <a:pt x="18623" y="19084"/>
                  </a:lnTo>
                  <a:lnTo>
                    <a:pt x="26570" y="12511"/>
                  </a:lnTo>
                  <a:lnTo>
                    <a:pt x="35272" y="10410"/>
                  </a:lnTo>
                  <a:lnTo>
                    <a:pt x="41429" y="9918"/>
                  </a:lnTo>
                  <a:lnTo>
                    <a:pt x="47694" y="6877"/>
                  </a:lnTo>
                  <a:lnTo>
                    <a:pt x="571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65" name="SMARTInkShape-Group161"/>
          <p:cNvGrpSpPr/>
          <p:nvPr/>
        </p:nvGrpSpPr>
        <p:grpSpPr>
          <a:xfrm>
            <a:off x="1504960" y="5591175"/>
            <a:ext cx="1904991" cy="1056764"/>
            <a:chOff x="1504960" y="5591175"/>
            <a:chExt cx="1904991" cy="1056764"/>
          </a:xfrm>
        </p:grpSpPr>
        <p:sp>
          <p:nvSpPr>
            <p:cNvPr id="24652" name="SMARTInkShape-911"/>
            <p:cNvSpPr/>
            <p:nvPr>
              <p:custDataLst>
                <p:tags r:id="rId37"/>
              </p:custDataLst>
            </p:nvPr>
          </p:nvSpPr>
          <p:spPr>
            <a:xfrm>
              <a:off x="2133600" y="5743578"/>
              <a:ext cx="152284" cy="389151"/>
            </a:xfrm>
            <a:custGeom>
              <a:avLst/>
              <a:gdLst/>
              <a:ahLst/>
              <a:cxnLst/>
              <a:rect l="0" t="0" r="0" b="0"/>
              <a:pathLst>
                <a:path w="152284" h="389151">
                  <a:moveTo>
                    <a:pt x="123825" y="28572"/>
                  </a:moveTo>
                  <a:lnTo>
                    <a:pt x="123825" y="28572"/>
                  </a:lnTo>
                  <a:lnTo>
                    <a:pt x="132026" y="28572"/>
                  </a:lnTo>
                  <a:lnTo>
                    <a:pt x="152283" y="9639"/>
                  </a:lnTo>
                  <a:lnTo>
                    <a:pt x="144189" y="1331"/>
                  </a:lnTo>
                  <a:lnTo>
                    <a:pt x="134789" y="114"/>
                  </a:lnTo>
                  <a:lnTo>
                    <a:pt x="119198" y="0"/>
                  </a:lnTo>
                  <a:lnTo>
                    <a:pt x="113654" y="2820"/>
                  </a:lnTo>
                  <a:lnTo>
                    <a:pt x="66864" y="47434"/>
                  </a:lnTo>
                  <a:lnTo>
                    <a:pt x="62173" y="52124"/>
                  </a:lnTo>
                  <a:lnTo>
                    <a:pt x="59382" y="57736"/>
                  </a:lnTo>
                  <a:lnTo>
                    <a:pt x="57346" y="83788"/>
                  </a:lnTo>
                  <a:lnTo>
                    <a:pt x="57152" y="126630"/>
                  </a:lnTo>
                  <a:lnTo>
                    <a:pt x="57150" y="146978"/>
                  </a:lnTo>
                  <a:lnTo>
                    <a:pt x="65351" y="168323"/>
                  </a:lnTo>
                  <a:lnTo>
                    <a:pt x="83099" y="190623"/>
                  </a:lnTo>
                  <a:lnTo>
                    <a:pt x="85616" y="196903"/>
                  </a:lnTo>
                  <a:lnTo>
                    <a:pt x="102132" y="219075"/>
                  </a:lnTo>
                  <a:lnTo>
                    <a:pt x="113691" y="266109"/>
                  </a:lnTo>
                  <a:lnTo>
                    <a:pt x="114265" y="288888"/>
                  </a:lnTo>
                  <a:lnTo>
                    <a:pt x="111462" y="295256"/>
                  </a:lnTo>
                  <a:lnTo>
                    <a:pt x="109233" y="298437"/>
                  </a:lnTo>
                  <a:lnTo>
                    <a:pt x="106096" y="313025"/>
                  </a:lnTo>
                  <a:lnTo>
                    <a:pt x="103978" y="329313"/>
                  </a:lnTo>
                  <a:lnTo>
                    <a:pt x="94466" y="342722"/>
                  </a:lnTo>
                  <a:lnTo>
                    <a:pt x="88551" y="348111"/>
                  </a:lnTo>
                  <a:lnTo>
                    <a:pt x="76131" y="354393"/>
                  </a:lnTo>
                  <a:lnTo>
                    <a:pt x="50797" y="376841"/>
                  </a:lnTo>
                  <a:lnTo>
                    <a:pt x="41274" y="379766"/>
                  </a:lnTo>
                  <a:lnTo>
                    <a:pt x="34924" y="380450"/>
                  </a:lnTo>
                  <a:lnTo>
                    <a:pt x="28575" y="383576"/>
                  </a:lnTo>
                  <a:lnTo>
                    <a:pt x="22225" y="387435"/>
                  </a:lnTo>
                  <a:lnTo>
                    <a:pt x="15875" y="389150"/>
                  </a:lnTo>
                  <a:lnTo>
                    <a:pt x="13758" y="388549"/>
                  </a:lnTo>
                  <a:lnTo>
                    <a:pt x="12347" y="387090"/>
                  </a:lnTo>
                  <a:lnTo>
                    <a:pt x="10083" y="382201"/>
                  </a:lnTo>
                  <a:lnTo>
                    <a:pt x="3089" y="373631"/>
                  </a:lnTo>
                  <a:lnTo>
                    <a:pt x="0" y="36194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53" name="SMARTInkShape-912"/>
            <p:cNvSpPr/>
            <p:nvPr>
              <p:custDataLst>
                <p:tags r:id="rId38"/>
              </p:custDataLst>
            </p:nvPr>
          </p:nvSpPr>
          <p:spPr>
            <a:xfrm>
              <a:off x="1781176" y="5591175"/>
              <a:ext cx="219075" cy="371476"/>
            </a:xfrm>
            <a:custGeom>
              <a:avLst/>
              <a:gdLst/>
              <a:ahLst/>
              <a:cxnLst/>
              <a:rect l="0" t="0" r="0" b="0"/>
              <a:pathLst>
                <a:path w="219075" h="371476">
                  <a:moveTo>
                    <a:pt x="66674" y="28575"/>
                  </a:moveTo>
                  <a:lnTo>
                    <a:pt x="66674" y="28575"/>
                  </a:lnTo>
                  <a:lnTo>
                    <a:pt x="58473" y="20374"/>
                  </a:lnTo>
                  <a:lnTo>
                    <a:pt x="49806" y="18254"/>
                  </a:lnTo>
                  <a:lnTo>
                    <a:pt x="39850" y="10883"/>
                  </a:lnTo>
                  <a:lnTo>
                    <a:pt x="33561" y="9928"/>
                  </a:lnTo>
                  <a:lnTo>
                    <a:pt x="31899" y="8735"/>
                  </a:lnTo>
                  <a:lnTo>
                    <a:pt x="30790" y="6882"/>
                  </a:lnTo>
                  <a:lnTo>
                    <a:pt x="30052" y="4588"/>
                  </a:lnTo>
                  <a:lnTo>
                    <a:pt x="28501" y="3059"/>
                  </a:lnTo>
                  <a:lnTo>
                    <a:pt x="19479" y="119"/>
                  </a:lnTo>
                  <a:lnTo>
                    <a:pt x="1443" y="0"/>
                  </a:lnTo>
                  <a:lnTo>
                    <a:pt x="962" y="1059"/>
                  </a:lnTo>
                  <a:lnTo>
                    <a:pt x="0" y="32181"/>
                  </a:lnTo>
                  <a:lnTo>
                    <a:pt x="2822" y="38292"/>
                  </a:lnTo>
                  <a:lnTo>
                    <a:pt x="6545" y="44536"/>
                  </a:lnTo>
                  <a:lnTo>
                    <a:pt x="9700" y="54000"/>
                  </a:lnTo>
                  <a:lnTo>
                    <a:pt x="25948" y="76201"/>
                  </a:lnTo>
                  <a:lnTo>
                    <a:pt x="33112" y="93957"/>
                  </a:lnTo>
                  <a:lnTo>
                    <a:pt x="50919" y="117082"/>
                  </a:lnTo>
                  <a:lnTo>
                    <a:pt x="69010" y="137702"/>
                  </a:lnTo>
                  <a:lnTo>
                    <a:pt x="80423" y="162158"/>
                  </a:lnTo>
                  <a:lnTo>
                    <a:pt x="110917" y="206188"/>
                  </a:lnTo>
                  <a:lnTo>
                    <a:pt x="131214" y="240505"/>
                  </a:lnTo>
                  <a:lnTo>
                    <a:pt x="150410" y="259213"/>
                  </a:lnTo>
                  <a:lnTo>
                    <a:pt x="168452" y="285093"/>
                  </a:lnTo>
                  <a:lnTo>
                    <a:pt x="175914" y="303376"/>
                  </a:lnTo>
                  <a:lnTo>
                    <a:pt x="197252" y="333196"/>
                  </a:lnTo>
                  <a:lnTo>
                    <a:pt x="199851" y="339645"/>
                  </a:lnTo>
                  <a:lnTo>
                    <a:pt x="208063" y="350532"/>
                  </a:lnTo>
                  <a:lnTo>
                    <a:pt x="209419" y="360460"/>
                  </a:lnTo>
                  <a:lnTo>
                    <a:pt x="209510" y="366565"/>
                  </a:lnTo>
                  <a:lnTo>
                    <a:pt x="210581" y="368202"/>
                  </a:lnTo>
                  <a:lnTo>
                    <a:pt x="212354" y="369293"/>
                  </a:lnTo>
                  <a:lnTo>
                    <a:pt x="219074" y="3714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54" name="SMARTInkShape-913"/>
            <p:cNvSpPr/>
            <p:nvPr>
              <p:custDataLst>
                <p:tags r:id="rId39"/>
              </p:custDataLst>
            </p:nvPr>
          </p:nvSpPr>
          <p:spPr>
            <a:xfrm>
              <a:off x="1724025" y="5800725"/>
              <a:ext cx="117016" cy="190501"/>
            </a:xfrm>
            <a:custGeom>
              <a:avLst/>
              <a:gdLst/>
              <a:ahLst/>
              <a:cxnLst/>
              <a:rect l="0" t="0" r="0" b="0"/>
              <a:pathLst>
                <a:path w="117016" h="190501">
                  <a:moveTo>
                    <a:pt x="95250" y="9525"/>
                  </a:moveTo>
                  <a:lnTo>
                    <a:pt x="95250" y="9525"/>
                  </a:lnTo>
                  <a:lnTo>
                    <a:pt x="104659" y="116"/>
                  </a:lnTo>
                  <a:lnTo>
                    <a:pt x="117015" y="16"/>
                  </a:lnTo>
                  <a:lnTo>
                    <a:pt x="114314" y="0"/>
                  </a:lnTo>
                  <a:lnTo>
                    <a:pt x="106100" y="8201"/>
                  </a:lnTo>
                  <a:lnTo>
                    <a:pt x="103979" y="16868"/>
                  </a:lnTo>
                  <a:lnTo>
                    <a:pt x="88315" y="38158"/>
                  </a:lnTo>
                  <a:lnTo>
                    <a:pt x="85818" y="44476"/>
                  </a:lnTo>
                  <a:lnTo>
                    <a:pt x="50776" y="91193"/>
                  </a:lnTo>
                  <a:lnTo>
                    <a:pt x="42326" y="101338"/>
                  </a:lnTo>
                  <a:lnTo>
                    <a:pt x="27986" y="131349"/>
                  </a:lnTo>
                  <a:lnTo>
                    <a:pt x="13681" y="148961"/>
                  </a:lnTo>
                  <a:lnTo>
                    <a:pt x="10756" y="158671"/>
                  </a:lnTo>
                  <a:lnTo>
                    <a:pt x="9687" y="174615"/>
                  </a:lnTo>
                  <a:lnTo>
                    <a:pt x="8574" y="176735"/>
                  </a:lnTo>
                  <a:lnTo>
                    <a:pt x="6775" y="178148"/>
                  </a:lnTo>
                  <a:lnTo>
                    <a:pt x="4517" y="179090"/>
                  </a:lnTo>
                  <a:lnTo>
                    <a:pt x="3011" y="180777"/>
                  </a:lnTo>
                  <a:lnTo>
                    <a:pt x="0" y="1905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55" name="SMARTInkShape-914"/>
            <p:cNvSpPr/>
            <p:nvPr>
              <p:custDataLst>
                <p:tags r:id="rId40"/>
              </p:custDataLst>
            </p:nvPr>
          </p:nvSpPr>
          <p:spPr>
            <a:xfrm>
              <a:off x="2172107" y="5791200"/>
              <a:ext cx="132906" cy="199906"/>
            </a:xfrm>
            <a:custGeom>
              <a:avLst/>
              <a:gdLst/>
              <a:ahLst/>
              <a:cxnLst/>
              <a:rect l="0" t="0" r="0" b="0"/>
              <a:pathLst>
                <a:path w="132906" h="199906">
                  <a:moveTo>
                    <a:pt x="66268" y="28575"/>
                  </a:moveTo>
                  <a:lnTo>
                    <a:pt x="66268" y="28575"/>
                  </a:lnTo>
                  <a:lnTo>
                    <a:pt x="66268" y="20374"/>
                  </a:lnTo>
                  <a:lnTo>
                    <a:pt x="56859" y="9652"/>
                  </a:lnTo>
                  <a:lnTo>
                    <a:pt x="56753" y="1335"/>
                  </a:lnTo>
                  <a:lnTo>
                    <a:pt x="57808" y="890"/>
                  </a:lnTo>
                  <a:lnTo>
                    <a:pt x="74466" y="0"/>
                  </a:lnTo>
                  <a:lnTo>
                    <a:pt x="83877" y="8201"/>
                  </a:lnTo>
                  <a:lnTo>
                    <a:pt x="92638" y="10321"/>
                  </a:lnTo>
                  <a:lnTo>
                    <a:pt x="98449" y="14465"/>
                  </a:lnTo>
                  <a:lnTo>
                    <a:pt x="101737" y="19834"/>
                  </a:lnTo>
                  <a:lnTo>
                    <a:pt x="102614" y="22748"/>
                  </a:lnTo>
                  <a:lnTo>
                    <a:pt x="104257" y="24690"/>
                  </a:lnTo>
                  <a:lnTo>
                    <a:pt x="108905" y="26848"/>
                  </a:lnTo>
                  <a:lnTo>
                    <a:pt x="110568" y="28482"/>
                  </a:lnTo>
                  <a:lnTo>
                    <a:pt x="121237" y="47805"/>
                  </a:lnTo>
                  <a:lnTo>
                    <a:pt x="121964" y="50920"/>
                  </a:lnTo>
                  <a:lnTo>
                    <a:pt x="130766" y="66692"/>
                  </a:lnTo>
                  <a:lnTo>
                    <a:pt x="132905" y="97493"/>
                  </a:lnTo>
                  <a:lnTo>
                    <a:pt x="130104" y="104361"/>
                  </a:lnTo>
                  <a:lnTo>
                    <a:pt x="126390" y="110942"/>
                  </a:lnTo>
                  <a:lnTo>
                    <a:pt x="123240" y="120596"/>
                  </a:lnTo>
                  <a:lnTo>
                    <a:pt x="117133" y="130159"/>
                  </a:lnTo>
                  <a:lnTo>
                    <a:pt x="113795" y="139695"/>
                  </a:lnTo>
                  <a:lnTo>
                    <a:pt x="109263" y="146048"/>
                  </a:lnTo>
                  <a:lnTo>
                    <a:pt x="103721" y="149577"/>
                  </a:lnTo>
                  <a:lnTo>
                    <a:pt x="97730" y="152204"/>
                  </a:lnTo>
                  <a:lnTo>
                    <a:pt x="66263" y="178204"/>
                  </a:lnTo>
                  <a:lnTo>
                    <a:pt x="59916" y="180802"/>
                  </a:lnTo>
                  <a:lnTo>
                    <a:pt x="50392" y="187156"/>
                  </a:lnTo>
                  <a:lnTo>
                    <a:pt x="40868" y="189509"/>
                  </a:lnTo>
                  <a:lnTo>
                    <a:pt x="34518" y="190060"/>
                  </a:lnTo>
                  <a:lnTo>
                    <a:pt x="28168" y="193126"/>
                  </a:lnTo>
                  <a:lnTo>
                    <a:pt x="21818" y="196959"/>
                  </a:lnTo>
                  <a:lnTo>
                    <a:pt x="9676" y="199905"/>
                  </a:lnTo>
                  <a:lnTo>
                    <a:pt x="0" y="190889"/>
                  </a:lnTo>
                  <a:lnTo>
                    <a:pt x="9118" y="1809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56" name="SMARTInkShape-915"/>
            <p:cNvSpPr/>
            <p:nvPr>
              <p:custDataLst>
                <p:tags r:id="rId41"/>
              </p:custDataLst>
            </p:nvPr>
          </p:nvSpPr>
          <p:spPr>
            <a:xfrm>
              <a:off x="2371725" y="5857875"/>
              <a:ext cx="28576" cy="95251"/>
            </a:xfrm>
            <a:custGeom>
              <a:avLst/>
              <a:gdLst/>
              <a:ahLst/>
              <a:cxnLst/>
              <a:rect l="0" t="0" r="0" b="0"/>
              <a:pathLst>
                <a:path w="28576" h="95251">
                  <a:moveTo>
                    <a:pt x="19050" y="0"/>
                  </a:moveTo>
                  <a:lnTo>
                    <a:pt x="19050" y="0"/>
                  </a:lnTo>
                  <a:lnTo>
                    <a:pt x="27251" y="0"/>
                  </a:lnTo>
                  <a:lnTo>
                    <a:pt x="27692" y="1058"/>
                  </a:lnTo>
                  <a:lnTo>
                    <a:pt x="28575" y="33119"/>
                  </a:lnTo>
                  <a:lnTo>
                    <a:pt x="25753" y="38709"/>
                  </a:lnTo>
                  <a:lnTo>
                    <a:pt x="20374" y="45864"/>
                  </a:lnTo>
                  <a:lnTo>
                    <a:pt x="18254" y="54882"/>
                  </a:lnTo>
                  <a:lnTo>
                    <a:pt x="12581" y="63769"/>
                  </a:lnTo>
                  <a:lnTo>
                    <a:pt x="9927" y="74354"/>
                  </a:lnTo>
                  <a:lnTo>
                    <a:pt x="1360" y="84239"/>
                  </a:lnTo>
                  <a:lnTo>
                    <a:pt x="0" y="952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57" name="SMARTInkShape-916"/>
            <p:cNvSpPr/>
            <p:nvPr>
              <p:custDataLst>
                <p:tags r:id="rId42"/>
              </p:custDataLst>
            </p:nvPr>
          </p:nvSpPr>
          <p:spPr>
            <a:xfrm>
              <a:off x="2400310" y="5848350"/>
              <a:ext cx="38091" cy="142876"/>
            </a:xfrm>
            <a:custGeom>
              <a:avLst/>
              <a:gdLst/>
              <a:ahLst/>
              <a:cxnLst/>
              <a:rect l="0" t="0" r="0" b="0"/>
              <a:pathLst>
                <a:path w="38091" h="142876">
                  <a:moveTo>
                    <a:pt x="19040" y="0"/>
                  </a:moveTo>
                  <a:lnTo>
                    <a:pt x="19040" y="0"/>
                  </a:lnTo>
                  <a:lnTo>
                    <a:pt x="19040" y="5056"/>
                  </a:lnTo>
                  <a:lnTo>
                    <a:pt x="17982" y="6545"/>
                  </a:lnTo>
                  <a:lnTo>
                    <a:pt x="16218" y="7539"/>
                  </a:lnTo>
                  <a:lnTo>
                    <a:pt x="10839" y="9132"/>
                  </a:lnTo>
                  <a:lnTo>
                    <a:pt x="10104" y="12173"/>
                  </a:lnTo>
                  <a:lnTo>
                    <a:pt x="9907" y="14465"/>
                  </a:lnTo>
                  <a:lnTo>
                    <a:pt x="8719" y="15994"/>
                  </a:lnTo>
                  <a:lnTo>
                    <a:pt x="4575" y="17692"/>
                  </a:lnTo>
                  <a:lnTo>
                    <a:pt x="3046" y="19202"/>
                  </a:lnTo>
                  <a:lnTo>
                    <a:pt x="392" y="27132"/>
                  </a:lnTo>
                  <a:lnTo>
                    <a:pt x="0" y="50928"/>
                  </a:lnTo>
                  <a:lnTo>
                    <a:pt x="2817" y="57206"/>
                  </a:lnTo>
                  <a:lnTo>
                    <a:pt x="6538" y="63525"/>
                  </a:lnTo>
                  <a:lnTo>
                    <a:pt x="9123" y="74321"/>
                  </a:lnTo>
                  <a:lnTo>
                    <a:pt x="9399" y="80700"/>
                  </a:lnTo>
                  <a:lnTo>
                    <a:pt x="12286" y="86314"/>
                  </a:lnTo>
                  <a:lnTo>
                    <a:pt x="16038" y="92337"/>
                  </a:lnTo>
                  <a:lnTo>
                    <a:pt x="18447" y="104827"/>
                  </a:lnTo>
                  <a:lnTo>
                    <a:pt x="18644" y="107984"/>
                  </a:lnTo>
                  <a:lnTo>
                    <a:pt x="19835" y="110090"/>
                  </a:lnTo>
                  <a:lnTo>
                    <a:pt x="21686" y="111493"/>
                  </a:lnTo>
                  <a:lnTo>
                    <a:pt x="23979" y="112429"/>
                  </a:lnTo>
                  <a:lnTo>
                    <a:pt x="25508" y="114110"/>
                  </a:lnTo>
                  <a:lnTo>
                    <a:pt x="27206" y="118802"/>
                  </a:lnTo>
                  <a:lnTo>
                    <a:pt x="29355" y="130437"/>
                  </a:lnTo>
                  <a:lnTo>
                    <a:pt x="38090" y="1428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58" name="SMARTInkShape-917"/>
            <p:cNvSpPr/>
            <p:nvPr>
              <p:custDataLst>
                <p:tags r:id="rId43"/>
              </p:custDataLst>
            </p:nvPr>
          </p:nvSpPr>
          <p:spPr>
            <a:xfrm>
              <a:off x="1504960" y="6115066"/>
              <a:ext cx="1904991" cy="28560"/>
            </a:xfrm>
            <a:custGeom>
              <a:avLst/>
              <a:gdLst/>
              <a:ahLst/>
              <a:cxnLst/>
              <a:rect l="0" t="0" r="0" b="0"/>
              <a:pathLst>
                <a:path w="1904991" h="28560">
                  <a:moveTo>
                    <a:pt x="19040" y="9509"/>
                  </a:moveTo>
                  <a:lnTo>
                    <a:pt x="19040" y="9509"/>
                  </a:lnTo>
                  <a:lnTo>
                    <a:pt x="9908" y="18641"/>
                  </a:lnTo>
                  <a:lnTo>
                    <a:pt x="0" y="9519"/>
                  </a:lnTo>
                  <a:lnTo>
                    <a:pt x="45583" y="9509"/>
                  </a:lnTo>
                  <a:lnTo>
                    <a:pt x="89885" y="9509"/>
                  </a:lnTo>
                  <a:lnTo>
                    <a:pt x="133398" y="9509"/>
                  </a:lnTo>
                  <a:lnTo>
                    <a:pt x="174267" y="9509"/>
                  </a:lnTo>
                  <a:lnTo>
                    <a:pt x="221299" y="6687"/>
                  </a:lnTo>
                  <a:lnTo>
                    <a:pt x="266984" y="867"/>
                  </a:lnTo>
                  <a:lnTo>
                    <a:pt x="309298" y="100"/>
                  </a:lnTo>
                  <a:lnTo>
                    <a:pt x="355831" y="0"/>
                  </a:lnTo>
                  <a:lnTo>
                    <a:pt x="398833" y="5044"/>
                  </a:lnTo>
                  <a:lnTo>
                    <a:pt x="438960" y="7569"/>
                  </a:lnTo>
                  <a:lnTo>
                    <a:pt x="483732" y="1796"/>
                  </a:lnTo>
                  <a:lnTo>
                    <a:pt x="528520" y="342"/>
                  </a:lnTo>
                  <a:lnTo>
                    <a:pt x="565579" y="91"/>
                  </a:lnTo>
                  <a:lnTo>
                    <a:pt x="603370" y="5072"/>
                  </a:lnTo>
                  <a:lnTo>
                    <a:pt x="647520" y="8633"/>
                  </a:lnTo>
                  <a:lnTo>
                    <a:pt x="683505" y="9249"/>
                  </a:lnTo>
                  <a:lnTo>
                    <a:pt x="720979" y="9431"/>
                  </a:lnTo>
                  <a:lnTo>
                    <a:pt x="758893" y="9486"/>
                  </a:lnTo>
                  <a:lnTo>
                    <a:pt x="797996" y="9502"/>
                  </a:lnTo>
                  <a:lnTo>
                    <a:pt x="841568" y="10565"/>
                  </a:lnTo>
                  <a:lnTo>
                    <a:pt x="882818" y="16054"/>
                  </a:lnTo>
                  <a:lnTo>
                    <a:pt x="927025" y="18151"/>
                  </a:lnTo>
                  <a:lnTo>
                    <a:pt x="968463" y="18772"/>
                  </a:lnTo>
                  <a:lnTo>
                    <a:pt x="1013785" y="18956"/>
                  </a:lnTo>
                  <a:lnTo>
                    <a:pt x="1060728" y="19011"/>
                  </a:lnTo>
                  <a:lnTo>
                    <a:pt x="1107092" y="19027"/>
                  </a:lnTo>
                  <a:lnTo>
                    <a:pt x="1149169" y="19032"/>
                  </a:lnTo>
                  <a:lnTo>
                    <a:pt x="1194680" y="19034"/>
                  </a:lnTo>
                  <a:lnTo>
                    <a:pt x="1241679" y="20092"/>
                  </a:lnTo>
                  <a:lnTo>
                    <a:pt x="1288060" y="25579"/>
                  </a:lnTo>
                  <a:lnTo>
                    <a:pt x="1330142" y="27676"/>
                  </a:lnTo>
                  <a:lnTo>
                    <a:pt x="1374596" y="28297"/>
                  </a:lnTo>
                  <a:lnTo>
                    <a:pt x="1415049" y="28481"/>
                  </a:lnTo>
                  <a:lnTo>
                    <a:pt x="1453846" y="28536"/>
                  </a:lnTo>
                  <a:lnTo>
                    <a:pt x="1492153" y="28552"/>
                  </a:lnTo>
                  <a:lnTo>
                    <a:pt x="1531373" y="28557"/>
                  </a:lnTo>
                  <a:lnTo>
                    <a:pt x="1574978" y="28559"/>
                  </a:lnTo>
                  <a:lnTo>
                    <a:pt x="1614122" y="28559"/>
                  </a:lnTo>
                  <a:lnTo>
                    <a:pt x="1659151" y="28559"/>
                  </a:lnTo>
                  <a:lnTo>
                    <a:pt x="1703441" y="28559"/>
                  </a:lnTo>
                  <a:lnTo>
                    <a:pt x="1742763" y="27501"/>
                  </a:lnTo>
                  <a:lnTo>
                    <a:pt x="1781106" y="21020"/>
                  </a:lnTo>
                  <a:lnTo>
                    <a:pt x="1827724" y="19296"/>
                  </a:lnTo>
                  <a:lnTo>
                    <a:pt x="1869693" y="19057"/>
                  </a:lnTo>
                  <a:lnTo>
                    <a:pt x="1904990" y="1903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59" name="SMARTInkShape-918"/>
            <p:cNvSpPr/>
            <p:nvPr>
              <p:custDataLst>
                <p:tags r:id="rId44"/>
              </p:custDataLst>
            </p:nvPr>
          </p:nvSpPr>
          <p:spPr>
            <a:xfrm>
              <a:off x="1609736" y="6297359"/>
              <a:ext cx="123815" cy="188763"/>
            </a:xfrm>
            <a:custGeom>
              <a:avLst/>
              <a:gdLst/>
              <a:ahLst/>
              <a:cxnLst/>
              <a:rect l="0" t="0" r="0" b="0"/>
              <a:pathLst>
                <a:path w="123815" h="188763">
                  <a:moveTo>
                    <a:pt x="38089" y="27241"/>
                  </a:moveTo>
                  <a:lnTo>
                    <a:pt x="38089" y="27241"/>
                  </a:lnTo>
                  <a:lnTo>
                    <a:pt x="43577" y="27241"/>
                  </a:lnTo>
                  <a:lnTo>
                    <a:pt x="41234" y="27241"/>
                  </a:lnTo>
                  <a:lnTo>
                    <a:pt x="71601" y="27241"/>
                  </a:lnTo>
                  <a:lnTo>
                    <a:pt x="76972" y="24419"/>
                  </a:lnTo>
                  <a:lnTo>
                    <a:pt x="85563" y="17832"/>
                  </a:lnTo>
                  <a:lnTo>
                    <a:pt x="85713" y="8308"/>
                  </a:lnTo>
                  <a:lnTo>
                    <a:pt x="77513" y="0"/>
                  </a:lnTo>
                  <a:lnTo>
                    <a:pt x="76013" y="614"/>
                  </a:lnTo>
                  <a:lnTo>
                    <a:pt x="68846" y="5475"/>
                  </a:lnTo>
                  <a:lnTo>
                    <a:pt x="58890" y="7833"/>
                  </a:lnTo>
                  <a:lnTo>
                    <a:pt x="49880" y="14666"/>
                  </a:lnTo>
                  <a:lnTo>
                    <a:pt x="40995" y="17870"/>
                  </a:lnTo>
                  <a:lnTo>
                    <a:pt x="34794" y="22371"/>
                  </a:lnTo>
                  <a:lnTo>
                    <a:pt x="31333" y="27899"/>
                  </a:lnTo>
                  <a:lnTo>
                    <a:pt x="28736" y="33883"/>
                  </a:lnTo>
                  <a:lnTo>
                    <a:pt x="13484" y="59212"/>
                  </a:lnTo>
                  <a:lnTo>
                    <a:pt x="975" y="100365"/>
                  </a:lnTo>
                  <a:lnTo>
                    <a:pt x="15" y="144626"/>
                  </a:lnTo>
                  <a:lnTo>
                    <a:pt x="0" y="152790"/>
                  </a:lnTo>
                  <a:lnTo>
                    <a:pt x="2816" y="159946"/>
                  </a:lnTo>
                  <a:lnTo>
                    <a:pt x="14179" y="174577"/>
                  </a:lnTo>
                  <a:lnTo>
                    <a:pt x="19701" y="177390"/>
                  </a:lnTo>
                  <a:lnTo>
                    <a:pt x="51840" y="188762"/>
                  </a:lnTo>
                  <a:lnTo>
                    <a:pt x="57606" y="186163"/>
                  </a:lnTo>
                  <a:lnTo>
                    <a:pt x="60625" y="183990"/>
                  </a:lnTo>
                  <a:lnTo>
                    <a:pt x="74988" y="180929"/>
                  </a:lnTo>
                  <a:lnTo>
                    <a:pt x="87592" y="180023"/>
                  </a:lnTo>
                  <a:lnTo>
                    <a:pt x="94662" y="176988"/>
                  </a:lnTo>
                  <a:lnTo>
                    <a:pt x="123814" y="16059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60" name="SMARTInkShape-919"/>
            <p:cNvSpPr/>
            <p:nvPr>
              <p:custDataLst>
                <p:tags r:id="rId45"/>
              </p:custDataLst>
            </p:nvPr>
          </p:nvSpPr>
          <p:spPr>
            <a:xfrm>
              <a:off x="1857385" y="6381753"/>
              <a:ext cx="209541" cy="266186"/>
            </a:xfrm>
            <a:custGeom>
              <a:avLst/>
              <a:gdLst/>
              <a:ahLst/>
              <a:cxnLst/>
              <a:rect l="0" t="0" r="0" b="0"/>
              <a:pathLst>
                <a:path w="209541" h="266186">
                  <a:moveTo>
                    <a:pt x="47615" y="19047"/>
                  </a:moveTo>
                  <a:lnTo>
                    <a:pt x="47615" y="19047"/>
                  </a:lnTo>
                  <a:lnTo>
                    <a:pt x="47615" y="66556"/>
                  </a:lnTo>
                  <a:lnTo>
                    <a:pt x="47615" y="90256"/>
                  </a:lnTo>
                  <a:lnTo>
                    <a:pt x="46557" y="91919"/>
                  </a:lnTo>
                  <a:lnTo>
                    <a:pt x="44793" y="93029"/>
                  </a:lnTo>
                  <a:lnTo>
                    <a:pt x="38125" y="95236"/>
                  </a:lnTo>
                  <a:lnTo>
                    <a:pt x="28958" y="95247"/>
                  </a:lnTo>
                  <a:lnTo>
                    <a:pt x="28681" y="90191"/>
                  </a:lnTo>
                  <a:lnTo>
                    <a:pt x="27584" y="88702"/>
                  </a:lnTo>
                  <a:lnTo>
                    <a:pt x="23543" y="87046"/>
                  </a:lnTo>
                  <a:lnTo>
                    <a:pt x="22042" y="85546"/>
                  </a:lnTo>
                  <a:lnTo>
                    <a:pt x="19157" y="76624"/>
                  </a:lnTo>
                  <a:lnTo>
                    <a:pt x="10849" y="68034"/>
                  </a:lnTo>
                  <a:lnTo>
                    <a:pt x="9550" y="57575"/>
                  </a:lnTo>
                  <a:lnTo>
                    <a:pt x="9525" y="52217"/>
                  </a:lnTo>
                  <a:lnTo>
                    <a:pt x="6698" y="46842"/>
                  </a:lnTo>
                  <a:lnTo>
                    <a:pt x="1315" y="39824"/>
                  </a:lnTo>
                  <a:lnTo>
                    <a:pt x="0" y="28702"/>
                  </a:lnTo>
                  <a:lnTo>
                    <a:pt x="17706" y="10856"/>
                  </a:lnTo>
                  <a:lnTo>
                    <a:pt x="27124" y="9639"/>
                  </a:lnTo>
                  <a:lnTo>
                    <a:pt x="33195" y="9556"/>
                  </a:lnTo>
                  <a:lnTo>
                    <a:pt x="34826" y="8486"/>
                  </a:lnTo>
                  <a:lnTo>
                    <a:pt x="35914" y="6715"/>
                  </a:lnTo>
                  <a:lnTo>
                    <a:pt x="36640" y="4476"/>
                  </a:lnTo>
                  <a:lnTo>
                    <a:pt x="38181" y="4041"/>
                  </a:lnTo>
                  <a:lnTo>
                    <a:pt x="55386" y="9246"/>
                  </a:lnTo>
                  <a:lnTo>
                    <a:pt x="79485" y="9515"/>
                  </a:lnTo>
                  <a:lnTo>
                    <a:pt x="85768" y="12341"/>
                  </a:lnTo>
                  <a:lnTo>
                    <a:pt x="101597" y="24710"/>
                  </a:lnTo>
                  <a:lnTo>
                    <a:pt x="114291" y="30631"/>
                  </a:lnTo>
                  <a:lnTo>
                    <a:pt x="117466" y="33119"/>
                  </a:lnTo>
                  <a:lnTo>
                    <a:pt x="120993" y="38707"/>
                  </a:lnTo>
                  <a:lnTo>
                    <a:pt x="123619" y="44718"/>
                  </a:lnTo>
                  <a:lnTo>
                    <a:pt x="140217" y="66689"/>
                  </a:lnTo>
                  <a:lnTo>
                    <a:pt x="142710" y="83841"/>
                  </a:lnTo>
                  <a:lnTo>
                    <a:pt x="149380" y="92955"/>
                  </a:lnTo>
                  <a:lnTo>
                    <a:pt x="151498" y="101859"/>
                  </a:lnTo>
                  <a:lnTo>
                    <a:pt x="152388" y="149222"/>
                  </a:lnTo>
                  <a:lnTo>
                    <a:pt x="152390" y="195964"/>
                  </a:lnTo>
                  <a:lnTo>
                    <a:pt x="152390" y="243227"/>
                  </a:lnTo>
                  <a:lnTo>
                    <a:pt x="152390" y="252531"/>
                  </a:lnTo>
                  <a:lnTo>
                    <a:pt x="149568" y="257932"/>
                  </a:lnTo>
                  <a:lnTo>
                    <a:pt x="143257" y="266185"/>
                  </a:lnTo>
                  <a:lnTo>
                    <a:pt x="134667" y="222569"/>
                  </a:lnTo>
                  <a:lnTo>
                    <a:pt x="125976" y="180178"/>
                  </a:lnTo>
                  <a:lnTo>
                    <a:pt x="123041" y="134300"/>
                  </a:lnTo>
                  <a:lnTo>
                    <a:pt x="115198" y="92435"/>
                  </a:lnTo>
                  <a:lnTo>
                    <a:pt x="115617" y="74188"/>
                  </a:lnTo>
                  <a:lnTo>
                    <a:pt x="121882" y="55182"/>
                  </a:lnTo>
                  <a:lnTo>
                    <a:pt x="124014" y="44632"/>
                  </a:lnTo>
                  <a:lnTo>
                    <a:pt x="131184" y="29236"/>
                  </a:lnTo>
                  <a:lnTo>
                    <a:pt x="131903" y="25839"/>
                  </a:lnTo>
                  <a:lnTo>
                    <a:pt x="141415" y="11442"/>
                  </a:lnTo>
                  <a:lnTo>
                    <a:pt x="150939" y="1490"/>
                  </a:lnTo>
                  <a:lnTo>
                    <a:pt x="157017" y="439"/>
                  </a:lnTo>
                  <a:lnTo>
                    <a:pt x="179487" y="0"/>
                  </a:lnTo>
                  <a:lnTo>
                    <a:pt x="185584" y="5054"/>
                  </a:lnTo>
                  <a:lnTo>
                    <a:pt x="188309" y="10359"/>
                  </a:lnTo>
                  <a:lnTo>
                    <a:pt x="189036" y="13255"/>
                  </a:lnTo>
                  <a:lnTo>
                    <a:pt x="190579" y="15186"/>
                  </a:lnTo>
                  <a:lnTo>
                    <a:pt x="195115" y="17331"/>
                  </a:lnTo>
                  <a:lnTo>
                    <a:pt x="196749" y="18962"/>
                  </a:lnTo>
                  <a:lnTo>
                    <a:pt x="198563" y="23595"/>
                  </a:lnTo>
                  <a:lnTo>
                    <a:pt x="200787" y="35193"/>
                  </a:lnTo>
                  <a:lnTo>
                    <a:pt x="206476" y="44528"/>
                  </a:lnTo>
                  <a:lnTo>
                    <a:pt x="209137" y="55276"/>
                  </a:lnTo>
                  <a:lnTo>
                    <a:pt x="209540" y="95116"/>
                  </a:lnTo>
                  <a:lnTo>
                    <a:pt x="190886" y="113902"/>
                  </a:lnTo>
                  <a:lnTo>
                    <a:pt x="152390" y="11429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61" name="SMARTInkShape-920"/>
            <p:cNvSpPr/>
            <p:nvPr>
              <p:custDataLst>
                <p:tags r:id="rId46"/>
              </p:custDataLst>
            </p:nvPr>
          </p:nvSpPr>
          <p:spPr>
            <a:xfrm>
              <a:off x="2209800" y="6353175"/>
              <a:ext cx="19051" cy="1"/>
            </a:xfrm>
            <a:custGeom>
              <a:avLst/>
              <a:gdLst/>
              <a:ahLst/>
              <a:cxnLst/>
              <a:rect l="0" t="0" r="0" b="0"/>
              <a:pathLst>
                <a:path w="19051" h="1">
                  <a:moveTo>
                    <a:pt x="0" y="0"/>
                  </a:moveTo>
                  <a:lnTo>
                    <a:pt x="0" y="0"/>
                  </a:lnTo>
                  <a:lnTo>
                    <a:pt x="190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62" name="SMARTInkShape-921"/>
            <p:cNvSpPr/>
            <p:nvPr>
              <p:custDataLst>
                <p:tags r:id="rId47"/>
              </p:custDataLst>
            </p:nvPr>
          </p:nvSpPr>
          <p:spPr>
            <a:xfrm>
              <a:off x="2428932" y="6248400"/>
              <a:ext cx="104719" cy="323851"/>
            </a:xfrm>
            <a:custGeom>
              <a:avLst/>
              <a:gdLst/>
              <a:ahLst/>
              <a:cxnLst/>
              <a:rect l="0" t="0" r="0" b="0"/>
              <a:pathLst>
                <a:path w="104719" h="323851">
                  <a:moveTo>
                    <a:pt x="104718" y="19050"/>
                  </a:moveTo>
                  <a:lnTo>
                    <a:pt x="104718" y="19050"/>
                  </a:lnTo>
                  <a:lnTo>
                    <a:pt x="96517" y="19050"/>
                  </a:lnTo>
                  <a:lnTo>
                    <a:pt x="96076" y="17992"/>
                  </a:lnTo>
                  <a:lnTo>
                    <a:pt x="95309" y="10849"/>
                  </a:lnTo>
                  <a:lnTo>
                    <a:pt x="87002" y="1440"/>
                  </a:lnTo>
                  <a:lnTo>
                    <a:pt x="81007" y="427"/>
                  </a:lnTo>
                  <a:lnTo>
                    <a:pt x="49330" y="0"/>
                  </a:lnTo>
                  <a:lnTo>
                    <a:pt x="40312" y="6545"/>
                  </a:lnTo>
                  <a:lnTo>
                    <a:pt x="31425" y="9701"/>
                  </a:lnTo>
                  <a:lnTo>
                    <a:pt x="25224" y="14189"/>
                  </a:lnTo>
                  <a:lnTo>
                    <a:pt x="21762" y="19712"/>
                  </a:lnTo>
                  <a:lnTo>
                    <a:pt x="20839" y="22666"/>
                  </a:lnTo>
                  <a:lnTo>
                    <a:pt x="19166" y="24636"/>
                  </a:lnTo>
                  <a:lnTo>
                    <a:pt x="14484" y="26824"/>
                  </a:lnTo>
                  <a:lnTo>
                    <a:pt x="12812" y="28466"/>
                  </a:lnTo>
                  <a:lnTo>
                    <a:pt x="3215" y="45777"/>
                  </a:lnTo>
                  <a:lnTo>
                    <a:pt x="0" y="88378"/>
                  </a:lnTo>
                  <a:lnTo>
                    <a:pt x="1027" y="98545"/>
                  </a:lnTo>
                  <a:lnTo>
                    <a:pt x="7487" y="116519"/>
                  </a:lnTo>
                  <a:lnTo>
                    <a:pt x="9646" y="126928"/>
                  </a:lnTo>
                  <a:lnTo>
                    <a:pt x="31824" y="163649"/>
                  </a:lnTo>
                  <a:lnTo>
                    <a:pt x="41257" y="174195"/>
                  </a:lnTo>
                  <a:lnTo>
                    <a:pt x="44763" y="183606"/>
                  </a:lnTo>
                  <a:lnTo>
                    <a:pt x="47380" y="193787"/>
                  </a:lnTo>
                  <a:lnTo>
                    <a:pt x="56101" y="209085"/>
                  </a:lnTo>
                  <a:lnTo>
                    <a:pt x="56652" y="213930"/>
                  </a:lnTo>
                  <a:lnTo>
                    <a:pt x="59719" y="219610"/>
                  </a:lnTo>
                  <a:lnTo>
                    <a:pt x="63552" y="225663"/>
                  </a:lnTo>
                  <a:lnTo>
                    <a:pt x="66012" y="238172"/>
                  </a:lnTo>
                  <a:lnTo>
                    <a:pt x="66617" y="282653"/>
                  </a:lnTo>
                  <a:lnTo>
                    <a:pt x="66618" y="288960"/>
                  </a:lnTo>
                  <a:lnTo>
                    <a:pt x="63796" y="295291"/>
                  </a:lnTo>
                  <a:lnTo>
                    <a:pt x="60072" y="301632"/>
                  </a:lnTo>
                  <a:lnTo>
                    <a:pt x="57682" y="314326"/>
                  </a:lnTo>
                  <a:lnTo>
                    <a:pt x="57485" y="317501"/>
                  </a:lnTo>
                  <a:lnTo>
                    <a:pt x="56297" y="319617"/>
                  </a:lnTo>
                  <a:lnTo>
                    <a:pt x="54446" y="321028"/>
                  </a:lnTo>
                  <a:lnTo>
                    <a:pt x="47568" y="3238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63" name="SMARTInkShape-922"/>
            <p:cNvSpPr/>
            <p:nvPr>
              <p:custDataLst>
                <p:tags r:id="rId48"/>
              </p:custDataLst>
            </p:nvPr>
          </p:nvSpPr>
          <p:spPr>
            <a:xfrm>
              <a:off x="2447925" y="6267484"/>
              <a:ext cx="123698" cy="180942"/>
            </a:xfrm>
            <a:custGeom>
              <a:avLst/>
              <a:gdLst/>
              <a:ahLst/>
              <a:cxnLst/>
              <a:rect l="0" t="0" r="0" b="0"/>
              <a:pathLst>
                <a:path w="123698" h="180942">
                  <a:moveTo>
                    <a:pt x="0" y="9491"/>
                  </a:moveTo>
                  <a:lnTo>
                    <a:pt x="0" y="9491"/>
                  </a:lnTo>
                  <a:lnTo>
                    <a:pt x="14189" y="9491"/>
                  </a:lnTo>
                  <a:lnTo>
                    <a:pt x="15809" y="8433"/>
                  </a:lnTo>
                  <a:lnTo>
                    <a:pt x="16890" y="6669"/>
                  </a:lnTo>
                  <a:lnTo>
                    <a:pt x="17610" y="4435"/>
                  </a:lnTo>
                  <a:lnTo>
                    <a:pt x="19148" y="2946"/>
                  </a:lnTo>
                  <a:lnTo>
                    <a:pt x="27125" y="359"/>
                  </a:lnTo>
                  <a:lnTo>
                    <a:pt x="41705" y="0"/>
                  </a:lnTo>
                  <a:lnTo>
                    <a:pt x="47816" y="2803"/>
                  </a:lnTo>
                  <a:lnTo>
                    <a:pt x="54060" y="6519"/>
                  </a:lnTo>
                  <a:lnTo>
                    <a:pt x="66692" y="8905"/>
                  </a:lnTo>
                  <a:lnTo>
                    <a:pt x="69861" y="9100"/>
                  </a:lnTo>
                  <a:lnTo>
                    <a:pt x="76205" y="12140"/>
                  </a:lnTo>
                  <a:lnTo>
                    <a:pt x="92076" y="24656"/>
                  </a:lnTo>
                  <a:lnTo>
                    <a:pt x="98426" y="26814"/>
                  </a:lnTo>
                  <a:lnTo>
                    <a:pt x="100542" y="28448"/>
                  </a:lnTo>
                  <a:lnTo>
                    <a:pt x="110950" y="44687"/>
                  </a:lnTo>
                  <a:lnTo>
                    <a:pt x="114366" y="54020"/>
                  </a:lnTo>
                  <a:lnTo>
                    <a:pt x="120552" y="63490"/>
                  </a:lnTo>
                  <a:lnTo>
                    <a:pt x="122855" y="72998"/>
                  </a:lnTo>
                  <a:lnTo>
                    <a:pt x="123697" y="88867"/>
                  </a:lnTo>
                  <a:lnTo>
                    <a:pt x="120946" y="95216"/>
                  </a:lnTo>
                  <a:lnTo>
                    <a:pt x="117254" y="101566"/>
                  </a:lnTo>
                  <a:lnTo>
                    <a:pt x="114116" y="111091"/>
                  </a:lnTo>
                  <a:lnTo>
                    <a:pt x="108014" y="120616"/>
                  </a:lnTo>
                  <a:lnTo>
                    <a:pt x="104676" y="130141"/>
                  </a:lnTo>
                  <a:lnTo>
                    <a:pt x="100145" y="136491"/>
                  </a:lnTo>
                  <a:lnTo>
                    <a:pt x="94603" y="140019"/>
                  </a:lnTo>
                  <a:lnTo>
                    <a:pt x="88612" y="142645"/>
                  </a:lnTo>
                  <a:lnTo>
                    <a:pt x="66658" y="159243"/>
                  </a:lnTo>
                  <a:lnTo>
                    <a:pt x="60317" y="161772"/>
                  </a:lnTo>
                  <a:lnTo>
                    <a:pt x="50798" y="168088"/>
                  </a:lnTo>
                  <a:lnTo>
                    <a:pt x="39981" y="170978"/>
                  </a:lnTo>
                  <a:lnTo>
                    <a:pt x="30064" y="179578"/>
                  </a:lnTo>
                  <a:lnTo>
                    <a:pt x="19050" y="18094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64" name="SMARTInkShape-923"/>
            <p:cNvSpPr/>
            <p:nvPr>
              <p:custDataLst>
                <p:tags r:id="rId49"/>
              </p:custDataLst>
            </p:nvPr>
          </p:nvSpPr>
          <p:spPr>
            <a:xfrm>
              <a:off x="2657476" y="6334125"/>
              <a:ext cx="209550" cy="123826"/>
            </a:xfrm>
            <a:custGeom>
              <a:avLst/>
              <a:gdLst/>
              <a:ahLst/>
              <a:cxnLst/>
              <a:rect l="0" t="0" r="0" b="0"/>
              <a:pathLst>
                <a:path w="209550" h="123826">
                  <a:moveTo>
                    <a:pt x="47624" y="66675"/>
                  </a:moveTo>
                  <a:lnTo>
                    <a:pt x="47624" y="66675"/>
                  </a:lnTo>
                  <a:lnTo>
                    <a:pt x="52680" y="66675"/>
                  </a:lnTo>
                  <a:lnTo>
                    <a:pt x="54170" y="65617"/>
                  </a:lnTo>
                  <a:lnTo>
                    <a:pt x="55163" y="63853"/>
                  </a:lnTo>
                  <a:lnTo>
                    <a:pt x="56757" y="58474"/>
                  </a:lnTo>
                  <a:lnTo>
                    <a:pt x="48006" y="48052"/>
                  </a:lnTo>
                  <a:lnTo>
                    <a:pt x="47633" y="38504"/>
                  </a:lnTo>
                  <a:lnTo>
                    <a:pt x="14511" y="38100"/>
                  </a:lnTo>
                  <a:lnTo>
                    <a:pt x="12849" y="39158"/>
                  </a:lnTo>
                  <a:lnTo>
                    <a:pt x="11740" y="40922"/>
                  </a:lnTo>
                  <a:lnTo>
                    <a:pt x="10181" y="48461"/>
                  </a:lnTo>
                  <a:lnTo>
                    <a:pt x="9961" y="51357"/>
                  </a:lnTo>
                  <a:lnTo>
                    <a:pt x="8757" y="53288"/>
                  </a:lnTo>
                  <a:lnTo>
                    <a:pt x="6896" y="54575"/>
                  </a:lnTo>
                  <a:lnTo>
                    <a:pt x="4597" y="55433"/>
                  </a:lnTo>
                  <a:lnTo>
                    <a:pt x="3065" y="57063"/>
                  </a:lnTo>
                  <a:lnTo>
                    <a:pt x="1362" y="61697"/>
                  </a:lnTo>
                  <a:lnTo>
                    <a:pt x="0" y="103287"/>
                  </a:lnTo>
                  <a:lnTo>
                    <a:pt x="8200" y="112845"/>
                  </a:lnTo>
                  <a:lnTo>
                    <a:pt x="11757" y="113653"/>
                  </a:lnTo>
                  <a:lnTo>
                    <a:pt x="57166" y="114300"/>
                  </a:lnTo>
                  <a:lnTo>
                    <a:pt x="79572" y="113242"/>
                  </a:lnTo>
                  <a:lnTo>
                    <a:pt x="98032" y="106099"/>
                  </a:lnTo>
                  <a:lnTo>
                    <a:pt x="120626" y="103794"/>
                  </a:lnTo>
                  <a:lnTo>
                    <a:pt x="133344" y="97251"/>
                  </a:lnTo>
                  <a:lnTo>
                    <a:pt x="140991" y="95645"/>
                  </a:lnTo>
                  <a:lnTo>
                    <a:pt x="150910" y="103485"/>
                  </a:lnTo>
                  <a:lnTo>
                    <a:pt x="160469" y="104662"/>
                  </a:lnTo>
                  <a:lnTo>
                    <a:pt x="171019" y="113905"/>
                  </a:lnTo>
                  <a:lnTo>
                    <a:pt x="171449" y="123822"/>
                  </a:lnTo>
                  <a:lnTo>
                    <a:pt x="166393" y="123825"/>
                  </a:lnTo>
                  <a:lnTo>
                    <a:pt x="164903" y="122766"/>
                  </a:lnTo>
                  <a:lnTo>
                    <a:pt x="163911" y="121003"/>
                  </a:lnTo>
                  <a:lnTo>
                    <a:pt x="162316" y="115624"/>
                  </a:lnTo>
                  <a:lnTo>
                    <a:pt x="159276" y="114888"/>
                  </a:lnTo>
                  <a:lnTo>
                    <a:pt x="156984" y="114693"/>
                  </a:lnTo>
                  <a:lnTo>
                    <a:pt x="155455" y="113504"/>
                  </a:lnTo>
                  <a:lnTo>
                    <a:pt x="151609" y="104623"/>
                  </a:lnTo>
                  <a:lnTo>
                    <a:pt x="144234" y="96693"/>
                  </a:lnTo>
                  <a:lnTo>
                    <a:pt x="138221" y="95678"/>
                  </a:lnTo>
                  <a:lnTo>
                    <a:pt x="136596" y="94477"/>
                  </a:lnTo>
                  <a:lnTo>
                    <a:pt x="134793" y="90320"/>
                  </a:lnTo>
                  <a:lnTo>
                    <a:pt x="132576" y="79028"/>
                  </a:lnTo>
                  <a:lnTo>
                    <a:pt x="125186" y="68511"/>
                  </a:lnTo>
                  <a:lnTo>
                    <a:pt x="124228" y="62162"/>
                  </a:lnTo>
                  <a:lnTo>
                    <a:pt x="123035" y="60491"/>
                  </a:lnTo>
                  <a:lnTo>
                    <a:pt x="121181" y="59378"/>
                  </a:lnTo>
                  <a:lnTo>
                    <a:pt x="118887" y="58635"/>
                  </a:lnTo>
                  <a:lnTo>
                    <a:pt x="117358" y="57082"/>
                  </a:lnTo>
                  <a:lnTo>
                    <a:pt x="114418" y="48056"/>
                  </a:lnTo>
                  <a:lnTo>
                    <a:pt x="114299" y="33079"/>
                  </a:lnTo>
                  <a:lnTo>
                    <a:pt x="115357" y="31578"/>
                  </a:lnTo>
                  <a:lnTo>
                    <a:pt x="117121" y="30576"/>
                  </a:lnTo>
                  <a:lnTo>
                    <a:pt x="122500" y="28970"/>
                  </a:lnTo>
                  <a:lnTo>
                    <a:pt x="131167" y="22107"/>
                  </a:lnTo>
                  <a:lnTo>
                    <a:pt x="141123" y="19452"/>
                  </a:lnTo>
                  <a:lnTo>
                    <a:pt x="155978" y="19085"/>
                  </a:lnTo>
                  <a:lnTo>
                    <a:pt x="162103" y="16243"/>
                  </a:lnTo>
                  <a:lnTo>
                    <a:pt x="168354" y="12511"/>
                  </a:lnTo>
                  <a:lnTo>
                    <a:pt x="178881" y="10410"/>
                  </a:lnTo>
                  <a:lnTo>
                    <a:pt x="193877" y="8729"/>
                  </a:lnTo>
                  <a:lnTo>
                    <a:pt x="209549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68" name="SMARTInkShape-Group162"/>
          <p:cNvGrpSpPr/>
          <p:nvPr/>
        </p:nvGrpSpPr>
        <p:grpSpPr>
          <a:xfrm>
            <a:off x="3648191" y="6115050"/>
            <a:ext cx="114185" cy="84286"/>
            <a:chOff x="3648191" y="6115050"/>
            <a:chExt cx="114185" cy="84286"/>
          </a:xfrm>
        </p:grpSpPr>
        <p:sp>
          <p:nvSpPr>
            <p:cNvPr id="24666" name="SMARTInkShape-924"/>
            <p:cNvSpPr/>
            <p:nvPr>
              <p:custDataLst>
                <p:tags r:id="rId35"/>
              </p:custDataLst>
            </p:nvPr>
          </p:nvSpPr>
          <p:spPr>
            <a:xfrm>
              <a:off x="3648191" y="6115050"/>
              <a:ext cx="114185" cy="19051"/>
            </a:xfrm>
            <a:custGeom>
              <a:avLst/>
              <a:gdLst/>
              <a:ahLst/>
              <a:cxnLst/>
              <a:rect l="0" t="0" r="0" b="0"/>
              <a:pathLst>
                <a:path w="114185" h="19051">
                  <a:moveTo>
                    <a:pt x="9409" y="19050"/>
                  </a:moveTo>
                  <a:lnTo>
                    <a:pt x="9409" y="19050"/>
                  </a:lnTo>
                  <a:lnTo>
                    <a:pt x="0" y="19050"/>
                  </a:lnTo>
                  <a:lnTo>
                    <a:pt x="10031" y="19050"/>
                  </a:lnTo>
                  <a:lnTo>
                    <a:pt x="12999" y="17992"/>
                  </a:lnTo>
                  <a:lnTo>
                    <a:pt x="14978" y="16228"/>
                  </a:lnTo>
                  <a:lnTo>
                    <a:pt x="18703" y="9918"/>
                  </a:lnTo>
                  <a:lnTo>
                    <a:pt x="36262" y="9535"/>
                  </a:lnTo>
                  <a:lnTo>
                    <a:pt x="45248" y="2981"/>
                  </a:lnTo>
                  <a:lnTo>
                    <a:pt x="54130" y="883"/>
                  </a:lnTo>
                  <a:lnTo>
                    <a:pt x="98436" y="0"/>
                  </a:lnTo>
                  <a:lnTo>
                    <a:pt x="104715" y="2822"/>
                  </a:lnTo>
                  <a:lnTo>
                    <a:pt x="114184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67" name="SMARTInkShape-925"/>
            <p:cNvSpPr/>
            <p:nvPr>
              <p:custDataLst>
                <p:tags r:id="rId36"/>
              </p:custDataLst>
            </p:nvPr>
          </p:nvSpPr>
          <p:spPr>
            <a:xfrm>
              <a:off x="3658005" y="6181725"/>
              <a:ext cx="47221" cy="17611"/>
            </a:xfrm>
            <a:custGeom>
              <a:avLst/>
              <a:gdLst/>
              <a:ahLst/>
              <a:cxnLst/>
              <a:rect l="0" t="0" r="0" b="0"/>
              <a:pathLst>
                <a:path w="47221" h="17611">
                  <a:moveTo>
                    <a:pt x="28170" y="0"/>
                  </a:moveTo>
                  <a:lnTo>
                    <a:pt x="28170" y="0"/>
                  </a:lnTo>
                  <a:lnTo>
                    <a:pt x="23114" y="0"/>
                  </a:lnTo>
                  <a:lnTo>
                    <a:pt x="17809" y="2822"/>
                  </a:lnTo>
                  <a:lnTo>
                    <a:pt x="10837" y="8201"/>
                  </a:lnTo>
                  <a:lnTo>
                    <a:pt x="9883" y="11759"/>
                  </a:lnTo>
                  <a:lnTo>
                    <a:pt x="9629" y="14189"/>
                  </a:lnTo>
                  <a:lnTo>
                    <a:pt x="8401" y="15810"/>
                  </a:lnTo>
                  <a:lnTo>
                    <a:pt x="4214" y="17610"/>
                  </a:lnTo>
                  <a:lnTo>
                    <a:pt x="2674" y="17032"/>
                  </a:lnTo>
                  <a:lnTo>
                    <a:pt x="1648" y="15588"/>
                  </a:lnTo>
                  <a:lnTo>
                    <a:pt x="0" y="10723"/>
                  </a:lnTo>
                  <a:lnTo>
                    <a:pt x="923" y="10323"/>
                  </a:lnTo>
                  <a:lnTo>
                    <a:pt x="34608" y="8469"/>
                  </a:lnTo>
                  <a:lnTo>
                    <a:pt x="4722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4669" name="SMARTInkShape-926"/>
          <p:cNvSpPr/>
          <p:nvPr>
            <p:custDataLst>
              <p:tags r:id="rId5"/>
            </p:custDataLst>
          </p:nvPr>
        </p:nvSpPr>
        <p:spPr>
          <a:xfrm>
            <a:off x="3971925" y="5905500"/>
            <a:ext cx="2867026" cy="257176"/>
          </a:xfrm>
          <a:custGeom>
            <a:avLst/>
            <a:gdLst/>
            <a:ahLst/>
            <a:cxnLst/>
            <a:rect l="0" t="0" r="0" b="0"/>
            <a:pathLst>
              <a:path w="2867026" h="257176">
                <a:moveTo>
                  <a:pt x="0" y="257175"/>
                </a:moveTo>
                <a:lnTo>
                  <a:pt x="0" y="257175"/>
                </a:lnTo>
                <a:lnTo>
                  <a:pt x="17609" y="257175"/>
                </a:lnTo>
                <a:lnTo>
                  <a:pt x="18090" y="256117"/>
                </a:lnTo>
                <a:lnTo>
                  <a:pt x="18623" y="252119"/>
                </a:lnTo>
                <a:lnTo>
                  <a:pt x="19824" y="250630"/>
                </a:lnTo>
                <a:lnTo>
                  <a:pt x="28172" y="247766"/>
                </a:lnTo>
                <a:lnTo>
                  <a:pt x="60455" y="247650"/>
                </a:lnTo>
                <a:lnTo>
                  <a:pt x="66733" y="244828"/>
                </a:lnTo>
                <a:lnTo>
                  <a:pt x="74330" y="239449"/>
                </a:lnTo>
                <a:lnTo>
                  <a:pt x="84493" y="238387"/>
                </a:lnTo>
                <a:lnTo>
                  <a:pt x="128586" y="238126"/>
                </a:lnTo>
                <a:lnTo>
                  <a:pt x="145109" y="238125"/>
                </a:lnTo>
                <a:lnTo>
                  <a:pt x="151982" y="235303"/>
                </a:lnTo>
                <a:lnTo>
                  <a:pt x="158564" y="231580"/>
                </a:lnTo>
                <a:lnTo>
                  <a:pt x="171413" y="229188"/>
                </a:lnTo>
                <a:lnTo>
                  <a:pt x="218487" y="228605"/>
                </a:lnTo>
                <a:lnTo>
                  <a:pt x="259640" y="227542"/>
                </a:lnTo>
                <a:lnTo>
                  <a:pt x="278280" y="221061"/>
                </a:lnTo>
                <a:lnTo>
                  <a:pt x="320795" y="219191"/>
                </a:lnTo>
                <a:lnTo>
                  <a:pt x="366190" y="219082"/>
                </a:lnTo>
                <a:lnTo>
                  <a:pt x="411868" y="218017"/>
                </a:lnTo>
                <a:lnTo>
                  <a:pt x="457319" y="210433"/>
                </a:lnTo>
                <a:lnTo>
                  <a:pt x="504752" y="203081"/>
                </a:lnTo>
                <a:lnTo>
                  <a:pt x="544379" y="200427"/>
                </a:lnTo>
                <a:lnTo>
                  <a:pt x="587919" y="197255"/>
                </a:lnTo>
                <a:lnTo>
                  <a:pt x="611643" y="192501"/>
                </a:lnTo>
                <a:lnTo>
                  <a:pt x="657494" y="189705"/>
                </a:lnTo>
                <a:lnTo>
                  <a:pt x="704886" y="182333"/>
                </a:lnTo>
                <a:lnTo>
                  <a:pt x="747762" y="178332"/>
                </a:lnTo>
                <a:lnTo>
                  <a:pt x="793992" y="172356"/>
                </a:lnTo>
                <a:lnTo>
                  <a:pt x="836680" y="171629"/>
                </a:lnTo>
                <a:lnTo>
                  <a:pt x="875999" y="166428"/>
                </a:lnTo>
                <a:lnTo>
                  <a:pt x="914341" y="162814"/>
                </a:lnTo>
                <a:lnTo>
                  <a:pt x="952489" y="159279"/>
                </a:lnTo>
                <a:lnTo>
                  <a:pt x="990597" y="153758"/>
                </a:lnTo>
                <a:lnTo>
                  <a:pt x="1035245" y="151610"/>
                </a:lnTo>
                <a:lnTo>
                  <a:pt x="1075737" y="144914"/>
                </a:lnTo>
                <a:lnTo>
                  <a:pt x="1119365" y="143277"/>
                </a:lnTo>
                <a:lnTo>
                  <a:pt x="1162202" y="136409"/>
                </a:lnTo>
                <a:lnTo>
                  <a:pt x="1207510" y="133954"/>
                </a:lnTo>
                <a:lnTo>
                  <a:pt x="1247347" y="133469"/>
                </a:lnTo>
                <a:lnTo>
                  <a:pt x="1293395" y="126828"/>
                </a:lnTo>
                <a:lnTo>
                  <a:pt x="1340434" y="124418"/>
                </a:lnTo>
                <a:lnTo>
                  <a:pt x="1385669" y="123942"/>
                </a:lnTo>
                <a:lnTo>
                  <a:pt x="1422806" y="123859"/>
                </a:lnTo>
                <a:lnTo>
                  <a:pt x="1460620" y="118779"/>
                </a:lnTo>
                <a:lnTo>
                  <a:pt x="1498636" y="115627"/>
                </a:lnTo>
                <a:lnTo>
                  <a:pt x="1542860" y="114562"/>
                </a:lnTo>
                <a:lnTo>
                  <a:pt x="1578860" y="114378"/>
                </a:lnTo>
                <a:lnTo>
                  <a:pt x="1616337" y="113264"/>
                </a:lnTo>
                <a:lnTo>
                  <a:pt x="1654253" y="107761"/>
                </a:lnTo>
                <a:lnTo>
                  <a:pt x="1692298" y="105660"/>
                </a:lnTo>
                <a:lnTo>
                  <a:pt x="1730382" y="105037"/>
                </a:lnTo>
                <a:lnTo>
                  <a:pt x="1768477" y="104853"/>
                </a:lnTo>
                <a:lnTo>
                  <a:pt x="1806575" y="104798"/>
                </a:lnTo>
                <a:lnTo>
                  <a:pt x="1844675" y="104782"/>
                </a:lnTo>
                <a:lnTo>
                  <a:pt x="1883833" y="103719"/>
                </a:lnTo>
                <a:lnTo>
                  <a:pt x="1927421" y="98230"/>
                </a:lnTo>
                <a:lnTo>
                  <a:pt x="1968675" y="96133"/>
                </a:lnTo>
                <a:lnTo>
                  <a:pt x="2012884" y="95512"/>
                </a:lnTo>
                <a:lnTo>
                  <a:pt x="2053265" y="94269"/>
                </a:lnTo>
                <a:lnTo>
                  <a:pt x="2092040" y="88726"/>
                </a:lnTo>
                <a:lnTo>
                  <a:pt x="2130340" y="86614"/>
                </a:lnTo>
                <a:lnTo>
                  <a:pt x="2169559" y="84930"/>
                </a:lnTo>
                <a:lnTo>
                  <a:pt x="2213163" y="79257"/>
                </a:lnTo>
                <a:lnTo>
                  <a:pt x="2253365" y="77106"/>
                </a:lnTo>
                <a:lnTo>
                  <a:pt x="2292088" y="75410"/>
                </a:lnTo>
                <a:lnTo>
                  <a:pt x="2330373" y="69734"/>
                </a:lnTo>
                <a:lnTo>
                  <a:pt x="2367469" y="67581"/>
                </a:lnTo>
                <a:lnTo>
                  <a:pt x="2411806" y="64032"/>
                </a:lnTo>
                <a:lnTo>
                  <a:pt x="2448511" y="59189"/>
                </a:lnTo>
                <a:lnTo>
                  <a:pt x="2486200" y="57754"/>
                </a:lnTo>
                <a:lnTo>
                  <a:pt x="2531803" y="52212"/>
                </a:lnTo>
                <a:lnTo>
                  <a:pt x="2577931" y="47473"/>
                </a:lnTo>
                <a:lnTo>
                  <a:pt x="2618715" y="40265"/>
                </a:lnTo>
                <a:lnTo>
                  <a:pt x="2657344" y="38528"/>
                </a:lnTo>
                <a:lnTo>
                  <a:pt x="2695549" y="30580"/>
                </a:lnTo>
                <a:lnTo>
                  <a:pt x="2733670" y="21641"/>
                </a:lnTo>
                <a:lnTo>
                  <a:pt x="2774753" y="18333"/>
                </a:lnTo>
                <a:lnTo>
                  <a:pt x="2821582" y="9379"/>
                </a:lnTo>
                <a:lnTo>
                  <a:pt x="2867025" y="0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4677" name="SMARTInkShape-Group164"/>
          <p:cNvGrpSpPr/>
          <p:nvPr/>
        </p:nvGrpSpPr>
        <p:grpSpPr>
          <a:xfrm>
            <a:off x="4095750" y="5705510"/>
            <a:ext cx="1590676" cy="409530"/>
            <a:chOff x="4095750" y="5705510"/>
            <a:chExt cx="1590676" cy="409530"/>
          </a:xfrm>
        </p:grpSpPr>
        <p:sp>
          <p:nvSpPr>
            <p:cNvPr id="24670" name="SMARTInkShape-927"/>
            <p:cNvSpPr/>
            <p:nvPr>
              <p:custDataLst>
                <p:tags r:id="rId28"/>
              </p:custDataLst>
            </p:nvPr>
          </p:nvSpPr>
          <p:spPr>
            <a:xfrm>
              <a:off x="4095750" y="5857875"/>
              <a:ext cx="142875" cy="257165"/>
            </a:xfrm>
            <a:custGeom>
              <a:avLst/>
              <a:gdLst/>
              <a:ahLst/>
              <a:cxnLst/>
              <a:rect l="0" t="0" r="0" b="0"/>
              <a:pathLst>
                <a:path w="142875" h="257165">
                  <a:moveTo>
                    <a:pt x="9525" y="66675"/>
                  </a:moveTo>
                  <a:lnTo>
                    <a:pt x="9525" y="66675"/>
                  </a:lnTo>
                  <a:lnTo>
                    <a:pt x="9525" y="57266"/>
                  </a:lnTo>
                  <a:lnTo>
                    <a:pt x="0" y="57150"/>
                  </a:lnTo>
                  <a:lnTo>
                    <a:pt x="0" y="39540"/>
                  </a:lnTo>
                  <a:lnTo>
                    <a:pt x="5056" y="33470"/>
                  </a:lnTo>
                  <a:lnTo>
                    <a:pt x="10361" y="30750"/>
                  </a:lnTo>
                  <a:lnTo>
                    <a:pt x="13257" y="30026"/>
                  </a:lnTo>
                  <a:lnTo>
                    <a:pt x="15188" y="28484"/>
                  </a:lnTo>
                  <a:lnTo>
                    <a:pt x="23598" y="15445"/>
                  </a:lnTo>
                  <a:lnTo>
                    <a:pt x="29185" y="12156"/>
                  </a:lnTo>
                  <a:lnTo>
                    <a:pt x="35196" y="9636"/>
                  </a:lnTo>
                  <a:lnTo>
                    <a:pt x="44530" y="3325"/>
                  </a:lnTo>
                  <a:lnTo>
                    <a:pt x="53999" y="986"/>
                  </a:lnTo>
                  <a:lnTo>
                    <a:pt x="93403" y="0"/>
                  </a:lnTo>
                  <a:lnTo>
                    <a:pt x="94019" y="1059"/>
                  </a:lnTo>
                  <a:lnTo>
                    <a:pt x="94703" y="5056"/>
                  </a:lnTo>
                  <a:lnTo>
                    <a:pt x="102717" y="19298"/>
                  </a:lnTo>
                  <a:lnTo>
                    <a:pt x="104772" y="60359"/>
                  </a:lnTo>
                  <a:lnTo>
                    <a:pt x="101952" y="66691"/>
                  </a:lnTo>
                  <a:lnTo>
                    <a:pt x="98229" y="73032"/>
                  </a:lnTo>
                  <a:lnTo>
                    <a:pt x="96574" y="79378"/>
                  </a:lnTo>
                  <a:lnTo>
                    <a:pt x="95074" y="81493"/>
                  </a:lnTo>
                  <a:lnTo>
                    <a:pt x="93015" y="82905"/>
                  </a:lnTo>
                  <a:lnTo>
                    <a:pt x="90585" y="83844"/>
                  </a:lnTo>
                  <a:lnTo>
                    <a:pt x="88965" y="85529"/>
                  </a:lnTo>
                  <a:lnTo>
                    <a:pt x="87165" y="90224"/>
                  </a:lnTo>
                  <a:lnTo>
                    <a:pt x="85627" y="91900"/>
                  </a:lnTo>
                  <a:lnTo>
                    <a:pt x="66785" y="103805"/>
                  </a:lnTo>
                  <a:lnTo>
                    <a:pt x="62138" y="104344"/>
                  </a:lnTo>
                  <a:lnTo>
                    <a:pt x="60475" y="105546"/>
                  </a:lnTo>
                  <a:lnTo>
                    <a:pt x="59367" y="107405"/>
                  </a:lnTo>
                  <a:lnTo>
                    <a:pt x="57280" y="113896"/>
                  </a:lnTo>
                  <a:lnTo>
                    <a:pt x="48960" y="114264"/>
                  </a:lnTo>
                  <a:lnTo>
                    <a:pt x="55943" y="106096"/>
                  </a:lnTo>
                  <a:lnTo>
                    <a:pt x="56792" y="100110"/>
                  </a:lnTo>
                  <a:lnTo>
                    <a:pt x="57970" y="98490"/>
                  </a:lnTo>
                  <a:lnTo>
                    <a:pt x="59813" y="97410"/>
                  </a:lnTo>
                  <a:lnTo>
                    <a:pt x="67464" y="95890"/>
                  </a:lnTo>
                  <a:lnTo>
                    <a:pt x="108067" y="95250"/>
                  </a:lnTo>
                  <a:lnTo>
                    <a:pt x="114352" y="98072"/>
                  </a:lnTo>
                  <a:lnTo>
                    <a:pt x="117509" y="100306"/>
                  </a:lnTo>
                  <a:lnTo>
                    <a:pt x="121018" y="105611"/>
                  </a:lnTo>
                  <a:lnTo>
                    <a:pt x="121953" y="108507"/>
                  </a:lnTo>
                  <a:lnTo>
                    <a:pt x="123635" y="110438"/>
                  </a:lnTo>
                  <a:lnTo>
                    <a:pt x="136918" y="118847"/>
                  </a:lnTo>
                  <a:lnTo>
                    <a:pt x="140227" y="124435"/>
                  </a:lnTo>
                  <a:lnTo>
                    <a:pt x="142352" y="136646"/>
                  </a:lnTo>
                  <a:lnTo>
                    <a:pt x="142874" y="184150"/>
                  </a:lnTo>
                  <a:lnTo>
                    <a:pt x="140052" y="190500"/>
                  </a:lnTo>
                  <a:lnTo>
                    <a:pt x="127686" y="206375"/>
                  </a:lnTo>
                  <a:lnTo>
                    <a:pt x="125541" y="212725"/>
                  </a:lnTo>
                  <a:lnTo>
                    <a:pt x="123911" y="214842"/>
                  </a:lnTo>
                  <a:lnTo>
                    <a:pt x="95197" y="235477"/>
                  </a:lnTo>
                  <a:lnTo>
                    <a:pt x="92039" y="236360"/>
                  </a:lnTo>
                  <a:lnTo>
                    <a:pt x="89934" y="238006"/>
                  </a:lnTo>
                  <a:lnTo>
                    <a:pt x="85915" y="244322"/>
                  </a:lnTo>
                  <a:lnTo>
                    <a:pt x="66501" y="254995"/>
                  </a:lnTo>
                  <a:lnTo>
                    <a:pt x="46936" y="257150"/>
                  </a:lnTo>
                  <a:lnTo>
                    <a:pt x="42733" y="257164"/>
                  </a:lnTo>
                  <a:lnTo>
                    <a:pt x="41189" y="256110"/>
                  </a:lnTo>
                  <a:lnTo>
                    <a:pt x="40159" y="254348"/>
                  </a:lnTo>
                  <a:lnTo>
                    <a:pt x="38371" y="247474"/>
                  </a:lnTo>
                  <a:lnTo>
                    <a:pt x="38100" y="2381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71" name="SMARTInkShape-928"/>
            <p:cNvSpPr/>
            <p:nvPr>
              <p:custDataLst>
                <p:tags r:id="rId29"/>
              </p:custDataLst>
            </p:nvPr>
          </p:nvSpPr>
          <p:spPr>
            <a:xfrm>
              <a:off x="4267200" y="5905545"/>
              <a:ext cx="123420" cy="170965"/>
            </a:xfrm>
            <a:custGeom>
              <a:avLst/>
              <a:gdLst/>
              <a:ahLst/>
              <a:cxnLst/>
              <a:rect l="0" t="0" r="0" b="0"/>
              <a:pathLst>
                <a:path w="123420" h="170965">
                  <a:moveTo>
                    <a:pt x="57150" y="28530"/>
                  </a:moveTo>
                  <a:lnTo>
                    <a:pt x="57150" y="28530"/>
                  </a:lnTo>
                  <a:lnTo>
                    <a:pt x="57150" y="19008"/>
                  </a:lnTo>
                  <a:lnTo>
                    <a:pt x="48949" y="27206"/>
                  </a:lnTo>
                  <a:lnTo>
                    <a:pt x="46829" y="35873"/>
                  </a:lnTo>
                  <a:lnTo>
                    <a:pt x="41156" y="44698"/>
                  </a:lnTo>
                  <a:lnTo>
                    <a:pt x="38704" y="57163"/>
                  </a:lnTo>
                  <a:lnTo>
                    <a:pt x="38502" y="60319"/>
                  </a:lnTo>
                  <a:lnTo>
                    <a:pt x="35456" y="66647"/>
                  </a:lnTo>
                  <a:lnTo>
                    <a:pt x="31633" y="72987"/>
                  </a:lnTo>
                  <a:lnTo>
                    <a:pt x="29481" y="83565"/>
                  </a:lnTo>
                  <a:lnTo>
                    <a:pt x="28582" y="130053"/>
                  </a:lnTo>
                  <a:lnTo>
                    <a:pt x="28578" y="136446"/>
                  </a:lnTo>
                  <a:lnTo>
                    <a:pt x="31398" y="142814"/>
                  </a:lnTo>
                  <a:lnTo>
                    <a:pt x="35121" y="149173"/>
                  </a:lnTo>
                  <a:lnTo>
                    <a:pt x="37708" y="159998"/>
                  </a:lnTo>
                  <a:lnTo>
                    <a:pt x="46267" y="169916"/>
                  </a:lnTo>
                  <a:lnTo>
                    <a:pt x="49843" y="170743"/>
                  </a:lnTo>
                  <a:lnTo>
                    <a:pt x="52279" y="170964"/>
                  </a:lnTo>
                  <a:lnTo>
                    <a:pt x="53903" y="170053"/>
                  </a:lnTo>
                  <a:lnTo>
                    <a:pt x="54985" y="168387"/>
                  </a:lnTo>
                  <a:lnTo>
                    <a:pt x="55706" y="166218"/>
                  </a:lnTo>
                  <a:lnTo>
                    <a:pt x="57246" y="164772"/>
                  </a:lnTo>
                  <a:lnTo>
                    <a:pt x="66766" y="161075"/>
                  </a:lnTo>
                  <a:lnTo>
                    <a:pt x="89028" y="139500"/>
                  </a:lnTo>
                  <a:lnTo>
                    <a:pt x="92484" y="133236"/>
                  </a:lnTo>
                  <a:lnTo>
                    <a:pt x="95079" y="126924"/>
                  </a:lnTo>
                  <a:lnTo>
                    <a:pt x="110330" y="106843"/>
                  </a:lnTo>
                  <a:lnTo>
                    <a:pt x="115010" y="80212"/>
                  </a:lnTo>
                  <a:lnTo>
                    <a:pt x="121770" y="66805"/>
                  </a:lnTo>
                  <a:lnTo>
                    <a:pt x="123419" y="48908"/>
                  </a:lnTo>
                  <a:lnTo>
                    <a:pt x="120822" y="40056"/>
                  </a:lnTo>
                  <a:lnTo>
                    <a:pt x="117199" y="32594"/>
                  </a:lnTo>
                  <a:lnTo>
                    <a:pt x="114682" y="21003"/>
                  </a:lnTo>
                  <a:lnTo>
                    <a:pt x="107829" y="11795"/>
                  </a:lnTo>
                  <a:lnTo>
                    <a:pt x="106133" y="5923"/>
                  </a:lnTo>
                  <a:lnTo>
                    <a:pt x="104622" y="3934"/>
                  </a:lnTo>
                  <a:lnTo>
                    <a:pt x="100121" y="1723"/>
                  </a:lnTo>
                  <a:lnTo>
                    <a:pt x="72986" y="0"/>
                  </a:lnTo>
                  <a:lnTo>
                    <a:pt x="66658" y="2797"/>
                  </a:lnTo>
                  <a:lnTo>
                    <a:pt x="60318" y="6510"/>
                  </a:lnTo>
                  <a:lnTo>
                    <a:pt x="50798" y="9658"/>
                  </a:lnTo>
                  <a:lnTo>
                    <a:pt x="25400" y="31836"/>
                  </a:lnTo>
                  <a:lnTo>
                    <a:pt x="13758" y="50977"/>
                  </a:lnTo>
                  <a:lnTo>
                    <a:pt x="9721" y="62580"/>
                  </a:lnTo>
                  <a:lnTo>
                    <a:pt x="3351" y="72721"/>
                  </a:lnTo>
                  <a:lnTo>
                    <a:pt x="0" y="8568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72" name="SMARTInkShape-929"/>
            <p:cNvSpPr/>
            <p:nvPr>
              <p:custDataLst>
                <p:tags r:id="rId30"/>
              </p:custDataLst>
            </p:nvPr>
          </p:nvSpPr>
          <p:spPr>
            <a:xfrm>
              <a:off x="4448175" y="5915025"/>
              <a:ext cx="103414" cy="179518"/>
            </a:xfrm>
            <a:custGeom>
              <a:avLst/>
              <a:gdLst/>
              <a:ahLst/>
              <a:cxnLst/>
              <a:rect l="0" t="0" r="0" b="0"/>
              <a:pathLst>
                <a:path w="103414" h="179518">
                  <a:moveTo>
                    <a:pt x="38100" y="0"/>
                  </a:moveTo>
                  <a:lnTo>
                    <a:pt x="38100" y="0"/>
                  </a:lnTo>
                  <a:lnTo>
                    <a:pt x="33044" y="0"/>
                  </a:lnTo>
                  <a:lnTo>
                    <a:pt x="31555" y="1058"/>
                  </a:lnTo>
                  <a:lnTo>
                    <a:pt x="30561" y="2822"/>
                  </a:lnTo>
                  <a:lnTo>
                    <a:pt x="28968" y="8201"/>
                  </a:lnTo>
                  <a:lnTo>
                    <a:pt x="22106" y="16868"/>
                  </a:lnTo>
                  <a:lnTo>
                    <a:pt x="18898" y="25693"/>
                  </a:lnTo>
                  <a:lnTo>
                    <a:pt x="12772" y="35012"/>
                  </a:lnTo>
                  <a:lnTo>
                    <a:pt x="10487" y="44476"/>
                  </a:lnTo>
                  <a:lnTo>
                    <a:pt x="8551" y="70048"/>
                  </a:lnTo>
                  <a:lnTo>
                    <a:pt x="2003" y="87959"/>
                  </a:lnTo>
                  <a:lnTo>
                    <a:pt x="395" y="106510"/>
                  </a:lnTo>
                  <a:lnTo>
                    <a:pt x="2997" y="113660"/>
                  </a:lnTo>
                  <a:lnTo>
                    <a:pt x="6624" y="120365"/>
                  </a:lnTo>
                  <a:lnTo>
                    <a:pt x="8665" y="131149"/>
                  </a:lnTo>
                  <a:lnTo>
                    <a:pt x="9412" y="154240"/>
                  </a:lnTo>
                  <a:lnTo>
                    <a:pt x="10508" y="156801"/>
                  </a:lnTo>
                  <a:lnTo>
                    <a:pt x="12297" y="158509"/>
                  </a:lnTo>
                  <a:lnTo>
                    <a:pt x="14548" y="159648"/>
                  </a:lnTo>
                  <a:lnTo>
                    <a:pt x="16049" y="161465"/>
                  </a:lnTo>
                  <a:lnTo>
                    <a:pt x="18655" y="169926"/>
                  </a:lnTo>
                  <a:lnTo>
                    <a:pt x="27217" y="179517"/>
                  </a:lnTo>
                  <a:lnTo>
                    <a:pt x="28727" y="178945"/>
                  </a:lnTo>
                  <a:lnTo>
                    <a:pt x="52251" y="157292"/>
                  </a:lnTo>
                  <a:lnTo>
                    <a:pt x="72051" y="127797"/>
                  </a:lnTo>
                  <a:lnTo>
                    <a:pt x="78203" y="114458"/>
                  </a:lnTo>
                  <a:lnTo>
                    <a:pt x="80710" y="111230"/>
                  </a:lnTo>
                  <a:lnTo>
                    <a:pt x="83496" y="102000"/>
                  </a:lnTo>
                  <a:lnTo>
                    <a:pt x="85793" y="91900"/>
                  </a:lnTo>
                  <a:lnTo>
                    <a:pt x="93068" y="76793"/>
                  </a:lnTo>
                  <a:lnTo>
                    <a:pt x="97880" y="49663"/>
                  </a:lnTo>
                  <a:lnTo>
                    <a:pt x="101710" y="42180"/>
                  </a:lnTo>
                  <a:lnTo>
                    <a:pt x="103413" y="35328"/>
                  </a:lnTo>
                  <a:lnTo>
                    <a:pt x="102808" y="32018"/>
                  </a:lnTo>
                  <a:lnTo>
                    <a:pt x="97056" y="19103"/>
                  </a:lnTo>
                  <a:lnTo>
                    <a:pt x="95607" y="11418"/>
                  </a:lnTo>
                  <a:lnTo>
                    <a:pt x="87081" y="1490"/>
                  </a:lnTo>
                  <a:lnTo>
                    <a:pt x="83505" y="662"/>
                  </a:lnTo>
                  <a:lnTo>
                    <a:pt x="68427" y="38"/>
                  </a:lnTo>
                  <a:lnTo>
                    <a:pt x="59416" y="6553"/>
                  </a:lnTo>
                  <a:lnTo>
                    <a:pt x="50531" y="9703"/>
                  </a:lnTo>
                  <a:lnTo>
                    <a:pt x="34889" y="22667"/>
                  </a:lnTo>
                  <a:lnTo>
                    <a:pt x="31382" y="28771"/>
                  </a:lnTo>
                  <a:lnTo>
                    <a:pt x="30446" y="31881"/>
                  </a:lnTo>
                  <a:lnTo>
                    <a:pt x="28765" y="33953"/>
                  </a:lnTo>
                  <a:lnTo>
                    <a:pt x="15482" y="42610"/>
                  </a:lnTo>
                  <a:lnTo>
                    <a:pt x="12173" y="48218"/>
                  </a:lnTo>
                  <a:lnTo>
                    <a:pt x="9644" y="54239"/>
                  </a:lnTo>
                  <a:lnTo>
                    <a:pt x="0" y="666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73" name="SMARTInkShape-930"/>
            <p:cNvSpPr/>
            <p:nvPr>
              <p:custDataLst>
                <p:tags r:id="rId31"/>
              </p:custDataLst>
            </p:nvPr>
          </p:nvSpPr>
          <p:spPr>
            <a:xfrm>
              <a:off x="4667254" y="5838825"/>
              <a:ext cx="333372" cy="200015"/>
            </a:xfrm>
            <a:custGeom>
              <a:avLst/>
              <a:gdLst/>
              <a:ahLst/>
              <a:cxnLst/>
              <a:rect l="0" t="0" r="0" b="0"/>
              <a:pathLst>
                <a:path w="333372" h="200015">
                  <a:moveTo>
                    <a:pt x="76196" y="95250"/>
                  </a:moveTo>
                  <a:lnTo>
                    <a:pt x="76196" y="95250"/>
                  </a:lnTo>
                  <a:lnTo>
                    <a:pt x="76196" y="90194"/>
                  </a:lnTo>
                  <a:lnTo>
                    <a:pt x="75138" y="88705"/>
                  </a:lnTo>
                  <a:lnTo>
                    <a:pt x="73374" y="87711"/>
                  </a:lnTo>
                  <a:lnTo>
                    <a:pt x="71140" y="87049"/>
                  </a:lnTo>
                  <a:lnTo>
                    <a:pt x="69651" y="85549"/>
                  </a:lnTo>
                  <a:lnTo>
                    <a:pt x="66674" y="76211"/>
                  </a:lnTo>
                  <a:lnTo>
                    <a:pt x="58470" y="76200"/>
                  </a:lnTo>
                  <a:lnTo>
                    <a:pt x="58029" y="77259"/>
                  </a:lnTo>
                  <a:lnTo>
                    <a:pt x="57539" y="81256"/>
                  </a:lnTo>
                  <a:lnTo>
                    <a:pt x="54498" y="86561"/>
                  </a:lnTo>
                  <a:lnTo>
                    <a:pt x="50677" y="92447"/>
                  </a:lnTo>
                  <a:lnTo>
                    <a:pt x="48527" y="101710"/>
                  </a:lnTo>
                  <a:lnTo>
                    <a:pt x="48023" y="107998"/>
                  </a:lnTo>
                  <a:lnTo>
                    <a:pt x="44978" y="114322"/>
                  </a:lnTo>
                  <a:lnTo>
                    <a:pt x="41155" y="120660"/>
                  </a:lnTo>
                  <a:lnTo>
                    <a:pt x="38700" y="133352"/>
                  </a:lnTo>
                  <a:lnTo>
                    <a:pt x="38215" y="146050"/>
                  </a:lnTo>
                  <a:lnTo>
                    <a:pt x="35326" y="152400"/>
                  </a:lnTo>
                  <a:lnTo>
                    <a:pt x="31574" y="158750"/>
                  </a:lnTo>
                  <a:lnTo>
                    <a:pt x="29164" y="171450"/>
                  </a:lnTo>
                  <a:lnTo>
                    <a:pt x="28966" y="174625"/>
                  </a:lnTo>
                  <a:lnTo>
                    <a:pt x="31568" y="180975"/>
                  </a:lnTo>
                  <a:lnTo>
                    <a:pt x="36806" y="188619"/>
                  </a:lnTo>
                  <a:lnTo>
                    <a:pt x="37983" y="198536"/>
                  </a:lnTo>
                  <a:lnTo>
                    <a:pt x="39079" y="199033"/>
                  </a:lnTo>
                  <a:lnTo>
                    <a:pt x="52560" y="200014"/>
                  </a:lnTo>
                  <a:lnTo>
                    <a:pt x="54089" y="198960"/>
                  </a:lnTo>
                  <a:lnTo>
                    <a:pt x="55108" y="197198"/>
                  </a:lnTo>
                  <a:lnTo>
                    <a:pt x="55788" y="194965"/>
                  </a:lnTo>
                  <a:lnTo>
                    <a:pt x="61800" y="186767"/>
                  </a:lnTo>
                  <a:lnTo>
                    <a:pt x="67328" y="183550"/>
                  </a:lnTo>
                  <a:lnTo>
                    <a:pt x="73313" y="181060"/>
                  </a:lnTo>
                  <a:lnTo>
                    <a:pt x="79500" y="176427"/>
                  </a:lnTo>
                  <a:lnTo>
                    <a:pt x="82956" y="170840"/>
                  </a:lnTo>
                  <a:lnTo>
                    <a:pt x="90231" y="153572"/>
                  </a:lnTo>
                  <a:lnTo>
                    <a:pt x="102125" y="133922"/>
                  </a:lnTo>
                  <a:lnTo>
                    <a:pt x="109305" y="115707"/>
                  </a:lnTo>
                  <a:lnTo>
                    <a:pt x="121178" y="95853"/>
                  </a:lnTo>
                  <a:lnTo>
                    <a:pt x="123473" y="72908"/>
                  </a:lnTo>
                  <a:lnTo>
                    <a:pt x="123776" y="54378"/>
                  </a:lnTo>
                  <a:lnTo>
                    <a:pt x="122732" y="52127"/>
                  </a:lnTo>
                  <a:lnTo>
                    <a:pt x="120979" y="50626"/>
                  </a:lnTo>
                  <a:lnTo>
                    <a:pt x="118751" y="49626"/>
                  </a:lnTo>
                  <a:lnTo>
                    <a:pt x="117266" y="47901"/>
                  </a:lnTo>
                  <a:lnTo>
                    <a:pt x="115616" y="43161"/>
                  </a:lnTo>
                  <a:lnTo>
                    <a:pt x="114118" y="41475"/>
                  </a:lnTo>
                  <a:lnTo>
                    <a:pt x="109631" y="39599"/>
                  </a:lnTo>
                  <a:lnTo>
                    <a:pt x="101154" y="38543"/>
                  </a:lnTo>
                  <a:lnTo>
                    <a:pt x="95050" y="41120"/>
                  </a:lnTo>
                  <a:lnTo>
                    <a:pt x="88809" y="44734"/>
                  </a:lnTo>
                  <a:lnTo>
                    <a:pt x="55291" y="55713"/>
                  </a:lnTo>
                  <a:lnTo>
                    <a:pt x="48207" y="62156"/>
                  </a:lnTo>
                  <a:lnTo>
                    <a:pt x="12703" y="108094"/>
                  </a:lnTo>
                  <a:lnTo>
                    <a:pt x="6349" y="116127"/>
                  </a:lnTo>
                  <a:lnTo>
                    <a:pt x="2819" y="126048"/>
                  </a:lnTo>
                  <a:lnTo>
                    <a:pt x="3" y="173420"/>
                  </a:lnTo>
                  <a:lnTo>
                    <a:pt x="0" y="175938"/>
                  </a:lnTo>
                  <a:lnTo>
                    <a:pt x="1057" y="177617"/>
                  </a:lnTo>
                  <a:lnTo>
                    <a:pt x="2820" y="178736"/>
                  </a:lnTo>
                  <a:lnTo>
                    <a:pt x="10358" y="180311"/>
                  </a:lnTo>
                  <a:lnTo>
                    <a:pt x="41286" y="180964"/>
                  </a:lnTo>
                  <a:lnTo>
                    <a:pt x="47628" y="178148"/>
                  </a:lnTo>
                  <a:lnTo>
                    <a:pt x="50800" y="175915"/>
                  </a:lnTo>
                  <a:lnTo>
                    <a:pt x="74210" y="169216"/>
                  </a:lnTo>
                  <a:lnTo>
                    <a:pt x="120798" y="136499"/>
                  </a:lnTo>
                  <a:lnTo>
                    <a:pt x="144602" y="120647"/>
                  </a:lnTo>
                  <a:lnTo>
                    <a:pt x="167128" y="89782"/>
                  </a:lnTo>
                  <a:lnTo>
                    <a:pt x="179478" y="55334"/>
                  </a:lnTo>
                  <a:lnTo>
                    <a:pt x="180960" y="30074"/>
                  </a:lnTo>
                  <a:lnTo>
                    <a:pt x="180968" y="34077"/>
                  </a:lnTo>
                  <a:lnTo>
                    <a:pt x="179911" y="35418"/>
                  </a:lnTo>
                  <a:lnTo>
                    <a:pt x="170609" y="40392"/>
                  </a:lnTo>
                  <a:lnTo>
                    <a:pt x="167713" y="42803"/>
                  </a:lnTo>
                  <a:lnTo>
                    <a:pt x="164496" y="48304"/>
                  </a:lnTo>
                  <a:lnTo>
                    <a:pt x="162006" y="54277"/>
                  </a:lnTo>
                  <a:lnTo>
                    <a:pt x="146834" y="74110"/>
                  </a:lnTo>
                  <a:lnTo>
                    <a:pt x="135401" y="121665"/>
                  </a:lnTo>
                  <a:lnTo>
                    <a:pt x="133382" y="158683"/>
                  </a:lnTo>
                  <a:lnTo>
                    <a:pt x="136184" y="163306"/>
                  </a:lnTo>
                  <a:lnTo>
                    <a:pt x="139899" y="168889"/>
                  </a:lnTo>
                  <a:lnTo>
                    <a:pt x="142480" y="179174"/>
                  </a:lnTo>
                  <a:lnTo>
                    <a:pt x="143669" y="179775"/>
                  </a:lnTo>
                  <a:lnTo>
                    <a:pt x="160194" y="180928"/>
                  </a:lnTo>
                  <a:lnTo>
                    <a:pt x="169184" y="174419"/>
                  </a:lnTo>
                  <a:lnTo>
                    <a:pt x="178067" y="171272"/>
                  </a:lnTo>
                  <a:lnTo>
                    <a:pt x="193707" y="158308"/>
                  </a:lnTo>
                  <a:lnTo>
                    <a:pt x="197214" y="152204"/>
                  </a:lnTo>
                  <a:lnTo>
                    <a:pt x="199831" y="145963"/>
                  </a:lnTo>
                  <a:lnTo>
                    <a:pt x="233911" y="101403"/>
                  </a:lnTo>
                  <a:lnTo>
                    <a:pt x="237290" y="86313"/>
                  </a:lnTo>
                  <a:lnTo>
                    <a:pt x="237567" y="82942"/>
                  </a:lnTo>
                  <a:lnTo>
                    <a:pt x="240697" y="76375"/>
                  </a:lnTo>
                  <a:lnTo>
                    <a:pt x="244557" y="69927"/>
                  </a:lnTo>
                  <a:lnTo>
                    <a:pt x="247036" y="57166"/>
                  </a:lnTo>
                  <a:lnTo>
                    <a:pt x="247240" y="53985"/>
                  </a:lnTo>
                  <a:lnTo>
                    <a:pt x="244643" y="47630"/>
                  </a:lnTo>
                  <a:lnTo>
                    <a:pt x="241020" y="41277"/>
                  </a:lnTo>
                  <a:lnTo>
                    <a:pt x="239409" y="34926"/>
                  </a:lnTo>
                  <a:lnTo>
                    <a:pt x="237921" y="32809"/>
                  </a:lnTo>
                  <a:lnTo>
                    <a:pt x="235872" y="31397"/>
                  </a:lnTo>
                  <a:lnTo>
                    <a:pt x="227930" y="29411"/>
                  </a:lnTo>
                  <a:lnTo>
                    <a:pt x="206332" y="28623"/>
                  </a:lnTo>
                  <a:lnTo>
                    <a:pt x="200004" y="31419"/>
                  </a:lnTo>
                  <a:lnTo>
                    <a:pt x="158746" y="69865"/>
                  </a:lnTo>
                  <a:lnTo>
                    <a:pt x="155218" y="76207"/>
                  </a:lnTo>
                  <a:lnTo>
                    <a:pt x="142806" y="110243"/>
                  </a:lnTo>
                  <a:lnTo>
                    <a:pt x="135528" y="123650"/>
                  </a:lnTo>
                  <a:lnTo>
                    <a:pt x="134801" y="126884"/>
                  </a:lnTo>
                  <a:lnTo>
                    <a:pt x="135374" y="130098"/>
                  </a:lnTo>
                  <a:lnTo>
                    <a:pt x="141076" y="142859"/>
                  </a:lnTo>
                  <a:lnTo>
                    <a:pt x="142517" y="150515"/>
                  </a:lnTo>
                  <a:lnTo>
                    <a:pt x="147823" y="156898"/>
                  </a:lnTo>
                  <a:lnTo>
                    <a:pt x="153185" y="159691"/>
                  </a:lnTo>
                  <a:lnTo>
                    <a:pt x="156098" y="160436"/>
                  </a:lnTo>
                  <a:lnTo>
                    <a:pt x="158039" y="161990"/>
                  </a:lnTo>
                  <a:lnTo>
                    <a:pt x="160196" y="166540"/>
                  </a:lnTo>
                  <a:lnTo>
                    <a:pt x="161829" y="168177"/>
                  </a:lnTo>
                  <a:lnTo>
                    <a:pt x="166465" y="169995"/>
                  </a:lnTo>
                  <a:lnTo>
                    <a:pt x="193707" y="171412"/>
                  </a:lnTo>
                  <a:lnTo>
                    <a:pt x="200038" y="168611"/>
                  </a:lnTo>
                  <a:lnTo>
                    <a:pt x="206378" y="164897"/>
                  </a:lnTo>
                  <a:lnTo>
                    <a:pt x="215898" y="161747"/>
                  </a:lnTo>
                  <a:lnTo>
                    <a:pt x="225421" y="155640"/>
                  </a:lnTo>
                  <a:lnTo>
                    <a:pt x="234946" y="152302"/>
                  </a:lnTo>
                  <a:lnTo>
                    <a:pt x="279396" y="111114"/>
                  </a:lnTo>
                  <a:lnTo>
                    <a:pt x="310088" y="70112"/>
                  </a:lnTo>
                  <a:lnTo>
                    <a:pt x="330098" y="23547"/>
                  </a:lnTo>
                  <a:lnTo>
                    <a:pt x="331916" y="21048"/>
                  </a:lnTo>
                  <a:lnTo>
                    <a:pt x="333243" y="11024"/>
                  </a:lnTo>
                  <a:lnTo>
                    <a:pt x="333371" y="38"/>
                  </a:lnTo>
                  <a:lnTo>
                    <a:pt x="314321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74" name="SMARTInkShape-931"/>
            <p:cNvSpPr/>
            <p:nvPr>
              <p:custDataLst>
                <p:tags r:id="rId32"/>
              </p:custDataLst>
            </p:nvPr>
          </p:nvSpPr>
          <p:spPr>
            <a:xfrm>
              <a:off x="4905375" y="5838959"/>
              <a:ext cx="180536" cy="180411"/>
            </a:xfrm>
            <a:custGeom>
              <a:avLst/>
              <a:gdLst/>
              <a:ahLst/>
              <a:cxnLst/>
              <a:rect l="0" t="0" r="0" b="0"/>
              <a:pathLst>
                <a:path w="180536" h="180411">
                  <a:moveTo>
                    <a:pt x="114300" y="18916"/>
                  </a:moveTo>
                  <a:lnTo>
                    <a:pt x="114300" y="18916"/>
                  </a:lnTo>
                  <a:lnTo>
                    <a:pt x="114300" y="23972"/>
                  </a:lnTo>
                  <a:lnTo>
                    <a:pt x="113242" y="25461"/>
                  </a:lnTo>
                  <a:lnTo>
                    <a:pt x="111478" y="26455"/>
                  </a:lnTo>
                  <a:lnTo>
                    <a:pt x="104599" y="28179"/>
                  </a:lnTo>
                  <a:lnTo>
                    <a:pt x="96690" y="28407"/>
                  </a:lnTo>
                  <a:lnTo>
                    <a:pt x="96210" y="29477"/>
                  </a:lnTo>
                  <a:lnTo>
                    <a:pt x="95677" y="33487"/>
                  </a:lnTo>
                  <a:lnTo>
                    <a:pt x="92618" y="38797"/>
                  </a:lnTo>
                  <a:lnTo>
                    <a:pt x="88788" y="44685"/>
                  </a:lnTo>
                  <a:lnTo>
                    <a:pt x="86129" y="55183"/>
                  </a:lnTo>
                  <a:lnTo>
                    <a:pt x="79259" y="64258"/>
                  </a:lnTo>
                  <a:lnTo>
                    <a:pt x="77107" y="73156"/>
                  </a:lnTo>
                  <a:lnTo>
                    <a:pt x="75221" y="93023"/>
                  </a:lnTo>
                  <a:lnTo>
                    <a:pt x="68009" y="116020"/>
                  </a:lnTo>
                  <a:lnTo>
                    <a:pt x="66685" y="155431"/>
                  </a:lnTo>
                  <a:lnTo>
                    <a:pt x="67740" y="157551"/>
                  </a:lnTo>
                  <a:lnTo>
                    <a:pt x="69502" y="158964"/>
                  </a:lnTo>
                  <a:lnTo>
                    <a:pt x="71735" y="159906"/>
                  </a:lnTo>
                  <a:lnTo>
                    <a:pt x="73223" y="161593"/>
                  </a:lnTo>
                  <a:lnTo>
                    <a:pt x="75808" y="169827"/>
                  </a:lnTo>
                  <a:lnTo>
                    <a:pt x="81140" y="175931"/>
                  </a:lnTo>
                  <a:lnTo>
                    <a:pt x="86509" y="178659"/>
                  </a:lnTo>
                  <a:lnTo>
                    <a:pt x="93523" y="180410"/>
                  </a:lnTo>
                  <a:lnTo>
                    <a:pt x="94099" y="179495"/>
                  </a:lnTo>
                  <a:lnTo>
                    <a:pt x="94739" y="175657"/>
                  </a:lnTo>
                  <a:lnTo>
                    <a:pt x="95967" y="174210"/>
                  </a:lnTo>
                  <a:lnTo>
                    <a:pt x="100155" y="172602"/>
                  </a:lnTo>
                  <a:lnTo>
                    <a:pt x="111467" y="170511"/>
                  </a:lnTo>
                  <a:lnTo>
                    <a:pt x="130205" y="155092"/>
                  </a:lnTo>
                  <a:lnTo>
                    <a:pt x="138650" y="145813"/>
                  </a:lnTo>
                  <a:lnTo>
                    <a:pt x="152989" y="116146"/>
                  </a:lnTo>
                  <a:lnTo>
                    <a:pt x="165217" y="96801"/>
                  </a:lnTo>
                  <a:lnTo>
                    <a:pt x="179489" y="55291"/>
                  </a:lnTo>
                  <a:lnTo>
                    <a:pt x="180535" y="44746"/>
                  </a:lnTo>
                  <a:lnTo>
                    <a:pt x="172736" y="17103"/>
                  </a:lnTo>
                  <a:lnTo>
                    <a:pt x="171249" y="14532"/>
                  </a:lnTo>
                  <a:lnTo>
                    <a:pt x="169199" y="12818"/>
                  </a:lnTo>
                  <a:lnTo>
                    <a:pt x="164100" y="9856"/>
                  </a:lnTo>
                  <a:lnTo>
                    <a:pt x="155279" y="3297"/>
                  </a:lnTo>
                  <a:lnTo>
                    <a:pt x="149093" y="1390"/>
                  </a:lnTo>
                  <a:lnTo>
                    <a:pt x="121962" y="0"/>
                  </a:lnTo>
                  <a:lnTo>
                    <a:pt x="94586" y="10245"/>
                  </a:lnTo>
                  <a:lnTo>
                    <a:pt x="50761" y="31666"/>
                  </a:lnTo>
                  <a:lnTo>
                    <a:pt x="0" y="7606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75" name="SMARTInkShape-932"/>
            <p:cNvSpPr/>
            <p:nvPr>
              <p:custDataLst>
                <p:tags r:id="rId33"/>
              </p:custDataLst>
            </p:nvPr>
          </p:nvSpPr>
          <p:spPr>
            <a:xfrm>
              <a:off x="5286375" y="5867400"/>
              <a:ext cx="47626" cy="19051"/>
            </a:xfrm>
            <a:custGeom>
              <a:avLst/>
              <a:gdLst/>
              <a:ahLst/>
              <a:cxnLst/>
              <a:rect l="0" t="0" r="0" b="0"/>
              <a:pathLst>
                <a:path w="47626" h="19051">
                  <a:moveTo>
                    <a:pt x="47625" y="0"/>
                  </a:moveTo>
                  <a:lnTo>
                    <a:pt x="47625" y="0"/>
                  </a:lnTo>
                  <a:lnTo>
                    <a:pt x="47625" y="9132"/>
                  </a:lnTo>
                  <a:lnTo>
                    <a:pt x="38216" y="9522"/>
                  </a:lnTo>
                  <a:lnTo>
                    <a:pt x="28692" y="18934"/>
                  </a:lnTo>
                  <a:lnTo>
                    <a:pt x="395" y="19050"/>
                  </a:lnTo>
                  <a:lnTo>
                    <a:pt x="0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76" name="SMARTInkShape-933"/>
            <p:cNvSpPr/>
            <p:nvPr>
              <p:custDataLst>
                <p:tags r:id="rId34"/>
              </p:custDataLst>
            </p:nvPr>
          </p:nvSpPr>
          <p:spPr>
            <a:xfrm>
              <a:off x="5543561" y="5705510"/>
              <a:ext cx="142865" cy="262544"/>
            </a:xfrm>
            <a:custGeom>
              <a:avLst/>
              <a:gdLst/>
              <a:ahLst/>
              <a:cxnLst/>
              <a:rect l="0" t="0" r="0" b="0"/>
              <a:pathLst>
                <a:path w="142865" h="262544">
                  <a:moveTo>
                    <a:pt x="85714" y="19015"/>
                  </a:moveTo>
                  <a:lnTo>
                    <a:pt x="85714" y="19015"/>
                  </a:lnTo>
                  <a:lnTo>
                    <a:pt x="85714" y="9606"/>
                  </a:lnTo>
                  <a:lnTo>
                    <a:pt x="76582" y="360"/>
                  </a:lnTo>
                  <a:lnTo>
                    <a:pt x="68022" y="0"/>
                  </a:lnTo>
                  <a:lnTo>
                    <a:pt x="58582" y="8169"/>
                  </a:lnTo>
                  <a:lnTo>
                    <a:pt x="52510" y="9099"/>
                  </a:lnTo>
                  <a:lnTo>
                    <a:pt x="44008" y="9374"/>
                  </a:lnTo>
                  <a:lnTo>
                    <a:pt x="42035" y="10471"/>
                  </a:lnTo>
                  <a:lnTo>
                    <a:pt x="40720" y="12261"/>
                  </a:lnTo>
                  <a:lnTo>
                    <a:pt x="38200" y="17071"/>
                  </a:lnTo>
                  <a:lnTo>
                    <a:pt x="31889" y="25730"/>
                  </a:lnTo>
                  <a:lnTo>
                    <a:pt x="28491" y="34999"/>
                  </a:lnTo>
                  <a:lnTo>
                    <a:pt x="12146" y="57121"/>
                  </a:lnTo>
                  <a:lnTo>
                    <a:pt x="427" y="97998"/>
                  </a:lnTo>
                  <a:lnTo>
                    <a:pt x="0" y="118753"/>
                  </a:lnTo>
                  <a:lnTo>
                    <a:pt x="1054" y="120432"/>
                  </a:lnTo>
                  <a:lnTo>
                    <a:pt x="2816" y="121552"/>
                  </a:lnTo>
                  <a:lnTo>
                    <a:pt x="8191" y="123348"/>
                  </a:lnTo>
                  <a:lnTo>
                    <a:pt x="23669" y="123779"/>
                  </a:lnTo>
                  <a:lnTo>
                    <a:pt x="29211" y="120963"/>
                  </a:lnTo>
                  <a:lnTo>
                    <a:pt x="60434" y="91909"/>
                  </a:lnTo>
                  <a:lnTo>
                    <a:pt x="63895" y="85632"/>
                  </a:lnTo>
                  <a:lnTo>
                    <a:pt x="66492" y="79314"/>
                  </a:lnTo>
                  <a:lnTo>
                    <a:pt x="72845" y="69808"/>
                  </a:lnTo>
                  <a:lnTo>
                    <a:pt x="76256" y="60288"/>
                  </a:lnTo>
                  <a:lnTo>
                    <a:pt x="82441" y="50765"/>
                  </a:lnTo>
                  <a:lnTo>
                    <a:pt x="84745" y="41240"/>
                  </a:lnTo>
                  <a:lnTo>
                    <a:pt x="85714" y="9504"/>
                  </a:lnTo>
                  <a:lnTo>
                    <a:pt x="77513" y="9491"/>
                  </a:lnTo>
                  <a:lnTo>
                    <a:pt x="77072" y="10549"/>
                  </a:lnTo>
                  <a:lnTo>
                    <a:pt x="76189" y="57169"/>
                  </a:lnTo>
                  <a:lnTo>
                    <a:pt x="76189" y="60326"/>
                  </a:lnTo>
                  <a:lnTo>
                    <a:pt x="79011" y="66657"/>
                  </a:lnTo>
                  <a:lnTo>
                    <a:pt x="82734" y="72997"/>
                  </a:lnTo>
                  <a:lnTo>
                    <a:pt x="85890" y="82517"/>
                  </a:lnTo>
                  <a:lnTo>
                    <a:pt x="119666" y="129957"/>
                  </a:lnTo>
                  <a:lnTo>
                    <a:pt x="121970" y="136408"/>
                  </a:lnTo>
                  <a:lnTo>
                    <a:pt x="123643" y="138552"/>
                  </a:lnTo>
                  <a:lnTo>
                    <a:pt x="129995" y="142628"/>
                  </a:lnTo>
                  <a:lnTo>
                    <a:pt x="140682" y="162063"/>
                  </a:lnTo>
                  <a:lnTo>
                    <a:pt x="142839" y="190271"/>
                  </a:lnTo>
                  <a:lnTo>
                    <a:pt x="142864" y="207750"/>
                  </a:lnTo>
                  <a:lnTo>
                    <a:pt x="119267" y="233099"/>
                  </a:lnTo>
                  <a:lnTo>
                    <a:pt x="113679" y="235872"/>
                  </a:lnTo>
                  <a:lnTo>
                    <a:pt x="110707" y="236611"/>
                  </a:lnTo>
                  <a:lnTo>
                    <a:pt x="97276" y="244344"/>
                  </a:lnTo>
                  <a:lnTo>
                    <a:pt x="83378" y="247704"/>
                  </a:lnTo>
                  <a:lnTo>
                    <a:pt x="80981" y="249791"/>
                  </a:lnTo>
                  <a:lnTo>
                    <a:pt x="79384" y="252241"/>
                  </a:lnTo>
                  <a:lnTo>
                    <a:pt x="77260" y="253874"/>
                  </a:lnTo>
                  <a:lnTo>
                    <a:pt x="72079" y="255689"/>
                  </a:lnTo>
                  <a:lnTo>
                    <a:pt x="54193" y="259771"/>
                  </a:lnTo>
                  <a:lnTo>
                    <a:pt x="48825" y="262070"/>
                  </a:lnTo>
                  <a:lnTo>
                    <a:pt x="44188" y="262543"/>
                  </a:lnTo>
                  <a:lnTo>
                    <a:pt x="19039" y="25714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4678" name="SMARTInkShape-934"/>
          <p:cNvSpPr/>
          <p:nvPr>
            <p:custDataLst>
              <p:tags r:id="rId6"/>
            </p:custDataLst>
          </p:nvPr>
        </p:nvSpPr>
        <p:spPr>
          <a:xfrm>
            <a:off x="2371725" y="5867411"/>
            <a:ext cx="123430" cy="152390"/>
          </a:xfrm>
          <a:custGeom>
            <a:avLst/>
            <a:gdLst/>
            <a:ahLst/>
            <a:cxnLst/>
            <a:rect l="0" t="0" r="0" b="0"/>
            <a:pathLst>
              <a:path w="123430" h="152390">
                <a:moveTo>
                  <a:pt x="19050" y="47614"/>
                </a:moveTo>
                <a:lnTo>
                  <a:pt x="19050" y="47614"/>
                </a:lnTo>
                <a:lnTo>
                  <a:pt x="9641" y="47614"/>
                </a:lnTo>
                <a:lnTo>
                  <a:pt x="396" y="56746"/>
                </a:lnTo>
                <a:lnTo>
                  <a:pt x="0" y="99865"/>
                </a:lnTo>
                <a:lnTo>
                  <a:pt x="1058" y="101498"/>
                </a:lnTo>
                <a:lnTo>
                  <a:pt x="2822" y="102587"/>
                </a:lnTo>
                <a:lnTo>
                  <a:pt x="8201" y="104334"/>
                </a:lnTo>
                <a:lnTo>
                  <a:pt x="8936" y="107395"/>
                </a:lnTo>
                <a:lnTo>
                  <a:pt x="9133" y="109694"/>
                </a:lnTo>
                <a:lnTo>
                  <a:pt x="10321" y="111225"/>
                </a:lnTo>
                <a:lnTo>
                  <a:pt x="14465" y="112927"/>
                </a:lnTo>
                <a:lnTo>
                  <a:pt x="15994" y="114439"/>
                </a:lnTo>
                <a:lnTo>
                  <a:pt x="17692" y="118942"/>
                </a:lnTo>
                <a:lnTo>
                  <a:pt x="19203" y="120566"/>
                </a:lnTo>
                <a:lnTo>
                  <a:pt x="28671" y="124587"/>
                </a:lnTo>
                <a:lnTo>
                  <a:pt x="36649" y="131977"/>
                </a:lnTo>
                <a:lnTo>
                  <a:pt x="46174" y="133219"/>
                </a:lnTo>
                <a:lnTo>
                  <a:pt x="90352" y="133339"/>
                </a:lnTo>
                <a:lnTo>
                  <a:pt x="91985" y="132281"/>
                </a:lnTo>
                <a:lnTo>
                  <a:pt x="93073" y="130517"/>
                </a:lnTo>
                <a:lnTo>
                  <a:pt x="93799" y="128283"/>
                </a:lnTo>
                <a:lnTo>
                  <a:pt x="95341" y="126794"/>
                </a:lnTo>
                <a:lnTo>
                  <a:pt x="99877" y="125138"/>
                </a:lnTo>
                <a:lnTo>
                  <a:pt x="101510" y="123638"/>
                </a:lnTo>
                <a:lnTo>
                  <a:pt x="105547" y="114191"/>
                </a:lnTo>
                <a:lnTo>
                  <a:pt x="112938" y="106215"/>
                </a:lnTo>
                <a:lnTo>
                  <a:pt x="113896" y="100136"/>
                </a:lnTo>
                <a:lnTo>
                  <a:pt x="114180" y="91634"/>
                </a:lnTo>
                <a:lnTo>
                  <a:pt x="115278" y="89661"/>
                </a:lnTo>
                <a:lnTo>
                  <a:pt x="117069" y="88345"/>
                </a:lnTo>
                <a:lnTo>
                  <a:pt x="119321" y="87468"/>
                </a:lnTo>
                <a:lnTo>
                  <a:pt x="120822" y="85825"/>
                </a:lnTo>
                <a:lnTo>
                  <a:pt x="122490" y="81178"/>
                </a:lnTo>
                <a:lnTo>
                  <a:pt x="123429" y="72610"/>
                </a:lnTo>
                <a:lnTo>
                  <a:pt x="120827" y="66485"/>
                </a:lnTo>
                <a:lnTo>
                  <a:pt x="117201" y="60235"/>
                </a:lnTo>
                <a:lnTo>
                  <a:pt x="114554" y="47804"/>
                </a:lnTo>
                <a:lnTo>
                  <a:pt x="114333" y="34521"/>
                </a:lnTo>
                <a:lnTo>
                  <a:pt x="111492" y="28389"/>
                </a:lnTo>
                <a:lnTo>
                  <a:pt x="106102" y="20886"/>
                </a:lnTo>
                <a:lnTo>
                  <a:pt x="105168" y="14530"/>
                </a:lnTo>
                <a:lnTo>
                  <a:pt x="103979" y="12858"/>
                </a:lnTo>
                <a:lnTo>
                  <a:pt x="102128" y="11743"/>
                </a:lnTo>
                <a:lnTo>
                  <a:pt x="96608" y="9954"/>
                </a:lnTo>
                <a:lnTo>
                  <a:pt x="87914" y="3055"/>
                </a:lnTo>
                <a:lnTo>
                  <a:pt x="77951" y="393"/>
                </a:lnTo>
                <a:lnTo>
                  <a:pt x="58912" y="0"/>
                </a:lnTo>
                <a:lnTo>
                  <a:pt x="33566" y="23587"/>
                </a:lnTo>
                <a:lnTo>
                  <a:pt x="23015" y="41731"/>
                </a:lnTo>
                <a:lnTo>
                  <a:pt x="19166" y="53161"/>
                </a:lnTo>
                <a:lnTo>
                  <a:pt x="12852" y="64309"/>
                </a:lnTo>
                <a:lnTo>
                  <a:pt x="8553" y="108926"/>
                </a:lnTo>
                <a:lnTo>
                  <a:pt x="0" y="152389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679" name="SMARTInkShape-935"/>
          <p:cNvSpPr/>
          <p:nvPr>
            <p:custDataLst>
              <p:tags r:id="rId7"/>
            </p:custDataLst>
          </p:nvPr>
        </p:nvSpPr>
        <p:spPr>
          <a:xfrm>
            <a:off x="6915150" y="4676894"/>
            <a:ext cx="152398" cy="199907"/>
          </a:xfrm>
          <a:custGeom>
            <a:avLst/>
            <a:gdLst/>
            <a:ahLst/>
            <a:cxnLst/>
            <a:rect l="0" t="0" r="0" b="0"/>
            <a:pathLst>
              <a:path w="152398" h="199907">
                <a:moveTo>
                  <a:pt x="28575" y="47506"/>
                </a:moveTo>
                <a:lnTo>
                  <a:pt x="28575" y="47506"/>
                </a:lnTo>
                <a:lnTo>
                  <a:pt x="36775" y="47506"/>
                </a:lnTo>
                <a:lnTo>
                  <a:pt x="37217" y="46448"/>
                </a:lnTo>
                <a:lnTo>
                  <a:pt x="38100" y="28456"/>
                </a:lnTo>
                <a:lnTo>
                  <a:pt x="38100" y="73198"/>
                </a:lnTo>
                <a:lnTo>
                  <a:pt x="38100" y="83763"/>
                </a:lnTo>
                <a:lnTo>
                  <a:pt x="44645" y="92846"/>
                </a:lnTo>
                <a:lnTo>
                  <a:pt x="47232" y="102892"/>
                </a:lnTo>
                <a:lnTo>
                  <a:pt x="47591" y="112702"/>
                </a:lnTo>
                <a:lnTo>
                  <a:pt x="54164" y="121493"/>
                </a:lnTo>
                <a:lnTo>
                  <a:pt x="56757" y="131476"/>
                </a:lnTo>
                <a:lnTo>
                  <a:pt x="57946" y="132061"/>
                </a:lnTo>
                <a:lnTo>
                  <a:pt x="65316" y="133077"/>
                </a:lnTo>
                <a:lnTo>
                  <a:pt x="66071" y="135985"/>
                </a:lnTo>
                <a:lnTo>
                  <a:pt x="66556" y="141418"/>
                </a:lnTo>
                <a:lnTo>
                  <a:pt x="69445" y="142161"/>
                </a:lnTo>
                <a:lnTo>
                  <a:pt x="80861" y="142721"/>
                </a:lnTo>
                <a:lnTo>
                  <a:pt x="82483" y="141675"/>
                </a:lnTo>
                <a:lnTo>
                  <a:pt x="83563" y="139919"/>
                </a:lnTo>
                <a:lnTo>
                  <a:pt x="84284" y="137689"/>
                </a:lnTo>
                <a:lnTo>
                  <a:pt x="85823" y="136203"/>
                </a:lnTo>
                <a:lnTo>
                  <a:pt x="95342" y="132434"/>
                </a:lnTo>
                <a:lnTo>
                  <a:pt x="102568" y="126763"/>
                </a:lnTo>
                <a:lnTo>
                  <a:pt x="108380" y="125064"/>
                </a:lnTo>
                <a:lnTo>
                  <a:pt x="110353" y="123554"/>
                </a:lnTo>
                <a:lnTo>
                  <a:pt x="112546" y="119052"/>
                </a:lnTo>
                <a:lnTo>
                  <a:pt x="114189" y="117428"/>
                </a:lnTo>
                <a:lnTo>
                  <a:pt x="131588" y="106107"/>
                </a:lnTo>
                <a:lnTo>
                  <a:pt x="132567" y="102479"/>
                </a:lnTo>
                <a:lnTo>
                  <a:pt x="132828" y="100030"/>
                </a:lnTo>
                <a:lnTo>
                  <a:pt x="135940" y="94486"/>
                </a:lnTo>
                <a:lnTo>
                  <a:pt x="139792" y="88495"/>
                </a:lnTo>
                <a:lnTo>
                  <a:pt x="143020" y="79171"/>
                </a:lnTo>
                <a:lnTo>
                  <a:pt x="149151" y="69706"/>
                </a:lnTo>
                <a:lnTo>
                  <a:pt x="151972" y="58910"/>
                </a:lnTo>
                <a:lnTo>
                  <a:pt x="152397" y="33448"/>
                </a:lnTo>
                <a:lnTo>
                  <a:pt x="151340" y="31783"/>
                </a:lnTo>
                <a:lnTo>
                  <a:pt x="149576" y="30674"/>
                </a:lnTo>
                <a:lnTo>
                  <a:pt x="147343" y="29935"/>
                </a:lnTo>
                <a:lnTo>
                  <a:pt x="145853" y="28383"/>
                </a:lnTo>
                <a:lnTo>
                  <a:pt x="142077" y="18841"/>
                </a:lnTo>
                <a:lnTo>
                  <a:pt x="134709" y="10857"/>
                </a:lnTo>
                <a:lnTo>
                  <a:pt x="128696" y="9836"/>
                </a:lnTo>
                <a:lnTo>
                  <a:pt x="127072" y="8634"/>
                </a:lnTo>
                <a:lnTo>
                  <a:pt x="125268" y="4476"/>
                </a:lnTo>
                <a:lnTo>
                  <a:pt x="123730" y="2945"/>
                </a:lnTo>
                <a:lnTo>
                  <a:pt x="119197" y="1243"/>
                </a:lnTo>
                <a:lnTo>
                  <a:pt x="101472" y="0"/>
                </a:lnTo>
                <a:lnTo>
                  <a:pt x="95193" y="2756"/>
                </a:lnTo>
                <a:lnTo>
                  <a:pt x="87595" y="8093"/>
                </a:lnTo>
                <a:lnTo>
                  <a:pt x="78491" y="9147"/>
                </a:lnTo>
                <a:lnTo>
                  <a:pt x="72632" y="9291"/>
                </a:lnTo>
                <a:lnTo>
                  <a:pt x="66501" y="12177"/>
                </a:lnTo>
                <a:lnTo>
                  <a:pt x="60248" y="15929"/>
                </a:lnTo>
                <a:lnTo>
                  <a:pt x="53940" y="17597"/>
                </a:lnTo>
                <a:lnTo>
                  <a:pt x="51835" y="19100"/>
                </a:lnTo>
                <a:lnTo>
                  <a:pt x="50432" y="21160"/>
                </a:lnTo>
                <a:lnTo>
                  <a:pt x="47815" y="26272"/>
                </a:lnTo>
                <a:lnTo>
                  <a:pt x="22999" y="54125"/>
                </a:lnTo>
                <a:lnTo>
                  <a:pt x="17008" y="66609"/>
                </a:lnTo>
                <a:lnTo>
                  <a:pt x="12850" y="72930"/>
                </a:lnTo>
                <a:lnTo>
                  <a:pt x="10510" y="83496"/>
                </a:lnTo>
                <a:lnTo>
                  <a:pt x="8553" y="111182"/>
                </a:lnTo>
                <a:lnTo>
                  <a:pt x="1336" y="134966"/>
                </a:lnTo>
                <a:lnTo>
                  <a:pt x="34" y="182278"/>
                </a:lnTo>
                <a:lnTo>
                  <a:pt x="0" y="199906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680" name="SMARTInkShape-936"/>
          <p:cNvSpPr/>
          <p:nvPr>
            <p:custDataLst>
              <p:tags r:id="rId8"/>
            </p:custDataLst>
          </p:nvPr>
        </p:nvSpPr>
        <p:spPr>
          <a:xfrm>
            <a:off x="4343411" y="5457953"/>
            <a:ext cx="141492" cy="198560"/>
          </a:xfrm>
          <a:custGeom>
            <a:avLst/>
            <a:gdLst/>
            <a:ahLst/>
            <a:cxnLst/>
            <a:rect l="0" t="0" r="0" b="0"/>
            <a:pathLst>
              <a:path w="141492" h="198560">
                <a:moveTo>
                  <a:pt x="76189" y="57022"/>
                </a:moveTo>
                <a:lnTo>
                  <a:pt x="76189" y="57022"/>
                </a:lnTo>
                <a:lnTo>
                  <a:pt x="76189" y="29898"/>
                </a:lnTo>
                <a:lnTo>
                  <a:pt x="75131" y="29414"/>
                </a:lnTo>
                <a:lnTo>
                  <a:pt x="67988" y="28574"/>
                </a:lnTo>
                <a:lnTo>
                  <a:pt x="67252" y="25681"/>
                </a:lnTo>
                <a:lnTo>
                  <a:pt x="66780" y="20257"/>
                </a:lnTo>
                <a:lnTo>
                  <a:pt x="63893" y="19515"/>
                </a:lnTo>
                <a:lnTo>
                  <a:pt x="61641" y="19317"/>
                </a:lnTo>
                <a:lnTo>
                  <a:pt x="60140" y="20244"/>
                </a:lnTo>
                <a:lnTo>
                  <a:pt x="59140" y="21919"/>
                </a:lnTo>
                <a:lnTo>
                  <a:pt x="57534" y="27158"/>
                </a:lnTo>
                <a:lnTo>
                  <a:pt x="54493" y="27874"/>
                </a:lnTo>
                <a:lnTo>
                  <a:pt x="52200" y="28065"/>
                </a:lnTo>
                <a:lnTo>
                  <a:pt x="50671" y="29251"/>
                </a:lnTo>
                <a:lnTo>
                  <a:pt x="48972" y="33390"/>
                </a:lnTo>
                <a:lnTo>
                  <a:pt x="47462" y="34918"/>
                </a:lnTo>
                <a:lnTo>
                  <a:pt x="42960" y="36614"/>
                </a:lnTo>
                <a:lnTo>
                  <a:pt x="41336" y="38125"/>
                </a:lnTo>
                <a:lnTo>
                  <a:pt x="29531" y="56912"/>
                </a:lnTo>
                <a:lnTo>
                  <a:pt x="28994" y="61560"/>
                </a:lnTo>
                <a:lnTo>
                  <a:pt x="25933" y="67153"/>
                </a:lnTo>
                <a:lnTo>
                  <a:pt x="22103" y="73166"/>
                </a:lnTo>
                <a:lnTo>
                  <a:pt x="10477" y="110121"/>
                </a:lnTo>
                <a:lnTo>
                  <a:pt x="9517" y="155444"/>
                </a:lnTo>
                <a:lnTo>
                  <a:pt x="12337" y="161796"/>
                </a:lnTo>
                <a:lnTo>
                  <a:pt x="17715" y="169441"/>
                </a:lnTo>
                <a:lnTo>
                  <a:pt x="18647" y="175821"/>
                </a:lnTo>
                <a:lnTo>
                  <a:pt x="19836" y="177497"/>
                </a:lnTo>
                <a:lnTo>
                  <a:pt x="21688" y="178613"/>
                </a:lnTo>
                <a:lnTo>
                  <a:pt x="29348" y="180185"/>
                </a:lnTo>
                <a:lnTo>
                  <a:pt x="51195" y="180836"/>
                </a:lnTo>
                <a:lnTo>
                  <a:pt x="57319" y="178020"/>
                </a:lnTo>
                <a:lnTo>
                  <a:pt x="73038" y="165658"/>
                </a:lnTo>
                <a:lnTo>
                  <a:pt x="79375" y="163513"/>
                </a:lnTo>
                <a:lnTo>
                  <a:pt x="81488" y="161882"/>
                </a:lnTo>
                <a:lnTo>
                  <a:pt x="114341" y="114331"/>
                </a:lnTo>
                <a:lnTo>
                  <a:pt x="119604" y="107893"/>
                </a:lnTo>
                <a:lnTo>
                  <a:pt x="125805" y="95136"/>
                </a:lnTo>
                <a:lnTo>
                  <a:pt x="129990" y="88778"/>
                </a:lnTo>
                <a:lnTo>
                  <a:pt x="132347" y="79249"/>
                </a:lnTo>
                <a:lnTo>
                  <a:pt x="133336" y="33865"/>
                </a:lnTo>
                <a:lnTo>
                  <a:pt x="133339" y="24996"/>
                </a:lnTo>
                <a:lnTo>
                  <a:pt x="132280" y="22972"/>
                </a:lnTo>
                <a:lnTo>
                  <a:pt x="130517" y="21621"/>
                </a:lnTo>
                <a:lnTo>
                  <a:pt x="128283" y="20722"/>
                </a:lnTo>
                <a:lnTo>
                  <a:pt x="126794" y="19063"/>
                </a:lnTo>
                <a:lnTo>
                  <a:pt x="125138" y="14399"/>
                </a:lnTo>
                <a:lnTo>
                  <a:pt x="123638" y="12732"/>
                </a:lnTo>
                <a:lnTo>
                  <a:pt x="104873" y="841"/>
                </a:lnTo>
                <a:lnTo>
                  <a:pt x="91660" y="0"/>
                </a:lnTo>
                <a:lnTo>
                  <a:pt x="85535" y="2751"/>
                </a:lnTo>
                <a:lnTo>
                  <a:pt x="79285" y="6444"/>
                </a:lnTo>
                <a:lnTo>
                  <a:pt x="69815" y="9580"/>
                </a:lnTo>
                <a:lnTo>
                  <a:pt x="47613" y="25822"/>
                </a:lnTo>
                <a:lnTo>
                  <a:pt x="44438" y="26697"/>
                </a:lnTo>
                <a:lnTo>
                  <a:pt x="42322" y="28339"/>
                </a:lnTo>
                <a:lnTo>
                  <a:pt x="21687" y="57076"/>
                </a:lnTo>
                <a:lnTo>
                  <a:pt x="8748" y="101211"/>
                </a:lnTo>
                <a:lnTo>
                  <a:pt x="3054" y="111978"/>
                </a:lnTo>
                <a:lnTo>
                  <a:pt x="13" y="158543"/>
                </a:lnTo>
                <a:lnTo>
                  <a:pt x="0" y="164937"/>
                </a:lnTo>
                <a:lnTo>
                  <a:pt x="2816" y="171306"/>
                </a:lnTo>
                <a:lnTo>
                  <a:pt x="6537" y="177665"/>
                </a:lnTo>
                <a:lnTo>
                  <a:pt x="9480" y="190207"/>
                </a:lnTo>
                <a:lnTo>
                  <a:pt x="14560" y="195379"/>
                </a:lnTo>
                <a:lnTo>
                  <a:pt x="19870" y="197889"/>
                </a:lnTo>
                <a:lnTo>
                  <a:pt x="22768" y="198559"/>
                </a:lnTo>
                <a:lnTo>
                  <a:pt x="24700" y="197947"/>
                </a:lnTo>
                <a:lnTo>
                  <a:pt x="25988" y="196480"/>
                </a:lnTo>
                <a:lnTo>
                  <a:pt x="26847" y="194444"/>
                </a:lnTo>
                <a:lnTo>
                  <a:pt x="28477" y="193087"/>
                </a:lnTo>
                <a:lnTo>
                  <a:pt x="38699" y="188086"/>
                </a:lnTo>
                <a:lnTo>
                  <a:pt x="81736" y="154303"/>
                </a:lnTo>
                <a:lnTo>
                  <a:pt x="114275" y="111523"/>
                </a:lnTo>
                <a:lnTo>
                  <a:pt x="130516" y="86201"/>
                </a:lnTo>
                <a:lnTo>
                  <a:pt x="134025" y="69801"/>
                </a:lnTo>
                <a:lnTo>
                  <a:pt x="140804" y="57039"/>
                </a:lnTo>
                <a:lnTo>
                  <a:pt x="141491" y="53858"/>
                </a:lnTo>
                <a:lnTo>
                  <a:pt x="140890" y="50679"/>
                </a:lnTo>
                <a:lnTo>
                  <a:pt x="135145" y="37973"/>
                </a:lnTo>
                <a:lnTo>
                  <a:pt x="133696" y="30328"/>
                </a:lnTo>
                <a:lnTo>
                  <a:pt x="132519" y="29701"/>
                </a:lnTo>
                <a:lnTo>
                  <a:pt x="92410" y="28461"/>
                </a:lnTo>
                <a:lnTo>
                  <a:pt x="47614" y="37972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681" name="SMARTInkShape-937"/>
          <p:cNvSpPr/>
          <p:nvPr>
            <p:custDataLst>
              <p:tags r:id="rId9"/>
            </p:custDataLst>
          </p:nvPr>
        </p:nvSpPr>
        <p:spPr>
          <a:xfrm>
            <a:off x="5762636" y="5720293"/>
            <a:ext cx="294834" cy="241917"/>
          </a:xfrm>
          <a:custGeom>
            <a:avLst/>
            <a:gdLst/>
            <a:ahLst/>
            <a:cxnLst/>
            <a:rect l="0" t="0" r="0" b="0"/>
            <a:pathLst>
              <a:path w="294834" h="241917">
                <a:moveTo>
                  <a:pt x="38089" y="80432"/>
                </a:moveTo>
                <a:lnTo>
                  <a:pt x="38089" y="80432"/>
                </a:lnTo>
                <a:lnTo>
                  <a:pt x="38089" y="65967"/>
                </a:lnTo>
                <a:lnTo>
                  <a:pt x="38089" y="78186"/>
                </a:lnTo>
                <a:lnTo>
                  <a:pt x="37031" y="78934"/>
                </a:lnTo>
                <a:lnTo>
                  <a:pt x="28957" y="80374"/>
                </a:lnTo>
                <a:lnTo>
                  <a:pt x="28680" y="85472"/>
                </a:lnTo>
                <a:lnTo>
                  <a:pt x="25793" y="90786"/>
                </a:lnTo>
                <a:lnTo>
                  <a:pt x="22040" y="96675"/>
                </a:lnTo>
                <a:lnTo>
                  <a:pt x="19632" y="109080"/>
                </a:lnTo>
                <a:lnTo>
                  <a:pt x="19156" y="121721"/>
                </a:lnTo>
                <a:lnTo>
                  <a:pt x="16269" y="128063"/>
                </a:lnTo>
                <a:lnTo>
                  <a:pt x="14017" y="131236"/>
                </a:lnTo>
                <a:lnTo>
                  <a:pt x="10848" y="145814"/>
                </a:lnTo>
                <a:lnTo>
                  <a:pt x="9548" y="187874"/>
                </a:lnTo>
                <a:lnTo>
                  <a:pt x="12351" y="194507"/>
                </a:lnTo>
                <a:lnTo>
                  <a:pt x="16067" y="200982"/>
                </a:lnTo>
                <a:lnTo>
                  <a:pt x="18453" y="213762"/>
                </a:lnTo>
                <a:lnTo>
                  <a:pt x="18923" y="226478"/>
                </a:lnTo>
                <a:lnTo>
                  <a:pt x="20020" y="228595"/>
                </a:lnTo>
                <a:lnTo>
                  <a:pt x="21810" y="230008"/>
                </a:lnTo>
                <a:lnTo>
                  <a:pt x="24062" y="230950"/>
                </a:lnTo>
                <a:lnTo>
                  <a:pt x="25563" y="232636"/>
                </a:lnTo>
                <a:lnTo>
                  <a:pt x="27230" y="237331"/>
                </a:lnTo>
                <a:lnTo>
                  <a:pt x="28733" y="239006"/>
                </a:lnTo>
                <a:lnTo>
                  <a:pt x="36648" y="241916"/>
                </a:lnTo>
                <a:lnTo>
                  <a:pt x="46163" y="234118"/>
                </a:lnTo>
                <a:lnTo>
                  <a:pt x="72040" y="207344"/>
                </a:lnTo>
                <a:lnTo>
                  <a:pt x="86307" y="177663"/>
                </a:lnTo>
                <a:lnTo>
                  <a:pt x="89285" y="173827"/>
                </a:lnTo>
                <a:lnTo>
                  <a:pt x="92593" y="163921"/>
                </a:lnTo>
                <a:lnTo>
                  <a:pt x="97277" y="146445"/>
                </a:lnTo>
                <a:lnTo>
                  <a:pt x="105368" y="130683"/>
                </a:lnTo>
                <a:lnTo>
                  <a:pt x="108341" y="126633"/>
                </a:lnTo>
                <a:lnTo>
                  <a:pt x="111646" y="116488"/>
                </a:lnTo>
                <a:lnTo>
                  <a:pt x="114220" y="71690"/>
                </a:lnTo>
                <a:lnTo>
                  <a:pt x="114275" y="53305"/>
                </a:lnTo>
                <a:lnTo>
                  <a:pt x="113221" y="49648"/>
                </a:lnTo>
                <a:lnTo>
                  <a:pt x="111461" y="47209"/>
                </a:lnTo>
                <a:lnTo>
                  <a:pt x="109229" y="45583"/>
                </a:lnTo>
                <a:lnTo>
                  <a:pt x="107741" y="43441"/>
                </a:lnTo>
                <a:lnTo>
                  <a:pt x="106087" y="38239"/>
                </a:lnTo>
                <a:lnTo>
                  <a:pt x="104588" y="36428"/>
                </a:lnTo>
                <a:lnTo>
                  <a:pt x="100099" y="34417"/>
                </a:lnTo>
                <a:lnTo>
                  <a:pt x="98479" y="32821"/>
                </a:lnTo>
                <a:lnTo>
                  <a:pt x="96679" y="28227"/>
                </a:lnTo>
                <a:lnTo>
                  <a:pt x="94082" y="26579"/>
                </a:lnTo>
                <a:lnTo>
                  <a:pt x="73907" y="23716"/>
                </a:lnTo>
                <a:lnTo>
                  <a:pt x="67061" y="26297"/>
                </a:lnTo>
                <a:lnTo>
                  <a:pt x="43122" y="46884"/>
                </a:lnTo>
                <a:lnTo>
                  <a:pt x="12321" y="89798"/>
                </a:lnTo>
                <a:lnTo>
                  <a:pt x="9704" y="96236"/>
                </a:lnTo>
                <a:lnTo>
                  <a:pt x="3338" y="106869"/>
                </a:lnTo>
                <a:lnTo>
                  <a:pt x="15" y="153379"/>
                </a:lnTo>
                <a:lnTo>
                  <a:pt x="0" y="159773"/>
                </a:lnTo>
                <a:lnTo>
                  <a:pt x="2816" y="166141"/>
                </a:lnTo>
                <a:lnTo>
                  <a:pt x="5049" y="169322"/>
                </a:lnTo>
                <a:lnTo>
                  <a:pt x="10352" y="172855"/>
                </a:lnTo>
                <a:lnTo>
                  <a:pt x="13247" y="173797"/>
                </a:lnTo>
                <a:lnTo>
                  <a:pt x="15178" y="175484"/>
                </a:lnTo>
                <a:lnTo>
                  <a:pt x="17323" y="180180"/>
                </a:lnTo>
                <a:lnTo>
                  <a:pt x="20011" y="181855"/>
                </a:lnTo>
                <a:lnTo>
                  <a:pt x="45460" y="185076"/>
                </a:lnTo>
                <a:lnTo>
                  <a:pt x="52032" y="185169"/>
                </a:lnTo>
                <a:lnTo>
                  <a:pt x="81729" y="175504"/>
                </a:lnTo>
                <a:lnTo>
                  <a:pt x="95079" y="168317"/>
                </a:lnTo>
                <a:lnTo>
                  <a:pt x="98308" y="167597"/>
                </a:lnTo>
                <a:lnTo>
                  <a:pt x="144320" y="134672"/>
                </a:lnTo>
                <a:lnTo>
                  <a:pt x="177759" y="101603"/>
                </a:lnTo>
                <a:lnTo>
                  <a:pt x="186247" y="86588"/>
                </a:lnTo>
                <a:lnTo>
                  <a:pt x="188604" y="78581"/>
                </a:lnTo>
                <a:lnTo>
                  <a:pt x="190291" y="76023"/>
                </a:lnTo>
                <a:lnTo>
                  <a:pt x="192473" y="74318"/>
                </a:lnTo>
                <a:lnTo>
                  <a:pt x="194987" y="73181"/>
                </a:lnTo>
                <a:lnTo>
                  <a:pt x="196662" y="71364"/>
                </a:lnTo>
                <a:lnTo>
                  <a:pt x="198525" y="66524"/>
                </a:lnTo>
                <a:lnTo>
                  <a:pt x="200003" y="52013"/>
                </a:lnTo>
                <a:lnTo>
                  <a:pt x="200014" y="65129"/>
                </a:lnTo>
                <a:lnTo>
                  <a:pt x="198955" y="67055"/>
                </a:lnTo>
                <a:lnTo>
                  <a:pt x="197192" y="68338"/>
                </a:lnTo>
                <a:lnTo>
                  <a:pt x="194958" y="69194"/>
                </a:lnTo>
                <a:lnTo>
                  <a:pt x="193469" y="70823"/>
                </a:lnTo>
                <a:lnTo>
                  <a:pt x="191813" y="75456"/>
                </a:lnTo>
                <a:lnTo>
                  <a:pt x="187718" y="111295"/>
                </a:lnTo>
                <a:lnTo>
                  <a:pt x="182298" y="129803"/>
                </a:lnTo>
                <a:lnTo>
                  <a:pt x="180998" y="159770"/>
                </a:lnTo>
                <a:lnTo>
                  <a:pt x="183801" y="166140"/>
                </a:lnTo>
                <a:lnTo>
                  <a:pt x="187517" y="172500"/>
                </a:lnTo>
                <a:lnTo>
                  <a:pt x="190098" y="183325"/>
                </a:lnTo>
                <a:lnTo>
                  <a:pt x="191287" y="183952"/>
                </a:lnTo>
                <a:lnTo>
                  <a:pt x="208096" y="185192"/>
                </a:lnTo>
                <a:lnTo>
                  <a:pt x="216858" y="178658"/>
                </a:lnTo>
                <a:lnTo>
                  <a:pt x="225701" y="175506"/>
                </a:lnTo>
                <a:lnTo>
                  <a:pt x="231892" y="171017"/>
                </a:lnTo>
                <a:lnTo>
                  <a:pt x="235348" y="165495"/>
                </a:lnTo>
                <a:lnTo>
                  <a:pt x="237943" y="159514"/>
                </a:lnTo>
                <a:lnTo>
                  <a:pt x="272004" y="115159"/>
                </a:lnTo>
                <a:lnTo>
                  <a:pt x="287899" y="68725"/>
                </a:lnTo>
                <a:lnTo>
                  <a:pt x="293082" y="54032"/>
                </a:lnTo>
                <a:lnTo>
                  <a:pt x="294833" y="39587"/>
                </a:lnTo>
                <a:lnTo>
                  <a:pt x="292250" y="32998"/>
                </a:lnTo>
                <a:lnTo>
                  <a:pt x="288633" y="26542"/>
                </a:lnTo>
                <a:lnTo>
                  <a:pt x="285538" y="16957"/>
                </a:lnTo>
                <a:lnTo>
                  <a:pt x="281063" y="10593"/>
                </a:lnTo>
                <a:lnTo>
                  <a:pt x="267537" y="1060"/>
                </a:lnTo>
                <a:lnTo>
                  <a:pt x="263022" y="0"/>
                </a:lnTo>
                <a:lnTo>
                  <a:pt x="258952" y="353"/>
                </a:lnTo>
                <a:lnTo>
                  <a:pt x="212559" y="14946"/>
                </a:lnTo>
                <a:lnTo>
                  <a:pt x="168807" y="54562"/>
                </a:lnTo>
                <a:lnTo>
                  <a:pt x="150576" y="77791"/>
                </a:lnTo>
                <a:lnTo>
                  <a:pt x="123814" y="128057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4694" name="SMARTInkShape-Group169"/>
          <p:cNvGrpSpPr/>
          <p:nvPr/>
        </p:nvGrpSpPr>
        <p:grpSpPr>
          <a:xfrm>
            <a:off x="4572000" y="5591175"/>
            <a:ext cx="1733551" cy="951954"/>
            <a:chOff x="4572000" y="5591175"/>
            <a:chExt cx="1733551" cy="951954"/>
          </a:xfrm>
        </p:grpSpPr>
        <p:sp>
          <p:nvSpPr>
            <p:cNvPr id="24682" name="SMARTInkShape-938"/>
            <p:cNvSpPr/>
            <p:nvPr>
              <p:custDataLst>
                <p:tags r:id="rId16"/>
              </p:custDataLst>
            </p:nvPr>
          </p:nvSpPr>
          <p:spPr>
            <a:xfrm>
              <a:off x="4572000" y="6201216"/>
              <a:ext cx="142876" cy="341913"/>
            </a:xfrm>
            <a:custGeom>
              <a:avLst/>
              <a:gdLst/>
              <a:ahLst/>
              <a:cxnLst/>
              <a:rect l="0" t="0" r="0" b="0"/>
              <a:pathLst>
                <a:path w="142876" h="341913">
                  <a:moveTo>
                    <a:pt x="0" y="132909"/>
                  </a:moveTo>
                  <a:lnTo>
                    <a:pt x="0" y="132909"/>
                  </a:lnTo>
                  <a:lnTo>
                    <a:pt x="0" y="127853"/>
                  </a:lnTo>
                  <a:lnTo>
                    <a:pt x="2822" y="122548"/>
                  </a:lnTo>
                  <a:lnTo>
                    <a:pt x="6545" y="116662"/>
                  </a:lnTo>
                  <a:lnTo>
                    <a:pt x="8642" y="106340"/>
                  </a:lnTo>
                  <a:lnTo>
                    <a:pt x="10321" y="91405"/>
                  </a:lnTo>
                  <a:lnTo>
                    <a:pt x="15994" y="78748"/>
                  </a:lnTo>
                  <a:lnTo>
                    <a:pt x="19202" y="63121"/>
                  </a:lnTo>
                  <a:lnTo>
                    <a:pt x="26386" y="51318"/>
                  </a:lnTo>
                  <a:lnTo>
                    <a:pt x="34159" y="41118"/>
                  </a:lnTo>
                  <a:lnTo>
                    <a:pt x="40144" y="28190"/>
                  </a:lnTo>
                  <a:lnTo>
                    <a:pt x="44300" y="21809"/>
                  </a:lnTo>
                  <a:lnTo>
                    <a:pt x="47187" y="10969"/>
                  </a:lnTo>
                  <a:lnTo>
                    <a:pt x="47614" y="0"/>
                  </a:lnTo>
                  <a:lnTo>
                    <a:pt x="47625" y="45257"/>
                  </a:lnTo>
                  <a:lnTo>
                    <a:pt x="47625" y="88755"/>
                  </a:lnTo>
                  <a:lnTo>
                    <a:pt x="47625" y="132926"/>
                  </a:lnTo>
                  <a:lnTo>
                    <a:pt x="48683" y="145616"/>
                  </a:lnTo>
                  <a:lnTo>
                    <a:pt x="57326" y="176105"/>
                  </a:lnTo>
                  <a:lnTo>
                    <a:pt x="64515" y="189811"/>
                  </a:lnTo>
                  <a:lnTo>
                    <a:pt x="67449" y="205901"/>
                  </a:lnTo>
                  <a:lnTo>
                    <a:pt x="74838" y="216748"/>
                  </a:lnTo>
                  <a:lnTo>
                    <a:pt x="78417" y="217796"/>
                  </a:lnTo>
                  <a:lnTo>
                    <a:pt x="93799" y="218619"/>
                  </a:lnTo>
                  <a:lnTo>
                    <a:pt x="109401" y="204444"/>
                  </a:lnTo>
                  <a:lnTo>
                    <a:pt x="112123" y="198922"/>
                  </a:lnTo>
                  <a:lnTo>
                    <a:pt x="115072" y="183622"/>
                  </a:lnTo>
                  <a:lnTo>
                    <a:pt x="121782" y="170992"/>
                  </a:lnTo>
                  <a:lnTo>
                    <a:pt x="123825" y="123432"/>
                  </a:lnTo>
                  <a:lnTo>
                    <a:pt x="123825" y="136646"/>
                  </a:lnTo>
                  <a:lnTo>
                    <a:pt x="121003" y="142684"/>
                  </a:lnTo>
                  <a:lnTo>
                    <a:pt x="117280" y="148895"/>
                  </a:lnTo>
                  <a:lnTo>
                    <a:pt x="114888" y="161506"/>
                  </a:lnTo>
                  <a:lnTo>
                    <a:pt x="114305" y="207537"/>
                  </a:lnTo>
                  <a:lnTo>
                    <a:pt x="114300" y="252658"/>
                  </a:lnTo>
                  <a:lnTo>
                    <a:pt x="114300" y="296675"/>
                  </a:lnTo>
                  <a:lnTo>
                    <a:pt x="114300" y="326966"/>
                  </a:lnTo>
                  <a:lnTo>
                    <a:pt x="117122" y="333104"/>
                  </a:lnTo>
                  <a:lnTo>
                    <a:pt x="122501" y="340611"/>
                  </a:lnTo>
                  <a:lnTo>
                    <a:pt x="126059" y="341638"/>
                  </a:lnTo>
                  <a:lnTo>
                    <a:pt x="128489" y="341912"/>
                  </a:lnTo>
                  <a:lnTo>
                    <a:pt x="134012" y="339393"/>
                  </a:lnTo>
                  <a:lnTo>
                    <a:pt x="142875" y="33293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83" name="SMARTInkShape-939"/>
            <p:cNvSpPr/>
            <p:nvPr>
              <p:custDataLst>
                <p:tags r:id="rId17"/>
              </p:custDataLst>
            </p:nvPr>
          </p:nvSpPr>
          <p:spPr>
            <a:xfrm>
              <a:off x="4781560" y="6257959"/>
              <a:ext cx="85599" cy="237566"/>
            </a:xfrm>
            <a:custGeom>
              <a:avLst/>
              <a:gdLst/>
              <a:ahLst/>
              <a:cxnLst/>
              <a:rect l="0" t="0" r="0" b="0"/>
              <a:pathLst>
                <a:path w="85599" h="237566">
                  <a:moveTo>
                    <a:pt x="28565" y="9491"/>
                  </a:moveTo>
                  <a:lnTo>
                    <a:pt x="28565" y="9491"/>
                  </a:lnTo>
                  <a:lnTo>
                    <a:pt x="28565" y="82"/>
                  </a:lnTo>
                  <a:lnTo>
                    <a:pt x="23509" y="0"/>
                  </a:lnTo>
                  <a:lnTo>
                    <a:pt x="22020" y="1047"/>
                  </a:lnTo>
                  <a:lnTo>
                    <a:pt x="21026" y="2803"/>
                  </a:lnTo>
                  <a:lnTo>
                    <a:pt x="19302" y="9669"/>
                  </a:lnTo>
                  <a:lnTo>
                    <a:pt x="19156" y="14156"/>
                  </a:lnTo>
                  <a:lnTo>
                    <a:pt x="16269" y="19678"/>
                  </a:lnTo>
                  <a:lnTo>
                    <a:pt x="10849" y="26790"/>
                  </a:lnTo>
                  <a:lnTo>
                    <a:pt x="9779" y="35800"/>
                  </a:lnTo>
                  <a:lnTo>
                    <a:pt x="9632" y="41645"/>
                  </a:lnTo>
                  <a:lnTo>
                    <a:pt x="385" y="78960"/>
                  </a:lnTo>
                  <a:lnTo>
                    <a:pt x="0" y="122095"/>
                  </a:lnTo>
                  <a:lnTo>
                    <a:pt x="9340" y="165071"/>
                  </a:lnTo>
                  <a:lnTo>
                    <a:pt x="9505" y="185068"/>
                  </a:lnTo>
                  <a:lnTo>
                    <a:pt x="18647" y="216792"/>
                  </a:lnTo>
                  <a:lnTo>
                    <a:pt x="25509" y="226201"/>
                  </a:lnTo>
                  <a:lnTo>
                    <a:pt x="28163" y="236316"/>
                  </a:lnTo>
                  <a:lnTo>
                    <a:pt x="29355" y="236908"/>
                  </a:lnTo>
                  <a:lnTo>
                    <a:pt x="33503" y="237565"/>
                  </a:lnTo>
                  <a:lnTo>
                    <a:pt x="38873" y="235035"/>
                  </a:lnTo>
                  <a:lnTo>
                    <a:pt x="71200" y="204978"/>
                  </a:lnTo>
                  <a:lnTo>
                    <a:pt x="73972" y="199385"/>
                  </a:lnTo>
                  <a:lnTo>
                    <a:pt x="77162" y="183209"/>
                  </a:lnTo>
                  <a:lnTo>
                    <a:pt x="85320" y="171938"/>
                  </a:lnTo>
                  <a:lnTo>
                    <a:pt x="85598" y="166514"/>
                  </a:lnTo>
                  <a:lnTo>
                    <a:pt x="84579" y="164973"/>
                  </a:lnTo>
                  <a:lnTo>
                    <a:pt x="82841" y="163946"/>
                  </a:lnTo>
                  <a:lnTo>
                    <a:pt x="80624" y="163260"/>
                  </a:lnTo>
                  <a:lnTo>
                    <a:pt x="79146" y="161746"/>
                  </a:lnTo>
                  <a:lnTo>
                    <a:pt x="76580" y="153810"/>
                  </a:lnTo>
                  <a:lnTo>
                    <a:pt x="76306" y="147737"/>
                  </a:lnTo>
                  <a:lnTo>
                    <a:pt x="75209" y="146106"/>
                  </a:lnTo>
                  <a:lnTo>
                    <a:pt x="73419" y="145017"/>
                  </a:lnTo>
                  <a:lnTo>
                    <a:pt x="66496" y="143128"/>
                  </a:lnTo>
                  <a:lnTo>
                    <a:pt x="39843" y="142841"/>
                  </a:lnTo>
                  <a:lnTo>
                    <a:pt x="18398" y="159731"/>
                  </a:lnTo>
                  <a:lnTo>
                    <a:pt x="15437" y="160451"/>
                  </a:lnTo>
                  <a:lnTo>
                    <a:pt x="13463" y="161989"/>
                  </a:lnTo>
                  <a:lnTo>
                    <a:pt x="11270" y="166521"/>
                  </a:lnTo>
                  <a:lnTo>
                    <a:pt x="9627" y="168153"/>
                  </a:lnTo>
                  <a:lnTo>
                    <a:pt x="4979" y="169965"/>
                  </a:lnTo>
                  <a:lnTo>
                    <a:pt x="3315" y="171507"/>
                  </a:lnTo>
                  <a:lnTo>
                    <a:pt x="1468" y="176044"/>
                  </a:lnTo>
                  <a:lnTo>
                    <a:pt x="28" y="189946"/>
                  </a:lnTo>
                  <a:lnTo>
                    <a:pt x="8195" y="198622"/>
                  </a:lnTo>
                  <a:lnTo>
                    <a:pt x="19040" y="19999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84" name="SMARTInkShape-940"/>
            <p:cNvSpPr/>
            <p:nvPr>
              <p:custDataLst>
                <p:tags r:id="rId18"/>
              </p:custDataLst>
            </p:nvPr>
          </p:nvSpPr>
          <p:spPr>
            <a:xfrm>
              <a:off x="4895884" y="6257963"/>
              <a:ext cx="133314" cy="171402"/>
            </a:xfrm>
            <a:custGeom>
              <a:avLst/>
              <a:gdLst/>
              <a:ahLst/>
              <a:cxnLst/>
              <a:rect l="0" t="0" r="0" b="0"/>
              <a:pathLst>
                <a:path w="133314" h="171402">
                  <a:moveTo>
                    <a:pt x="9491" y="19012"/>
                  </a:moveTo>
                  <a:lnTo>
                    <a:pt x="9491" y="19012"/>
                  </a:lnTo>
                  <a:lnTo>
                    <a:pt x="9491" y="24068"/>
                  </a:lnTo>
                  <a:lnTo>
                    <a:pt x="8433" y="25557"/>
                  </a:lnTo>
                  <a:lnTo>
                    <a:pt x="6669" y="26551"/>
                  </a:lnTo>
                  <a:lnTo>
                    <a:pt x="4435" y="27213"/>
                  </a:lnTo>
                  <a:lnTo>
                    <a:pt x="2946" y="28713"/>
                  </a:lnTo>
                  <a:lnTo>
                    <a:pt x="359" y="36622"/>
                  </a:lnTo>
                  <a:lnTo>
                    <a:pt x="0" y="54338"/>
                  </a:lnTo>
                  <a:lnTo>
                    <a:pt x="6519" y="65227"/>
                  </a:lnTo>
                  <a:lnTo>
                    <a:pt x="9439" y="107397"/>
                  </a:lnTo>
                  <a:lnTo>
                    <a:pt x="10527" y="117561"/>
                  </a:lnTo>
                  <a:lnTo>
                    <a:pt x="21248" y="142658"/>
                  </a:lnTo>
                  <a:lnTo>
                    <a:pt x="25300" y="149108"/>
                  </a:lnTo>
                  <a:lnTo>
                    <a:pt x="27101" y="155502"/>
                  </a:lnTo>
                  <a:lnTo>
                    <a:pt x="28639" y="157630"/>
                  </a:lnTo>
                  <a:lnTo>
                    <a:pt x="30723" y="159049"/>
                  </a:lnTo>
                  <a:lnTo>
                    <a:pt x="33171" y="159994"/>
                  </a:lnTo>
                  <a:lnTo>
                    <a:pt x="34803" y="161684"/>
                  </a:lnTo>
                  <a:lnTo>
                    <a:pt x="36615" y="166383"/>
                  </a:lnTo>
                  <a:lnTo>
                    <a:pt x="38157" y="168059"/>
                  </a:lnTo>
                  <a:lnTo>
                    <a:pt x="46140" y="170970"/>
                  </a:lnTo>
                  <a:lnTo>
                    <a:pt x="61742" y="171401"/>
                  </a:lnTo>
                  <a:lnTo>
                    <a:pt x="63375" y="170347"/>
                  </a:lnTo>
                  <a:lnTo>
                    <a:pt x="64464" y="168585"/>
                  </a:lnTo>
                  <a:lnTo>
                    <a:pt x="65190" y="166352"/>
                  </a:lnTo>
                  <a:lnTo>
                    <a:pt x="66732" y="164864"/>
                  </a:lnTo>
                  <a:lnTo>
                    <a:pt x="76811" y="159653"/>
                  </a:lnTo>
                  <a:lnTo>
                    <a:pt x="88994" y="148746"/>
                  </a:lnTo>
                  <a:lnTo>
                    <a:pt x="92450" y="142641"/>
                  </a:lnTo>
                  <a:lnTo>
                    <a:pt x="95045" y="136400"/>
                  </a:lnTo>
                  <a:lnTo>
                    <a:pt x="101397" y="126936"/>
                  </a:lnTo>
                  <a:lnTo>
                    <a:pt x="112052" y="101364"/>
                  </a:lnTo>
                  <a:lnTo>
                    <a:pt x="119842" y="89744"/>
                  </a:lnTo>
                  <a:lnTo>
                    <a:pt x="131838" y="55296"/>
                  </a:lnTo>
                  <a:lnTo>
                    <a:pt x="133313" y="15448"/>
                  </a:lnTo>
                  <a:lnTo>
                    <a:pt x="132256" y="13461"/>
                  </a:lnTo>
                  <a:lnTo>
                    <a:pt x="130493" y="12136"/>
                  </a:lnTo>
                  <a:lnTo>
                    <a:pt x="128259" y="11254"/>
                  </a:lnTo>
                  <a:lnTo>
                    <a:pt x="126769" y="9606"/>
                  </a:lnTo>
                  <a:lnTo>
                    <a:pt x="125115" y="4954"/>
                  </a:lnTo>
                  <a:lnTo>
                    <a:pt x="123615" y="3290"/>
                  </a:lnTo>
                  <a:lnTo>
                    <a:pt x="119126" y="1441"/>
                  </a:lnTo>
                  <a:lnTo>
                    <a:pt x="100203" y="0"/>
                  </a:lnTo>
                  <a:lnTo>
                    <a:pt x="94610" y="2801"/>
                  </a:lnTo>
                  <a:lnTo>
                    <a:pt x="88597" y="6515"/>
                  </a:lnTo>
                  <a:lnTo>
                    <a:pt x="79262" y="9665"/>
                  </a:lnTo>
                  <a:lnTo>
                    <a:pt x="69792" y="15772"/>
                  </a:lnTo>
                  <a:lnTo>
                    <a:pt x="63455" y="17572"/>
                  </a:lnTo>
                  <a:lnTo>
                    <a:pt x="61342" y="19110"/>
                  </a:lnTo>
                  <a:lnTo>
                    <a:pt x="59933" y="21194"/>
                  </a:lnTo>
                  <a:lnTo>
                    <a:pt x="57310" y="26332"/>
                  </a:lnTo>
                  <a:lnTo>
                    <a:pt x="41339" y="45320"/>
                  </a:lnTo>
                  <a:lnTo>
                    <a:pt x="39036" y="54206"/>
                  </a:lnTo>
                  <a:lnTo>
                    <a:pt x="38066" y="6663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85" name="SMARTInkShape-941"/>
            <p:cNvSpPr/>
            <p:nvPr>
              <p:custDataLst>
                <p:tags r:id="rId19"/>
              </p:custDataLst>
            </p:nvPr>
          </p:nvSpPr>
          <p:spPr>
            <a:xfrm>
              <a:off x="5181600" y="6305550"/>
              <a:ext cx="47626" cy="28576"/>
            </a:xfrm>
            <a:custGeom>
              <a:avLst/>
              <a:gdLst/>
              <a:ahLst/>
              <a:cxnLst/>
              <a:rect l="0" t="0" r="0" b="0"/>
              <a:pathLst>
                <a:path w="47626" h="28576">
                  <a:moveTo>
                    <a:pt x="47625" y="9525"/>
                  </a:moveTo>
                  <a:lnTo>
                    <a:pt x="47625" y="9525"/>
                  </a:lnTo>
                  <a:lnTo>
                    <a:pt x="47625" y="4469"/>
                  </a:lnTo>
                  <a:lnTo>
                    <a:pt x="46567" y="2980"/>
                  </a:lnTo>
                  <a:lnTo>
                    <a:pt x="44803" y="1986"/>
                  </a:lnTo>
                  <a:lnTo>
                    <a:pt x="38103" y="0"/>
                  </a:lnTo>
                  <a:lnTo>
                    <a:pt x="38100" y="0"/>
                  </a:lnTo>
                  <a:lnTo>
                    <a:pt x="38100" y="14548"/>
                  </a:lnTo>
                  <a:lnTo>
                    <a:pt x="37042" y="16049"/>
                  </a:lnTo>
                  <a:lnTo>
                    <a:pt x="35278" y="17049"/>
                  </a:lnTo>
                  <a:lnTo>
                    <a:pt x="28968" y="18933"/>
                  </a:lnTo>
                  <a:lnTo>
                    <a:pt x="28575" y="28572"/>
                  </a:lnTo>
                  <a:lnTo>
                    <a:pt x="20374" y="28575"/>
                  </a:lnTo>
                  <a:lnTo>
                    <a:pt x="19933" y="27517"/>
                  </a:lnTo>
                  <a:lnTo>
                    <a:pt x="19053" y="9952"/>
                  </a:lnTo>
                  <a:lnTo>
                    <a:pt x="13994" y="9652"/>
                  </a:lnTo>
                  <a:lnTo>
                    <a:pt x="12505" y="8551"/>
                  </a:lnTo>
                  <a:lnTo>
                    <a:pt x="9559" y="117"/>
                  </a:lnTo>
                  <a:lnTo>
                    <a:pt x="9525" y="3"/>
                  </a:lnTo>
                  <a:lnTo>
                    <a:pt x="9525" y="0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86" name="SMARTInkShape-942"/>
            <p:cNvSpPr/>
            <p:nvPr>
              <p:custDataLst>
                <p:tags r:id="rId20"/>
              </p:custDataLst>
            </p:nvPr>
          </p:nvSpPr>
          <p:spPr>
            <a:xfrm>
              <a:off x="5448311" y="6153184"/>
              <a:ext cx="114290" cy="238054"/>
            </a:xfrm>
            <a:custGeom>
              <a:avLst/>
              <a:gdLst/>
              <a:ahLst/>
              <a:cxnLst/>
              <a:rect l="0" t="0" r="0" b="0"/>
              <a:pathLst>
                <a:path w="114290" h="238054">
                  <a:moveTo>
                    <a:pt x="28564" y="9491"/>
                  </a:moveTo>
                  <a:lnTo>
                    <a:pt x="28564" y="9491"/>
                  </a:lnTo>
                  <a:lnTo>
                    <a:pt x="14375" y="9491"/>
                  </a:lnTo>
                  <a:lnTo>
                    <a:pt x="12754" y="10549"/>
                  </a:lnTo>
                  <a:lnTo>
                    <a:pt x="11674" y="12313"/>
                  </a:lnTo>
                  <a:lnTo>
                    <a:pt x="10954" y="14547"/>
                  </a:lnTo>
                  <a:lnTo>
                    <a:pt x="116" y="28391"/>
                  </a:lnTo>
                  <a:lnTo>
                    <a:pt x="0" y="20326"/>
                  </a:lnTo>
                  <a:lnTo>
                    <a:pt x="1054" y="19890"/>
                  </a:lnTo>
                  <a:lnTo>
                    <a:pt x="8191" y="19131"/>
                  </a:lnTo>
                  <a:lnTo>
                    <a:pt x="16857" y="12492"/>
                  </a:lnTo>
                  <a:lnTo>
                    <a:pt x="26813" y="9886"/>
                  </a:lnTo>
                  <a:lnTo>
                    <a:pt x="41668" y="9525"/>
                  </a:lnTo>
                  <a:lnTo>
                    <a:pt x="47793" y="6684"/>
                  </a:lnTo>
                  <a:lnTo>
                    <a:pt x="54043" y="2952"/>
                  </a:lnTo>
                  <a:lnTo>
                    <a:pt x="64793" y="359"/>
                  </a:lnTo>
                  <a:lnTo>
                    <a:pt x="79757" y="0"/>
                  </a:lnTo>
                  <a:lnTo>
                    <a:pt x="85889" y="2803"/>
                  </a:lnTo>
                  <a:lnTo>
                    <a:pt x="93392" y="8170"/>
                  </a:lnTo>
                  <a:lnTo>
                    <a:pt x="103278" y="9375"/>
                  </a:lnTo>
                  <a:lnTo>
                    <a:pt x="109381" y="9457"/>
                  </a:lnTo>
                  <a:lnTo>
                    <a:pt x="111016" y="10527"/>
                  </a:lnTo>
                  <a:lnTo>
                    <a:pt x="112107" y="12298"/>
                  </a:lnTo>
                  <a:lnTo>
                    <a:pt x="114161" y="18623"/>
                  </a:lnTo>
                  <a:lnTo>
                    <a:pt x="114289" y="45839"/>
                  </a:lnTo>
                  <a:lnTo>
                    <a:pt x="107744" y="54850"/>
                  </a:lnTo>
                  <a:lnTo>
                    <a:pt x="105647" y="63735"/>
                  </a:lnTo>
                  <a:lnTo>
                    <a:pt x="105157" y="69936"/>
                  </a:lnTo>
                  <a:lnTo>
                    <a:pt x="102116" y="76220"/>
                  </a:lnTo>
                  <a:lnTo>
                    <a:pt x="98295" y="82540"/>
                  </a:lnTo>
                  <a:lnTo>
                    <a:pt x="95843" y="95221"/>
                  </a:lnTo>
                  <a:lnTo>
                    <a:pt x="95641" y="98394"/>
                  </a:lnTo>
                  <a:lnTo>
                    <a:pt x="92596" y="104742"/>
                  </a:lnTo>
                  <a:lnTo>
                    <a:pt x="88773" y="111091"/>
                  </a:lnTo>
                  <a:lnTo>
                    <a:pt x="86318" y="123791"/>
                  </a:lnTo>
                  <a:lnTo>
                    <a:pt x="85833" y="136491"/>
                  </a:lnTo>
                  <a:lnTo>
                    <a:pt x="82944" y="142841"/>
                  </a:lnTo>
                  <a:lnTo>
                    <a:pt x="79192" y="149191"/>
                  </a:lnTo>
                  <a:lnTo>
                    <a:pt x="76782" y="161891"/>
                  </a:lnTo>
                  <a:lnTo>
                    <a:pt x="76199" y="193641"/>
                  </a:lnTo>
                  <a:lnTo>
                    <a:pt x="73372" y="199991"/>
                  </a:lnTo>
                  <a:lnTo>
                    <a:pt x="69645" y="206341"/>
                  </a:lnTo>
                  <a:lnTo>
                    <a:pt x="67057" y="217160"/>
                  </a:lnTo>
                  <a:lnTo>
                    <a:pt x="66698" y="227077"/>
                  </a:lnTo>
                  <a:lnTo>
                    <a:pt x="76155" y="238053"/>
                  </a:lnTo>
                  <a:lnTo>
                    <a:pt x="85714" y="22856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87" name="SMARTInkShape-943"/>
            <p:cNvSpPr/>
            <p:nvPr>
              <p:custDataLst>
                <p:tags r:id="rId21"/>
              </p:custDataLst>
            </p:nvPr>
          </p:nvSpPr>
          <p:spPr>
            <a:xfrm>
              <a:off x="5477002" y="6238875"/>
              <a:ext cx="133224" cy="28576"/>
            </a:xfrm>
            <a:custGeom>
              <a:avLst/>
              <a:gdLst/>
              <a:ahLst/>
              <a:cxnLst/>
              <a:rect l="0" t="0" r="0" b="0"/>
              <a:pathLst>
                <a:path w="133224" h="28576">
                  <a:moveTo>
                    <a:pt x="28448" y="28575"/>
                  </a:moveTo>
                  <a:lnTo>
                    <a:pt x="28448" y="28575"/>
                  </a:lnTo>
                  <a:lnTo>
                    <a:pt x="0" y="28575"/>
                  </a:lnTo>
                  <a:lnTo>
                    <a:pt x="14066" y="28575"/>
                  </a:lnTo>
                  <a:lnTo>
                    <a:pt x="15685" y="27517"/>
                  </a:lnTo>
                  <a:lnTo>
                    <a:pt x="16764" y="25753"/>
                  </a:lnTo>
                  <a:lnTo>
                    <a:pt x="17483" y="23519"/>
                  </a:lnTo>
                  <a:lnTo>
                    <a:pt x="19022" y="22030"/>
                  </a:lnTo>
                  <a:lnTo>
                    <a:pt x="23553" y="20374"/>
                  </a:lnTo>
                  <a:lnTo>
                    <a:pt x="53873" y="18014"/>
                  </a:lnTo>
                  <a:lnTo>
                    <a:pt x="64438" y="12511"/>
                  </a:lnTo>
                  <a:lnTo>
                    <a:pt x="107297" y="6754"/>
                  </a:lnTo>
                  <a:lnTo>
                    <a:pt x="133223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88" name="SMARTInkShape-944"/>
            <p:cNvSpPr/>
            <p:nvPr>
              <p:custDataLst>
                <p:tags r:id="rId22"/>
              </p:custDataLst>
            </p:nvPr>
          </p:nvSpPr>
          <p:spPr>
            <a:xfrm>
              <a:off x="5686425" y="6134100"/>
              <a:ext cx="76201" cy="209548"/>
            </a:xfrm>
            <a:custGeom>
              <a:avLst/>
              <a:gdLst/>
              <a:ahLst/>
              <a:cxnLst/>
              <a:rect l="0" t="0" r="0" b="0"/>
              <a:pathLst>
                <a:path w="76201" h="209548">
                  <a:moveTo>
                    <a:pt x="47625" y="9525"/>
                  </a:moveTo>
                  <a:lnTo>
                    <a:pt x="47625" y="9525"/>
                  </a:lnTo>
                  <a:lnTo>
                    <a:pt x="66248" y="9525"/>
                  </a:lnTo>
                  <a:lnTo>
                    <a:pt x="66675" y="55059"/>
                  </a:lnTo>
                  <a:lnTo>
                    <a:pt x="66675" y="78055"/>
                  </a:lnTo>
                  <a:lnTo>
                    <a:pt x="63853" y="85139"/>
                  </a:lnTo>
                  <a:lnTo>
                    <a:pt x="61619" y="88508"/>
                  </a:lnTo>
                  <a:lnTo>
                    <a:pt x="54916" y="112263"/>
                  </a:lnTo>
                  <a:lnTo>
                    <a:pt x="52486" y="116116"/>
                  </a:lnTo>
                  <a:lnTo>
                    <a:pt x="45443" y="140710"/>
                  </a:lnTo>
                  <a:lnTo>
                    <a:pt x="41363" y="148262"/>
                  </a:lnTo>
                  <a:lnTo>
                    <a:pt x="38009" y="158465"/>
                  </a:lnTo>
                  <a:lnTo>
                    <a:pt x="31840" y="168190"/>
                  </a:lnTo>
                  <a:lnTo>
                    <a:pt x="28484" y="177775"/>
                  </a:lnTo>
                  <a:lnTo>
                    <a:pt x="22316" y="187318"/>
                  </a:lnTo>
                  <a:lnTo>
                    <a:pt x="19480" y="198143"/>
                  </a:lnTo>
                  <a:lnTo>
                    <a:pt x="9528" y="209547"/>
                  </a:lnTo>
                  <a:lnTo>
                    <a:pt x="17726" y="201349"/>
                  </a:lnTo>
                  <a:lnTo>
                    <a:pt x="18658" y="195360"/>
                  </a:lnTo>
                  <a:lnTo>
                    <a:pt x="19847" y="193740"/>
                  </a:lnTo>
                  <a:lnTo>
                    <a:pt x="23990" y="191940"/>
                  </a:lnTo>
                  <a:lnTo>
                    <a:pt x="25519" y="190402"/>
                  </a:lnTo>
                  <a:lnTo>
                    <a:pt x="27217" y="185870"/>
                  </a:lnTo>
                  <a:lnTo>
                    <a:pt x="28456" y="173203"/>
                  </a:lnTo>
                  <a:lnTo>
                    <a:pt x="35097" y="164192"/>
                  </a:lnTo>
                  <a:lnTo>
                    <a:pt x="37211" y="155306"/>
                  </a:lnTo>
                  <a:lnTo>
                    <a:pt x="38100" y="109766"/>
                  </a:lnTo>
                  <a:lnTo>
                    <a:pt x="35278" y="104171"/>
                  </a:lnTo>
                  <a:lnTo>
                    <a:pt x="31555" y="98157"/>
                  </a:lnTo>
                  <a:lnTo>
                    <a:pt x="28691" y="86272"/>
                  </a:lnTo>
                  <a:lnTo>
                    <a:pt x="22051" y="78228"/>
                  </a:lnTo>
                  <a:lnTo>
                    <a:pt x="20384" y="72515"/>
                  </a:lnTo>
                  <a:lnTo>
                    <a:pt x="18881" y="70568"/>
                  </a:lnTo>
                  <a:lnTo>
                    <a:pt x="14389" y="68406"/>
                  </a:lnTo>
                  <a:lnTo>
                    <a:pt x="12767" y="66770"/>
                  </a:lnTo>
                  <a:lnTo>
                    <a:pt x="8751" y="57076"/>
                  </a:lnTo>
                  <a:lnTo>
                    <a:pt x="1362" y="49079"/>
                  </a:lnTo>
                  <a:lnTo>
                    <a:pt x="36" y="38530"/>
                  </a:lnTo>
                  <a:lnTo>
                    <a:pt x="0" y="28979"/>
                  </a:lnTo>
                  <a:lnTo>
                    <a:pt x="17610" y="10968"/>
                  </a:lnTo>
                  <a:lnTo>
                    <a:pt x="23680" y="9953"/>
                  </a:lnTo>
                  <a:lnTo>
                    <a:pt x="32181" y="9652"/>
                  </a:lnTo>
                  <a:lnTo>
                    <a:pt x="38292" y="6759"/>
                  </a:lnTo>
                  <a:lnTo>
                    <a:pt x="44536" y="3004"/>
                  </a:lnTo>
                  <a:lnTo>
                    <a:pt x="57167" y="593"/>
                  </a:lnTo>
                  <a:lnTo>
                    <a:pt x="7620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89" name="SMARTInkShape-945"/>
            <p:cNvSpPr/>
            <p:nvPr>
              <p:custDataLst>
                <p:tags r:id="rId23"/>
              </p:custDataLst>
            </p:nvPr>
          </p:nvSpPr>
          <p:spPr>
            <a:xfrm>
              <a:off x="5819779" y="6154605"/>
              <a:ext cx="285736" cy="169958"/>
            </a:xfrm>
            <a:custGeom>
              <a:avLst/>
              <a:gdLst/>
              <a:ahLst/>
              <a:cxnLst/>
              <a:rect l="0" t="0" r="0" b="0"/>
              <a:pathLst>
                <a:path w="285736" h="169958">
                  <a:moveTo>
                    <a:pt x="47621" y="17595"/>
                  </a:moveTo>
                  <a:lnTo>
                    <a:pt x="47621" y="17595"/>
                  </a:lnTo>
                  <a:lnTo>
                    <a:pt x="42565" y="22651"/>
                  </a:lnTo>
                  <a:lnTo>
                    <a:pt x="40082" y="27956"/>
                  </a:lnTo>
                  <a:lnTo>
                    <a:pt x="38212" y="41192"/>
                  </a:lnTo>
                  <a:lnTo>
                    <a:pt x="36057" y="42851"/>
                  </a:lnTo>
                  <a:lnTo>
                    <a:pt x="28017" y="44696"/>
                  </a:lnTo>
                  <a:lnTo>
                    <a:pt x="25027" y="47304"/>
                  </a:lnTo>
                  <a:lnTo>
                    <a:pt x="11857" y="74347"/>
                  </a:lnTo>
                  <a:lnTo>
                    <a:pt x="9581" y="103310"/>
                  </a:lnTo>
                  <a:lnTo>
                    <a:pt x="9521" y="144595"/>
                  </a:lnTo>
                  <a:lnTo>
                    <a:pt x="12343" y="150945"/>
                  </a:lnTo>
                  <a:lnTo>
                    <a:pt x="17722" y="158589"/>
                  </a:lnTo>
                  <a:lnTo>
                    <a:pt x="18653" y="164969"/>
                  </a:lnTo>
                  <a:lnTo>
                    <a:pt x="19842" y="166645"/>
                  </a:lnTo>
                  <a:lnTo>
                    <a:pt x="21694" y="167761"/>
                  </a:lnTo>
                  <a:lnTo>
                    <a:pt x="28723" y="169701"/>
                  </a:lnTo>
                  <a:lnTo>
                    <a:pt x="36653" y="169957"/>
                  </a:lnTo>
                  <a:lnTo>
                    <a:pt x="76213" y="134695"/>
                  </a:lnTo>
                  <a:lnTo>
                    <a:pt x="79382" y="133763"/>
                  </a:lnTo>
                  <a:lnTo>
                    <a:pt x="81495" y="131023"/>
                  </a:lnTo>
                  <a:lnTo>
                    <a:pt x="87708" y="114241"/>
                  </a:lnTo>
                  <a:lnTo>
                    <a:pt x="100800" y="96096"/>
                  </a:lnTo>
                  <a:lnTo>
                    <a:pt x="106808" y="76767"/>
                  </a:lnTo>
                  <a:lnTo>
                    <a:pt x="110968" y="69294"/>
                  </a:lnTo>
                  <a:lnTo>
                    <a:pt x="113310" y="58078"/>
                  </a:lnTo>
                  <a:lnTo>
                    <a:pt x="114258" y="24348"/>
                  </a:lnTo>
                  <a:lnTo>
                    <a:pt x="113212" y="22097"/>
                  </a:lnTo>
                  <a:lnTo>
                    <a:pt x="111457" y="20596"/>
                  </a:lnTo>
                  <a:lnTo>
                    <a:pt x="109228" y="19596"/>
                  </a:lnTo>
                  <a:lnTo>
                    <a:pt x="107743" y="17871"/>
                  </a:lnTo>
                  <a:lnTo>
                    <a:pt x="106091" y="13131"/>
                  </a:lnTo>
                  <a:lnTo>
                    <a:pt x="104593" y="11445"/>
                  </a:lnTo>
                  <a:lnTo>
                    <a:pt x="85525" y="729"/>
                  </a:lnTo>
                  <a:lnTo>
                    <a:pt x="82415" y="0"/>
                  </a:lnTo>
                  <a:lnTo>
                    <a:pt x="79284" y="573"/>
                  </a:lnTo>
                  <a:lnTo>
                    <a:pt x="66654" y="6275"/>
                  </a:lnTo>
                  <a:lnTo>
                    <a:pt x="45306" y="8892"/>
                  </a:lnTo>
                  <a:lnTo>
                    <a:pt x="42903" y="10735"/>
                  </a:lnTo>
                  <a:lnTo>
                    <a:pt x="33989" y="21297"/>
                  </a:lnTo>
                  <a:lnTo>
                    <a:pt x="28157" y="24532"/>
                  </a:lnTo>
                  <a:lnTo>
                    <a:pt x="22037" y="27028"/>
                  </a:lnTo>
                  <a:lnTo>
                    <a:pt x="6322" y="40226"/>
                  </a:lnTo>
                  <a:lnTo>
                    <a:pt x="2807" y="46350"/>
                  </a:lnTo>
                  <a:lnTo>
                    <a:pt x="551" y="58906"/>
                  </a:lnTo>
                  <a:lnTo>
                    <a:pt x="0" y="96970"/>
                  </a:lnTo>
                  <a:lnTo>
                    <a:pt x="2820" y="103320"/>
                  </a:lnTo>
                  <a:lnTo>
                    <a:pt x="5053" y="106495"/>
                  </a:lnTo>
                  <a:lnTo>
                    <a:pt x="10358" y="110023"/>
                  </a:lnTo>
                  <a:lnTo>
                    <a:pt x="38347" y="121455"/>
                  </a:lnTo>
                  <a:lnTo>
                    <a:pt x="59309" y="122249"/>
                  </a:lnTo>
                  <a:lnTo>
                    <a:pt x="66221" y="119494"/>
                  </a:lnTo>
                  <a:lnTo>
                    <a:pt x="72821" y="115800"/>
                  </a:lnTo>
                  <a:lnTo>
                    <a:pt x="93926" y="108177"/>
                  </a:lnTo>
                  <a:lnTo>
                    <a:pt x="111292" y="97734"/>
                  </a:lnTo>
                  <a:lnTo>
                    <a:pt x="131185" y="91751"/>
                  </a:lnTo>
                  <a:lnTo>
                    <a:pt x="166409" y="60711"/>
                  </a:lnTo>
                  <a:lnTo>
                    <a:pt x="169207" y="55102"/>
                  </a:lnTo>
                  <a:lnTo>
                    <a:pt x="171359" y="45460"/>
                  </a:lnTo>
                  <a:lnTo>
                    <a:pt x="171443" y="37051"/>
                  </a:lnTo>
                  <a:lnTo>
                    <a:pt x="171446" y="44882"/>
                  </a:lnTo>
                  <a:lnTo>
                    <a:pt x="164901" y="53520"/>
                  </a:lnTo>
                  <a:lnTo>
                    <a:pt x="162314" y="63470"/>
                  </a:lnTo>
                  <a:lnTo>
                    <a:pt x="155452" y="72479"/>
                  </a:lnTo>
                  <a:lnTo>
                    <a:pt x="153302" y="81364"/>
                  </a:lnTo>
                  <a:lnTo>
                    <a:pt x="152407" y="116023"/>
                  </a:lnTo>
                  <a:lnTo>
                    <a:pt x="155223" y="122371"/>
                  </a:lnTo>
                  <a:lnTo>
                    <a:pt x="158944" y="128720"/>
                  </a:lnTo>
                  <a:lnTo>
                    <a:pt x="161529" y="139539"/>
                  </a:lnTo>
                  <a:lnTo>
                    <a:pt x="170088" y="149456"/>
                  </a:lnTo>
                  <a:lnTo>
                    <a:pt x="173664" y="150283"/>
                  </a:lnTo>
                  <a:lnTo>
                    <a:pt x="203324" y="150942"/>
                  </a:lnTo>
                  <a:lnTo>
                    <a:pt x="209602" y="148122"/>
                  </a:lnTo>
                  <a:lnTo>
                    <a:pt x="215921" y="144398"/>
                  </a:lnTo>
                  <a:lnTo>
                    <a:pt x="225428" y="141244"/>
                  </a:lnTo>
                  <a:lnTo>
                    <a:pt x="269871" y="100134"/>
                  </a:lnTo>
                  <a:lnTo>
                    <a:pt x="273399" y="93790"/>
                  </a:lnTo>
                  <a:lnTo>
                    <a:pt x="276025" y="87443"/>
                  </a:lnTo>
                  <a:lnTo>
                    <a:pt x="282396" y="77920"/>
                  </a:lnTo>
                  <a:lnTo>
                    <a:pt x="284754" y="68395"/>
                  </a:lnTo>
                  <a:lnTo>
                    <a:pt x="285735" y="41671"/>
                  </a:lnTo>
                  <a:lnTo>
                    <a:pt x="282919" y="36057"/>
                  </a:lnTo>
                  <a:lnTo>
                    <a:pt x="271556" y="22586"/>
                  </a:lnTo>
                  <a:lnTo>
                    <a:pt x="263211" y="19813"/>
                  </a:lnTo>
                  <a:lnTo>
                    <a:pt x="215927" y="17606"/>
                  </a:lnTo>
                  <a:lnTo>
                    <a:pt x="209560" y="20422"/>
                  </a:lnTo>
                  <a:lnTo>
                    <a:pt x="203202" y="24143"/>
                  </a:lnTo>
                  <a:lnTo>
                    <a:pt x="193673" y="27296"/>
                  </a:lnTo>
                  <a:lnTo>
                    <a:pt x="182852" y="35205"/>
                  </a:lnTo>
                  <a:lnTo>
                    <a:pt x="173738" y="37419"/>
                  </a:lnTo>
                  <a:lnTo>
                    <a:pt x="161921" y="4617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90" name="SMARTInkShape-946"/>
            <p:cNvSpPr/>
            <p:nvPr>
              <p:custDataLst>
                <p:tags r:id="rId24"/>
              </p:custDataLst>
            </p:nvPr>
          </p:nvSpPr>
          <p:spPr>
            <a:xfrm>
              <a:off x="5762625" y="5591175"/>
              <a:ext cx="514351" cy="361558"/>
            </a:xfrm>
            <a:custGeom>
              <a:avLst/>
              <a:gdLst/>
              <a:ahLst/>
              <a:cxnLst/>
              <a:rect l="0" t="0" r="0" b="0"/>
              <a:pathLst>
                <a:path w="514351" h="361558">
                  <a:moveTo>
                    <a:pt x="38100" y="323850"/>
                  </a:moveTo>
                  <a:lnTo>
                    <a:pt x="38100" y="323850"/>
                  </a:lnTo>
                  <a:lnTo>
                    <a:pt x="38100" y="328906"/>
                  </a:lnTo>
                  <a:lnTo>
                    <a:pt x="37042" y="330395"/>
                  </a:lnTo>
                  <a:lnTo>
                    <a:pt x="35278" y="331389"/>
                  </a:lnTo>
                  <a:lnTo>
                    <a:pt x="33044" y="332051"/>
                  </a:lnTo>
                  <a:lnTo>
                    <a:pt x="18802" y="340740"/>
                  </a:lnTo>
                  <a:lnTo>
                    <a:pt x="15710" y="341460"/>
                  </a:lnTo>
                  <a:lnTo>
                    <a:pt x="13648" y="342998"/>
                  </a:lnTo>
                  <a:lnTo>
                    <a:pt x="12274" y="345082"/>
                  </a:lnTo>
                  <a:lnTo>
                    <a:pt x="11358" y="347530"/>
                  </a:lnTo>
                  <a:lnTo>
                    <a:pt x="9688" y="349162"/>
                  </a:lnTo>
                  <a:lnTo>
                    <a:pt x="131" y="352388"/>
                  </a:lnTo>
                  <a:lnTo>
                    <a:pt x="3" y="361557"/>
                  </a:lnTo>
                  <a:lnTo>
                    <a:pt x="0" y="353715"/>
                  </a:lnTo>
                  <a:lnTo>
                    <a:pt x="13257" y="339281"/>
                  </a:lnTo>
                  <a:lnTo>
                    <a:pt x="19298" y="336000"/>
                  </a:lnTo>
                  <a:lnTo>
                    <a:pt x="25510" y="333483"/>
                  </a:lnTo>
                  <a:lnTo>
                    <a:pt x="31798" y="328837"/>
                  </a:lnTo>
                  <a:lnTo>
                    <a:pt x="50454" y="306606"/>
                  </a:lnTo>
                  <a:lnTo>
                    <a:pt x="92240" y="277625"/>
                  </a:lnTo>
                  <a:lnTo>
                    <a:pt x="134208" y="250238"/>
                  </a:lnTo>
                  <a:lnTo>
                    <a:pt x="180030" y="224512"/>
                  </a:lnTo>
                  <a:lnTo>
                    <a:pt x="220414" y="193555"/>
                  </a:lnTo>
                  <a:lnTo>
                    <a:pt x="266876" y="161908"/>
                  </a:lnTo>
                  <a:lnTo>
                    <a:pt x="313289" y="130173"/>
                  </a:lnTo>
                  <a:lnTo>
                    <a:pt x="353752" y="98425"/>
                  </a:lnTo>
                  <a:lnTo>
                    <a:pt x="396434" y="73582"/>
                  </a:lnTo>
                  <a:lnTo>
                    <a:pt x="440118" y="38710"/>
                  </a:lnTo>
                  <a:lnTo>
                    <a:pt x="484192" y="12883"/>
                  </a:lnTo>
                  <a:lnTo>
                    <a:pt x="498830" y="9461"/>
                  </a:lnTo>
                  <a:lnTo>
                    <a:pt x="5143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91" name="SMARTInkShape-947"/>
            <p:cNvSpPr/>
            <p:nvPr>
              <p:custDataLst>
                <p:tags r:id="rId25"/>
              </p:custDataLst>
            </p:nvPr>
          </p:nvSpPr>
          <p:spPr>
            <a:xfrm>
              <a:off x="5819775" y="6057900"/>
              <a:ext cx="485776" cy="266701"/>
            </a:xfrm>
            <a:custGeom>
              <a:avLst/>
              <a:gdLst/>
              <a:ahLst/>
              <a:cxnLst/>
              <a:rect l="0" t="0" r="0" b="0"/>
              <a:pathLst>
                <a:path w="485776" h="266701">
                  <a:moveTo>
                    <a:pt x="0" y="266700"/>
                  </a:moveTo>
                  <a:lnTo>
                    <a:pt x="0" y="266700"/>
                  </a:lnTo>
                  <a:lnTo>
                    <a:pt x="10113" y="266700"/>
                  </a:lnTo>
                  <a:lnTo>
                    <a:pt x="17900" y="263878"/>
                  </a:lnTo>
                  <a:lnTo>
                    <a:pt x="24890" y="260155"/>
                  </a:lnTo>
                  <a:lnTo>
                    <a:pt x="34773" y="256999"/>
                  </a:lnTo>
                  <a:lnTo>
                    <a:pt x="80801" y="221987"/>
                  </a:lnTo>
                  <a:lnTo>
                    <a:pt x="128266" y="193570"/>
                  </a:lnTo>
                  <a:lnTo>
                    <a:pt x="170131" y="170802"/>
                  </a:lnTo>
                  <a:lnTo>
                    <a:pt x="209290" y="145922"/>
                  </a:lnTo>
                  <a:lnTo>
                    <a:pt x="254144" y="127171"/>
                  </a:lnTo>
                  <a:lnTo>
                    <a:pt x="294676" y="104182"/>
                  </a:lnTo>
                  <a:lnTo>
                    <a:pt x="341763" y="80551"/>
                  </a:lnTo>
                  <a:lnTo>
                    <a:pt x="383796" y="60428"/>
                  </a:lnTo>
                  <a:lnTo>
                    <a:pt x="425781" y="40928"/>
                  </a:lnTo>
                  <a:lnTo>
                    <a:pt x="445820" y="33602"/>
                  </a:lnTo>
                  <a:lnTo>
                    <a:pt x="466063" y="21699"/>
                  </a:lnTo>
                  <a:lnTo>
                    <a:pt x="469459" y="20815"/>
                  </a:lnTo>
                  <a:lnTo>
                    <a:pt x="471723" y="19169"/>
                  </a:lnTo>
                  <a:lnTo>
                    <a:pt x="473232" y="17013"/>
                  </a:lnTo>
                  <a:lnTo>
                    <a:pt x="474238" y="14516"/>
                  </a:lnTo>
                  <a:lnTo>
                    <a:pt x="475967" y="12853"/>
                  </a:lnTo>
                  <a:lnTo>
                    <a:pt x="480711" y="11004"/>
                  </a:lnTo>
                  <a:lnTo>
                    <a:pt x="482399" y="9452"/>
                  </a:lnTo>
                  <a:lnTo>
                    <a:pt x="48577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92" name="SMARTInkShape-948"/>
            <p:cNvSpPr/>
            <p:nvPr>
              <p:custDataLst>
                <p:tags r:id="rId26"/>
              </p:custDataLst>
            </p:nvPr>
          </p:nvSpPr>
          <p:spPr>
            <a:xfrm>
              <a:off x="4933950" y="5695950"/>
              <a:ext cx="390526" cy="323851"/>
            </a:xfrm>
            <a:custGeom>
              <a:avLst/>
              <a:gdLst/>
              <a:ahLst/>
              <a:cxnLst/>
              <a:rect l="0" t="0" r="0" b="0"/>
              <a:pathLst>
                <a:path w="390526" h="323851">
                  <a:moveTo>
                    <a:pt x="0" y="323850"/>
                  </a:moveTo>
                  <a:lnTo>
                    <a:pt x="0" y="323850"/>
                  </a:lnTo>
                  <a:lnTo>
                    <a:pt x="0" y="310593"/>
                  </a:lnTo>
                  <a:lnTo>
                    <a:pt x="1058" y="309720"/>
                  </a:lnTo>
                  <a:lnTo>
                    <a:pt x="2822" y="310197"/>
                  </a:lnTo>
                  <a:lnTo>
                    <a:pt x="5056" y="311573"/>
                  </a:lnTo>
                  <a:lnTo>
                    <a:pt x="7604" y="311432"/>
                  </a:lnTo>
                  <a:lnTo>
                    <a:pt x="13257" y="308454"/>
                  </a:lnTo>
                  <a:lnTo>
                    <a:pt x="59005" y="264829"/>
                  </a:lnTo>
                  <a:lnTo>
                    <a:pt x="105266" y="225130"/>
                  </a:lnTo>
                  <a:lnTo>
                    <a:pt x="152243" y="180958"/>
                  </a:lnTo>
                  <a:lnTo>
                    <a:pt x="198025" y="142874"/>
                  </a:lnTo>
                  <a:lnTo>
                    <a:pt x="245488" y="107597"/>
                  </a:lnTo>
                  <a:lnTo>
                    <a:pt x="291973" y="74514"/>
                  </a:lnTo>
                  <a:lnTo>
                    <a:pt x="335356" y="38747"/>
                  </a:lnTo>
                  <a:lnTo>
                    <a:pt x="378818" y="12364"/>
                  </a:lnTo>
                  <a:lnTo>
                    <a:pt x="382720" y="11418"/>
                  </a:lnTo>
                  <a:lnTo>
                    <a:pt x="385321" y="9729"/>
                  </a:lnTo>
                  <a:lnTo>
                    <a:pt x="387056" y="7544"/>
                  </a:lnTo>
                  <a:lnTo>
                    <a:pt x="39052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93" name="SMARTInkShape-949"/>
            <p:cNvSpPr/>
            <p:nvPr>
              <p:custDataLst>
                <p:tags r:id="rId27"/>
              </p:custDataLst>
            </p:nvPr>
          </p:nvSpPr>
          <p:spPr>
            <a:xfrm>
              <a:off x="4924462" y="5962650"/>
              <a:ext cx="371439" cy="542524"/>
            </a:xfrm>
            <a:custGeom>
              <a:avLst/>
              <a:gdLst/>
              <a:ahLst/>
              <a:cxnLst/>
              <a:rect l="0" t="0" r="0" b="0"/>
              <a:pathLst>
                <a:path w="371439" h="542524">
                  <a:moveTo>
                    <a:pt x="28538" y="523875"/>
                  </a:moveTo>
                  <a:lnTo>
                    <a:pt x="28538" y="523875"/>
                  </a:lnTo>
                  <a:lnTo>
                    <a:pt x="10846" y="541566"/>
                  </a:lnTo>
                  <a:lnTo>
                    <a:pt x="4834" y="542523"/>
                  </a:lnTo>
                  <a:lnTo>
                    <a:pt x="3210" y="541599"/>
                  </a:lnTo>
                  <a:lnTo>
                    <a:pt x="2128" y="539924"/>
                  </a:lnTo>
                  <a:lnTo>
                    <a:pt x="605" y="532511"/>
                  </a:lnTo>
                  <a:lnTo>
                    <a:pt x="0" y="497866"/>
                  </a:lnTo>
                  <a:lnTo>
                    <a:pt x="5031" y="479245"/>
                  </a:lnTo>
                  <a:lnTo>
                    <a:pt x="35175" y="434964"/>
                  </a:lnTo>
                  <a:lnTo>
                    <a:pt x="70117" y="389270"/>
                  </a:lnTo>
                  <a:lnTo>
                    <a:pt x="101603" y="342735"/>
                  </a:lnTo>
                  <a:lnTo>
                    <a:pt x="138962" y="295253"/>
                  </a:lnTo>
                  <a:lnTo>
                    <a:pt x="175115" y="257171"/>
                  </a:lnTo>
                  <a:lnTo>
                    <a:pt x="210244" y="212528"/>
                  </a:lnTo>
                  <a:lnTo>
                    <a:pt x="244935" y="172038"/>
                  </a:lnTo>
                  <a:lnTo>
                    <a:pt x="277540" y="128410"/>
                  </a:lnTo>
                  <a:lnTo>
                    <a:pt x="306950" y="86631"/>
                  </a:lnTo>
                  <a:lnTo>
                    <a:pt x="339559" y="43276"/>
                  </a:lnTo>
                  <a:lnTo>
                    <a:pt x="371438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97" name="SMARTInkShape-Group170"/>
          <p:cNvGrpSpPr/>
          <p:nvPr/>
        </p:nvGrpSpPr>
        <p:grpSpPr>
          <a:xfrm>
            <a:off x="7067980" y="5819775"/>
            <a:ext cx="161496" cy="133351"/>
            <a:chOff x="7067980" y="5819775"/>
            <a:chExt cx="161496" cy="133351"/>
          </a:xfrm>
        </p:grpSpPr>
        <p:sp>
          <p:nvSpPr>
            <p:cNvPr id="24695" name="SMARTInkShape-950"/>
            <p:cNvSpPr/>
            <p:nvPr>
              <p:custDataLst>
                <p:tags r:id="rId14"/>
              </p:custDataLst>
            </p:nvPr>
          </p:nvSpPr>
          <p:spPr>
            <a:xfrm>
              <a:off x="7077308" y="5819775"/>
              <a:ext cx="152168" cy="38101"/>
            </a:xfrm>
            <a:custGeom>
              <a:avLst/>
              <a:gdLst/>
              <a:ahLst/>
              <a:cxnLst/>
              <a:rect l="0" t="0" r="0" b="0"/>
              <a:pathLst>
                <a:path w="152168" h="38101">
                  <a:moveTo>
                    <a:pt x="18817" y="38100"/>
                  </a:moveTo>
                  <a:lnTo>
                    <a:pt x="18817" y="38100"/>
                  </a:lnTo>
                  <a:lnTo>
                    <a:pt x="0" y="28691"/>
                  </a:lnTo>
                  <a:lnTo>
                    <a:pt x="18415" y="28575"/>
                  </a:lnTo>
                  <a:lnTo>
                    <a:pt x="26342" y="22030"/>
                  </a:lnTo>
                  <a:lnTo>
                    <a:pt x="35040" y="19933"/>
                  </a:lnTo>
                  <a:lnTo>
                    <a:pt x="60489" y="19060"/>
                  </a:lnTo>
                  <a:lnTo>
                    <a:pt x="66618" y="16233"/>
                  </a:lnTo>
                  <a:lnTo>
                    <a:pt x="72870" y="12506"/>
                  </a:lnTo>
                  <a:lnTo>
                    <a:pt x="85508" y="10114"/>
                  </a:lnTo>
                  <a:lnTo>
                    <a:pt x="107718" y="9559"/>
                  </a:lnTo>
                  <a:lnTo>
                    <a:pt x="109834" y="8489"/>
                  </a:lnTo>
                  <a:lnTo>
                    <a:pt x="111245" y="6718"/>
                  </a:lnTo>
                  <a:lnTo>
                    <a:pt x="112185" y="4479"/>
                  </a:lnTo>
                  <a:lnTo>
                    <a:pt x="113871" y="2986"/>
                  </a:lnTo>
                  <a:lnTo>
                    <a:pt x="118565" y="1327"/>
                  </a:lnTo>
                  <a:lnTo>
                    <a:pt x="152167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96" name="SMARTInkShape-951"/>
            <p:cNvSpPr/>
            <p:nvPr>
              <p:custDataLst>
                <p:tags r:id="rId15"/>
              </p:custDataLst>
            </p:nvPr>
          </p:nvSpPr>
          <p:spPr>
            <a:xfrm>
              <a:off x="7067980" y="5924550"/>
              <a:ext cx="104346" cy="28576"/>
            </a:xfrm>
            <a:custGeom>
              <a:avLst/>
              <a:gdLst/>
              <a:ahLst/>
              <a:cxnLst/>
              <a:rect l="0" t="0" r="0" b="0"/>
              <a:pathLst>
                <a:path w="104346" h="28576">
                  <a:moveTo>
                    <a:pt x="28145" y="0"/>
                  </a:moveTo>
                  <a:lnTo>
                    <a:pt x="28145" y="0"/>
                  </a:lnTo>
                  <a:lnTo>
                    <a:pt x="28145" y="5056"/>
                  </a:lnTo>
                  <a:lnTo>
                    <a:pt x="25323" y="10361"/>
                  </a:lnTo>
                  <a:lnTo>
                    <a:pt x="19945" y="17333"/>
                  </a:lnTo>
                  <a:lnTo>
                    <a:pt x="16387" y="18287"/>
                  </a:lnTo>
                  <a:lnTo>
                    <a:pt x="13956" y="18542"/>
                  </a:lnTo>
                  <a:lnTo>
                    <a:pt x="12336" y="19769"/>
                  </a:lnTo>
                  <a:lnTo>
                    <a:pt x="10535" y="23956"/>
                  </a:lnTo>
                  <a:lnTo>
                    <a:pt x="8997" y="25496"/>
                  </a:lnTo>
                  <a:lnTo>
                    <a:pt x="0" y="28455"/>
                  </a:lnTo>
                  <a:lnTo>
                    <a:pt x="45441" y="28575"/>
                  </a:lnTo>
                  <a:lnTo>
                    <a:pt x="54453" y="22030"/>
                  </a:lnTo>
                  <a:lnTo>
                    <a:pt x="64483" y="19443"/>
                  </a:lnTo>
                  <a:lnTo>
                    <a:pt x="104345" y="19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702" name="SMARTInkShape-Group171"/>
          <p:cNvGrpSpPr/>
          <p:nvPr/>
        </p:nvGrpSpPr>
        <p:grpSpPr>
          <a:xfrm>
            <a:off x="7448588" y="5591189"/>
            <a:ext cx="857213" cy="504647"/>
            <a:chOff x="7448588" y="5591189"/>
            <a:chExt cx="857213" cy="504647"/>
          </a:xfrm>
        </p:grpSpPr>
        <p:sp>
          <p:nvSpPr>
            <p:cNvPr id="24698" name="SMARTInkShape-952"/>
            <p:cNvSpPr/>
            <p:nvPr>
              <p:custDataLst>
                <p:tags r:id="rId10"/>
              </p:custDataLst>
            </p:nvPr>
          </p:nvSpPr>
          <p:spPr>
            <a:xfrm>
              <a:off x="7448588" y="5696070"/>
              <a:ext cx="123752" cy="399766"/>
            </a:xfrm>
            <a:custGeom>
              <a:avLst/>
              <a:gdLst/>
              <a:ahLst/>
              <a:cxnLst/>
              <a:rect l="0" t="0" r="0" b="0"/>
              <a:pathLst>
                <a:path w="123752" h="399766">
                  <a:moveTo>
                    <a:pt x="28537" y="85605"/>
                  </a:moveTo>
                  <a:lnTo>
                    <a:pt x="28537" y="85605"/>
                  </a:lnTo>
                  <a:lnTo>
                    <a:pt x="20336" y="85605"/>
                  </a:lnTo>
                  <a:lnTo>
                    <a:pt x="19894" y="84547"/>
                  </a:lnTo>
                  <a:lnTo>
                    <a:pt x="19046" y="76472"/>
                  </a:lnTo>
                  <a:lnTo>
                    <a:pt x="10814" y="67913"/>
                  </a:lnTo>
                  <a:lnTo>
                    <a:pt x="9603" y="58473"/>
                  </a:lnTo>
                  <a:lnTo>
                    <a:pt x="16056" y="49711"/>
                  </a:lnTo>
                  <a:lnTo>
                    <a:pt x="19194" y="40868"/>
                  </a:lnTo>
                  <a:lnTo>
                    <a:pt x="41668" y="15359"/>
                  </a:lnTo>
                  <a:lnTo>
                    <a:pt x="47778" y="12051"/>
                  </a:lnTo>
                  <a:lnTo>
                    <a:pt x="63488" y="8695"/>
                  </a:lnTo>
                  <a:lnTo>
                    <a:pt x="76167" y="1935"/>
                  </a:lnTo>
                  <a:lnTo>
                    <a:pt x="93330" y="0"/>
                  </a:lnTo>
                  <a:lnTo>
                    <a:pt x="105325" y="7435"/>
                  </a:lnTo>
                  <a:lnTo>
                    <a:pt x="108304" y="8092"/>
                  </a:lnTo>
                  <a:lnTo>
                    <a:pt x="110289" y="9588"/>
                  </a:lnTo>
                  <a:lnTo>
                    <a:pt x="112497" y="14073"/>
                  </a:lnTo>
                  <a:lnTo>
                    <a:pt x="114971" y="25575"/>
                  </a:lnTo>
                  <a:lnTo>
                    <a:pt x="120704" y="34892"/>
                  </a:lnTo>
                  <a:lnTo>
                    <a:pt x="122874" y="45414"/>
                  </a:lnTo>
                  <a:lnTo>
                    <a:pt x="123751" y="83920"/>
                  </a:lnTo>
                  <a:lnTo>
                    <a:pt x="120949" y="92970"/>
                  </a:lnTo>
                  <a:lnTo>
                    <a:pt x="117234" y="101578"/>
                  </a:lnTo>
                  <a:lnTo>
                    <a:pt x="106896" y="142947"/>
                  </a:lnTo>
                  <a:lnTo>
                    <a:pt x="97417" y="181077"/>
                  </a:lnTo>
                  <a:lnTo>
                    <a:pt x="76105" y="228308"/>
                  </a:lnTo>
                  <a:lnTo>
                    <a:pt x="61338" y="260207"/>
                  </a:lnTo>
                  <a:lnTo>
                    <a:pt x="46998" y="304679"/>
                  </a:lnTo>
                  <a:lnTo>
                    <a:pt x="31308" y="335241"/>
                  </a:lnTo>
                  <a:lnTo>
                    <a:pt x="27843" y="357662"/>
                  </a:lnTo>
                  <a:lnTo>
                    <a:pt x="21070" y="371159"/>
                  </a:lnTo>
                  <a:lnTo>
                    <a:pt x="19048" y="398045"/>
                  </a:lnTo>
                  <a:lnTo>
                    <a:pt x="20095" y="398673"/>
                  </a:lnTo>
                  <a:lnTo>
                    <a:pt x="27216" y="399765"/>
                  </a:lnTo>
                  <a:lnTo>
                    <a:pt x="27657" y="398761"/>
                  </a:lnTo>
                  <a:lnTo>
                    <a:pt x="28146" y="394824"/>
                  </a:lnTo>
                  <a:lnTo>
                    <a:pt x="29335" y="393352"/>
                  </a:lnTo>
                  <a:lnTo>
                    <a:pt x="33477" y="391715"/>
                  </a:lnTo>
                  <a:lnTo>
                    <a:pt x="35006" y="390219"/>
                  </a:lnTo>
                  <a:lnTo>
                    <a:pt x="40280" y="380216"/>
                  </a:lnTo>
                  <a:lnTo>
                    <a:pt x="79349" y="334545"/>
                  </a:lnTo>
                  <a:lnTo>
                    <a:pt x="97373" y="295207"/>
                  </a:lnTo>
                  <a:lnTo>
                    <a:pt x="101464" y="288828"/>
                  </a:lnTo>
                  <a:lnTo>
                    <a:pt x="104305" y="277990"/>
                  </a:lnTo>
                  <a:lnTo>
                    <a:pt x="97141" y="265992"/>
                  </a:lnTo>
                  <a:lnTo>
                    <a:pt x="95593" y="258820"/>
                  </a:lnTo>
                  <a:lnTo>
                    <a:pt x="90268" y="252521"/>
                  </a:lnTo>
                  <a:lnTo>
                    <a:pt x="84900" y="249748"/>
                  </a:lnTo>
                  <a:lnTo>
                    <a:pt x="81988" y="249009"/>
                  </a:lnTo>
                  <a:lnTo>
                    <a:pt x="80046" y="247457"/>
                  </a:lnTo>
                  <a:lnTo>
                    <a:pt x="77888" y="242912"/>
                  </a:lnTo>
                  <a:lnTo>
                    <a:pt x="76254" y="241276"/>
                  </a:lnTo>
                  <a:lnTo>
                    <a:pt x="56932" y="230657"/>
                  </a:lnTo>
                  <a:lnTo>
                    <a:pt x="53817" y="229931"/>
                  </a:lnTo>
                  <a:lnTo>
                    <a:pt x="38046" y="221132"/>
                  </a:lnTo>
                  <a:lnTo>
                    <a:pt x="34877" y="220406"/>
                  </a:lnTo>
                  <a:lnTo>
                    <a:pt x="32763" y="218864"/>
                  </a:lnTo>
                  <a:lnTo>
                    <a:pt x="31355" y="216778"/>
                  </a:lnTo>
                  <a:lnTo>
                    <a:pt x="28731" y="211638"/>
                  </a:lnTo>
                  <a:lnTo>
                    <a:pt x="24037" y="205825"/>
                  </a:lnTo>
                  <a:lnTo>
                    <a:pt x="18423" y="202536"/>
                  </a:lnTo>
                  <a:lnTo>
                    <a:pt x="15444" y="201659"/>
                  </a:lnTo>
                  <a:lnTo>
                    <a:pt x="13458" y="200016"/>
                  </a:lnTo>
                  <a:lnTo>
                    <a:pt x="2180" y="180676"/>
                  </a:lnTo>
                  <a:lnTo>
                    <a:pt x="49" y="148902"/>
                  </a:lnTo>
                  <a:lnTo>
                    <a:pt x="0" y="140901"/>
                  </a:lnTo>
                  <a:lnTo>
                    <a:pt x="2801" y="133816"/>
                  </a:lnTo>
                  <a:lnTo>
                    <a:pt x="5030" y="130447"/>
                  </a:lnTo>
                  <a:lnTo>
                    <a:pt x="11723" y="106692"/>
                  </a:lnTo>
                  <a:lnTo>
                    <a:pt x="25911" y="85784"/>
                  </a:lnTo>
                  <a:lnTo>
                    <a:pt x="28429" y="79334"/>
                  </a:lnTo>
                  <a:lnTo>
                    <a:pt x="60323" y="44331"/>
                  </a:lnTo>
                  <a:lnTo>
                    <a:pt x="66653" y="40802"/>
                  </a:lnTo>
                  <a:lnTo>
                    <a:pt x="72994" y="38176"/>
                  </a:lnTo>
                  <a:lnTo>
                    <a:pt x="85687" y="2845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99" name="SMARTInkShape-953"/>
            <p:cNvSpPr/>
            <p:nvPr>
              <p:custDataLst>
                <p:tags r:id="rId11"/>
              </p:custDataLst>
            </p:nvPr>
          </p:nvSpPr>
          <p:spPr>
            <a:xfrm>
              <a:off x="7677160" y="5630647"/>
              <a:ext cx="171036" cy="330539"/>
            </a:xfrm>
            <a:custGeom>
              <a:avLst/>
              <a:gdLst/>
              <a:ahLst/>
              <a:cxnLst/>
              <a:rect l="0" t="0" r="0" b="0"/>
              <a:pathLst>
                <a:path w="171036" h="330539">
                  <a:moveTo>
                    <a:pt x="9515" y="141503"/>
                  </a:moveTo>
                  <a:lnTo>
                    <a:pt x="9515" y="141503"/>
                  </a:lnTo>
                  <a:lnTo>
                    <a:pt x="9515" y="136447"/>
                  </a:lnTo>
                  <a:lnTo>
                    <a:pt x="6693" y="131142"/>
                  </a:lnTo>
                  <a:lnTo>
                    <a:pt x="2968" y="125256"/>
                  </a:lnTo>
                  <a:lnTo>
                    <a:pt x="578" y="112855"/>
                  </a:lnTo>
                  <a:lnTo>
                    <a:pt x="0" y="81176"/>
                  </a:lnTo>
                  <a:lnTo>
                    <a:pt x="2817" y="74828"/>
                  </a:lnTo>
                  <a:lnTo>
                    <a:pt x="5049" y="71653"/>
                  </a:lnTo>
                  <a:lnTo>
                    <a:pt x="10313" y="47332"/>
                  </a:lnTo>
                  <a:lnTo>
                    <a:pt x="15984" y="39282"/>
                  </a:lnTo>
                  <a:lnTo>
                    <a:pt x="19193" y="30194"/>
                  </a:lnTo>
                  <a:lnTo>
                    <a:pt x="36338" y="10027"/>
                  </a:lnTo>
                  <a:lnTo>
                    <a:pt x="50836" y="7465"/>
                  </a:lnTo>
                  <a:lnTo>
                    <a:pt x="52938" y="5578"/>
                  </a:lnTo>
                  <a:lnTo>
                    <a:pt x="54339" y="3261"/>
                  </a:lnTo>
                  <a:lnTo>
                    <a:pt x="56331" y="1717"/>
                  </a:lnTo>
                  <a:lnTo>
                    <a:pt x="61367" y="0"/>
                  </a:lnTo>
                  <a:lnTo>
                    <a:pt x="64191" y="601"/>
                  </a:lnTo>
                  <a:lnTo>
                    <a:pt x="76329" y="6347"/>
                  </a:lnTo>
                  <a:lnTo>
                    <a:pt x="79457" y="6949"/>
                  </a:lnTo>
                  <a:lnTo>
                    <a:pt x="81543" y="8409"/>
                  </a:lnTo>
                  <a:lnTo>
                    <a:pt x="82934" y="10440"/>
                  </a:lnTo>
                  <a:lnTo>
                    <a:pt x="85537" y="15519"/>
                  </a:lnTo>
                  <a:lnTo>
                    <a:pt x="91894" y="24329"/>
                  </a:lnTo>
                  <a:lnTo>
                    <a:pt x="94249" y="33642"/>
                  </a:lnTo>
                  <a:lnTo>
                    <a:pt x="94800" y="39942"/>
                  </a:lnTo>
                  <a:lnTo>
                    <a:pt x="97866" y="46270"/>
                  </a:lnTo>
                  <a:lnTo>
                    <a:pt x="100166" y="49439"/>
                  </a:lnTo>
                  <a:lnTo>
                    <a:pt x="103402" y="64013"/>
                  </a:lnTo>
                  <a:lnTo>
                    <a:pt x="104729" y="105138"/>
                  </a:lnTo>
                  <a:lnTo>
                    <a:pt x="95062" y="137361"/>
                  </a:lnTo>
                  <a:lnTo>
                    <a:pt x="87874" y="150837"/>
                  </a:lnTo>
                  <a:lnTo>
                    <a:pt x="86142" y="163691"/>
                  </a:lnTo>
                  <a:lnTo>
                    <a:pt x="84941" y="165820"/>
                  </a:lnTo>
                  <a:lnTo>
                    <a:pt x="83083" y="167239"/>
                  </a:lnTo>
                  <a:lnTo>
                    <a:pt x="76194" y="170077"/>
                  </a:lnTo>
                  <a:lnTo>
                    <a:pt x="76191" y="170078"/>
                  </a:lnTo>
                  <a:lnTo>
                    <a:pt x="76190" y="165022"/>
                  </a:lnTo>
                  <a:lnTo>
                    <a:pt x="77248" y="163533"/>
                  </a:lnTo>
                  <a:lnTo>
                    <a:pt x="79012" y="162539"/>
                  </a:lnTo>
                  <a:lnTo>
                    <a:pt x="81246" y="161877"/>
                  </a:lnTo>
                  <a:lnTo>
                    <a:pt x="82737" y="160377"/>
                  </a:lnTo>
                  <a:lnTo>
                    <a:pt x="87950" y="150366"/>
                  </a:lnTo>
                  <a:lnTo>
                    <a:pt x="93800" y="143254"/>
                  </a:lnTo>
                  <a:lnTo>
                    <a:pt x="97422" y="142281"/>
                  </a:lnTo>
                  <a:lnTo>
                    <a:pt x="99869" y="142022"/>
                  </a:lnTo>
                  <a:lnTo>
                    <a:pt x="105412" y="138911"/>
                  </a:lnTo>
                  <a:lnTo>
                    <a:pt x="111403" y="135059"/>
                  </a:lnTo>
                  <a:lnTo>
                    <a:pt x="121971" y="132384"/>
                  </a:lnTo>
                  <a:lnTo>
                    <a:pt x="128326" y="132098"/>
                  </a:lnTo>
                  <a:lnTo>
                    <a:pt x="133933" y="134853"/>
                  </a:lnTo>
                  <a:lnTo>
                    <a:pt x="155967" y="154645"/>
                  </a:lnTo>
                  <a:lnTo>
                    <a:pt x="159271" y="160749"/>
                  </a:lnTo>
                  <a:lnTo>
                    <a:pt x="162626" y="176454"/>
                  </a:lnTo>
                  <a:lnTo>
                    <a:pt x="168357" y="187018"/>
                  </a:lnTo>
                  <a:lnTo>
                    <a:pt x="171035" y="210030"/>
                  </a:lnTo>
                  <a:lnTo>
                    <a:pt x="168438" y="217115"/>
                  </a:lnTo>
                  <a:lnTo>
                    <a:pt x="166264" y="220486"/>
                  </a:lnTo>
                  <a:lnTo>
                    <a:pt x="159665" y="244241"/>
                  </a:lnTo>
                  <a:lnTo>
                    <a:pt x="146803" y="268430"/>
                  </a:lnTo>
                  <a:lnTo>
                    <a:pt x="142973" y="280240"/>
                  </a:lnTo>
                  <a:lnTo>
                    <a:pt x="136665" y="291501"/>
                  </a:lnTo>
                  <a:lnTo>
                    <a:pt x="133266" y="305656"/>
                  </a:lnTo>
                  <a:lnTo>
                    <a:pt x="131175" y="308089"/>
                  </a:lnTo>
                  <a:lnTo>
                    <a:pt x="106243" y="330538"/>
                  </a:lnTo>
                  <a:lnTo>
                    <a:pt x="105750" y="329967"/>
                  </a:lnTo>
                  <a:lnTo>
                    <a:pt x="104803" y="312719"/>
                  </a:lnTo>
                  <a:lnTo>
                    <a:pt x="107604" y="304735"/>
                  </a:lnTo>
                  <a:lnTo>
                    <a:pt x="114290" y="293903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00" name="SMARTInkShape-954"/>
            <p:cNvSpPr/>
            <p:nvPr>
              <p:custDataLst>
                <p:tags r:id="rId12"/>
              </p:custDataLst>
            </p:nvPr>
          </p:nvSpPr>
          <p:spPr>
            <a:xfrm>
              <a:off x="7934325" y="5591189"/>
              <a:ext cx="66672" cy="133298"/>
            </a:xfrm>
            <a:custGeom>
              <a:avLst/>
              <a:gdLst/>
              <a:ahLst/>
              <a:cxnLst/>
              <a:rect l="0" t="0" r="0" b="0"/>
              <a:pathLst>
                <a:path w="66672" h="133298">
                  <a:moveTo>
                    <a:pt x="0" y="85711"/>
                  </a:moveTo>
                  <a:lnTo>
                    <a:pt x="0" y="85711"/>
                  </a:lnTo>
                  <a:lnTo>
                    <a:pt x="0" y="90767"/>
                  </a:lnTo>
                  <a:lnTo>
                    <a:pt x="0" y="82320"/>
                  </a:lnTo>
                  <a:lnTo>
                    <a:pt x="0" y="117505"/>
                  </a:lnTo>
                  <a:lnTo>
                    <a:pt x="1058" y="119607"/>
                  </a:lnTo>
                  <a:lnTo>
                    <a:pt x="2822" y="121009"/>
                  </a:lnTo>
                  <a:lnTo>
                    <a:pt x="5056" y="121943"/>
                  </a:lnTo>
                  <a:lnTo>
                    <a:pt x="6547" y="123624"/>
                  </a:lnTo>
                  <a:lnTo>
                    <a:pt x="9134" y="131848"/>
                  </a:lnTo>
                  <a:lnTo>
                    <a:pt x="12173" y="132674"/>
                  </a:lnTo>
                  <a:lnTo>
                    <a:pt x="18648" y="133297"/>
                  </a:lnTo>
                  <a:lnTo>
                    <a:pt x="26575" y="126783"/>
                  </a:lnTo>
                  <a:lnTo>
                    <a:pt x="32272" y="125131"/>
                  </a:lnTo>
                  <a:lnTo>
                    <a:pt x="34215" y="123633"/>
                  </a:lnTo>
                  <a:lnTo>
                    <a:pt x="54508" y="95178"/>
                  </a:lnTo>
                  <a:lnTo>
                    <a:pt x="57035" y="88860"/>
                  </a:lnTo>
                  <a:lnTo>
                    <a:pt x="63347" y="79354"/>
                  </a:lnTo>
                  <a:lnTo>
                    <a:pt x="65689" y="69834"/>
                  </a:lnTo>
                  <a:lnTo>
                    <a:pt x="66671" y="25386"/>
                  </a:lnTo>
                  <a:lnTo>
                    <a:pt x="63851" y="19036"/>
                  </a:lnTo>
                  <a:lnTo>
                    <a:pt x="60128" y="12686"/>
                  </a:lnTo>
                  <a:lnTo>
                    <a:pt x="58474" y="6336"/>
                  </a:lnTo>
                  <a:lnTo>
                    <a:pt x="56974" y="4219"/>
                  </a:lnTo>
                  <a:lnTo>
                    <a:pt x="54915" y="2808"/>
                  </a:lnTo>
                  <a:lnTo>
                    <a:pt x="46962" y="822"/>
                  </a:lnTo>
                  <a:lnTo>
                    <a:pt x="24064" y="0"/>
                  </a:lnTo>
                  <a:lnTo>
                    <a:pt x="22393" y="1055"/>
                  </a:lnTo>
                  <a:lnTo>
                    <a:pt x="21279" y="2815"/>
                  </a:lnTo>
                  <a:lnTo>
                    <a:pt x="20535" y="5047"/>
                  </a:lnTo>
                  <a:lnTo>
                    <a:pt x="18982" y="6535"/>
                  </a:lnTo>
                  <a:lnTo>
                    <a:pt x="14433" y="8188"/>
                  </a:lnTo>
                  <a:lnTo>
                    <a:pt x="12798" y="9687"/>
                  </a:lnTo>
                  <a:lnTo>
                    <a:pt x="2177" y="28757"/>
                  </a:lnTo>
                  <a:lnTo>
                    <a:pt x="38" y="51182"/>
                  </a:lnTo>
                  <a:lnTo>
                    <a:pt x="1084" y="53166"/>
                  </a:lnTo>
                  <a:lnTo>
                    <a:pt x="2839" y="54490"/>
                  </a:lnTo>
                  <a:lnTo>
                    <a:pt x="7613" y="57019"/>
                  </a:lnTo>
                  <a:lnTo>
                    <a:pt x="19050" y="6666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01" name="SMARTInkShape-955"/>
            <p:cNvSpPr/>
            <p:nvPr>
              <p:custDataLst>
                <p:tags r:id="rId13"/>
              </p:custDataLst>
            </p:nvPr>
          </p:nvSpPr>
          <p:spPr>
            <a:xfrm>
              <a:off x="8039506" y="5657888"/>
              <a:ext cx="266295" cy="409373"/>
            </a:xfrm>
            <a:custGeom>
              <a:avLst/>
              <a:gdLst/>
              <a:ahLst/>
              <a:cxnLst/>
              <a:rect l="0" t="0" r="0" b="0"/>
              <a:pathLst>
                <a:path w="266295" h="409373">
                  <a:moveTo>
                    <a:pt x="151994" y="38062"/>
                  </a:moveTo>
                  <a:lnTo>
                    <a:pt x="151994" y="38062"/>
                  </a:lnTo>
                  <a:lnTo>
                    <a:pt x="151994" y="43118"/>
                  </a:lnTo>
                  <a:lnTo>
                    <a:pt x="153052" y="44607"/>
                  </a:lnTo>
                  <a:lnTo>
                    <a:pt x="154816" y="45601"/>
                  </a:lnTo>
                  <a:lnTo>
                    <a:pt x="157050" y="46263"/>
                  </a:lnTo>
                  <a:lnTo>
                    <a:pt x="158541" y="47763"/>
                  </a:lnTo>
                  <a:lnTo>
                    <a:pt x="160195" y="52251"/>
                  </a:lnTo>
                  <a:lnTo>
                    <a:pt x="161695" y="53872"/>
                  </a:lnTo>
                  <a:lnTo>
                    <a:pt x="169604" y="56685"/>
                  </a:lnTo>
                  <a:lnTo>
                    <a:pt x="180140" y="47968"/>
                  </a:lnTo>
                  <a:lnTo>
                    <a:pt x="185498" y="52757"/>
                  </a:lnTo>
                  <a:lnTo>
                    <a:pt x="187030" y="53150"/>
                  </a:lnTo>
                  <a:lnTo>
                    <a:pt x="188051" y="52354"/>
                  </a:lnTo>
                  <a:lnTo>
                    <a:pt x="188732" y="50765"/>
                  </a:lnTo>
                  <a:lnTo>
                    <a:pt x="190245" y="49706"/>
                  </a:lnTo>
                  <a:lnTo>
                    <a:pt x="198176" y="47866"/>
                  </a:lnTo>
                  <a:lnTo>
                    <a:pt x="204247" y="47670"/>
                  </a:lnTo>
                  <a:lnTo>
                    <a:pt x="205880" y="46584"/>
                  </a:lnTo>
                  <a:lnTo>
                    <a:pt x="206968" y="44802"/>
                  </a:lnTo>
                  <a:lnTo>
                    <a:pt x="208856" y="37891"/>
                  </a:lnTo>
                  <a:lnTo>
                    <a:pt x="209140" y="14474"/>
                  </a:lnTo>
                  <a:lnTo>
                    <a:pt x="208084" y="12812"/>
                  </a:lnTo>
                  <a:lnTo>
                    <a:pt x="206321" y="11703"/>
                  </a:lnTo>
                  <a:lnTo>
                    <a:pt x="204086" y="10965"/>
                  </a:lnTo>
                  <a:lnTo>
                    <a:pt x="202598" y="9414"/>
                  </a:lnTo>
                  <a:lnTo>
                    <a:pt x="200942" y="4868"/>
                  </a:lnTo>
                  <a:lnTo>
                    <a:pt x="199442" y="3233"/>
                  </a:lnTo>
                  <a:lnTo>
                    <a:pt x="194954" y="1415"/>
                  </a:lnTo>
                  <a:lnTo>
                    <a:pt x="167830" y="0"/>
                  </a:lnTo>
                  <a:lnTo>
                    <a:pt x="161501" y="2801"/>
                  </a:lnTo>
                  <a:lnTo>
                    <a:pt x="155162" y="6515"/>
                  </a:lnTo>
                  <a:lnTo>
                    <a:pt x="134236" y="14152"/>
                  </a:lnTo>
                  <a:lnTo>
                    <a:pt x="125404" y="22497"/>
                  </a:lnTo>
                  <a:lnTo>
                    <a:pt x="87357" y="67316"/>
                  </a:lnTo>
                  <a:lnTo>
                    <a:pt x="58909" y="107619"/>
                  </a:lnTo>
                  <a:lnTo>
                    <a:pt x="41153" y="152742"/>
                  </a:lnTo>
                  <a:lnTo>
                    <a:pt x="25032" y="194981"/>
                  </a:lnTo>
                  <a:lnTo>
                    <a:pt x="13360" y="229455"/>
                  </a:lnTo>
                  <a:lnTo>
                    <a:pt x="9678" y="271248"/>
                  </a:lnTo>
                  <a:lnTo>
                    <a:pt x="1654" y="312069"/>
                  </a:lnTo>
                  <a:lnTo>
                    <a:pt x="0" y="334193"/>
                  </a:lnTo>
                  <a:lnTo>
                    <a:pt x="9923" y="377485"/>
                  </a:lnTo>
                  <a:lnTo>
                    <a:pt x="19431" y="390428"/>
                  </a:lnTo>
                  <a:lnTo>
                    <a:pt x="31499" y="403175"/>
                  </a:lnTo>
                  <a:lnTo>
                    <a:pt x="37762" y="406710"/>
                  </a:lnTo>
                  <a:lnTo>
                    <a:pt x="50408" y="408979"/>
                  </a:lnTo>
                  <a:lnTo>
                    <a:pt x="59923" y="409372"/>
                  </a:lnTo>
                  <a:lnTo>
                    <a:pt x="74502" y="404431"/>
                  </a:lnTo>
                  <a:lnTo>
                    <a:pt x="91845" y="394339"/>
                  </a:lnTo>
                  <a:lnTo>
                    <a:pt x="107479" y="390570"/>
                  </a:lnTo>
                  <a:lnTo>
                    <a:pt x="154171" y="361858"/>
                  </a:lnTo>
                  <a:lnTo>
                    <a:pt x="201344" y="330161"/>
                  </a:lnTo>
                  <a:lnTo>
                    <a:pt x="211889" y="320637"/>
                  </a:lnTo>
                  <a:lnTo>
                    <a:pt x="221301" y="317109"/>
                  </a:lnTo>
                  <a:lnTo>
                    <a:pt x="226773" y="316168"/>
                  </a:lnTo>
                  <a:lnTo>
                    <a:pt x="231480" y="313424"/>
                  </a:lnTo>
                  <a:lnTo>
                    <a:pt x="239533" y="304732"/>
                  </a:lnTo>
                  <a:lnTo>
                    <a:pt x="243816" y="296634"/>
                  </a:lnTo>
                  <a:lnTo>
                    <a:pt x="266294" y="24761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506664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071546"/>
          </a:xfrm>
          <a:prstGeom prst="rect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2458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2458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-17458"/>
            <a:ext cx="9144000" cy="2606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prstClr val="white"/>
                </a:solidFill>
              </a:rPr>
              <a:t>Задача №5</a:t>
            </a:r>
            <a:endParaRPr lang="ru-RU" sz="2800" b="1" dirty="0">
              <a:solidFill>
                <a:prstClr val="white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39"/>
          <a:srcRect/>
          <a:stretch>
            <a:fillRect/>
          </a:stretch>
        </p:blipFill>
        <p:spPr bwMode="auto">
          <a:xfrm>
            <a:off x="1" y="428604"/>
            <a:ext cx="9172342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3" name="SMARTInkShape-Group172"/>
          <p:cNvGrpSpPr/>
          <p:nvPr/>
        </p:nvGrpSpPr>
        <p:grpSpPr>
          <a:xfrm>
            <a:off x="133350" y="1228725"/>
            <a:ext cx="1219201" cy="219076"/>
            <a:chOff x="133350" y="1228725"/>
            <a:chExt cx="1219201" cy="219076"/>
          </a:xfrm>
        </p:grpSpPr>
        <p:sp>
          <p:nvSpPr>
            <p:cNvPr id="3" name="SMARTInkShape-956"/>
            <p:cNvSpPr/>
            <p:nvPr>
              <p:custDataLst>
                <p:tags r:id="rId428"/>
              </p:custDataLst>
            </p:nvPr>
          </p:nvSpPr>
          <p:spPr>
            <a:xfrm>
              <a:off x="1133475" y="1248171"/>
              <a:ext cx="219076" cy="132954"/>
            </a:xfrm>
            <a:custGeom>
              <a:avLst/>
              <a:gdLst/>
              <a:ahLst/>
              <a:cxnLst/>
              <a:rect l="0" t="0" r="0" b="0"/>
              <a:pathLst>
                <a:path w="219076" h="132954">
                  <a:moveTo>
                    <a:pt x="0" y="37704"/>
                  </a:moveTo>
                  <a:lnTo>
                    <a:pt x="0" y="37704"/>
                  </a:lnTo>
                  <a:lnTo>
                    <a:pt x="9132" y="37704"/>
                  </a:lnTo>
                  <a:lnTo>
                    <a:pt x="9525" y="82239"/>
                  </a:lnTo>
                  <a:lnTo>
                    <a:pt x="9525" y="118403"/>
                  </a:lnTo>
                  <a:lnTo>
                    <a:pt x="10583" y="120078"/>
                  </a:lnTo>
                  <a:lnTo>
                    <a:pt x="12347" y="121195"/>
                  </a:lnTo>
                  <a:lnTo>
                    <a:pt x="14582" y="121940"/>
                  </a:lnTo>
                  <a:lnTo>
                    <a:pt x="16071" y="123495"/>
                  </a:lnTo>
                  <a:lnTo>
                    <a:pt x="18657" y="131499"/>
                  </a:lnTo>
                  <a:lnTo>
                    <a:pt x="21698" y="132308"/>
                  </a:lnTo>
                  <a:lnTo>
                    <a:pt x="36741" y="132951"/>
                  </a:lnTo>
                  <a:lnTo>
                    <a:pt x="37194" y="131894"/>
                  </a:lnTo>
                  <a:lnTo>
                    <a:pt x="37697" y="127896"/>
                  </a:lnTo>
                  <a:lnTo>
                    <a:pt x="38890" y="126408"/>
                  </a:lnTo>
                  <a:lnTo>
                    <a:pt x="43037" y="124753"/>
                  </a:lnTo>
                  <a:lnTo>
                    <a:pt x="44567" y="123253"/>
                  </a:lnTo>
                  <a:lnTo>
                    <a:pt x="46266" y="118765"/>
                  </a:lnTo>
                  <a:lnTo>
                    <a:pt x="47777" y="117144"/>
                  </a:lnTo>
                  <a:lnTo>
                    <a:pt x="52278" y="115344"/>
                  </a:lnTo>
                  <a:lnTo>
                    <a:pt x="53903" y="113806"/>
                  </a:lnTo>
                  <a:lnTo>
                    <a:pt x="55707" y="109274"/>
                  </a:lnTo>
                  <a:lnTo>
                    <a:pt x="57923" y="97742"/>
                  </a:lnTo>
                  <a:lnTo>
                    <a:pt x="65313" y="87173"/>
                  </a:lnTo>
                  <a:lnTo>
                    <a:pt x="67464" y="78089"/>
                  </a:lnTo>
                  <a:lnTo>
                    <a:pt x="73141" y="69190"/>
                  </a:lnTo>
                  <a:lnTo>
                    <a:pt x="75596" y="56702"/>
                  </a:lnTo>
                  <a:lnTo>
                    <a:pt x="76200" y="37715"/>
                  </a:lnTo>
                  <a:lnTo>
                    <a:pt x="76200" y="51894"/>
                  </a:lnTo>
                  <a:lnTo>
                    <a:pt x="73378" y="57416"/>
                  </a:lnTo>
                  <a:lnTo>
                    <a:pt x="69654" y="63398"/>
                  </a:lnTo>
                  <a:lnTo>
                    <a:pt x="67068" y="73961"/>
                  </a:lnTo>
                  <a:lnTo>
                    <a:pt x="74266" y="85922"/>
                  </a:lnTo>
                  <a:lnTo>
                    <a:pt x="76167" y="108888"/>
                  </a:lnTo>
                  <a:lnTo>
                    <a:pt x="77236" y="110560"/>
                  </a:lnTo>
                  <a:lnTo>
                    <a:pt x="79008" y="111675"/>
                  </a:lnTo>
                  <a:lnTo>
                    <a:pt x="81247" y="112418"/>
                  </a:lnTo>
                  <a:lnTo>
                    <a:pt x="82739" y="113972"/>
                  </a:lnTo>
                  <a:lnTo>
                    <a:pt x="86521" y="123518"/>
                  </a:lnTo>
                  <a:lnTo>
                    <a:pt x="93892" y="131502"/>
                  </a:lnTo>
                  <a:lnTo>
                    <a:pt x="104347" y="132916"/>
                  </a:lnTo>
                  <a:lnTo>
                    <a:pt x="122097" y="132953"/>
                  </a:lnTo>
                  <a:lnTo>
                    <a:pt x="143517" y="116064"/>
                  </a:lnTo>
                  <a:lnTo>
                    <a:pt x="150645" y="114331"/>
                  </a:lnTo>
                  <a:lnTo>
                    <a:pt x="169237" y="98102"/>
                  </a:lnTo>
                  <a:lnTo>
                    <a:pt x="179220" y="95282"/>
                  </a:lnTo>
                  <a:lnTo>
                    <a:pt x="179805" y="94081"/>
                  </a:lnTo>
                  <a:lnTo>
                    <a:pt x="180455" y="89924"/>
                  </a:lnTo>
                  <a:lnTo>
                    <a:pt x="181687" y="88393"/>
                  </a:lnTo>
                  <a:lnTo>
                    <a:pt x="190380" y="85364"/>
                  </a:lnTo>
                  <a:lnTo>
                    <a:pt x="198690" y="93533"/>
                  </a:lnTo>
                  <a:lnTo>
                    <a:pt x="199990" y="103952"/>
                  </a:lnTo>
                  <a:lnTo>
                    <a:pt x="200025" y="113904"/>
                  </a:lnTo>
                  <a:lnTo>
                    <a:pt x="200025" y="108847"/>
                  </a:lnTo>
                  <a:lnTo>
                    <a:pt x="198967" y="107358"/>
                  </a:lnTo>
                  <a:lnTo>
                    <a:pt x="197203" y="106365"/>
                  </a:lnTo>
                  <a:lnTo>
                    <a:pt x="191824" y="104771"/>
                  </a:lnTo>
                  <a:lnTo>
                    <a:pt x="191089" y="101731"/>
                  </a:lnTo>
                  <a:lnTo>
                    <a:pt x="190893" y="99439"/>
                  </a:lnTo>
                  <a:lnTo>
                    <a:pt x="187852" y="94069"/>
                  </a:lnTo>
                  <a:lnTo>
                    <a:pt x="184031" y="88155"/>
                  </a:lnTo>
                  <a:lnTo>
                    <a:pt x="181378" y="77640"/>
                  </a:lnTo>
                  <a:lnTo>
                    <a:pt x="174508" y="68562"/>
                  </a:lnTo>
                  <a:lnTo>
                    <a:pt x="172356" y="59665"/>
                  </a:lnTo>
                  <a:lnTo>
                    <a:pt x="171453" y="24611"/>
                  </a:lnTo>
                  <a:lnTo>
                    <a:pt x="172510" y="22625"/>
                  </a:lnTo>
                  <a:lnTo>
                    <a:pt x="174273" y="21302"/>
                  </a:lnTo>
                  <a:lnTo>
                    <a:pt x="176507" y="20419"/>
                  </a:lnTo>
                  <a:lnTo>
                    <a:pt x="177997" y="18772"/>
                  </a:lnTo>
                  <a:lnTo>
                    <a:pt x="180583" y="10608"/>
                  </a:lnTo>
                  <a:lnTo>
                    <a:pt x="183623" y="9786"/>
                  </a:lnTo>
                  <a:lnTo>
                    <a:pt x="189142" y="9259"/>
                  </a:lnTo>
                  <a:lnTo>
                    <a:pt x="189896" y="6364"/>
                  </a:lnTo>
                  <a:lnTo>
                    <a:pt x="190097" y="4111"/>
                  </a:lnTo>
                  <a:lnTo>
                    <a:pt x="191290" y="2609"/>
                  </a:lnTo>
                  <a:lnTo>
                    <a:pt x="198666" y="0"/>
                  </a:lnTo>
                  <a:lnTo>
                    <a:pt x="209122" y="8747"/>
                  </a:lnTo>
                  <a:lnTo>
                    <a:pt x="219075" y="912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SMARTInkShape-957"/>
            <p:cNvSpPr/>
            <p:nvPr>
              <p:custDataLst>
                <p:tags r:id="rId429"/>
              </p:custDataLst>
            </p:nvPr>
          </p:nvSpPr>
          <p:spPr>
            <a:xfrm>
              <a:off x="962025" y="1228725"/>
              <a:ext cx="76201" cy="47626"/>
            </a:xfrm>
            <a:custGeom>
              <a:avLst/>
              <a:gdLst/>
              <a:ahLst/>
              <a:cxnLst/>
              <a:rect l="0" t="0" r="0" b="0"/>
              <a:pathLst>
                <a:path w="76201" h="47626">
                  <a:moveTo>
                    <a:pt x="0" y="47625"/>
                  </a:moveTo>
                  <a:lnTo>
                    <a:pt x="0" y="47625"/>
                  </a:lnTo>
                  <a:lnTo>
                    <a:pt x="8201" y="39424"/>
                  </a:lnTo>
                  <a:lnTo>
                    <a:pt x="9490" y="29002"/>
                  </a:lnTo>
                  <a:lnTo>
                    <a:pt x="28148" y="9953"/>
                  </a:lnTo>
                  <a:lnTo>
                    <a:pt x="33505" y="9652"/>
                  </a:lnTo>
                  <a:lnTo>
                    <a:pt x="35037" y="8551"/>
                  </a:lnTo>
                  <a:lnTo>
                    <a:pt x="36058" y="6759"/>
                  </a:lnTo>
                  <a:lnTo>
                    <a:pt x="37697" y="1335"/>
                  </a:lnTo>
                  <a:lnTo>
                    <a:pt x="40743" y="593"/>
                  </a:lnTo>
                  <a:lnTo>
                    <a:pt x="7620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SMARTInkShape-958"/>
            <p:cNvSpPr/>
            <p:nvPr>
              <p:custDataLst>
                <p:tags r:id="rId430"/>
              </p:custDataLst>
            </p:nvPr>
          </p:nvSpPr>
          <p:spPr>
            <a:xfrm>
              <a:off x="971550" y="1267217"/>
              <a:ext cx="53113" cy="123433"/>
            </a:xfrm>
            <a:custGeom>
              <a:avLst/>
              <a:gdLst/>
              <a:ahLst/>
              <a:cxnLst/>
              <a:rect l="0" t="0" r="0" b="0"/>
              <a:pathLst>
                <a:path w="53113" h="123433">
                  <a:moveTo>
                    <a:pt x="0" y="9133"/>
                  </a:moveTo>
                  <a:lnTo>
                    <a:pt x="0" y="9133"/>
                  </a:lnTo>
                  <a:lnTo>
                    <a:pt x="0" y="0"/>
                  </a:lnTo>
                  <a:lnTo>
                    <a:pt x="0" y="7844"/>
                  </a:lnTo>
                  <a:lnTo>
                    <a:pt x="9133" y="18232"/>
                  </a:lnTo>
                  <a:lnTo>
                    <a:pt x="9490" y="26822"/>
                  </a:lnTo>
                  <a:lnTo>
                    <a:pt x="27134" y="45782"/>
                  </a:lnTo>
                  <a:lnTo>
                    <a:pt x="28148" y="51860"/>
                  </a:lnTo>
                  <a:lnTo>
                    <a:pt x="29349" y="53493"/>
                  </a:lnTo>
                  <a:lnTo>
                    <a:pt x="33505" y="55307"/>
                  </a:lnTo>
                  <a:lnTo>
                    <a:pt x="35037" y="56849"/>
                  </a:lnTo>
                  <a:lnTo>
                    <a:pt x="38889" y="66374"/>
                  </a:lnTo>
                  <a:lnTo>
                    <a:pt x="46265" y="74357"/>
                  </a:lnTo>
                  <a:lnTo>
                    <a:pt x="47506" y="83882"/>
                  </a:lnTo>
                  <a:lnTo>
                    <a:pt x="47622" y="94428"/>
                  </a:lnTo>
                  <a:lnTo>
                    <a:pt x="52681" y="99787"/>
                  </a:lnTo>
                  <a:lnTo>
                    <a:pt x="53112" y="101319"/>
                  </a:lnTo>
                  <a:lnTo>
                    <a:pt x="52341" y="102340"/>
                  </a:lnTo>
                  <a:lnTo>
                    <a:pt x="50769" y="103021"/>
                  </a:lnTo>
                  <a:lnTo>
                    <a:pt x="49721" y="104534"/>
                  </a:lnTo>
                  <a:lnTo>
                    <a:pt x="47649" y="113781"/>
                  </a:lnTo>
                  <a:lnTo>
                    <a:pt x="38493" y="123037"/>
                  </a:lnTo>
                  <a:lnTo>
                    <a:pt x="28610" y="123432"/>
                  </a:lnTo>
                  <a:lnTo>
                    <a:pt x="19050" y="11390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SMARTInkShape-959"/>
            <p:cNvSpPr/>
            <p:nvPr>
              <p:custDataLst>
                <p:tags r:id="rId431"/>
              </p:custDataLst>
            </p:nvPr>
          </p:nvSpPr>
          <p:spPr>
            <a:xfrm>
              <a:off x="914400" y="1381125"/>
              <a:ext cx="1" cy="66676"/>
            </a:xfrm>
            <a:custGeom>
              <a:avLst/>
              <a:gdLst/>
              <a:ahLst/>
              <a:cxnLst/>
              <a:rect l="0" t="0" r="0" b="0"/>
              <a:pathLst>
                <a:path w="1" h="66676">
                  <a:moveTo>
                    <a:pt x="0" y="0"/>
                  </a:moveTo>
                  <a:lnTo>
                    <a:pt x="0" y="0"/>
                  </a:lnTo>
                  <a:lnTo>
                    <a:pt x="0" y="46147"/>
                  </a:lnTo>
                  <a:lnTo>
                    <a:pt x="0" y="666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SMARTInkShape-960"/>
            <p:cNvSpPr/>
            <p:nvPr>
              <p:custDataLst>
                <p:tags r:id="rId432"/>
              </p:custDataLst>
            </p:nvPr>
          </p:nvSpPr>
          <p:spPr>
            <a:xfrm>
              <a:off x="619125" y="1381125"/>
              <a:ext cx="57151" cy="9526"/>
            </a:xfrm>
            <a:custGeom>
              <a:avLst/>
              <a:gdLst/>
              <a:ahLst/>
              <a:cxnLst/>
              <a:rect l="0" t="0" r="0" b="0"/>
              <a:pathLst>
                <a:path w="57151" h="9526">
                  <a:moveTo>
                    <a:pt x="0" y="0"/>
                  </a:moveTo>
                  <a:lnTo>
                    <a:pt x="0" y="0"/>
                  </a:lnTo>
                  <a:lnTo>
                    <a:pt x="0" y="9515"/>
                  </a:lnTo>
                  <a:lnTo>
                    <a:pt x="36265" y="9525"/>
                  </a:lnTo>
                  <a:lnTo>
                    <a:pt x="45342" y="2979"/>
                  </a:lnTo>
                  <a:lnTo>
                    <a:pt x="571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SMARTInkShape-961"/>
            <p:cNvSpPr/>
            <p:nvPr>
              <p:custDataLst>
                <p:tags r:id="rId433"/>
              </p:custDataLst>
            </p:nvPr>
          </p:nvSpPr>
          <p:spPr>
            <a:xfrm>
              <a:off x="809625" y="1257301"/>
              <a:ext cx="47626" cy="161925"/>
            </a:xfrm>
            <a:custGeom>
              <a:avLst/>
              <a:gdLst/>
              <a:ahLst/>
              <a:cxnLst/>
              <a:rect l="0" t="0" r="0" b="0"/>
              <a:pathLst>
                <a:path w="47626" h="161925">
                  <a:moveTo>
                    <a:pt x="0" y="85724"/>
                  </a:moveTo>
                  <a:lnTo>
                    <a:pt x="0" y="85724"/>
                  </a:lnTo>
                  <a:lnTo>
                    <a:pt x="0" y="80667"/>
                  </a:lnTo>
                  <a:lnTo>
                    <a:pt x="1058" y="79178"/>
                  </a:lnTo>
                  <a:lnTo>
                    <a:pt x="2822" y="78185"/>
                  </a:lnTo>
                  <a:lnTo>
                    <a:pt x="5057" y="77523"/>
                  </a:lnTo>
                  <a:lnTo>
                    <a:pt x="6546" y="76023"/>
                  </a:lnTo>
                  <a:lnTo>
                    <a:pt x="9133" y="68114"/>
                  </a:lnTo>
                  <a:lnTo>
                    <a:pt x="9409" y="62044"/>
                  </a:lnTo>
                  <a:lnTo>
                    <a:pt x="10506" y="60412"/>
                  </a:lnTo>
                  <a:lnTo>
                    <a:pt x="12296" y="59325"/>
                  </a:lnTo>
                  <a:lnTo>
                    <a:pt x="14547" y="58599"/>
                  </a:lnTo>
                  <a:lnTo>
                    <a:pt x="16048" y="57058"/>
                  </a:lnTo>
                  <a:lnTo>
                    <a:pt x="21279" y="46979"/>
                  </a:lnTo>
                  <a:lnTo>
                    <a:pt x="34836" y="30841"/>
                  </a:lnTo>
                  <a:lnTo>
                    <a:pt x="37670" y="20811"/>
                  </a:lnTo>
                  <a:lnTo>
                    <a:pt x="44561" y="11793"/>
                  </a:lnTo>
                  <a:lnTo>
                    <a:pt x="47625" y="0"/>
                  </a:lnTo>
                  <a:lnTo>
                    <a:pt x="47625" y="8200"/>
                  </a:lnTo>
                  <a:lnTo>
                    <a:pt x="41079" y="16867"/>
                  </a:lnTo>
                  <a:lnTo>
                    <a:pt x="38492" y="26823"/>
                  </a:lnTo>
                  <a:lnTo>
                    <a:pt x="31631" y="35832"/>
                  </a:lnTo>
                  <a:lnTo>
                    <a:pt x="29481" y="44718"/>
                  </a:lnTo>
                  <a:lnTo>
                    <a:pt x="28577" y="92075"/>
                  </a:lnTo>
                  <a:lnTo>
                    <a:pt x="28575" y="137848"/>
                  </a:lnTo>
                  <a:lnTo>
                    <a:pt x="31397" y="143462"/>
                  </a:lnTo>
                  <a:lnTo>
                    <a:pt x="36776" y="150634"/>
                  </a:lnTo>
                  <a:lnTo>
                    <a:pt x="38100" y="16192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SMARTInkShape-962"/>
            <p:cNvSpPr/>
            <p:nvPr>
              <p:custDataLst>
                <p:tags r:id="rId434"/>
              </p:custDataLst>
            </p:nvPr>
          </p:nvSpPr>
          <p:spPr>
            <a:xfrm>
              <a:off x="552450" y="1314453"/>
              <a:ext cx="95251" cy="19048"/>
            </a:xfrm>
            <a:custGeom>
              <a:avLst/>
              <a:gdLst/>
              <a:ahLst/>
              <a:cxnLst/>
              <a:rect l="0" t="0" r="0" b="0"/>
              <a:pathLst>
                <a:path w="95251" h="19048">
                  <a:moveTo>
                    <a:pt x="0" y="19047"/>
                  </a:moveTo>
                  <a:lnTo>
                    <a:pt x="0" y="19047"/>
                  </a:lnTo>
                  <a:lnTo>
                    <a:pt x="8201" y="19047"/>
                  </a:lnTo>
                  <a:lnTo>
                    <a:pt x="8642" y="17989"/>
                  </a:lnTo>
                  <a:lnTo>
                    <a:pt x="9491" y="9914"/>
                  </a:lnTo>
                  <a:lnTo>
                    <a:pt x="46179" y="9522"/>
                  </a:lnTo>
                  <a:lnTo>
                    <a:pt x="54944" y="2976"/>
                  </a:lnTo>
                  <a:lnTo>
                    <a:pt x="64921" y="389"/>
                  </a:lnTo>
                  <a:lnTo>
                    <a:pt x="84271" y="0"/>
                  </a:lnTo>
                  <a:lnTo>
                    <a:pt x="95250" y="952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SMARTInkShape-963"/>
            <p:cNvSpPr/>
            <p:nvPr>
              <p:custDataLst>
                <p:tags r:id="rId435"/>
              </p:custDataLst>
            </p:nvPr>
          </p:nvSpPr>
          <p:spPr>
            <a:xfrm>
              <a:off x="390525" y="1285913"/>
              <a:ext cx="85726" cy="161888"/>
            </a:xfrm>
            <a:custGeom>
              <a:avLst/>
              <a:gdLst/>
              <a:ahLst/>
              <a:cxnLst/>
              <a:rect l="0" t="0" r="0" b="0"/>
              <a:pathLst>
                <a:path w="85726" h="161888">
                  <a:moveTo>
                    <a:pt x="0" y="76162"/>
                  </a:moveTo>
                  <a:lnTo>
                    <a:pt x="0" y="76162"/>
                  </a:lnTo>
                  <a:lnTo>
                    <a:pt x="0" y="71105"/>
                  </a:lnTo>
                  <a:lnTo>
                    <a:pt x="2822" y="65801"/>
                  </a:lnTo>
                  <a:lnTo>
                    <a:pt x="6546" y="59915"/>
                  </a:lnTo>
                  <a:lnTo>
                    <a:pt x="8937" y="47513"/>
                  </a:lnTo>
                  <a:lnTo>
                    <a:pt x="9409" y="34873"/>
                  </a:lnTo>
                  <a:lnTo>
                    <a:pt x="10506" y="32761"/>
                  </a:lnTo>
                  <a:lnTo>
                    <a:pt x="12295" y="31353"/>
                  </a:lnTo>
                  <a:lnTo>
                    <a:pt x="14547" y="30414"/>
                  </a:lnTo>
                  <a:lnTo>
                    <a:pt x="16048" y="28730"/>
                  </a:lnTo>
                  <a:lnTo>
                    <a:pt x="17716" y="24037"/>
                  </a:lnTo>
                  <a:lnTo>
                    <a:pt x="18655" y="15444"/>
                  </a:lnTo>
                  <a:lnTo>
                    <a:pt x="19845" y="13459"/>
                  </a:lnTo>
                  <a:lnTo>
                    <a:pt x="21696" y="12135"/>
                  </a:lnTo>
                  <a:lnTo>
                    <a:pt x="23989" y="11252"/>
                  </a:lnTo>
                  <a:lnTo>
                    <a:pt x="25518" y="9606"/>
                  </a:lnTo>
                  <a:lnTo>
                    <a:pt x="28565" y="0"/>
                  </a:lnTo>
                  <a:lnTo>
                    <a:pt x="28572" y="5030"/>
                  </a:lnTo>
                  <a:lnTo>
                    <a:pt x="27515" y="6516"/>
                  </a:lnTo>
                  <a:lnTo>
                    <a:pt x="25751" y="7506"/>
                  </a:lnTo>
                  <a:lnTo>
                    <a:pt x="23518" y="8166"/>
                  </a:lnTo>
                  <a:lnTo>
                    <a:pt x="22028" y="9665"/>
                  </a:lnTo>
                  <a:lnTo>
                    <a:pt x="20374" y="14152"/>
                  </a:lnTo>
                  <a:lnTo>
                    <a:pt x="18069" y="34974"/>
                  </a:lnTo>
                  <a:lnTo>
                    <a:pt x="11526" y="47604"/>
                  </a:lnTo>
                  <a:lnTo>
                    <a:pt x="9560" y="84394"/>
                  </a:lnTo>
                  <a:lnTo>
                    <a:pt x="12363" y="93226"/>
                  </a:lnTo>
                  <a:lnTo>
                    <a:pt x="16078" y="100679"/>
                  </a:lnTo>
                  <a:lnTo>
                    <a:pt x="19847" y="120534"/>
                  </a:lnTo>
                  <a:lnTo>
                    <a:pt x="26537" y="133297"/>
                  </a:lnTo>
                  <a:lnTo>
                    <a:pt x="28173" y="140952"/>
                  </a:lnTo>
                  <a:lnTo>
                    <a:pt x="46181" y="160432"/>
                  </a:lnTo>
                  <a:lnTo>
                    <a:pt x="55699" y="161759"/>
                  </a:lnTo>
                  <a:lnTo>
                    <a:pt x="65224" y="153675"/>
                  </a:lnTo>
                  <a:lnTo>
                    <a:pt x="71301" y="152751"/>
                  </a:lnTo>
                  <a:lnTo>
                    <a:pt x="72934" y="151563"/>
                  </a:lnTo>
                  <a:lnTo>
                    <a:pt x="74023" y="149713"/>
                  </a:lnTo>
                  <a:lnTo>
                    <a:pt x="74749" y="147421"/>
                  </a:lnTo>
                  <a:lnTo>
                    <a:pt x="76291" y="145893"/>
                  </a:lnTo>
                  <a:lnTo>
                    <a:pt x="80826" y="144195"/>
                  </a:lnTo>
                  <a:lnTo>
                    <a:pt x="82459" y="142684"/>
                  </a:lnTo>
                  <a:lnTo>
                    <a:pt x="85295" y="134755"/>
                  </a:lnTo>
                  <a:lnTo>
                    <a:pt x="85725" y="114665"/>
                  </a:lnTo>
                  <a:lnTo>
                    <a:pt x="62127" y="114265"/>
                  </a:lnTo>
                  <a:lnTo>
                    <a:pt x="56540" y="117086"/>
                  </a:lnTo>
                  <a:lnTo>
                    <a:pt x="20502" y="150911"/>
                  </a:lnTo>
                  <a:lnTo>
                    <a:pt x="19050" y="16188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SMARTInkShape-964"/>
            <p:cNvSpPr/>
            <p:nvPr>
              <p:custDataLst>
                <p:tags r:id="rId436"/>
              </p:custDataLst>
            </p:nvPr>
          </p:nvSpPr>
          <p:spPr>
            <a:xfrm>
              <a:off x="133350" y="1247775"/>
              <a:ext cx="152401" cy="171451"/>
            </a:xfrm>
            <a:custGeom>
              <a:avLst/>
              <a:gdLst/>
              <a:ahLst/>
              <a:cxnLst/>
              <a:rect l="0" t="0" r="0" b="0"/>
              <a:pathLst>
                <a:path w="152401" h="171451">
                  <a:moveTo>
                    <a:pt x="0" y="0"/>
                  </a:moveTo>
                  <a:lnTo>
                    <a:pt x="0" y="0"/>
                  </a:lnTo>
                  <a:lnTo>
                    <a:pt x="0" y="44737"/>
                  </a:lnTo>
                  <a:lnTo>
                    <a:pt x="0" y="88549"/>
                  </a:lnTo>
                  <a:lnTo>
                    <a:pt x="0" y="133509"/>
                  </a:lnTo>
                  <a:lnTo>
                    <a:pt x="0" y="152397"/>
                  </a:lnTo>
                  <a:lnTo>
                    <a:pt x="0" y="128802"/>
                  </a:lnTo>
                  <a:lnTo>
                    <a:pt x="2822" y="123215"/>
                  </a:lnTo>
                  <a:lnTo>
                    <a:pt x="6546" y="117204"/>
                  </a:lnTo>
                  <a:lnTo>
                    <a:pt x="8937" y="104721"/>
                  </a:lnTo>
                  <a:lnTo>
                    <a:pt x="9409" y="92064"/>
                  </a:lnTo>
                  <a:lnTo>
                    <a:pt x="12295" y="85720"/>
                  </a:lnTo>
                  <a:lnTo>
                    <a:pt x="16048" y="79373"/>
                  </a:lnTo>
                  <a:lnTo>
                    <a:pt x="18457" y="66675"/>
                  </a:lnTo>
                  <a:lnTo>
                    <a:pt x="18655" y="63500"/>
                  </a:lnTo>
                  <a:lnTo>
                    <a:pt x="19845" y="61383"/>
                  </a:lnTo>
                  <a:lnTo>
                    <a:pt x="21696" y="59972"/>
                  </a:lnTo>
                  <a:lnTo>
                    <a:pt x="23989" y="59031"/>
                  </a:lnTo>
                  <a:lnTo>
                    <a:pt x="25518" y="57346"/>
                  </a:lnTo>
                  <a:lnTo>
                    <a:pt x="27216" y="52651"/>
                  </a:lnTo>
                  <a:lnTo>
                    <a:pt x="28727" y="50976"/>
                  </a:lnTo>
                  <a:lnTo>
                    <a:pt x="33229" y="49114"/>
                  </a:lnTo>
                  <a:lnTo>
                    <a:pt x="52163" y="47664"/>
                  </a:lnTo>
                  <a:lnTo>
                    <a:pt x="53825" y="48709"/>
                  </a:lnTo>
                  <a:lnTo>
                    <a:pt x="54933" y="50464"/>
                  </a:lnTo>
                  <a:lnTo>
                    <a:pt x="56712" y="55829"/>
                  </a:lnTo>
                  <a:lnTo>
                    <a:pt x="65312" y="65235"/>
                  </a:lnTo>
                  <a:lnTo>
                    <a:pt x="67464" y="73995"/>
                  </a:lnTo>
                  <a:lnTo>
                    <a:pt x="73141" y="82837"/>
                  </a:lnTo>
                  <a:lnTo>
                    <a:pt x="75596" y="95307"/>
                  </a:lnTo>
                  <a:lnTo>
                    <a:pt x="76200" y="142864"/>
                  </a:lnTo>
                  <a:lnTo>
                    <a:pt x="76200" y="137815"/>
                  </a:lnTo>
                  <a:lnTo>
                    <a:pt x="79022" y="132512"/>
                  </a:lnTo>
                  <a:lnTo>
                    <a:pt x="84401" y="125541"/>
                  </a:lnTo>
                  <a:lnTo>
                    <a:pt x="86522" y="116560"/>
                  </a:lnTo>
                  <a:lnTo>
                    <a:pt x="92194" y="107679"/>
                  </a:lnTo>
                  <a:lnTo>
                    <a:pt x="95403" y="98345"/>
                  </a:lnTo>
                  <a:lnTo>
                    <a:pt x="103332" y="87596"/>
                  </a:lnTo>
                  <a:lnTo>
                    <a:pt x="104347" y="81223"/>
                  </a:lnTo>
                  <a:lnTo>
                    <a:pt x="105548" y="79549"/>
                  </a:lnTo>
                  <a:lnTo>
                    <a:pt x="107407" y="78432"/>
                  </a:lnTo>
                  <a:lnTo>
                    <a:pt x="114451" y="76494"/>
                  </a:lnTo>
                  <a:lnTo>
                    <a:pt x="128844" y="76201"/>
                  </a:lnTo>
                  <a:lnTo>
                    <a:pt x="130346" y="77259"/>
                  </a:lnTo>
                  <a:lnTo>
                    <a:pt x="131347" y="79023"/>
                  </a:lnTo>
                  <a:lnTo>
                    <a:pt x="133086" y="85901"/>
                  </a:lnTo>
                  <a:lnTo>
                    <a:pt x="133233" y="90389"/>
                  </a:lnTo>
                  <a:lnTo>
                    <a:pt x="134330" y="92010"/>
                  </a:lnTo>
                  <a:lnTo>
                    <a:pt x="136120" y="93090"/>
                  </a:lnTo>
                  <a:lnTo>
                    <a:pt x="138372" y="93810"/>
                  </a:lnTo>
                  <a:lnTo>
                    <a:pt x="139873" y="95348"/>
                  </a:lnTo>
                  <a:lnTo>
                    <a:pt x="141541" y="99880"/>
                  </a:lnTo>
                  <a:lnTo>
                    <a:pt x="142872" y="136645"/>
                  </a:lnTo>
                  <a:lnTo>
                    <a:pt x="143931" y="138721"/>
                  </a:lnTo>
                  <a:lnTo>
                    <a:pt x="145696" y="140106"/>
                  </a:lnTo>
                  <a:lnTo>
                    <a:pt x="147931" y="141029"/>
                  </a:lnTo>
                  <a:lnTo>
                    <a:pt x="149420" y="142703"/>
                  </a:lnTo>
                  <a:lnTo>
                    <a:pt x="151076" y="147385"/>
                  </a:lnTo>
                  <a:lnTo>
                    <a:pt x="152400" y="1714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2" name="SMARTInkShape-Group173"/>
          <p:cNvGrpSpPr/>
          <p:nvPr/>
        </p:nvGrpSpPr>
        <p:grpSpPr>
          <a:xfrm>
            <a:off x="133384" y="1514478"/>
            <a:ext cx="1295367" cy="304795"/>
            <a:chOff x="133384" y="1514478"/>
            <a:chExt cx="1295367" cy="304795"/>
          </a:xfrm>
        </p:grpSpPr>
        <p:sp>
          <p:nvSpPr>
            <p:cNvPr id="14" name="SMARTInkShape-965"/>
            <p:cNvSpPr/>
            <p:nvPr>
              <p:custDataLst>
                <p:tags r:id="rId420"/>
              </p:custDataLst>
            </p:nvPr>
          </p:nvSpPr>
          <p:spPr>
            <a:xfrm>
              <a:off x="1285876" y="1524117"/>
              <a:ext cx="142875" cy="171334"/>
            </a:xfrm>
            <a:custGeom>
              <a:avLst/>
              <a:gdLst/>
              <a:ahLst/>
              <a:cxnLst/>
              <a:rect l="0" t="0" r="0" b="0"/>
              <a:pathLst>
                <a:path w="142875" h="171334">
                  <a:moveTo>
                    <a:pt x="28574" y="28458"/>
                  </a:moveTo>
                  <a:lnTo>
                    <a:pt x="28574" y="28458"/>
                  </a:lnTo>
                  <a:lnTo>
                    <a:pt x="37706" y="37590"/>
                  </a:lnTo>
                  <a:lnTo>
                    <a:pt x="37982" y="32810"/>
                  </a:lnTo>
                  <a:lnTo>
                    <a:pt x="39080" y="32418"/>
                  </a:lnTo>
                  <a:lnTo>
                    <a:pt x="43121" y="34804"/>
                  </a:lnTo>
                  <a:lnTo>
                    <a:pt x="44622" y="34805"/>
                  </a:lnTo>
                  <a:lnTo>
                    <a:pt x="45623" y="33748"/>
                  </a:lnTo>
                  <a:lnTo>
                    <a:pt x="47229" y="29503"/>
                  </a:lnTo>
                  <a:lnTo>
                    <a:pt x="55790" y="28550"/>
                  </a:lnTo>
                  <a:lnTo>
                    <a:pt x="56243" y="27461"/>
                  </a:lnTo>
                  <a:lnTo>
                    <a:pt x="56746" y="23429"/>
                  </a:lnTo>
                  <a:lnTo>
                    <a:pt x="57939" y="21930"/>
                  </a:lnTo>
                  <a:lnTo>
                    <a:pt x="62086" y="20265"/>
                  </a:lnTo>
                  <a:lnTo>
                    <a:pt x="63616" y="18763"/>
                  </a:lnTo>
                  <a:lnTo>
                    <a:pt x="66639" y="9534"/>
                  </a:lnTo>
                  <a:lnTo>
                    <a:pt x="66671" y="1218"/>
                  </a:lnTo>
                  <a:lnTo>
                    <a:pt x="65614" y="773"/>
                  </a:lnTo>
                  <a:lnTo>
                    <a:pt x="58473" y="0"/>
                  </a:lnTo>
                  <a:lnTo>
                    <a:pt x="25271" y="31764"/>
                  </a:lnTo>
                  <a:lnTo>
                    <a:pt x="21814" y="38041"/>
                  </a:lnTo>
                  <a:lnTo>
                    <a:pt x="14539" y="55751"/>
                  </a:lnTo>
                  <a:lnTo>
                    <a:pt x="3969" y="73086"/>
                  </a:lnTo>
                  <a:lnTo>
                    <a:pt x="231" y="104018"/>
                  </a:lnTo>
                  <a:lnTo>
                    <a:pt x="2" y="148839"/>
                  </a:lnTo>
                  <a:lnTo>
                    <a:pt x="0" y="155338"/>
                  </a:lnTo>
                  <a:lnTo>
                    <a:pt x="1058" y="157495"/>
                  </a:lnTo>
                  <a:lnTo>
                    <a:pt x="2822" y="158933"/>
                  </a:lnTo>
                  <a:lnTo>
                    <a:pt x="7603" y="161588"/>
                  </a:lnTo>
                  <a:lnTo>
                    <a:pt x="17333" y="169841"/>
                  </a:lnTo>
                  <a:lnTo>
                    <a:pt x="23597" y="170891"/>
                  </a:lnTo>
                  <a:lnTo>
                    <a:pt x="69501" y="171331"/>
                  </a:lnTo>
                  <a:lnTo>
                    <a:pt x="98032" y="171333"/>
                  </a:lnTo>
                  <a:lnTo>
                    <a:pt x="104600" y="168511"/>
                  </a:lnTo>
                  <a:lnTo>
                    <a:pt x="107833" y="166277"/>
                  </a:lnTo>
                  <a:lnTo>
                    <a:pt x="131348" y="159574"/>
                  </a:lnTo>
                  <a:lnTo>
                    <a:pt x="142874" y="152283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SMARTInkShape-966"/>
            <p:cNvSpPr/>
            <p:nvPr>
              <p:custDataLst>
                <p:tags r:id="rId421"/>
              </p:custDataLst>
            </p:nvPr>
          </p:nvSpPr>
          <p:spPr>
            <a:xfrm>
              <a:off x="1143117" y="1514478"/>
              <a:ext cx="65224" cy="66672"/>
            </a:xfrm>
            <a:custGeom>
              <a:avLst/>
              <a:gdLst/>
              <a:ahLst/>
              <a:cxnLst/>
              <a:rect l="0" t="0" r="0" b="0"/>
              <a:pathLst>
                <a:path w="65224" h="66672">
                  <a:moveTo>
                    <a:pt x="9408" y="47622"/>
                  </a:moveTo>
                  <a:lnTo>
                    <a:pt x="9408" y="47622"/>
                  </a:lnTo>
                  <a:lnTo>
                    <a:pt x="4351" y="47622"/>
                  </a:lnTo>
                  <a:lnTo>
                    <a:pt x="2862" y="48680"/>
                  </a:lnTo>
                  <a:lnTo>
                    <a:pt x="1869" y="50444"/>
                  </a:lnTo>
                  <a:lnTo>
                    <a:pt x="0" y="56754"/>
                  </a:lnTo>
                  <a:lnTo>
                    <a:pt x="9019" y="66270"/>
                  </a:lnTo>
                  <a:lnTo>
                    <a:pt x="33087" y="66671"/>
                  </a:lnTo>
                  <a:lnTo>
                    <a:pt x="34719" y="65613"/>
                  </a:lnTo>
                  <a:lnTo>
                    <a:pt x="35807" y="63849"/>
                  </a:lnTo>
                  <a:lnTo>
                    <a:pt x="36532" y="61615"/>
                  </a:lnTo>
                  <a:lnTo>
                    <a:pt x="38074" y="60126"/>
                  </a:lnTo>
                  <a:lnTo>
                    <a:pt x="42609" y="58471"/>
                  </a:lnTo>
                  <a:lnTo>
                    <a:pt x="44243" y="56971"/>
                  </a:lnTo>
                  <a:lnTo>
                    <a:pt x="46057" y="52483"/>
                  </a:lnTo>
                  <a:lnTo>
                    <a:pt x="47599" y="50862"/>
                  </a:lnTo>
                  <a:lnTo>
                    <a:pt x="52134" y="49062"/>
                  </a:lnTo>
                  <a:lnTo>
                    <a:pt x="53768" y="47524"/>
                  </a:lnTo>
                  <a:lnTo>
                    <a:pt x="55582" y="42992"/>
                  </a:lnTo>
                  <a:lnTo>
                    <a:pt x="56905" y="30326"/>
                  </a:lnTo>
                  <a:lnTo>
                    <a:pt x="65223" y="20525"/>
                  </a:lnTo>
                  <a:lnTo>
                    <a:pt x="64610" y="18974"/>
                  </a:lnTo>
                  <a:lnTo>
                    <a:pt x="58240" y="10976"/>
                  </a:lnTo>
                  <a:lnTo>
                    <a:pt x="57064" y="427"/>
                  </a:lnTo>
                  <a:lnTo>
                    <a:pt x="47625" y="0"/>
                  </a:lnTo>
                  <a:lnTo>
                    <a:pt x="42486" y="5054"/>
                  </a:lnTo>
                  <a:lnTo>
                    <a:pt x="39984" y="10359"/>
                  </a:lnTo>
                  <a:lnTo>
                    <a:pt x="37998" y="30739"/>
                  </a:lnTo>
                  <a:lnTo>
                    <a:pt x="37983" y="3809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SMARTInkShape-967"/>
            <p:cNvSpPr/>
            <p:nvPr>
              <p:custDataLst>
                <p:tags r:id="rId422"/>
              </p:custDataLst>
            </p:nvPr>
          </p:nvSpPr>
          <p:spPr>
            <a:xfrm>
              <a:off x="857645" y="1543050"/>
              <a:ext cx="233668" cy="209548"/>
            </a:xfrm>
            <a:custGeom>
              <a:avLst/>
              <a:gdLst/>
              <a:ahLst/>
              <a:cxnLst/>
              <a:rect l="0" t="0" r="0" b="0"/>
              <a:pathLst>
                <a:path w="233668" h="209548">
                  <a:moveTo>
                    <a:pt x="18655" y="19050"/>
                  </a:moveTo>
                  <a:lnTo>
                    <a:pt x="18655" y="19050"/>
                  </a:lnTo>
                  <a:lnTo>
                    <a:pt x="18655" y="28575"/>
                  </a:lnTo>
                  <a:lnTo>
                    <a:pt x="18655" y="9927"/>
                  </a:lnTo>
                  <a:lnTo>
                    <a:pt x="28064" y="119"/>
                  </a:lnTo>
                  <a:lnTo>
                    <a:pt x="45896" y="0"/>
                  </a:lnTo>
                  <a:lnTo>
                    <a:pt x="46341" y="1058"/>
                  </a:lnTo>
                  <a:lnTo>
                    <a:pt x="47113" y="13257"/>
                  </a:lnTo>
                  <a:lnTo>
                    <a:pt x="48210" y="15188"/>
                  </a:lnTo>
                  <a:lnTo>
                    <a:pt x="50000" y="16475"/>
                  </a:lnTo>
                  <a:lnTo>
                    <a:pt x="52252" y="17334"/>
                  </a:lnTo>
                  <a:lnTo>
                    <a:pt x="53753" y="18964"/>
                  </a:lnTo>
                  <a:lnTo>
                    <a:pt x="58984" y="29185"/>
                  </a:lnTo>
                  <a:lnTo>
                    <a:pt x="61416" y="32157"/>
                  </a:lnTo>
                  <a:lnTo>
                    <a:pt x="64119" y="41103"/>
                  </a:lnTo>
                  <a:lnTo>
                    <a:pt x="69046" y="78853"/>
                  </a:lnTo>
                  <a:lnTo>
                    <a:pt x="74470" y="97068"/>
                  </a:lnTo>
                  <a:lnTo>
                    <a:pt x="75409" y="107548"/>
                  </a:lnTo>
                  <a:lnTo>
                    <a:pt x="72807" y="114121"/>
                  </a:lnTo>
                  <a:lnTo>
                    <a:pt x="70631" y="117356"/>
                  </a:lnTo>
                  <a:lnTo>
                    <a:pt x="67569" y="132021"/>
                  </a:lnTo>
                  <a:lnTo>
                    <a:pt x="66393" y="155179"/>
                  </a:lnTo>
                  <a:lnTo>
                    <a:pt x="63508" y="161749"/>
                  </a:lnTo>
                  <a:lnTo>
                    <a:pt x="59756" y="168197"/>
                  </a:lnTo>
                  <a:lnTo>
                    <a:pt x="56586" y="177777"/>
                  </a:lnTo>
                  <a:lnTo>
                    <a:pt x="50473" y="187318"/>
                  </a:lnTo>
                  <a:lnTo>
                    <a:pt x="47657" y="198143"/>
                  </a:lnTo>
                  <a:lnTo>
                    <a:pt x="39067" y="208061"/>
                  </a:lnTo>
                  <a:lnTo>
                    <a:pt x="35488" y="208888"/>
                  </a:lnTo>
                  <a:lnTo>
                    <a:pt x="19085" y="209547"/>
                  </a:lnTo>
                  <a:lnTo>
                    <a:pt x="13726" y="204493"/>
                  </a:lnTo>
                  <a:lnTo>
                    <a:pt x="11172" y="199188"/>
                  </a:lnTo>
                  <a:lnTo>
                    <a:pt x="8151" y="183235"/>
                  </a:lnTo>
                  <a:lnTo>
                    <a:pt x="2608" y="174354"/>
                  </a:lnTo>
                  <a:lnTo>
                    <a:pt x="198" y="161871"/>
                  </a:lnTo>
                  <a:lnTo>
                    <a:pt x="0" y="158714"/>
                  </a:lnTo>
                  <a:lnTo>
                    <a:pt x="927" y="156609"/>
                  </a:lnTo>
                  <a:lnTo>
                    <a:pt x="2603" y="155206"/>
                  </a:lnTo>
                  <a:lnTo>
                    <a:pt x="7841" y="152954"/>
                  </a:lnTo>
                  <a:lnTo>
                    <a:pt x="8557" y="149824"/>
                  </a:lnTo>
                  <a:lnTo>
                    <a:pt x="8748" y="147508"/>
                  </a:lnTo>
                  <a:lnTo>
                    <a:pt x="9934" y="145963"/>
                  </a:lnTo>
                  <a:lnTo>
                    <a:pt x="18253" y="142996"/>
                  </a:lnTo>
                  <a:lnTo>
                    <a:pt x="23592" y="142911"/>
                  </a:lnTo>
                  <a:lnTo>
                    <a:pt x="28963" y="145713"/>
                  </a:lnTo>
                  <a:lnTo>
                    <a:pt x="42250" y="157065"/>
                  </a:lnTo>
                  <a:lnTo>
                    <a:pt x="45016" y="162587"/>
                  </a:lnTo>
                  <a:lnTo>
                    <a:pt x="46793" y="169699"/>
                  </a:lnTo>
                  <a:lnTo>
                    <a:pt x="74329" y="198546"/>
                  </a:lnTo>
                  <a:lnTo>
                    <a:pt x="83876" y="199895"/>
                  </a:lnTo>
                  <a:lnTo>
                    <a:pt x="99481" y="200022"/>
                  </a:lnTo>
                  <a:lnTo>
                    <a:pt x="105025" y="197201"/>
                  </a:lnTo>
                  <a:lnTo>
                    <a:pt x="121163" y="184215"/>
                  </a:lnTo>
                  <a:lnTo>
                    <a:pt x="127009" y="182415"/>
                  </a:lnTo>
                  <a:lnTo>
                    <a:pt x="128991" y="180877"/>
                  </a:lnTo>
                  <a:lnTo>
                    <a:pt x="140262" y="161733"/>
                  </a:lnTo>
                  <a:lnTo>
                    <a:pt x="141001" y="158622"/>
                  </a:lnTo>
                  <a:lnTo>
                    <a:pt x="149824" y="142858"/>
                  </a:lnTo>
                  <a:lnTo>
                    <a:pt x="151574" y="135228"/>
                  </a:lnTo>
                  <a:lnTo>
                    <a:pt x="161520" y="123836"/>
                  </a:lnTo>
                  <a:lnTo>
                    <a:pt x="161530" y="156938"/>
                  </a:lnTo>
                  <a:lnTo>
                    <a:pt x="164352" y="162531"/>
                  </a:lnTo>
                  <a:lnTo>
                    <a:pt x="169731" y="169688"/>
                  </a:lnTo>
                  <a:lnTo>
                    <a:pt x="170663" y="175984"/>
                  </a:lnTo>
                  <a:lnTo>
                    <a:pt x="171852" y="177648"/>
                  </a:lnTo>
                  <a:lnTo>
                    <a:pt x="173703" y="178757"/>
                  </a:lnTo>
                  <a:lnTo>
                    <a:pt x="179222" y="180537"/>
                  </a:lnTo>
                  <a:lnTo>
                    <a:pt x="179976" y="183603"/>
                  </a:lnTo>
                  <a:lnTo>
                    <a:pt x="180177" y="185902"/>
                  </a:lnTo>
                  <a:lnTo>
                    <a:pt x="181370" y="187434"/>
                  </a:lnTo>
                  <a:lnTo>
                    <a:pt x="189702" y="190380"/>
                  </a:lnTo>
                  <a:lnTo>
                    <a:pt x="198271" y="182289"/>
                  </a:lnTo>
                  <a:lnTo>
                    <a:pt x="204283" y="181364"/>
                  </a:lnTo>
                  <a:lnTo>
                    <a:pt x="205908" y="180176"/>
                  </a:lnTo>
                  <a:lnTo>
                    <a:pt x="206990" y="178326"/>
                  </a:lnTo>
                  <a:lnTo>
                    <a:pt x="208513" y="170665"/>
                  </a:lnTo>
                  <a:lnTo>
                    <a:pt x="208727" y="167752"/>
                  </a:lnTo>
                  <a:lnTo>
                    <a:pt x="211787" y="161692"/>
                  </a:lnTo>
                  <a:lnTo>
                    <a:pt x="223333" y="147887"/>
                  </a:lnTo>
                  <a:lnTo>
                    <a:pt x="226040" y="139458"/>
                  </a:lnTo>
                  <a:lnTo>
                    <a:pt x="229179" y="110285"/>
                  </a:lnTo>
                  <a:lnTo>
                    <a:pt x="233224" y="102638"/>
                  </a:lnTo>
                  <a:lnTo>
                    <a:pt x="233667" y="99117"/>
                  </a:lnTo>
                  <a:lnTo>
                    <a:pt x="227330" y="78510"/>
                  </a:lnTo>
                  <a:lnTo>
                    <a:pt x="214023" y="62142"/>
                  </a:lnTo>
                  <a:lnTo>
                    <a:pt x="208496" y="59369"/>
                  </a:lnTo>
                  <a:lnTo>
                    <a:pt x="191948" y="57280"/>
                  </a:lnTo>
                  <a:lnTo>
                    <a:pt x="179986" y="64706"/>
                  </a:lnTo>
                  <a:lnTo>
                    <a:pt x="177009" y="65362"/>
                  </a:lnTo>
                  <a:lnTo>
                    <a:pt x="161478" y="74041"/>
                  </a:lnTo>
                  <a:lnTo>
                    <a:pt x="158320" y="74761"/>
                  </a:lnTo>
                  <a:lnTo>
                    <a:pt x="148820" y="80830"/>
                  </a:lnTo>
                  <a:lnTo>
                    <a:pt x="145298" y="86372"/>
                  </a:lnTo>
                  <a:lnTo>
                    <a:pt x="142851" y="95139"/>
                  </a:lnTo>
                  <a:lnTo>
                    <a:pt x="142480" y="1428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SMARTInkShape-968"/>
            <p:cNvSpPr/>
            <p:nvPr>
              <p:custDataLst>
                <p:tags r:id="rId423"/>
              </p:custDataLst>
            </p:nvPr>
          </p:nvSpPr>
          <p:spPr>
            <a:xfrm>
              <a:off x="666750" y="1666875"/>
              <a:ext cx="66676" cy="9526"/>
            </a:xfrm>
            <a:custGeom>
              <a:avLst/>
              <a:gdLst/>
              <a:ahLst/>
              <a:cxnLst/>
              <a:rect l="0" t="0" r="0" b="0"/>
              <a:pathLst>
                <a:path w="66676" h="9526">
                  <a:moveTo>
                    <a:pt x="0" y="0"/>
                  </a:moveTo>
                  <a:lnTo>
                    <a:pt x="0" y="0"/>
                  </a:lnTo>
                  <a:lnTo>
                    <a:pt x="0" y="9515"/>
                  </a:lnTo>
                  <a:lnTo>
                    <a:pt x="23680" y="9525"/>
                  </a:lnTo>
                  <a:lnTo>
                    <a:pt x="25311" y="8467"/>
                  </a:lnTo>
                  <a:lnTo>
                    <a:pt x="26399" y="6703"/>
                  </a:lnTo>
                  <a:lnTo>
                    <a:pt x="27125" y="4469"/>
                  </a:lnTo>
                  <a:lnTo>
                    <a:pt x="28666" y="2979"/>
                  </a:lnTo>
                  <a:lnTo>
                    <a:pt x="33202" y="1324"/>
                  </a:lnTo>
                  <a:lnTo>
                    <a:pt x="34835" y="1941"/>
                  </a:lnTo>
                  <a:lnTo>
                    <a:pt x="35923" y="3411"/>
                  </a:lnTo>
                  <a:lnTo>
                    <a:pt x="36649" y="5449"/>
                  </a:lnTo>
                  <a:lnTo>
                    <a:pt x="38191" y="5749"/>
                  </a:lnTo>
                  <a:lnTo>
                    <a:pt x="48270" y="1449"/>
                  </a:lnTo>
                  <a:lnTo>
                    <a:pt x="6667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SMARTInkShape-969"/>
            <p:cNvSpPr/>
            <p:nvPr>
              <p:custDataLst>
                <p:tags r:id="rId424"/>
              </p:custDataLst>
            </p:nvPr>
          </p:nvSpPr>
          <p:spPr>
            <a:xfrm>
              <a:off x="609600" y="1619284"/>
              <a:ext cx="85726" cy="19017"/>
            </a:xfrm>
            <a:custGeom>
              <a:avLst/>
              <a:gdLst/>
              <a:ahLst/>
              <a:cxnLst/>
              <a:rect l="0" t="0" r="0" b="0"/>
              <a:pathLst>
                <a:path w="85726" h="19017">
                  <a:moveTo>
                    <a:pt x="0" y="9491"/>
                  </a:moveTo>
                  <a:lnTo>
                    <a:pt x="0" y="9491"/>
                  </a:lnTo>
                  <a:lnTo>
                    <a:pt x="23713" y="9491"/>
                  </a:lnTo>
                  <a:lnTo>
                    <a:pt x="25334" y="8433"/>
                  </a:lnTo>
                  <a:lnTo>
                    <a:pt x="26414" y="6669"/>
                  </a:lnTo>
                  <a:lnTo>
                    <a:pt x="27135" y="4435"/>
                  </a:lnTo>
                  <a:lnTo>
                    <a:pt x="28673" y="2945"/>
                  </a:lnTo>
                  <a:lnTo>
                    <a:pt x="36650" y="359"/>
                  </a:lnTo>
                  <a:lnTo>
                    <a:pt x="51230" y="0"/>
                  </a:lnTo>
                  <a:lnTo>
                    <a:pt x="53203" y="1047"/>
                  </a:lnTo>
                  <a:lnTo>
                    <a:pt x="54519" y="2804"/>
                  </a:lnTo>
                  <a:lnTo>
                    <a:pt x="55396" y="5033"/>
                  </a:lnTo>
                  <a:lnTo>
                    <a:pt x="57039" y="6519"/>
                  </a:lnTo>
                  <a:lnTo>
                    <a:pt x="65197" y="9100"/>
                  </a:lnTo>
                  <a:lnTo>
                    <a:pt x="74746" y="9457"/>
                  </a:lnTo>
                  <a:lnTo>
                    <a:pt x="85725" y="1901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SMARTInkShape-970"/>
            <p:cNvSpPr/>
            <p:nvPr>
              <p:custDataLst>
                <p:tags r:id="rId425"/>
              </p:custDataLst>
            </p:nvPr>
          </p:nvSpPr>
          <p:spPr>
            <a:xfrm>
              <a:off x="390525" y="1687287"/>
              <a:ext cx="76190" cy="131986"/>
            </a:xfrm>
            <a:custGeom>
              <a:avLst/>
              <a:gdLst/>
              <a:ahLst/>
              <a:cxnLst/>
              <a:rect l="0" t="0" r="0" b="0"/>
              <a:pathLst>
                <a:path w="76190" h="131986">
                  <a:moveTo>
                    <a:pt x="9525" y="93888"/>
                  </a:moveTo>
                  <a:lnTo>
                    <a:pt x="9525" y="93888"/>
                  </a:lnTo>
                  <a:lnTo>
                    <a:pt x="9525" y="67145"/>
                  </a:lnTo>
                  <a:lnTo>
                    <a:pt x="16071" y="58071"/>
                  </a:lnTo>
                  <a:lnTo>
                    <a:pt x="18167" y="49173"/>
                  </a:lnTo>
                  <a:lnTo>
                    <a:pt x="19047" y="19176"/>
                  </a:lnTo>
                  <a:lnTo>
                    <a:pt x="9917" y="8594"/>
                  </a:lnTo>
                  <a:lnTo>
                    <a:pt x="9559" y="0"/>
                  </a:lnTo>
                  <a:lnTo>
                    <a:pt x="9535" y="4098"/>
                  </a:lnTo>
                  <a:lnTo>
                    <a:pt x="8474" y="5453"/>
                  </a:lnTo>
                  <a:lnTo>
                    <a:pt x="1325" y="7806"/>
                  </a:lnTo>
                  <a:lnTo>
                    <a:pt x="589" y="10827"/>
                  </a:lnTo>
                  <a:lnTo>
                    <a:pt x="2" y="53681"/>
                  </a:lnTo>
                  <a:lnTo>
                    <a:pt x="0" y="87146"/>
                  </a:lnTo>
                  <a:lnTo>
                    <a:pt x="2822" y="93714"/>
                  </a:lnTo>
                  <a:lnTo>
                    <a:pt x="6546" y="100161"/>
                  </a:lnTo>
                  <a:lnTo>
                    <a:pt x="8937" y="112923"/>
                  </a:lnTo>
                  <a:lnTo>
                    <a:pt x="9133" y="116103"/>
                  </a:lnTo>
                  <a:lnTo>
                    <a:pt x="10322" y="118223"/>
                  </a:lnTo>
                  <a:lnTo>
                    <a:pt x="12173" y="119636"/>
                  </a:lnTo>
                  <a:lnTo>
                    <a:pt x="14465" y="120578"/>
                  </a:lnTo>
                  <a:lnTo>
                    <a:pt x="15994" y="122265"/>
                  </a:lnTo>
                  <a:lnTo>
                    <a:pt x="17692" y="126961"/>
                  </a:lnTo>
                  <a:lnTo>
                    <a:pt x="19203" y="128637"/>
                  </a:lnTo>
                  <a:lnTo>
                    <a:pt x="23704" y="130499"/>
                  </a:lnTo>
                  <a:lnTo>
                    <a:pt x="51312" y="131985"/>
                  </a:lnTo>
                  <a:lnTo>
                    <a:pt x="53258" y="130927"/>
                  </a:lnTo>
                  <a:lnTo>
                    <a:pt x="54555" y="129164"/>
                  </a:lnTo>
                  <a:lnTo>
                    <a:pt x="55420" y="126931"/>
                  </a:lnTo>
                  <a:lnTo>
                    <a:pt x="57055" y="125442"/>
                  </a:lnTo>
                  <a:lnTo>
                    <a:pt x="61694" y="123787"/>
                  </a:lnTo>
                  <a:lnTo>
                    <a:pt x="63354" y="122287"/>
                  </a:lnTo>
                  <a:lnTo>
                    <a:pt x="75231" y="103522"/>
                  </a:lnTo>
                  <a:lnTo>
                    <a:pt x="76189" y="88961"/>
                  </a:lnTo>
                  <a:lnTo>
                    <a:pt x="75134" y="87429"/>
                  </a:lnTo>
                  <a:lnTo>
                    <a:pt x="73373" y="86407"/>
                  </a:lnTo>
                  <a:lnTo>
                    <a:pt x="66499" y="84632"/>
                  </a:lnTo>
                  <a:lnTo>
                    <a:pt x="52520" y="84373"/>
                  </a:lnTo>
                  <a:lnTo>
                    <a:pt x="50888" y="85428"/>
                  </a:lnTo>
                  <a:lnTo>
                    <a:pt x="49801" y="87190"/>
                  </a:lnTo>
                  <a:lnTo>
                    <a:pt x="49075" y="89422"/>
                  </a:lnTo>
                  <a:lnTo>
                    <a:pt x="47534" y="90911"/>
                  </a:lnTo>
                  <a:lnTo>
                    <a:pt x="42998" y="92565"/>
                  </a:lnTo>
                  <a:lnTo>
                    <a:pt x="41365" y="94064"/>
                  </a:lnTo>
                  <a:lnTo>
                    <a:pt x="29543" y="112829"/>
                  </a:lnTo>
                  <a:lnTo>
                    <a:pt x="28575" y="122463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SMARTInkShape-971"/>
            <p:cNvSpPr/>
            <p:nvPr>
              <p:custDataLst>
                <p:tags r:id="rId426"/>
              </p:custDataLst>
            </p:nvPr>
          </p:nvSpPr>
          <p:spPr>
            <a:xfrm>
              <a:off x="133384" y="1657350"/>
              <a:ext cx="133317" cy="9526"/>
            </a:xfrm>
            <a:custGeom>
              <a:avLst/>
              <a:gdLst/>
              <a:ahLst/>
              <a:cxnLst/>
              <a:rect l="0" t="0" r="0" b="0"/>
              <a:pathLst>
                <a:path w="133317" h="9526">
                  <a:moveTo>
                    <a:pt x="9491" y="9525"/>
                  </a:moveTo>
                  <a:lnTo>
                    <a:pt x="9491" y="9525"/>
                  </a:lnTo>
                  <a:lnTo>
                    <a:pt x="0" y="9525"/>
                  </a:lnTo>
                  <a:lnTo>
                    <a:pt x="17658" y="9525"/>
                  </a:lnTo>
                  <a:lnTo>
                    <a:pt x="26352" y="2979"/>
                  </a:lnTo>
                  <a:lnTo>
                    <a:pt x="35183" y="883"/>
                  </a:lnTo>
                  <a:lnTo>
                    <a:pt x="81535" y="1"/>
                  </a:lnTo>
                  <a:lnTo>
                    <a:pt x="98786" y="0"/>
                  </a:lnTo>
                  <a:lnTo>
                    <a:pt x="100771" y="1058"/>
                  </a:lnTo>
                  <a:lnTo>
                    <a:pt x="102095" y="2822"/>
                  </a:lnTo>
                  <a:lnTo>
                    <a:pt x="102977" y="5056"/>
                  </a:lnTo>
                  <a:lnTo>
                    <a:pt x="104623" y="5488"/>
                  </a:lnTo>
                  <a:lnTo>
                    <a:pt x="122029" y="276"/>
                  </a:lnTo>
                  <a:lnTo>
                    <a:pt x="133316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SMARTInkShape-972"/>
            <p:cNvSpPr/>
            <p:nvPr>
              <p:custDataLst>
                <p:tags r:id="rId427"/>
              </p:custDataLst>
            </p:nvPr>
          </p:nvSpPr>
          <p:spPr>
            <a:xfrm>
              <a:off x="142876" y="1552578"/>
              <a:ext cx="133350" cy="238123"/>
            </a:xfrm>
            <a:custGeom>
              <a:avLst/>
              <a:gdLst/>
              <a:ahLst/>
              <a:cxnLst/>
              <a:rect l="0" t="0" r="0" b="0"/>
              <a:pathLst>
                <a:path w="133350" h="238123">
                  <a:moveTo>
                    <a:pt x="19049" y="9522"/>
                  </a:moveTo>
                  <a:lnTo>
                    <a:pt x="19049" y="9522"/>
                  </a:lnTo>
                  <a:lnTo>
                    <a:pt x="28182" y="9522"/>
                  </a:lnTo>
                  <a:lnTo>
                    <a:pt x="28574" y="0"/>
                  </a:lnTo>
                  <a:lnTo>
                    <a:pt x="28574" y="44532"/>
                  </a:lnTo>
                  <a:lnTo>
                    <a:pt x="28574" y="89094"/>
                  </a:lnTo>
                  <a:lnTo>
                    <a:pt x="28574" y="107555"/>
                  </a:lnTo>
                  <a:lnTo>
                    <a:pt x="19223" y="152218"/>
                  </a:lnTo>
                  <a:lnTo>
                    <a:pt x="19083" y="165062"/>
                  </a:lnTo>
                  <a:lnTo>
                    <a:pt x="16242" y="171431"/>
                  </a:lnTo>
                  <a:lnTo>
                    <a:pt x="12510" y="177790"/>
                  </a:lnTo>
                  <a:lnTo>
                    <a:pt x="10114" y="190496"/>
                  </a:lnTo>
                  <a:lnTo>
                    <a:pt x="9640" y="203197"/>
                  </a:lnTo>
                  <a:lnTo>
                    <a:pt x="8543" y="205313"/>
                  </a:lnTo>
                  <a:lnTo>
                    <a:pt x="6754" y="206724"/>
                  </a:lnTo>
                  <a:lnTo>
                    <a:pt x="4502" y="207665"/>
                  </a:lnTo>
                  <a:lnTo>
                    <a:pt x="3001" y="209351"/>
                  </a:lnTo>
                  <a:lnTo>
                    <a:pt x="394" y="217583"/>
                  </a:lnTo>
                  <a:lnTo>
                    <a:pt x="0" y="236760"/>
                  </a:lnTo>
                  <a:lnTo>
                    <a:pt x="1058" y="237214"/>
                  </a:lnTo>
                  <a:lnTo>
                    <a:pt x="48269" y="238122"/>
                  </a:lnTo>
                  <a:lnTo>
                    <a:pt x="93402" y="238122"/>
                  </a:lnTo>
                  <a:lnTo>
                    <a:pt x="94018" y="237064"/>
                  </a:lnTo>
                  <a:lnTo>
                    <a:pt x="94702" y="233066"/>
                  </a:lnTo>
                  <a:lnTo>
                    <a:pt x="95943" y="231576"/>
                  </a:lnTo>
                  <a:lnTo>
                    <a:pt x="103402" y="228989"/>
                  </a:lnTo>
                  <a:lnTo>
                    <a:pt x="131987" y="228597"/>
                  </a:lnTo>
                  <a:lnTo>
                    <a:pt x="132441" y="227539"/>
                  </a:lnTo>
                  <a:lnTo>
                    <a:pt x="133349" y="21907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8" name="SMARTInkShape-Group174"/>
          <p:cNvGrpSpPr/>
          <p:nvPr/>
        </p:nvGrpSpPr>
        <p:grpSpPr>
          <a:xfrm>
            <a:off x="-19050" y="1052670"/>
            <a:ext cx="1647819" cy="2204881"/>
            <a:chOff x="-19050" y="1052670"/>
            <a:chExt cx="1647819" cy="2204881"/>
          </a:xfrm>
        </p:grpSpPr>
        <p:sp>
          <p:nvSpPr>
            <p:cNvPr id="23" name="SMARTInkShape-973"/>
            <p:cNvSpPr/>
            <p:nvPr>
              <p:custDataLst>
                <p:tags r:id="rId395"/>
              </p:custDataLst>
            </p:nvPr>
          </p:nvSpPr>
          <p:spPr>
            <a:xfrm>
              <a:off x="676275" y="3238500"/>
              <a:ext cx="1" cy="19051"/>
            </a:xfrm>
            <a:custGeom>
              <a:avLst/>
              <a:gdLst/>
              <a:ahLst/>
              <a:cxnLst/>
              <a:rect l="0" t="0" r="0" b="0"/>
              <a:pathLst>
                <a:path w="1" h="19051">
                  <a:moveTo>
                    <a:pt x="0" y="0"/>
                  </a:moveTo>
                  <a:lnTo>
                    <a:pt x="0" y="0"/>
                  </a:lnTo>
                  <a:lnTo>
                    <a:pt x="0" y="19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SMARTInkShape-974"/>
            <p:cNvSpPr/>
            <p:nvPr>
              <p:custDataLst>
                <p:tags r:id="rId396"/>
              </p:custDataLst>
            </p:nvPr>
          </p:nvSpPr>
          <p:spPr>
            <a:xfrm>
              <a:off x="581809" y="2924175"/>
              <a:ext cx="84942" cy="209551"/>
            </a:xfrm>
            <a:custGeom>
              <a:avLst/>
              <a:gdLst/>
              <a:ahLst/>
              <a:cxnLst/>
              <a:rect l="0" t="0" r="0" b="0"/>
              <a:pathLst>
                <a:path w="84942" h="209551">
                  <a:moveTo>
                    <a:pt x="18266" y="38100"/>
                  </a:moveTo>
                  <a:lnTo>
                    <a:pt x="18266" y="38100"/>
                  </a:lnTo>
                  <a:lnTo>
                    <a:pt x="18266" y="23635"/>
                  </a:lnTo>
                  <a:lnTo>
                    <a:pt x="16149" y="22106"/>
                  </a:lnTo>
                  <a:lnTo>
                    <a:pt x="5174" y="18897"/>
                  </a:lnTo>
                  <a:lnTo>
                    <a:pt x="3188" y="16832"/>
                  </a:lnTo>
                  <a:lnTo>
                    <a:pt x="0" y="10969"/>
                  </a:lnTo>
                  <a:lnTo>
                    <a:pt x="797" y="10488"/>
                  </a:lnTo>
                  <a:lnTo>
                    <a:pt x="4505" y="9953"/>
                  </a:lnTo>
                  <a:lnTo>
                    <a:pt x="5917" y="8752"/>
                  </a:lnTo>
                  <a:lnTo>
                    <a:pt x="8631" y="404"/>
                  </a:lnTo>
                  <a:lnTo>
                    <a:pt x="50446" y="0"/>
                  </a:lnTo>
                  <a:lnTo>
                    <a:pt x="52419" y="1058"/>
                  </a:lnTo>
                  <a:lnTo>
                    <a:pt x="53735" y="2822"/>
                  </a:lnTo>
                  <a:lnTo>
                    <a:pt x="54612" y="5056"/>
                  </a:lnTo>
                  <a:lnTo>
                    <a:pt x="56255" y="6546"/>
                  </a:lnTo>
                  <a:lnTo>
                    <a:pt x="66496" y="11758"/>
                  </a:lnTo>
                  <a:lnTo>
                    <a:pt x="79950" y="23680"/>
                  </a:lnTo>
                  <a:lnTo>
                    <a:pt x="82723" y="29222"/>
                  </a:lnTo>
                  <a:lnTo>
                    <a:pt x="84854" y="47454"/>
                  </a:lnTo>
                  <a:lnTo>
                    <a:pt x="84941" y="92082"/>
                  </a:lnTo>
                  <a:lnTo>
                    <a:pt x="84941" y="118800"/>
                  </a:lnTo>
                  <a:lnTo>
                    <a:pt x="82119" y="124414"/>
                  </a:lnTo>
                  <a:lnTo>
                    <a:pt x="76740" y="131585"/>
                  </a:lnTo>
                  <a:lnTo>
                    <a:pt x="75532" y="141396"/>
                  </a:lnTo>
                  <a:lnTo>
                    <a:pt x="74435" y="141889"/>
                  </a:lnTo>
                  <a:lnTo>
                    <a:pt x="70394" y="142437"/>
                  </a:lnTo>
                  <a:lnTo>
                    <a:pt x="68893" y="143641"/>
                  </a:lnTo>
                  <a:lnTo>
                    <a:pt x="66008" y="151996"/>
                  </a:lnTo>
                  <a:lnTo>
                    <a:pt x="65926" y="157337"/>
                  </a:lnTo>
                  <a:lnTo>
                    <a:pt x="64856" y="158866"/>
                  </a:lnTo>
                  <a:lnTo>
                    <a:pt x="63084" y="159886"/>
                  </a:lnTo>
                  <a:lnTo>
                    <a:pt x="60845" y="160565"/>
                  </a:lnTo>
                  <a:lnTo>
                    <a:pt x="59352" y="162077"/>
                  </a:lnTo>
                  <a:lnTo>
                    <a:pt x="56482" y="171022"/>
                  </a:lnTo>
                  <a:lnTo>
                    <a:pt x="56376" y="179613"/>
                  </a:lnTo>
                  <a:lnTo>
                    <a:pt x="64568" y="189056"/>
                  </a:lnTo>
                  <a:lnTo>
                    <a:pt x="65775" y="198574"/>
                  </a:lnTo>
                  <a:lnTo>
                    <a:pt x="65891" y="2095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SMARTInkShape-975"/>
            <p:cNvSpPr/>
            <p:nvPr>
              <p:custDataLst>
                <p:tags r:id="rId397"/>
              </p:custDataLst>
            </p:nvPr>
          </p:nvSpPr>
          <p:spPr>
            <a:xfrm>
              <a:off x="476260" y="3124200"/>
              <a:ext cx="76191" cy="43589"/>
            </a:xfrm>
            <a:custGeom>
              <a:avLst/>
              <a:gdLst/>
              <a:ahLst/>
              <a:cxnLst/>
              <a:rect l="0" t="0" r="0" b="0"/>
              <a:pathLst>
                <a:path w="76191" h="43589">
                  <a:moveTo>
                    <a:pt x="9515" y="38100"/>
                  </a:moveTo>
                  <a:lnTo>
                    <a:pt x="9515" y="38100"/>
                  </a:lnTo>
                  <a:lnTo>
                    <a:pt x="0" y="38100"/>
                  </a:lnTo>
                  <a:lnTo>
                    <a:pt x="5049" y="43156"/>
                  </a:lnTo>
                  <a:lnTo>
                    <a:pt x="6538" y="43588"/>
                  </a:lnTo>
                  <a:lnTo>
                    <a:pt x="7530" y="42817"/>
                  </a:lnTo>
                  <a:lnTo>
                    <a:pt x="8192" y="41245"/>
                  </a:lnTo>
                  <a:lnTo>
                    <a:pt x="9691" y="40197"/>
                  </a:lnTo>
                  <a:lnTo>
                    <a:pt x="17600" y="38376"/>
                  </a:lnTo>
                  <a:lnTo>
                    <a:pt x="36336" y="38107"/>
                  </a:lnTo>
                  <a:lnTo>
                    <a:pt x="42627" y="33045"/>
                  </a:lnTo>
                  <a:lnTo>
                    <a:pt x="45398" y="27740"/>
                  </a:lnTo>
                  <a:lnTo>
                    <a:pt x="46137" y="24843"/>
                  </a:lnTo>
                  <a:lnTo>
                    <a:pt x="47688" y="22912"/>
                  </a:lnTo>
                  <a:lnTo>
                    <a:pt x="7619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SMARTInkShape-976"/>
            <p:cNvSpPr/>
            <p:nvPr>
              <p:custDataLst>
                <p:tags r:id="rId398"/>
              </p:custDataLst>
            </p:nvPr>
          </p:nvSpPr>
          <p:spPr>
            <a:xfrm>
              <a:off x="409575" y="3086100"/>
              <a:ext cx="114301" cy="9526"/>
            </a:xfrm>
            <a:custGeom>
              <a:avLst/>
              <a:gdLst/>
              <a:ahLst/>
              <a:cxnLst/>
              <a:rect l="0" t="0" r="0" b="0"/>
              <a:pathLst>
                <a:path w="114301" h="9526">
                  <a:moveTo>
                    <a:pt x="0" y="9525"/>
                  </a:moveTo>
                  <a:lnTo>
                    <a:pt x="0" y="9525"/>
                  </a:lnTo>
                  <a:lnTo>
                    <a:pt x="36656" y="9525"/>
                  </a:lnTo>
                  <a:lnTo>
                    <a:pt x="45419" y="2979"/>
                  </a:lnTo>
                  <a:lnTo>
                    <a:pt x="55396" y="392"/>
                  </a:lnTo>
                  <a:lnTo>
                    <a:pt x="98821" y="0"/>
                  </a:lnTo>
                  <a:lnTo>
                    <a:pt x="104951" y="2822"/>
                  </a:lnTo>
                  <a:lnTo>
                    <a:pt x="114300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SMARTInkShape-977"/>
            <p:cNvSpPr/>
            <p:nvPr>
              <p:custDataLst>
                <p:tags r:id="rId399"/>
              </p:custDataLst>
            </p:nvPr>
          </p:nvSpPr>
          <p:spPr>
            <a:xfrm>
              <a:off x="114692" y="3114675"/>
              <a:ext cx="142484" cy="9526"/>
            </a:xfrm>
            <a:custGeom>
              <a:avLst/>
              <a:gdLst/>
              <a:ahLst/>
              <a:cxnLst/>
              <a:rect l="0" t="0" r="0" b="0"/>
              <a:pathLst>
                <a:path w="142484" h="9526">
                  <a:moveTo>
                    <a:pt x="9133" y="9525"/>
                  </a:moveTo>
                  <a:lnTo>
                    <a:pt x="9133" y="9525"/>
                  </a:lnTo>
                  <a:lnTo>
                    <a:pt x="0" y="392"/>
                  </a:lnTo>
                  <a:lnTo>
                    <a:pt x="47290" y="0"/>
                  </a:lnTo>
                  <a:lnTo>
                    <a:pt x="93565" y="0"/>
                  </a:lnTo>
                  <a:lnTo>
                    <a:pt x="142483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SMARTInkShape-978"/>
            <p:cNvSpPr/>
            <p:nvPr>
              <p:custDataLst>
                <p:tags r:id="rId400"/>
              </p:custDataLst>
            </p:nvPr>
          </p:nvSpPr>
          <p:spPr>
            <a:xfrm>
              <a:off x="161925" y="2981445"/>
              <a:ext cx="152401" cy="276106"/>
            </a:xfrm>
            <a:custGeom>
              <a:avLst/>
              <a:gdLst/>
              <a:ahLst/>
              <a:cxnLst/>
              <a:rect l="0" t="0" r="0" b="0"/>
              <a:pathLst>
                <a:path w="152401" h="276106">
                  <a:moveTo>
                    <a:pt x="19050" y="76080"/>
                  </a:moveTo>
                  <a:lnTo>
                    <a:pt x="19050" y="76080"/>
                  </a:lnTo>
                  <a:lnTo>
                    <a:pt x="19050" y="67879"/>
                  </a:lnTo>
                  <a:lnTo>
                    <a:pt x="20108" y="67438"/>
                  </a:lnTo>
                  <a:lnTo>
                    <a:pt x="28541" y="66558"/>
                  </a:lnTo>
                  <a:lnTo>
                    <a:pt x="19050" y="66555"/>
                  </a:lnTo>
                  <a:lnTo>
                    <a:pt x="19050" y="20374"/>
                  </a:lnTo>
                  <a:lnTo>
                    <a:pt x="28183" y="9835"/>
                  </a:lnTo>
                  <a:lnTo>
                    <a:pt x="28572" y="0"/>
                  </a:lnTo>
                  <a:lnTo>
                    <a:pt x="28575" y="46616"/>
                  </a:lnTo>
                  <a:lnTo>
                    <a:pt x="28575" y="59000"/>
                  </a:lnTo>
                  <a:lnTo>
                    <a:pt x="19638" y="104856"/>
                  </a:lnTo>
                  <a:lnTo>
                    <a:pt x="19073" y="148917"/>
                  </a:lnTo>
                  <a:lnTo>
                    <a:pt x="17999" y="165865"/>
                  </a:lnTo>
                  <a:lnTo>
                    <a:pt x="10114" y="206660"/>
                  </a:lnTo>
                  <a:lnTo>
                    <a:pt x="9559" y="231493"/>
                  </a:lnTo>
                  <a:lnTo>
                    <a:pt x="6718" y="237933"/>
                  </a:lnTo>
                  <a:lnTo>
                    <a:pt x="2986" y="244323"/>
                  </a:lnTo>
                  <a:lnTo>
                    <a:pt x="393" y="255169"/>
                  </a:lnTo>
                  <a:lnTo>
                    <a:pt x="0" y="276104"/>
                  </a:lnTo>
                  <a:lnTo>
                    <a:pt x="27125" y="276105"/>
                  </a:lnTo>
                  <a:lnTo>
                    <a:pt x="35893" y="269559"/>
                  </a:lnTo>
                  <a:lnTo>
                    <a:pt x="45871" y="266972"/>
                  </a:lnTo>
                  <a:lnTo>
                    <a:pt x="92082" y="266581"/>
                  </a:lnTo>
                  <a:lnTo>
                    <a:pt x="138642" y="266580"/>
                  </a:lnTo>
                  <a:lnTo>
                    <a:pt x="152400" y="26658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SMARTInkShape-979"/>
            <p:cNvSpPr/>
            <p:nvPr>
              <p:custDataLst>
                <p:tags r:id="rId401"/>
              </p:custDataLst>
            </p:nvPr>
          </p:nvSpPr>
          <p:spPr>
            <a:xfrm>
              <a:off x="-19050" y="2705100"/>
              <a:ext cx="1552576" cy="123826"/>
            </a:xfrm>
            <a:custGeom>
              <a:avLst/>
              <a:gdLst/>
              <a:ahLst/>
              <a:cxnLst/>
              <a:rect l="0" t="0" r="0" b="0"/>
              <a:pathLst>
                <a:path w="1552576" h="123826">
                  <a:moveTo>
                    <a:pt x="0" y="123825"/>
                  </a:moveTo>
                  <a:lnTo>
                    <a:pt x="0" y="123825"/>
                  </a:lnTo>
                  <a:lnTo>
                    <a:pt x="45414" y="123825"/>
                  </a:lnTo>
                  <a:lnTo>
                    <a:pt x="88956" y="115183"/>
                  </a:lnTo>
                  <a:lnTo>
                    <a:pt x="133551" y="107831"/>
                  </a:lnTo>
                  <a:lnTo>
                    <a:pt x="172940" y="105177"/>
                  </a:lnTo>
                  <a:lnTo>
                    <a:pt x="210903" y="98308"/>
                  </a:lnTo>
                  <a:lnTo>
                    <a:pt x="258069" y="95854"/>
                  </a:lnTo>
                  <a:lnTo>
                    <a:pt x="303095" y="95369"/>
                  </a:lnTo>
                  <a:lnTo>
                    <a:pt x="350168" y="88727"/>
                  </a:lnTo>
                  <a:lnTo>
                    <a:pt x="387622" y="85556"/>
                  </a:lnTo>
                  <a:lnTo>
                    <a:pt x="425531" y="79442"/>
                  </a:lnTo>
                  <a:lnTo>
                    <a:pt x="463574" y="76102"/>
                  </a:lnTo>
                  <a:lnTo>
                    <a:pt x="502715" y="69939"/>
                  </a:lnTo>
                  <a:lnTo>
                    <a:pt x="546298" y="67642"/>
                  </a:lnTo>
                  <a:lnTo>
                    <a:pt x="587551" y="65903"/>
                  </a:lnTo>
                  <a:lnTo>
                    <a:pt x="632818" y="60214"/>
                  </a:lnTo>
                  <a:lnTo>
                    <a:pt x="679744" y="56999"/>
                  </a:lnTo>
                  <a:lnTo>
                    <a:pt x="727162" y="50873"/>
                  </a:lnTo>
                  <a:lnTo>
                    <a:pt x="774726" y="48588"/>
                  </a:lnTo>
                  <a:lnTo>
                    <a:pt x="822333" y="46852"/>
                  </a:lnTo>
                  <a:lnTo>
                    <a:pt x="854078" y="42695"/>
                  </a:lnTo>
                  <a:lnTo>
                    <a:pt x="888649" y="40142"/>
                  </a:lnTo>
                  <a:lnTo>
                    <a:pt x="924122" y="37949"/>
                  </a:lnTo>
                  <a:lnTo>
                    <a:pt x="957526" y="33447"/>
                  </a:lnTo>
                  <a:lnTo>
                    <a:pt x="990012" y="30740"/>
                  </a:lnTo>
                  <a:lnTo>
                    <a:pt x="1022089" y="29538"/>
                  </a:lnTo>
                  <a:lnTo>
                    <a:pt x="1053984" y="29003"/>
                  </a:lnTo>
                  <a:lnTo>
                    <a:pt x="1085799" y="28765"/>
                  </a:lnTo>
                  <a:lnTo>
                    <a:pt x="1130637" y="25809"/>
                  </a:lnTo>
                  <a:lnTo>
                    <a:pt x="1173556" y="21053"/>
                  </a:lnTo>
                  <a:lnTo>
                    <a:pt x="1216965" y="19644"/>
                  </a:lnTo>
                  <a:lnTo>
                    <a:pt x="1256638" y="19226"/>
                  </a:lnTo>
                  <a:lnTo>
                    <a:pt x="1295204" y="19102"/>
                  </a:lnTo>
                  <a:lnTo>
                    <a:pt x="1341105" y="14004"/>
                  </a:lnTo>
                  <a:lnTo>
                    <a:pt x="1387292" y="10410"/>
                  </a:lnTo>
                  <a:lnTo>
                    <a:pt x="1428087" y="9700"/>
                  </a:lnTo>
                  <a:lnTo>
                    <a:pt x="1475229" y="9548"/>
                  </a:lnTo>
                  <a:lnTo>
                    <a:pt x="1517270" y="8469"/>
                  </a:lnTo>
                  <a:lnTo>
                    <a:pt x="155257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SMARTInkShape-980"/>
            <p:cNvSpPr/>
            <p:nvPr>
              <p:custDataLst>
                <p:tags r:id="rId402"/>
              </p:custDataLst>
            </p:nvPr>
          </p:nvSpPr>
          <p:spPr>
            <a:xfrm>
              <a:off x="1514475" y="1052670"/>
              <a:ext cx="114294" cy="2071531"/>
            </a:xfrm>
            <a:custGeom>
              <a:avLst/>
              <a:gdLst/>
              <a:ahLst/>
              <a:cxnLst/>
              <a:rect l="0" t="0" r="0" b="0"/>
              <a:pathLst>
                <a:path w="114294" h="2071531">
                  <a:moveTo>
                    <a:pt x="0" y="14130"/>
                  </a:moveTo>
                  <a:lnTo>
                    <a:pt x="0" y="14130"/>
                  </a:lnTo>
                  <a:lnTo>
                    <a:pt x="5057" y="9073"/>
                  </a:lnTo>
                  <a:lnTo>
                    <a:pt x="7539" y="3769"/>
                  </a:lnTo>
                  <a:lnTo>
                    <a:pt x="8201" y="873"/>
                  </a:lnTo>
                  <a:lnTo>
                    <a:pt x="8642" y="0"/>
                  </a:lnTo>
                  <a:lnTo>
                    <a:pt x="8936" y="477"/>
                  </a:lnTo>
                  <a:lnTo>
                    <a:pt x="9132" y="1853"/>
                  </a:lnTo>
                  <a:lnTo>
                    <a:pt x="10322" y="2770"/>
                  </a:lnTo>
                  <a:lnTo>
                    <a:pt x="14465" y="3790"/>
                  </a:lnTo>
                  <a:lnTo>
                    <a:pt x="15994" y="5120"/>
                  </a:lnTo>
                  <a:lnTo>
                    <a:pt x="19840" y="14258"/>
                  </a:lnTo>
                  <a:lnTo>
                    <a:pt x="25517" y="21459"/>
                  </a:lnTo>
                  <a:lnTo>
                    <a:pt x="27669" y="30295"/>
                  </a:lnTo>
                  <a:lnTo>
                    <a:pt x="28551" y="74834"/>
                  </a:lnTo>
                  <a:lnTo>
                    <a:pt x="29631" y="119134"/>
                  </a:lnTo>
                  <a:lnTo>
                    <a:pt x="36776" y="158499"/>
                  </a:lnTo>
                  <a:lnTo>
                    <a:pt x="37838" y="201946"/>
                  </a:lnTo>
                  <a:lnTo>
                    <a:pt x="38048" y="245022"/>
                  </a:lnTo>
                  <a:lnTo>
                    <a:pt x="40907" y="281509"/>
                  </a:lnTo>
                  <a:lnTo>
                    <a:pt x="45634" y="319131"/>
                  </a:lnTo>
                  <a:lnTo>
                    <a:pt x="47035" y="359912"/>
                  </a:lnTo>
                  <a:lnTo>
                    <a:pt x="50273" y="405509"/>
                  </a:lnTo>
                  <a:lnTo>
                    <a:pt x="55112" y="452533"/>
                  </a:lnTo>
                  <a:lnTo>
                    <a:pt x="56546" y="499980"/>
                  </a:lnTo>
                  <a:lnTo>
                    <a:pt x="56882" y="532747"/>
                  </a:lnTo>
                  <a:lnTo>
                    <a:pt x="57031" y="568476"/>
                  </a:lnTo>
                  <a:lnTo>
                    <a:pt x="57097" y="602700"/>
                  </a:lnTo>
                  <a:lnTo>
                    <a:pt x="57126" y="636608"/>
                  </a:lnTo>
                  <a:lnTo>
                    <a:pt x="57140" y="672845"/>
                  </a:lnTo>
                  <a:lnTo>
                    <a:pt x="59968" y="710117"/>
                  </a:lnTo>
                  <a:lnTo>
                    <a:pt x="63694" y="747849"/>
                  </a:lnTo>
                  <a:lnTo>
                    <a:pt x="65350" y="785786"/>
                  </a:lnTo>
                  <a:lnTo>
                    <a:pt x="66086" y="823813"/>
                  </a:lnTo>
                  <a:lnTo>
                    <a:pt x="66413" y="862939"/>
                  </a:lnTo>
                  <a:lnTo>
                    <a:pt x="66558" y="905023"/>
                  </a:lnTo>
                  <a:lnTo>
                    <a:pt x="69445" y="945599"/>
                  </a:lnTo>
                  <a:lnTo>
                    <a:pt x="73198" y="985858"/>
                  </a:lnTo>
                  <a:lnTo>
                    <a:pt x="74866" y="1028445"/>
                  </a:lnTo>
                  <a:lnTo>
                    <a:pt x="75607" y="1072067"/>
                  </a:lnTo>
                  <a:lnTo>
                    <a:pt x="75936" y="1116150"/>
                  </a:lnTo>
                  <a:lnTo>
                    <a:pt x="76083" y="1160436"/>
                  </a:lnTo>
                  <a:lnTo>
                    <a:pt x="78970" y="1204813"/>
                  </a:lnTo>
                  <a:lnTo>
                    <a:pt x="82723" y="1249231"/>
                  </a:lnTo>
                  <a:lnTo>
                    <a:pt x="84391" y="1293666"/>
                  </a:lnTo>
                  <a:lnTo>
                    <a:pt x="85132" y="1335288"/>
                  </a:lnTo>
                  <a:lnTo>
                    <a:pt x="86520" y="1376011"/>
                  </a:lnTo>
                  <a:lnTo>
                    <a:pt x="90664" y="1418805"/>
                  </a:lnTo>
                  <a:lnTo>
                    <a:pt x="93212" y="1459697"/>
                  </a:lnTo>
                  <a:lnTo>
                    <a:pt x="94344" y="1500096"/>
                  </a:lnTo>
                  <a:lnTo>
                    <a:pt x="94848" y="1542745"/>
                  </a:lnTo>
                  <a:lnTo>
                    <a:pt x="97894" y="1583573"/>
                  </a:lnTo>
                  <a:lnTo>
                    <a:pt x="101717" y="1621827"/>
                  </a:lnTo>
                  <a:lnTo>
                    <a:pt x="103415" y="1656467"/>
                  </a:lnTo>
                  <a:lnTo>
                    <a:pt x="104171" y="1692324"/>
                  </a:lnTo>
                  <a:lnTo>
                    <a:pt x="104506" y="1728369"/>
                  </a:lnTo>
                  <a:lnTo>
                    <a:pt x="104656" y="1762028"/>
                  </a:lnTo>
                  <a:lnTo>
                    <a:pt x="107544" y="1794627"/>
                  </a:lnTo>
                  <a:lnTo>
                    <a:pt x="112299" y="1839907"/>
                  </a:lnTo>
                  <a:lnTo>
                    <a:pt x="113707" y="1882956"/>
                  </a:lnTo>
                  <a:lnTo>
                    <a:pt x="114124" y="1923581"/>
                  </a:lnTo>
                  <a:lnTo>
                    <a:pt x="114265" y="1965753"/>
                  </a:lnTo>
                  <a:lnTo>
                    <a:pt x="114293" y="2004657"/>
                  </a:lnTo>
                  <a:lnTo>
                    <a:pt x="111477" y="2040094"/>
                  </a:lnTo>
                  <a:lnTo>
                    <a:pt x="104775" y="207153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SMARTInkShape-981"/>
            <p:cNvSpPr/>
            <p:nvPr>
              <p:custDataLst>
                <p:tags r:id="rId403"/>
              </p:custDataLst>
            </p:nvPr>
          </p:nvSpPr>
          <p:spPr>
            <a:xfrm>
              <a:off x="1209678" y="2305060"/>
              <a:ext cx="171448" cy="180917"/>
            </a:xfrm>
            <a:custGeom>
              <a:avLst/>
              <a:gdLst/>
              <a:ahLst/>
              <a:cxnLst/>
              <a:rect l="0" t="0" r="0" b="0"/>
              <a:pathLst>
                <a:path w="171448" h="180917">
                  <a:moveTo>
                    <a:pt x="66672" y="28565"/>
                  </a:moveTo>
                  <a:lnTo>
                    <a:pt x="66672" y="28565"/>
                  </a:lnTo>
                  <a:lnTo>
                    <a:pt x="71729" y="28565"/>
                  </a:lnTo>
                  <a:lnTo>
                    <a:pt x="73218" y="27507"/>
                  </a:lnTo>
                  <a:lnTo>
                    <a:pt x="74211" y="25743"/>
                  </a:lnTo>
                  <a:lnTo>
                    <a:pt x="76080" y="19432"/>
                  </a:lnTo>
                  <a:lnTo>
                    <a:pt x="76197" y="1349"/>
                  </a:lnTo>
                  <a:lnTo>
                    <a:pt x="75139" y="896"/>
                  </a:lnTo>
                  <a:lnTo>
                    <a:pt x="58587" y="0"/>
                  </a:lnTo>
                  <a:lnTo>
                    <a:pt x="49827" y="6538"/>
                  </a:lnTo>
                  <a:lnTo>
                    <a:pt x="40984" y="9692"/>
                  </a:lnTo>
                  <a:lnTo>
                    <a:pt x="34794" y="14180"/>
                  </a:lnTo>
                  <a:lnTo>
                    <a:pt x="31337" y="19702"/>
                  </a:lnTo>
                  <a:lnTo>
                    <a:pt x="28743" y="25684"/>
                  </a:lnTo>
                  <a:lnTo>
                    <a:pt x="22390" y="35002"/>
                  </a:lnTo>
                  <a:lnTo>
                    <a:pt x="18979" y="44466"/>
                  </a:lnTo>
                  <a:lnTo>
                    <a:pt x="12794" y="55031"/>
                  </a:lnTo>
                  <a:lnTo>
                    <a:pt x="9433" y="70038"/>
                  </a:lnTo>
                  <a:lnTo>
                    <a:pt x="3263" y="82716"/>
                  </a:lnTo>
                  <a:lnTo>
                    <a:pt x="82" y="128998"/>
                  </a:lnTo>
                  <a:lnTo>
                    <a:pt x="0" y="155519"/>
                  </a:lnTo>
                  <a:lnTo>
                    <a:pt x="2821" y="161895"/>
                  </a:lnTo>
                  <a:lnTo>
                    <a:pt x="17331" y="179082"/>
                  </a:lnTo>
                  <a:lnTo>
                    <a:pt x="21106" y="180128"/>
                  </a:lnTo>
                  <a:lnTo>
                    <a:pt x="41392" y="180916"/>
                  </a:lnTo>
                  <a:lnTo>
                    <a:pt x="43469" y="179874"/>
                  </a:lnTo>
                  <a:lnTo>
                    <a:pt x="44854" y="178121"/>
                  </a:lnTo>
                  <a:lnTo>
                    <a:pt x="45776" y="175894"/>
                  </a:lnTo>
                  <a:lnTo>
                    <a:pt x="48508" y="174409"/>
                  </a:lnTo>
                  <a:lnTo>
                    <a:pt x="61408" y="171261"/>
                  </a:lnTo>
                  <a:lnTo>
                    <a:pt x="68919" y="166775"/>
                  </a:lnTo>
                  <a:lnTo>
                    <a:pt x="72962" y="161252"/>
                  </a:lnTo>
                  <a:lnTo>
                    <a:pt x="74040" y="158298"/>
                  </a:lnTo>
                  <a:lnTo>
                    <a:pt x="76876" y="156329"/>
                  </a:lnTo>
                  <a:lnTo>
                    <a:pt x="93813" y="150346"/>
                  </a:lnTo>
                  <a:lnTo>
                    <a:pt x="136701" y="116383"/>
                  </a:lnTo>
                  <a:lnTo>
                    <a:pt x="171447" y="6666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SMARTInkShape-982"/>
            <p:cNvSpPr/>
            <p:nvPr>
              <p:custDataLst>
                <p:tags r:id="rId404"/>
              </p:custDataLst>
            </p:nvPr>
          </p:nvSpPr>
          <p:spPr>
            <a:xfrm>
              <a:off x="1057275" y="2324138"/>
              <a:ext cx="66675" cy="76127"/>
            </a:xfrm>
            <a:custGeom>
              <a:avLst/>
              <a:gdLst/>
              <a:ahLst/>
              <a:cxnLst/>
              <a:rect l="0" t="0" r="0" b="0"/>
              <a:pathLst>
                <a:path w="66675" h="76127">
                  <a:moveTo>
                    <a:pt x="28575" y="28537"/>
                  </a:moveTo>
                  <a:lnTo>
                    <a:pt x="28575" y="28537"/>
                  </a:lnTo>
                  <a:lnTo>
                    <a:pt x="28575" y="66125"/>
                  </a:lnTo>
                  <a:lnTo>
                    <a:pt x="38065" y="76126"/>
                  </a:lnTo>
                  <a:lnTo>
                    <a:pt x="52565" y="61697"/>
                  </a:lnTo>
                  <a:lnTo>
                    <a:pt x="55112" y="56328"/>
                  </a:lnTo>
                  <a:lnTo>
                    <a:pt x="56747" y="49313"/>
                  </a:lnTo>
                  <a:lnTo>
                    <a:pt x="65316" y="39538"/>
                  </a:lnTo>
                  <a:lnTo>
                    <a:pt x="66272" y="33443"/>
                  </a:lnTo>
                  <a:lnTo>
                    <a:pt x="66674" y="4868"/>
                  </a:lnTo>
                  <a:lnTo>
                    <a:pt x="65616" y="3233"/>
                  </a:lnTo>
                  <a:lnTo>
                    <a:pt x="63852" y="2143"/>
                  </a:lnTo>
                  <a:lnTo>
                    <a:pt x="56974" y="249"/>
                  </a:lnTo>
                  <a:lnTo>
                    <a:pt x="49065" y="0"/>
                  </a:lnTo>
                  <a:lnTo>
                    <a:pt x="30782" y="15772"/>
                  </a:lnTo>
                  <a:lnTo>
                    <a:pt x="21938" y="19110"/>
                  </a:lnTo>
                  <a:lnTo>
                    <a:pt x="15748" y="23642"/>
                  </a:lnTo>
                  <a:lnTo>
                    <a:pt x="12291" y="29184"/>
                  </a:lnTo>
                  <a:lnTo>
                    <a:pt x="11369" y="32143"/>
                  </a:lnTo>
                  <a:lnTo>
                    <a:pt x="9696" y="34116"/>
                  </a:lnTo>
                  <a:lnTo>
                    <a:pt x="0" y="3806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SMARTInkShape-983"/>
            <p:cNvSpPr/>
            <p:nvPr>
              <p:custDataLst>
                <p:tags r:id="rId405"/>
              </p:custDataLst>
            </p:nvPr>
          </p:nvSpPr>
          <p:spPr>
            <a:xfrm>
              <a:off x="952500" y="2419353"/>
              <a:ext cx="76198" cy="122460"/>
            </a:xfrm>
            <a:custGeom>
              <a:avLst/>
              <a:gdLst/>
              <a:ahLst/>
              <a:cxnLst/>
              <a:rect l="0" t="0" r="0" b="0"/>
              <a:pathLst>
                <a:path w="76198" h="122460">
                  <a:moveTo>
                    <a:pt x="0" y="19047"/>
                  </a:moveTo>
                  <a:lnTo>
                    <a:pt x="0" y="19047"/>
                  </a:lnTo>
                  <a:lnTo>
                    <a:pt x="0" y="63577"/>
                  </a:lnTo>
                  <a:lnTo>
                    <a:pt x="0" y="88900"/>
                  </a:lnTo>
                  <a:lnTo>
                    <a:pt x="2822" y="95248"/>
                  </a:lnTo>
                  <a:lnTo>
                    <a:pt x="8201" y="102891"/>
                  </a:lnTo>
                  <a:lnTo>
                    <a:pt x="9133" y="109271"/>
                  </a:lnTo>
                  <a:lnTo>
                    <a:pt x="10322" y="110947"/>
                  </a:lnTo>
                  <a:lnTo>
                    <a:pt x="12173" y="112064"/>
                  </a:lnTo>
                  <a:lnTo>
                    <a:pt x="17692" y="113856"/>
                  </a:lnTo>
                  <a:lnTo>
                    <a:pt x="18446" y="116923"/>
                  </a:lnTo>
                  <a:lnTo>
                    <a:pt x="18647" y="119223"/>
                  </a:lnTo>
                  <a:lnTo>
                    <a:pt x="19840" y="120756"/>
                  </a:lnTo>
                  <a:lnTo>
                    <a:pt x="23987" y="122459"/>
                  </a:lnTo>
                  <a:lnTo>
                    <a:pt x="25517" y="121855"/>
                  </a:lnTo>
                  <a:lnTo>
                    <a:pt x="26536" y="120394"/>
                  </a:lnTo>
                  <a:lnTo>
                    <a:pt x="27216" y="118362"/>
                  </a:lnTo>
                  <a:lnTo>
                    <a:pt x="28727" y="117007"/>
                  </a:lnTo>
                  <a:lnTo>
                    <a:pt x="33228" y="115501"/>
                  </a:lnTo>
                  <a:lnTo>
                    <a:pt x="41713" y="114654"/>
                  </a:lnTo>
                  <a:lnTo>
                    <a:pt x="43684" y="113477"/>
                  </a:lnTo>
                  <a:lnTo>
                    <a:pt x="44998" y="111633"/>
                  </a:lnTo>
                  <a:lnTo>
                    <a:pt x="46457" y="106763"/>
                  </a:lnTo>
                  <a:lnTo>
                    <a:pt x="47106" y="101071"/>
                  </a:lnTo>
                  <a:lnTo>
                    <a:pt x="48337" y="99130"/>
                  </a:lnTo>
                  <a:lnTo>
                    <a:pt x="50217" y="97835"/>
                  </a:lnTo>
                  <a:lnTo>
                    <a:pt x="52528" y="96973"/>
                  </a:lnTo>
                  <a:lnTo>
                    <a:pt x="54069" y="95339"/>
                  </a:lnTo>
                  <a:lnTo>
                    <a:pt x="59364" y="85113"/>
                  </a:lnTo>
                  <a:lnTo>
                    <a:pt x="63425" y="79101"/>
                  </a:lnTo>
                  <a:lnTo>
                    <a:pt x="66771" y="69767"/>
                  </a:lnTo>
                  <a:lnTo>
                    <a:pt x="72936" y="60298"/>
                  </a:lnTo>
                  <a:lnTo>
                    <a:pt x="75233" y="50790"/>
                  </a:lnTo>
                  <a:lnTo>
                    <a:pt x="76197" y="14548"/>
                  </a:lnTo>
                  <a:lnTo>
                    <a:pt x="75139" y="12873"/>
                  </a:lnTo>
                  <a:lnTo>
                    <a:pt x="73376" y="11756"/>
                  </a:lnTo>
                  <a:lnTo>
                    <a:pt x="67999" y="9963"/>
                  </a:lnTo>
                  <a:lnTo>
                    <a:pt x="58590" y="1360"/>
                  </a:lnTo>
                  <a:lnTo>
                    <a:pt x="47753" y="7"/>
                  </a:lnTo>
                  <a:lnTo>
                    <a:pt x="42606" y="0"/>
                  </a:lnTo>
                  <a:lnTo>
                    <a:pt x="41104" y="1057"/>
                  </a:lnTo>
                  <a:lnTo>
                    <a:pt x="40103" y="2821"/>
                  </a:lnTo>
                  <a:lnTo>
                    <a:pt x="38100" y="952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SMARTInkShape-984"/>
            <p:cNvSpPr/>
            <p:nvPr>
              <p:custDataLst>
                <p:tags r:id="rId406"/>
              </p:custDataLst>
            </p:nvPr>
          </p:nvSpPr>
          <p:spPr>
            <a:xfrm>
              <a:off x="876416" y="2390775"/>
              <a:ext cx="18935" cy="152401"/>
            </a:xfrm>
            <a:custGeom>
              <a:avLst/>
              <a:gdLst/>
              <a:ahLst/>
              <a:cxnLst/>
              <a:rect l="0" t="0" r="0" b="0"/>
              <a:pathLst>
                <a:path w="18935" h="152401">
                  <a:moveTo>
                    <a:pt x="18934" y="0"/>
                  </a:moveTo>
                  <a:lnTo>
                    <a:pt x="18934" y="0"/>
                  </a:lnTo>
                  <a:lnTo>
                    <a:pt x="13877" y="0"/>
                  </a:lnTo>
                  <a:lnTo>
                    <a:pt x="12388" y="1058"/>
                  </a:lnTo>
                  <a:lnTo>
                    <a:pt x="11395" y="2822"/>
                  </a:lnTo>
                  <a:lnTo>
                    <a:pt x="9670" y="9701"/>
                  </a:lnTo>
                  <a:lnTo>
                    <a:pt x="9412" y="41314"/>
                  </a:lnTo>
                  <a:lnTo>
                    <a:pt x="6588" y="47642"/>
                  </a:lnTo>
                  <a:lnTo>
                    <a:pt x="2864" y="53983"/>
                  </a:lnTo>
                  <a:lnTo>
                    <a:pt x="473" y="66677"/>
                  </a:lnTo>
                  <a:lnTo>
                    <a:pt x="0" y="79376"/>
                  </a:lnTo>
                  <a:lnTo>
                    <a:pt x="2758" y="85725"/>
                  </a:lnTo>
                  <a:lnTo>
                    <a:pt x="4975" y="88900"/>
                  </a:lnTo>
                  <a:lnTo>
                    <a:pt x="8095" y="103481"/>
                  </a:lnTo>
                  <a:lnTo>
                    <a:pt x="9406" y="150508"/>
                  </a:lnTo>
                  <a:lnTo>
                    <a:pt x="9409" y="1524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SMARTInkShape-985"/>
            <p:cNvSpPr/>
            <p:nvPr>
              <p:custDataLst>
                <p:tags r:id="rId407"/>
              </p:custDataLst>
            </p:nvPr>
          </p:nvSpPr>
          <p:spPr>
            <a:xfrm>
              <a:off x="714375" y="2486025"/>
              <a:ext cx="66676" cy="5489"/>
            </a:xfrm>
            <a:custGeom>
              <a:avLst/>
              <a:gdLst/>
              <a:ahLst/>
              <a:cxnLst/>
              <a:rect l="0" t="0" r="0" b="0"/>
              <a:pathLst>
                <a:path w="66676" h="5489">
                  <a:moveTo>
                    <a:pt x="0" y="0"/>
                  </a:moveTo>
                  <a:lnTo>
                    <a:pt x="0" y="0"/>
                  </a:lnTo>
                  <a:lnTo>
                    <a:pt x="33205" y="0"/>
                  </a:lnTo>
                  <a:lnTo>
                    <a:pt x="38747" y="2822"/>
                  </a:lnTo>
                  <a:lnTo>
                    <a:pt x="41706" y="5056"/>
                  </a:lnTo>
                  <a:lnTo>
                    <a:pt x="43679" y="5488"/>
                  </a:lnTo>
                  <a:lnTo>
                    <a:pt x="44994" y="4717"/>
                  </a:lnTo>
                  <a:lnTo>
                    <a:pt x="45871" y="3145"/>
                  </a:lnTo>
                  <a:lnTo>
                    <a:pt x="47514" y="2097"/>
                  </a:lnTo>
                  <a:lnTo>
                    <a:pt x="55672" y="276"/>
                  </a:lnTo>
                  <a:lnTo>
                    <a:pt x="6667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SMARTInkShape-986"/>
            <p:cNvSpPr/>
            <p:nvPr>
              <p:custDataLst>
                <p:tags r:id="rId408"/>
              </p:custDataLst>
            </p:nvPr>
          </p:nvSpPr>
          <p:spPr>
            <a:xfrm>
              <a:off x="571503" y="2543175"/>
              <a:ext cx="57148" cy="9526"/>
            </a:xfrm>
            <a:custGeom>
              <a:avLst/>
              <a:gdLst/>
              <a:ahLst/>
              <a:cxnLst/>
              <a:rect l="0" t="0" r="0" b="0"/>
              <a:pathLst>
                <a:path w="57148" h="9526">
                  <a:moveTo>
                    <a:pt x="9522" y="0"/>
                  </a:moveTo>
                  <a:lnTo>
                    <a:pt x="9522" y="0"/>
                  </a:lnTo>
                  <a:lnTo>
                    <a:pt x="31" y="0"/>
                  </a:lnTo>
                  <a:lnTo>
                    <a:pt x="0" y="8201"/>
                  </a:lnTo>
                  <a:lnTo>
                    <a:pt x="1057" y="8642"/>
                  </a:lnTo>
                  <a:lnTo>
                    <a:pt x="41400" y="9525"/>
                  </a:lnTo>
                  <a:lnTo>
                    <a:pt x="47679" y="6703"/>
                  </a:lnTo>
                  <a:lnTo>
                    <a:pt x="57147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SMARTInkShape-987"/>
            <p:cNvSpPr/>
            <p:nvPr>
              <p:custDataLst>
                <p:tags r:id="rId409"/>
              </p:custDataLst>
            </p:nvPr>
          </p:nvSpPr>
          <p:spPr>
            <a:xfrm>
              <a:off x="561975" y="2495550"/>
              <a:ext cx="57151" cy="9526"/>
            </a:xfrm>
            <a:custGeom>
              <a:avLst/>
              <a:gdLst/>
              <a:ahLst/>
              <a:cxnLst/>
              <a:rect l="0" t="0" r="0" b="0"/>
              <a:pathLst>
                <a:path w="57151" h="9526">
                  <a:moveTo>
                    <a:pt x="0" y="9525"/>
                  </a:moveTo>
                  <a:lnTo>
                    <a:pt x="0" y="9525"/>
                  </a:lnTo>
                  <a:lnTo>
                    <a:pt x="8201" y="9525"/>
                  </a:lnTo>
                  <a:lnTo>
                    <a:pt x="8642" y="8467"/>
                  </a:lnTo>
                  <a:lnTo>
                    <a:pt x="9491" y="392"/>
                  </a:lnTo>
                  <a:lnTo>
                    <a:pt x="47590" y="0"/>
                  </a:lnTo>
                  <a:lnTo>
                    <a:pt x="57150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SMARTInkShape-988"/>
            <p:cNvSpPr/>
            <p:nvPr>
              <p:custDataLst>
                <p:tags r:id="rId410"/>
              </p:custDataLst>
            </p:nvPr>
          </p:nvSpPr>
          <p:spPr>
            <a:xfrm>
              <a:off x="419100" y="2524125"/>
              <a:ext cx="57151" cy="85726"/>
            </a:xfrm>
            <a:custGeom>
              <a:avLst/>
              <a:gdLst/>
              <a:ahLst/>
              <a:cxnLst/>
              <a:rect l="0" t="0" r="0" b="0"/>
              <a:pathLst>
                <a:path w="57151" h="85726">
                  <a:moveTo>
                    <a:pt x="0" y="0"/>
                  </a:moveTo>
                  <a:lnTo>
                    <a:pt x="0" y="0"/>
                  </a:lnTo>
                  <a:lnTo>
                    <a:pt x="9133" y="0"/>
                  </a:lnTo>
                  <a:lnTo>
                    <a:pt x="9524" y="23680"/>
                  </a:lnTo>
                  <a:lnTo>
                    <a:pt x="10583" y="25312"/>
                  </a:lnTo>
                  <a:lnTo>
                    <a:pt x="12347" y="26399"/>
                  </a:lnTo>
                  <a:lnTo>
                    <a:pt x="14581" y="27125"/>
                  </a:lnTo>
                  <a:lnTo>
                    <a:pt x="16071" y="28666"/>
                  </a:lnTo>
                  <a:lnTo>
                    <a:pt x="17726" y="33202"/>
                  </a:lnTo>
                  <a:lnTo>
                    <a:pt x="19847" y="44737"/>
                  </a:lnTo>
                  <a:lnTo>
                    <a:pt x="30793" y="59153"/>
                  </a:lnTo>
                  <a:lnTo>
                    <a:pt x="46174" y="74746"/>
                  </a:lnTo>
                  <a:lnTo>
                    <a:pt x="47498" y="84273"/>
                  </a:lnTo>
                  <a:lnTo>
                    <a:pt x="48598" y="84757"/>
                  </a:lnTo>
                  <a:lnTo>
                    <a:pt x="57150" y="857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SMARTInkShape-989"/>
            <p:cNvSpPr/>
            <p:nvPr>
              <p:custDataLst>
                <p:tags r:id="rId411"/>
              </p:custDataLst>
            </p:nvPr>
          </p:nvSpPr>
          <p:spPr>
            <a:xfrm>
              <a:off x="390525" y="2495550"/>
              <a:ext cx="27252" cy="133351"/>
            </a:xfrm>
            <a:custGeom>
              <a:avLst/>
              <a:gdLst/>
              <a:ahLst/>
              <a:cxnLst/>
              <a:rect l="0" t="0" r="0" b="0"/>
              <a:pathLst>
                <a:path w="27252" h="133351">
                  <a:moveTo>
                    <a:pt x="19050" y="0"/>
                  </a:moveTo>
                  <a:lnTo>
                    <a:pt x="19050" y="0"/>
                  </a:lnTo>
                  <a:lnTo>
                    <a:pt x="19050" y="5056"/>
                  </a:lnTo>
                  <a:lnTo>
                    <a:pt x="20108" y="6546"/>
                  </a:lnTo>
                  <a:lnTo>
                    <a:pt x="21872" y="7539"/>
                  </a:lnTo>
                  <a:lnTo>
                    <a:pt x="27251" y="9133"/>
                  </a:lnTo>
                  <a:lnTo>
                    <a:pt x="25164" y="12173"/>
                  </a:lnTo>
                  <a:lnTo>
                    <a:pt x="23126" y="14465"/>
                  </a:lnTo>
                  <a:lnTo>
                    <a:pt x="20862" y="19834"/>
                  </a:lnTo>
                  <a:lnTo>
                    <a:pt x="16229" y="61974"/>
                  </a:lnTo>
                  <a:lnTo>
                    <a:pt x="10408" y="75385"/>
                  </a:lnTo>
                  <a:lnTo>
                    <a:pt x="9535" y="107977"/>
                  </a:lnTo>
                  <a:lnTo>
                    <a:pt x="8474" y="110085"/>
                  </a:lnTo>
                  <a:lnTo>
                    <a:pt x="6707" y="111490"/>
                  </a:lnTo>
                  <a:lnTo>
                    <a:pt x="4472" y="112427"/>
                  </a:lnTo>
                  <a:lnTo>
                    <a:pt x="2981" y="114109"/>
                  </a:lnTo>
                  <a:lnTo>
                    <a:pt x="393" y="122337"/>
                  </a:lnTo>
                  <a:lnTo>
                    <a:pt x="0" y="1333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SMARTInkShape-990"/>
            <p:cNvSpPr/>
            <p:nvPr>
              <p:custDataLst>
                <p:tags r:id="rId412"/>
              </p:custDataLst>
            </p:nvPr>
          </p:nvSpPr>
          <p:spPr>
            <a:xfrm>
              <a:off x="104786" y="2524125"/>
              <a:ext cx="142865" cy="9526"/>
            </a:xfrm>
            <a:custGeom>
              <a:avLst/>
              <a:gdLst/>
              <a:ahLst/>
              <a:cxnLst/>
              <a:rect l="0" t="0" r="0" b="0"/>
              <a:pathLst>
                <a:path w="142865" h="9526">
                  <a:moveTo>
                    <a:pt x="47614" y="0"/>
                  </a:moveTo>
                  <a:lnTo>
                    <a:pt x="47614" y="0"/>
                  </a:lnTo>
                  <a:lnTo>
                    <a:pt x="34357" y="0"/>
                  </a:lnTo>
                  <a:lnTo>
                    <a:pt x="28316" y="2822"/>
                  </a:lnTo>
                  <a:lnTo>
                    <a:pt x="22104" y="6546"/>
                  </a:lnTo>
                  <a:lnTo>
                    <a:pt x="11381" y="9133"/>
                  </a:lnTo>
                  <a:lnTo>
                    <a:pt x="0" y="9525"/>
                  </a:lnTo>
                  <a:lnTo>
                    <a:pt x="46359" y="9525"/>
                  </a:lnTo>
                  <a:lnTo>
                    <a:pt x="93911" y="9525"/>
                  </a:lnTo>
                  <a:lnTo>
                    <a:pt x="142864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SMARTInkShape-991"/>
            <p:cNvSpPr/>
            <p:nvPr>
              <p:custDataLst>
                <p:tags r:id="rId413"/>
              </p:custDataLst>
            </p:nvPr>
          </p:nvSpPr>
          <p:spPr>
            <a:xfrm>
              <a:off x="133384" y="2428875"/>
              <a:ext cx="152367" cy="200026"/>
            </a:xfrm>
            <a:custGeom>
              <a:avLst/>
              <a:gdLst/>
              <a:ahLst/>
              <a:cxnLst/>
              <a:rect l="0" t="0" r="0" b="0"/>
              <a:pathLst>
                <a:path w="152367" h="200026">
                  <a:moveTo>
                    <a:pt x="28541" y="0"/>
                  </a:moveTo>
                  <a:lnTo>
                    <a:pt x="28541" y="0"/>
                  </a:lnTo>
                  <a:lnTo>
                    <a:pt x="28541" y="42562"/>
                  </a:lnTo>
                  <a:lnTo>
                    <a:pt x="28541" y="87069"/>
                  </a:lnTo>
                  <a:lnTo>
                    <a:pt x="27483" y="126206"/>
                  </a:lnTo>
                  <a:lnTo>
                    <a:pt x="20340" y="145528"/>
                  </a:lnTo>
                  <a:lnTo>
                    <a:pt x="18219" y="158647"/>
                  </a:lnTo>
                  <a:lnTo>
                    <a:pt x="11529" y="171430"/>
                  </a:lnTo>
                  <a:lnTo>
                    <a:pt x="9494" y="199584"/>
                  </a:lnTo>
                  <a:lnTo>
                    <a:pt x="0" y="200024"/>
                  </a:lnTo>
                  <a:lnTo>
                    <a:pt x="9100" y="200025"/>
                  </a:lnTo>
                  <a:lnTo>
                    <a:pt x="9375" y="194969"/>
                  </a:lnTo>
                  <a:lnTo>
                    <a:pt x="10472" y="193479"/>
                  </a:lnTo>
                  <a:lnTo>
                    <a:pt x="14513" y="191824"/>
                  </a:lnTo>
                  <a:lnTo>
                    <a:pt x="25731" y="189703"/>
                  </a:lnTo>
                  <a:lnTo>
                    <a:pt x="34999" y="184031"/>
                  </a:lnTo>
                  <a:lnTo>
                    <a:pt x="47613" y="181579"/>
                  </a:lnTo>
                  <a:lnTo>
                    <a:pt x="50780" y="181377"/>
                  </a:lnTo>
                  <a:lnTo>
                    <a:pt x="57122" y="178332"/>
                  </a:lnTo>
                  <a:lnTo>
                    <a:pt x="63469" y="174508"/>
                  </a:lnTo>
                  <a:lnTo>
                    <a:pt x="76167" y="172054"/>
                  </a:lnTo>
                  <a:lnTo>
                    <a:pt x="79341" y="171852"/>
                  </a:lnTo>
                  <a:lnTo>
                    <a:pt x="85691" y="168807"/>
                  </a:lnTo>
                  <a:lnTo>
                    <a:pt x="92041" y="164983"/>
                  </a:lnTo>
                  <a:lnTo>
                    <a:pt x="102860" y="162327"/>
                  </a:lnTo>
                  <a:lnTo>
                    <a:pt x="117833" y="161960"/>
                  </a:lnTo>
                  <a:lnTo>
                    <a:pt x="123965" y="159118"/>
                  </a:lnTo>
                  <a:lnTo>
                    <a:pt x="130219" y="155386"/>
                  </a:lnTo>
                  <a:lnTo>
                    <a:pt x="140970" y="152793"/>
                  </a:lnTo>
                  <a:lnTo>
                    <a:pt x="147343" y="152516"/>
                  </a:lnTo>
                  <a:lnTo>
                    <a:pt x="149017" y="151419"/>
                  </a:lnTo>
                  <a:lnTo>
                    <a:pt x="150134" y="149630"/>
                  </a:lnTo>
                  <a:lnTo>
                    <a:pt x="152366" y="1428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SMARTInkShape-992"/>
            <p:cNvSpPr/>
            <p:nvPr>
              <p:custDataLst>
                <p:tags r:id="rId414"/>
              </p:custDataLst>
            </p:nvPr>
          </p:nvSpPr>
          <p:spPr>
            <a:xfrm>
              <a:off x="1038225" y="1962185"/>
              <a:ext cx="238126" cy="218637"/>
            </a:xfrm>
            <a:custGeom>
              <a:avLst/>
              <a:gdLst/>
              <a:ahLst/>
              <a:cxnLst/>
              <a:rect l="0" t="0" r="0" b="0"/>
              <a:pathLst>
                <a:path w="238126" h="218637">
                  <a:moveTo>
                    <a:pt x="0" y="104740"/>
                  </a:moveTo>
                  <a:lnTo>
                    <a:pt x="0" y="104740"/>
                  </a:lnTo>
                  <a:lnTo>
                    <a:pt x="0" y="119205"/>
                  </a:lnTo>
                  <a:lnTo>
                    <a:pt x="0" y="110851"/>
                  </a:lnTo>
                  <a:lnTo>
                    <a:pt x="0" y="158100"/>
                  </a:lnTo>
                  <a:lnTo>
                    <a:pt x="0" y="198106"/>
                  </a:lnTo>
                  <a:lnTo>
                    <a:pt x="9133" y="209074"/>
                  </a:lnTo>
                  <a:lnTo>
                    <a:pt x="9515" y="218636"/>
                  </a:lnTo>
                  <a:lnTo>
                    <a:pt x="9525" y="195359"/>
                  </a:lnTo>
                  <a:lnTo>
                    <a:pt x="12347" y="189818"/>
                  </a:lnTo>
                  <a:lnTo>
                    <a:pt x="16071" y="183827"/>
                  </a:lnTo>
                  <a:lnTo>
                    <a:pt x="18461" y="171358"/>
                  </a:lnTo>
                  <a:lnTo>
                    <a:pt x="18658" y="168202"/>
                  </a:lnTo>
                  <a:lnTo>
                    <a:pt x="21698" y="161873"/>
                  </a:lnTo>
                  <a:lnTo>
                    <a:pt x="34853" y="145132"/>
                  </a:lnTo>
                  <a:lnTo>
                    <a:pt x="38196" y="136228"/>
                  </a:lnTo>
                  <a:lnTo>
                    <a:pt x="47195" y="124337"/>
                  </a:lnTo>
                  <a:lnTo>
                    <a:pt x="57115" y="123791"/>
                  </a:lnTo>
                  <a:lnTo>
                    <a:pt x="57150" y="165104"/>
                  </a:lnTo>
                  <a:lnTo>
                    <a:pt x="59972" y="171432"/>
                  </a:lnTo>
                  <a:lnTo>
                    <a:pt x="65351" y="179062"/>
                  </a:lnTo>
                  <a:lnTo>
                    <a:pt x="66558" y="188976"/>
                  </a:lnTo>
                  <a:lnTo>
                    <a:pt x="74866" y="198535"/>
                  </a:lnTo>
                  <a:lnTo>
                    <a:pt x="84284" y="199862"/>
                  </a:lnTo>
                  <a:lnTo>
                    <a:pt x="93799" y="199979"/>
                  </a:lnTo>
                  <a:lnTo>
                    <a:pt x="102568" y="193442"/>
                  </a:lnTo>
                  <a:lnTo>
                    <a:pt x="111412" y="190288"/>
                  </a:lnTo>
                  <a:lnTo>
                    <a:pt x="143051" y="164521"/>
                  </a:lnTo>
                  <a:lnTo>
                    <a:pt x="149303" y="162001"/>
                  </a:lnTo>
                  <a:lnTo>
                    <a:pt x="158773" y="155690"/>
                  </a:lnTo>
                  <a:lnTo>
                    <a:pt x="168282" y="152292"/>
                  </a:lnTo>
                  <a:lnTo>
                    <a:pt x="179094" y="144294"/>
                  </a:lnTo>
                  <a:lnTo>
                    <a:pt x="185474" y="143271"/>
                  </a:lnTo>
                  <a:lnTo>
                    <a:pt x="187150" y="142069"/>
                  </a:lnTo>
                  <a:lnTo>
                    <a:pt x="188266" y="140209"/>
                  </a:lnTo>
                  <a:lnTo>
                    <a:pt x="189011" y="137911"/>
                  </a:lnTo>
                  <a:lnTo>
                    <a:pt x="189507" y="137437"/>
                  </a:lnTo>
                  <a:lnTo>
                    <a:pt x="189838" y="138180"/>
                  </a:lnTo>
                  <a:lnTo>
                    <a:pt x="190059" y="139733"/>
                  </a:lnTo>
                  <a:lnTo>
                    <a:pt x="191265" y="140769"/>
                  </a:lnTo>
                  <a:lnTo>
                    <a:pt x="199621" y="142759"/>
                  </a:lnTo>
                  <a:lnTo>
                    <a:pt x="200025" y="161890"/>
                  </a:lnTo>
                  <a:lnTo>
                    <a:pt x="200025" y="128688"/>
                  </a:lnTo>
                  <a:lnTo>
                    <a:pt x="197203" y="123145"/>
                  </a:lnTo>
                  <a:lnTo>
                    <a:pt x="193479" y="117153"/>
                  </a:lnTo>
                  <a:lnTo>
                    <a:pt x="191824" y="110963"/>
                  </a:lnTo>
                  <a:lnTo>
                    <a:pt x="190324" y="108888"/>
                  </a:lnTo>
                  <a:lnTo>
                    <a:pt x="188266" y="107506"/>
                  </a:lnTo>
                  <a:lnTo>
                    <a:pt x="185836" y="106584"/>
                  </a:lnTo>
                  <a:lnTo>
                    <a:pt x="184216" y="104911"/>
                  </a:lnTo>
                  <a:lnTo>
                    <a:pt x="178793" y="94621"/>
                  </a:lnTo>
                  <a:lnTo>
                    <a:pt x="155725" y="68926"/>
                  </a:lnTo>
                  <a:lnTo>
                    <a:pt x="153386" y="60026"/>
                  </a:lnTo>
                  <a:lnTo>
                    <a:pt x="152838" y="53823"/>
                  </a:lnTo>
                  <a:lnTo>
                    <a:pt x="151633" y="51745"/>
                  </a:lnTo>
                  <a:lnTo>
                    <a:pt x="149773" y="50360"/>
                  </a:lnTo>
                  <a:lnTo>
                    <a:pt x="147473" y="49437"/>
                  </a:lnTo>
                  <a:lnTo>
                    <a:pt x="145941" y="47763"/>
                  </a:lnTo>
                  <a:lnTo>
                    <a:pt x="144237" y="43081"/>
                  </a:lnTo>
                  <a:lnTo>
                    <a:pt x="142725" y="41409"/>
                  </a:lnTo>
                  <a:lnTo>
                    <a:pt x="134794" y="38505"/>
                  </a:lnTo>
                  <a:lnTo>
                    <a:pt x="133992" y="35438"/>
                  </a:lnTo>
                  <a:lnTo>
                    <a:pt x="133353" y="23519"/>
                  </a:lnTo>
                  <a:lnTo>
                    <a:pt x="134411" y="22018"/>
                  </a:lnTo>
                  <a:lnTo>
                    <a:pt x="136174" y="21017"/>
                  </a:lnTo>
                  <a:lnTo>
                    <a:pt x="141551" y="19411"/>
                  </a:lnTo>
                  <a:lnTo>
                    <a:pt x="150960" y="10849"/>
                  </a:lnTo>
                  <a:lnTo>
                    <a:pt x="157030" y="9892"/>
                  </a:lnTo>
                  <a:lnTo>
                    <a:pt x="165531" y="9609"/>
                  </a:lnTo>
                  <a:lnTo>
                    <a:pt x="171642" y="6721"/>
                  </a:lnTo>
                  <a:lnTo>
                    <a:pt x="179131" y="1300"/>
                  </a:lnTo>
                  <a:lnTo>
                    <a:pt x="188215" y="229"/>
                  </a:lnTo>
                  <a:lnTo>
                    <a:pt x="203317" y="0"/>
                  </a:lnTo>
                  <a:lnTo>
                    <a:pt x="205395" y="1047"/>
                  </a:lnTo>
                  <a:lnTo>
                    <a:pt x="206780" y="2803"/>
                  </a:lnTo>
                  <a:lnTo>
                    <a:pt x="207703" y="5032"/>
                  </a:lnTo>
                  <a:lnTo>
                    <a:pt x="209377" y="6518"/>
                  </a:lnTo>
                  <a:lnTo>
                    <a:pt x="214059" y="8169"/>
                  </a:lnTo>
                  <a:lnTo>
                    <a:pt x="238125" y="949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SMARTInkShape-993"/>
            <p:cNvSpPr/>
            <p:nvPr>
              <p:custDataLst>
                <p:tags r:id="rId415"/>
              </p:custDataLst>
            </p:nvPr>
          </p:nvSpPr>
          <p:spPr>
            <a:xfrm>
              <a:off x="847725" y="1962153"/>
              <a:ext cx="85726" cy="224535"/>
            </a:xfrm>
            <a:custGeom>
              <a:avLst/>
              <a:gdLst/>
              <a:ahLst/>
              <a:cxnLst/>
              <a:rect l="0" t="0" r="0" b="0"/>
              <a:pathLst>
                <a:path w="85726" h="224535">
                  <a:moveTo>
                    <a:pt x="0" y="142872"/>
                  </a:moveTo>
                  <a:lnTo>
                    <a:pt x="0" y="142872"/>
                  </a:lnTo>
                  <a:lnTo>
                    <a:pt x="9409" y="142872"/>
                  </a:lnTo>
                  <a:lnTo>
                    <a:pt x="9491" y="137816"/>
                  </a:lnTo>
                  <a:lnTo>
                    <a:pt x="10560" y="136326"/>
                  </a:lnTo>
                  <a:lnTo>
                    <a:pt x="17723" y="133739"/>
                  </a:lnTo>
                  <a:lnTo>
                    <a:pt x="18460" y="130699"/>
                  </a:lnTo>
                  <a:lnTo>
                    <a:pt x="18657" y="128407"/>
                  </a:lnTo>
                  <a:lnTo>
                    <a:pt x="19846" y="126879"/>
                  </a:lnTo>
                  <a:lnTo>
                    <a:pt x="23990" y="125180"/>
                  </a:lnTo>
                  <a:lnTo>
                    <a:pt x="25518" y="123669"/>
                  </a:lnTo>
                  <a:lnTo>
                    <a:pt x="30793" y="113640"/>
                  </a:lnTo>
                  <a:lnTo>
                    <a:pt x="34852" y="107655"/>
                  </a:lnTo>
                  <a:lnTo>
                    <a:pt x="36657" y="101467"/>
                  </a:lnTo>
                  <a:lnTo>
                    <a:pt x="38196" y="99394"/>
                  </a:lnTo>
                  <a:lnTo>
                    <a:pt x="40281" y="98012"/>
                  </a:lnTo>
                  <a:lnTo>
                    <a:pt x="45419" y="95418"/>
                  </a:lnTo>
                  <a:lnTo>
                    <a:pt x="51231" y="90737"/>
                  </a:lnTo>
                  <a:lnTo>
                    <a:pt x="54519" y="85128"/>
                  </a:lnTo>
                  <a:lnTo>
                    <a:pt x="56630" y="72905"/>
                  </a:lnTo>
                  <a:lnTo>
                    <a:pt x="57104" y="53962"/>
                  </a:lnTo>
                  <a:lnTo>
                    <a:pt x="59952" y="47617"/>
                  </a:lnTo>
                  <a:lnTo>
                    <a:pt x="63687" y="41270"/>
                  </a:lnTo>
                  <a:lnTo>
                    <a:pt x="66085" y="28571"/>
                  </a:lnTo>
                  <a:lnTo>
                    <a:pt x="66665" y="5023"/>
                  </a:lnTo>
                  <a:lnTo>
                    <a:pt x="65610" y="3348"/>
                  </a:lnTo>
                  <a:lnTo>
                    <a:pt x="63848" y="2231"/>
                  </a:lnTo>
                  <a:lnTo>
                    <a:pt x="57160" y="0"/>
                  </a:lnTo>
                  <a:lnTo>
                    <a:pt x="57150" y="22663"/>
                  </a:lnTo>
                  <a:lnTo>
                    <a:pt x="54328" y="28768"/>
                  </a:lnTo>
                  <a:lnTo>
                    <a:pt x="50604" y="35009"/>
                  </a:lnTo>
                  <a:lnTo>
                    <a:pt x="48213" y="47639"/>
                  </a:lnTo>
                  <a:lnTo>
                    <a:pt x="47659" y="69848"/>
                  </a:lnTo>
                  <a:lnTo>
                    <a:pt x="55829" y="97098"/>
                  </a:lnTo>
                  <a:lnTo>
                    <a:pt x="55211" y="100714"/>
                  </a:lnTo>
                  <a:lnTo>
                    <a:pt x="51702" y="107555"/>
                  </a:lnTo>
                  <a:lnTo>
                    <a:pt x="51401" y="110860"/>
                  </a:lnTo>
                  <a:lnTo>
                    <a:pt x="56720" y="136154"/>
                  </a:lnTo>
                  <a:lnTo>
                    <a:pt x="57147" y="180920"/>
                  </a:lnTo>
                  <a:lnTo>
                    <a:pt x="57148" y="184113"/>
                  </a:lnTo>
                  <a:lnTo>
                    <a:pt x="58207" y="186241"/>
                  </a:lnTo>
                  <a:lnTo>
                    <a:pt x="59971" y="187659"/>
                  </a:lnTo>
                  <a:lnTo>
                    <a:pt x="62206" y="188605"/>
                  </a:lnTo>
                  <a:lnTo>
                    <a:pt x="63696" y="190294"/>
                  </a:lnTo>
                  <a:lnTo>
                    <a:pt x="65351" y="194993"/>
                  </a:lnTo>
                  <a:lnTo>
                    <a:pt x="66674" y="218942"/>
                  </a:lnTo>
                  <a:lnTo>
                    <a:pt x="71731" y="224090"/>
                  </a:lnTo>
                  <a:lnTo>
                    <a:pt x="73221" y="224534"/>
                  </a:lnTo>
                  <a:lnTo>
                    <a:pt x="74214" y="223772"/>
                  </a:lnTo>
                  <a:lnTo>
                    <a:pt x="74876" y="222205"/>
                  </a:lnTo>
                  <a:lnTo>
                    <a:pt x="76376" y="221161"/>
                  </a:lnTo>
                  <a:lnTo>
                    <a:pt x="80864" y="220000"/>
                  </a:lnTo>
                  <a:lnTo>
                    <a:pt x="82484" y="218632"/>
                  </a:lnTo>
                  <a:lnTo>
                    <a:pt x="85725" y="20954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SMARTInkShape-994"/>
            <p:cNvSpPr/>
            <p:nvPr>
              <p:custDataLst>
                <p:tags r:id="rId416"/>
              </p:custDataLst>
            </p:nvPr>
          </p:nvSpPr>
          <p:spPr>
            <a:xfrm>
              <a:off x="619125" y="2114550"/>
              <a:ext cx="85726" cy="38067"/>
            </a:xfrm>
            <a:custGeom>
              <a:avLst/>
              <a:gdLst/>
              <a:ahLst/>
              <a:cxnLst/>
              <a:rect l="0" t="0" r="0" b="0"/>
              <a:pathLst>
                <a:path w="85726" h="38067">
                  <a:moveTo>
                    <a:pt x="0" y="28575"/>
                  </a:moveTo>
                  <a:lnTo>
                    <a:pt x="0" y="28575"/>
                  </a:lnTo>
                  <a:lnTo>
                    <a:pt x="0" y="38066"/>
                  </a:lnTo>
                  <a:lnTo>
                    <a:pt x="0" y="33033"/>
                  </a:lnTo>
                  <a:lnTo>
                    <a:pt x="1058" y="31547"/>
                  </a:lnTo>
                  <a:lnTo>
                    <a:pt x="2822" y="30556"/>
                  </a:lnTo>
                  <a:lnTo>
                    <a:pt x="9701" y="28836"/>
                  </a:lnTo>
                  <a:lnTo>
                    <a:pt x="17610" y="28609"/>
                  </a:lnTo>
                  <a:lnTo>
                    <a:pt x="26370" y="22036"/>
                  </a:lnTo>
                  <a:lnTo>
                    <a:pt x="35213" y="19935"/>
                  </a:lnTo>
                  <a:lnTo>
                    <a:pt x="41403" y="19443"/>
                  </a:lnTo>
                  <a:lnTo>
                    <a:pt x="43477" y="18254"/>
                  </a:lnTo>
                  <a:lnTo>
                    <a:pt x="44859" y="16402"/>
                  </a:lnTo>
                  <a:lnTo>
                    <a:pt x="45781" y="14110"/>
                  </a:lnTo>
                  <a:lnTo>
                    <a:pt x="47454" y="12582"/>
                  </a:lnTo>
                  <a:lnTo>
                    <a:pt x="52135" y="10884"/>
                  </a:lnTo>
                  <a:lnTo>
                    <a:pt x="73103" y="8546"/>
                  </a:lnTo>
                  <a:lnTo>
                    <a:pt x="8572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SMARTInkShape-995"/>
            <p:cNvSpPr/>
            <p:nvPr>
              <p:custDataLst>
                <p:tags r:id="rId417"/>
              </p:custDataLst>
            </p:nvPr>
          </p:nvSpPr>
          <p:spPr>
            <a:xfrm>
              <a:off x="571500" y="2085975"/>
              <a:ext cx="66676" cy="28576"/>
            </a:xfrm>
            <a:custGeom>
              <a:avLst/>
              <a:gdLst/>
              <a:ahLst/>
              <a:cxnLst/>
              <a:rect l="0" t="0" r="0" b="0"/>
              <a:pathLst>
                <a:path w="66676" h="28576">
                  <a:moveTo>
                    <a:pt x="0" y="0"/>
                  </a:moveTo>
                  <a:lnTo>
                    <a:pt x="0" y="0"/>
                  </a:lnTo>
                  <a:lnTo>
                    <a:pt x="9133" y="0"/>
                  </a:lnTo>
                  <a:lnTo>
                    <a:pt x="17692" y="8201"/>
                  </a:lnTo>
                  <a:lnTo>
                    <a:pt x="23704" y="9133"/>
                  </a:lnTo>
                  <a:lnTo>
                    <a:pt x="55696" y="9525"/>
                  </a:lnTo>
                  <a:lnTo>
                    <a:pt x="65223" y="17726"/>
                  </a:lnTo>
                  <a:lnTo>
                    <a:pt x="66675" y="285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SMARTInkShape-996"/>
            <p:cNvSpPr/>
            <p:nvPr>
              <p:custDataLst>
                <p:tags r:id="rId418"/>
              </p:custDataLst>
            </p:nvPr>
          </p:nvSpPr>
          <p:spPr>
            <a:xfrm>
              <a:off x="400050" y="2162175"/>
              <a:ext cx="76201" cy="85726"/>
            </a:xfrm>
            <a:custGeom>
              <a:avLst/>
              <a:gdLst/>
              <a:ahLst/>
              <a:cxnLst/>
              <a:rect l="0" t="0" r="0" b="0"/>
              <a:pathLst>
                <a:path w="76201" h="85726">
                  <a:moveTo>
                    <a:pt x="28575" y="0"/>
                  </a:moveTo>
                  <a:lnTo>
                    <a:pt x="28575" y="0"/>
                  </a:lnTo>
                  <a:lnTo>
                    <a:pt x="20374" y="0"/>
                  </a:lnTo>
                  <a:lnTo>
                    <a:pt x="19933" y="1058"/>
                  </a:lnTo>
                  <a:lnTo>
                    <a:pt x="19442" y="5056"/>
                  </a:lnTo>
                  <a:lnTo>
                    <a:pt x="18253" y="6546"/>
                  </a:lnTo>
                  <a:lnTo>
                    <a:pt x="10883" y="9133"/>
                  </a:lnTo>
                  <a:lnTo>
                    <a:pt x="10129" y="12173"/>
                  </a:lnTo>
                  <a:lnTo>
                    <a:pt x="9535" y="32188"/>
                  </a:lnTo>
                  <a:lnTo>
                    <a:pt x="8474" y="34159"/>
                  </a:lnTo>
                  <a:lnTo>
                    <a:pt x="6707" y="35472"/>
                  </a:lnTo>
                  <a:lnTo>
                    <a:pt x="4472" y="36348"/>
                  </a:lnTo>
                  <a:lnTo>
                    <a:pt x="2981" y="37991"/>
                  </a:lnTo>
                  <a:lnTo>
                    <a:pt x="1325" y="42638"/>
                  </a:lnTo>
                  <a:lnTo>
                    <a:pt x="0" y="85721"/>
                  </a:lnTo>
                  <a:lnTo>
                    <a:pt x="0" y="53844"/>
                  </a:lnTo>
                  <a:lnTo>
                    <a:pt x="2822" y="47567"/>
                  </a:lnTo>
                  <a:lnTo>
                    <a:pt x="6546" y="41249"/>
                  </a:lnTo>
                  <a:lnTo>
                    <a:pt x="9133" y="30453"/>
                  </a:lnTo>
                  <a:lnTo>
                    <a:pt x="9409" y="24075"/>
                  </a:lnTo>
                  <a:lnTo>
                    <a:pt x="12295" y="18461"/>
                  </a:lnTo>
                  <a:lnTo>
                    <a:pt x="18933" y="9680"/>
                  </a:lnTo>
                  <a:lnTo>
                    <a:pt x="19040" y="1338"/>
                  </a:lnTo>
                  <a:lnTo>
                    <a:pt x="27250" y="8319"/>
                  </a:lnTo>
                  <a:lnTo>
                    <a:pt x="28459" y="17620"/>
                  </a:lnTo>
                  <a:lnTo>
                    <a:pt x="28572" y="33202"/>
                  </a:lnTo>
                  <a:lnTo>
                    <a:pt x="31396" y="38745"/>
                  </a:lnTo>
                  <a:lnTo>
                    <a:pt x="35120" y="44737"/>
                  </a:lnTo>
                  <a:lnTo>
                    <a:pt x="37708" y="55307"/>
                  </a:lnTo>
                  <a:lnTo>
                    <a:pt x="44569" y="64390"/>
                  </a:lnTo>
                  <a:lnTo>
                    <a:pt x="47223" y="74436"/>
                  </a:lnTo>
                  <a:lnTo>
                    <a:pt x="48415" y="75024"/>
                  </a:lnTo>
                  <a:lnTo>
                    <a:pt x="52562" y="75677"/>
                  </a:lnTo>
                  <a:lnTo>
                    <a:pt x="54091" y="76910"/>
                  </a:lnTo>
                  <a:lnTo>
                    <a:pt x="56747" y="84355"/>
                  </a:lnTo>
                  <a:lnTo>
                    <a:pt x="59793" y="85116"/>
                  </a:lnTo>
                  <a:lnTo>
                    <a:pt x="76200" y="857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SMARTInkShape-997"/>
            <p:cNvSpPr/>
            <p:nvPr>
              <p:custDataLst>
                <p:tags r:id="rId419"/>
              </p:custDataLst>
            </p:nvPr>
          </p:nvSpPr>
          <p:spPr>
            <a:xfrm>
              <a:off x="76203" y="2047875"/>
              <a:ext cx="219073" cy="190501"/>
            </a:xfrm>
            <a:custGeom>
              <a:avLst/>
              <a:gdLst/>
              <a:ahLst/>
              <a:cxnLst/>
              <a:rect l="0" t="0" r="0" b="0"/>
              <a:pathLst>
                <a:path w="219073" h="190501">
                  <a:moveTo>
                    <a:pt x="9522" y="0"/>
                  </a:moveTo>
                  <a:lnTo>
                    <a:pt x="9522" y="0"/>
                  </a:lnTo>
                  <a:lnTo>
                    <a:pt x="7" y="0"/>
                  </a:lnTo>
                  <a:lnTo>
                    <a:pt x="0" y="5056"/>
                  </a:lnTo>
                  <a:lnTo>
                    <a:pt x="1057" y="6546"/>
                  </a:lnTo>
                  <a:lnTo>
                    <a:pt x="2821" y="7539"/>
                  </a:lnTo>
                  <a:lnTo>
                    <a:pt x="8198" y="9133"/>
                  </a:lnTo>
                  <a:lnTo>
                    <a:pt x="8934" y="12173"/>
                  </a:lnTo>
                  <a:lnTo>
                    <a:pt x="9519" y="41681"/>
                  </a:lnTo>
                  <a:lnTo>
                    <a:pt x="12343" y="47805"/>
                  </a:lnTo>
                  <a:lnTo>
                    <a:pt x="16067" y="54055"/>
                  </a:lnTo>
                  <a:lnTo>
                    <a:pt x="18164" y="64582"/>
                  </a:lnTo>
                  <a:lnTo>
                    <a:pt x="19040" y="111048"/>
                  </a:lnTo>
                  <a:lnTo>
                    <a:pt x="19047" y="136522"/>
                  </a:lnTo>
                  <a:lnTo>
                    <a:pt x="21869" y="142874"/>
                  </a:lnTo>
                  <a:lnTo>
                    <a:pt x="25593" y="149224"/>
                  </a:lnTo>
                  <a:lnTo>
                    <a:pt x="28180" y="160044"/>
                  </a:lnTo>
                  <a:lnTo>
                    <a:pt x="28572" y="171450"/>
                  </a:lnTo>
                  <a:lnTo>
                    <a:pt x="28572" y="163249"/>
                  </a:lnTo>
                  <a:lnTo>
                    <a:pt x="22026" y="154582"/>
                  </a:lnTo>
                  <a:lnTo>
                    <a:pt x="19439" y="144626"/>
                  </a:lnTo>
                  <a:lnTo>
                    <a:pt x="19163" y="138337"/>
                  </a:lnTo>
                  <a:lnTo>
                    <a:pt x="21921" y="132744"/>
                  </a:lnTo>
                  <a:lnTo>
                    <a:pt x="25616" y="126731"/>
                  </a:lnTo>
                  <a:lnTo>
                    <a:pt x="27988" y="114247"/>
                  </a:lnTo>
                  <a:lnTo>
                    <a:pt x="28538" y="92072"/>
                  </a:lnTo>
                  <a:lnTo>
                    <a:pt x="31379" y="85724"/>
                  </a:lnTo>
                  <a:lnTo>
                    <a:pt x="35111" y="79374"/>
                  </a:lnTo>
                  <a:lnTo>
                    <a:pt x="36770" y="73025"/>
                  </a:lnTo>
                  <a:lnTo>
                    <a:pt x="38271" y="70908"/>
                  </a:lnTo>
                  <a:lnTo>
                    <a:pt x="40329" y="69497"/>
                  </a:lnTo>
                  <a:lnTo>
                    <a:pt x="42760" y="68556"/>
                  </a:lnTo>
                  <a:lnTo>
                    <a:pt x="44381" y="66871"/>
                  </a:lnTo>
                  <a:lnTo>
                    <a:pt x="49804" y="56561"/>
                  </a:lnTo>
                  <a:lnTo>
                    <a:pt x="53883" y="50538"/>
                  </a:lnTo>
                  <a:lnTo>
                    <a:pt x="55697" y="44334"/>
                  </a:lnTo>
                  <a:lnTo>
                    <a:pt x="57238" y="42256"/>
                  </a:lnTo>
                  <a:lnTo>
                    <a:pt x="59325" y="40871"/>
                  </a:lnTo>
                  <a:lnTo>
                    <a:pt x="65221" y="38647"/>
                  </a:lnTo>
                  <a:lnTo>
                    <a:pt x="66027" y="35521"/>
                  </a:lnTo>
                  <a:lnTo>
                    <a:pt x="66242" y="33206"/>
                  </a:lnTo>
                  <a:lnTo>
                    <a:pt x="67444" y="31662"/>
                  </a:lnTo>
                  <a:lnTo>
                    <a:pt x="74835" y="28982"/>
                  </a:lnTo>
                  <a:lnTo>
                    <a:pt x="99900" y="28575"/>
                  </a:lnTo>
                  <a:lnTo>
                    <a:pt x="101524" y="29633"/>
                  </a:lnTo>
                  <a:lnTo>
                    <a:pt x="102607" y="31398"/>
                  </a:lnTo>
                  <a:lnTo>
                    <a:pt x="103328" y="33632"/>
                  </a:lnTo>
                  <a:lnTo>
                    <a:pt x="114388" y="47539"/>
                  </a:lnTo>
                  <a:lnTo>
                    <a:pt x="118924" y="52173"/>
                  </a:lnTo>
                  <a:lnTo>
                    <a:pt x="121645" y="57760"/>
                  </a:lnTo>
                  <a:lnTo>
                    <a:pt x="126453" y="83793"/>
                  </a:lnTo>
                  <a:lnTo>
                    <a:pt x="130283" y="91216"/>
                  </a:lnTo>
                  <a:lnTo>
                    <a:pt x="132742" y="104605"/>
                  </a:lnTo>
                  <a:lnTo>
                    <a:pt x="133312" y="135191"/>
                  </a:lnTo>
                  <a:lnTo>
                    <a:pt x="136153" y="142282"/>
                  </a:lnTo>
                  <a:lnTo>
                    <a:pt x="139886" y="148961"/>
                  </a:lnTo>
                  <a:lnTo>
                    <a:pt x="142282" y="161873"/>
                  </a:lnTo>
                  <a:lnTo>
                    <a:pt x="142756" y="169558"/>
                  </a:lnTo>
                  <a:lnTo>
                    <a:pt x="135318" y="181562"/>
                  </a:lnTo>
                  <a:lnTo>
                    <a:pt x="133347" y="190500"/>
                  </a:lnTo>
                  <a:lnTo>
                    <a:pt x="133347" y="144680"/>
                  </a:lnTo>
                  <a:lnTo>
                    <a:pt x="133347" y="97373"/>
                  </a:lnTo>
                  <a:lnTo>
                    <a:pt x="134405" y="82356"/>
                  </a:lnTo>
                  <a:lnTo>
                    <a:pt x="141989" y="67133"/>
                  </a:lnTo>
                  <a:lnTo>
                    <a:pt x="142480" y="62292"/>
                  </a:lnTo>
                  <a:lnTo>
                    <a:pt x="145520" y="56613"/>
                  </a:lnTo>
                  <a:lnTo>
                    <a:pt x="151039" y="49400"/>
                  </a:lnTo>
                  <a:lnTo>
                    <a:pt x="154615" y="48414"/>
                  </a:lnTo>
                  <a:lnTo>
                    <a:pt x="157051" y="48151"/>
                  </a:lnTo>
                  <a:lnTo>
                    <a:pt x="158675" y="46917"/>
                  </a:lnTo>
                  <a:lnTo>
                    <a:pt x="161494" y="39470"/>
                  </a:lnTo>
                  <a:lnTo>
                    <a:pt x="164554" y="38709"/>
                  </a:lnTo>
                  <a:lnTo>
                    <a:pt x="166852" y="38506"/>
                  </a:lnTo>
                  <a:lnTo>
                    <a:pt x="172227" y="41103"/>
                  </a:lnTo>
                  <a:lnTo>
                    <a:pt x="179245" y="46337"/>
                  </a:lnTo>
                  <a:lnTo>
                    <a:pt x="185517" y="47243"/>
                  </a:lnTo>
                  <a:lnTo>
                    <a:pt x="187177" y="48429"/>
                  </a:lnTo>
                  <a:lnTo>
                    <a:pt x="188284" y="50278"/>
                  </a:lnTo>
                  <a:lnTo>
                    <a:pt x="189022" y="52568"/>
                  </a:lnTo>
                  <a:lnTo>
                    <a:pt x="190572" y="54096"/>
                  </a:lnTo>
                  <a:lnTo>
                    <a:pt x="195116" y="55793"/>
                  </a:lnTo>
                  <a:lnTo>
                    <a:pt x="196751" y="57303"/>
                  </a:lnTo>
                  <a:lnTo>
                    <a:pt x="208579" y="76091"/>
                  </a:lnTo>
                  <a:lnTo>
                    <a:pt x="210520" y="92344"/>
                  </a:lnTo>
                  <a:lnTo>
                    <a:pt x="217069" y="104828"/>
                  </a:lnTo>
                  <a:lnTo>
                    <a:pt x="219072" y="152283"/>
                  </a:lnTo>
                  <a:lnTo>
                    <a:pt x="219072" y="156934"/>
                  </a:lnTo>
                  <a:lnTo>
                    <a:pt x="218014" y="158598"/>
                  </a:lnTo>
                  <a:lnTo>
                    <a:pt x="216250" y="159707"/>
                  </a:lnTo>
                  <a:lnTo>
                    <a:pt x="214016" y="160446"/>
                  </a:lnTo>
                  <a:lnTo>
                    <a:pt x="212526" y="161998"/>
                  </a:lnTo>
                  <a:lnTo>
                    <a:pt x="209547" y="1714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4" name="SMARTInkShape-Group175"/>
          <p:cNvGrpSpPr/>
          <p:nvPr/>
        </p:nvGrpSpPr>
        <p:grpSpPr>
          <a:xfrm>
            <a:off x="1771766" y="1200150"/>
            <a:ext cx="637634" cy="180976"/>
            <a:chOff x="1771766" y="1200150"/>
            <a:chExt cx="637634" cy="180976"/>
          </a:xfrm>
        </p:grpSpPr>
        <p:sp>
          <p:nvSpPr>
            <p:cNvPr id="49" name="SMARTInkShape-998"/>
            <p:cNvSpPr/>
            <p:nvPr>
              <p:custDataLst>
                <p:tags r:id="rId390"/>
              </p:custDataLst>
            </p:nvPr>
          </p:nvSpPr>
          <p:spPr>
            <a:xfrm>
              <a:off x="1819275" y="1209675"/>
              <a:ext cx="9526" cy="114301"/>
            </a:xfrm>
            <a:custGeom>
              <a:avLst/>
              <a:gdLst/>
              <a:ahLst/>
              <a:cxnLst/>
              <a:rect l="0" t="0" r="0" b="0"/>
              <a:pathLst>
                <a:path w="9526" h="114301">
                  <a:moveTo>
                    <a:pt x="0" y="28575"/>
                  </a:moveTo>
                  <a:lnTo>
                    <a:pt x="0" y="28575"/>
                  </a:lnTo>
                  <a:lnTo>
                    <a:pt x="0" y="1450"/>
                  </a:lnTo>
                  <a:lnTo>
                    <a:pt x="1058" y="967"/>
                  </a:lnTo>
                  <a:lnTo>
                    <a:pt x="9524" y="0"/>
                  </a:lnTo>
                  <a:lnTo>
                    <a:pt x="9525" y="47514"/>
                  </a:lnTo>
                  <a:lnTo>
                    <a:pt x="9525" y="95139"/>
                  </a:lnTo>
                  <a:lnTo>
                    <a:pt x="9525" y="109394"/>
                  </a:lnTo>
                  <a:lnTo>
                    <a:pt x="8467" y="111029"/>
                  </a:lnTo>
                  <a:lnTo>
                    <a:pt x="6703" y="112119"/>
                  </a:lnTo>
                  <a:lnTo>
                    <a:pt x="0" y="1143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SMARTInkShape-999"/>
            <p:cNvSpPr/>
            <p:nvPr>
              <p:custDataLst>
                <p:tags r:id="rId391"/>
              </p:custDataLst>
            </p:nvPr>
          </p:nvSpPr>
          <p:spPr>
            <a:xfrm>
              <a:off x="1771766" y="1352550"/>
              <a:ext cx="104660" cy="28576"/>
            </a:xfrm>
            <a:custGeom>
              <a:avLst/>
              <a:gdLst/>
              <a:ahLst/>
              <a:cxnLst/>
              <a:rect l="0" t="0" r="0" b="0"/>
              <a:pathLst>
                <a:path w="104660" h="28576">
                  <a:moveTo>
                    <a:pt x="9409" y="9525"/>
                  </a:moveTo>
                  <a:lnTo>
                    <a:pt x="9409" y="9525"/>
                  </a:lnTo>
                  <a:lnTo>
                    <a:pt x="0" y="18934"/>
                  </a:lnTo>
                  <a:lnTo>
                    <a:pt x="9374" y="19050"/>
                  </a:lnTo>
                  <a:lnTo>
                    <a:pt x="9399" y="24106"/>
                  </a:lnTo>
                  <a:lnTo>
                    <a:pt x="10460" y="25596"/>
                  </a:lnTo>
                  <a:lnTo>
                    <a:pt x="12226" y="26589"/>
                  </a:lnTo>
                  <a:lnTo>
                    <a:pt x="19109" y="28313"/>
                  </a:lnTo>
                  <a:lnTo>
                    <a:pt x="51114" y="28575"/>
                  </a:lnTo>
                  <a:lnTo>
                    <a:pt x="57225" y="25752"/>
                  </a:lnTo>
                  <a:lnTo>
                    <a:pt x="64715" y="20374"/>
                  </a:lnTo>
                  <a:lnTo>
                    <a:pt x="73799" y="19312"/>
                  </a:lnTo>
                  <a:lnTo>
                    <a:pt x="90143" y="19060"/>
                  </a:lnTo>
                  <a:lnTo>
                    <a:pt x="91806" y="17999"/>
                  </a:lnTo>
                  <a:lnTo>
                    <a:pt x="92916" y="16232"/>
                  </a:lnTo>
                  <a:lnTo>
                    <a:pt x="93655" y="13997"/>
                  </a:lnTo>
                  <a:lnTo>
                    <a:pt x="95207" y="12506"/>
                  </a:lnTo>
                  <a:lnTo>
                    <a:pt x="99753" y="10850"/>
                  </a:lnTo>
                  <a:lnTo>
                    <a:pt x="101388" y="9350"/>
                  </a:lnTo>
                  <a:lnTo>
                    <a:pt x="104659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SMARTInkShape-1000"/>
            <p:cNvSpPr/>
            <p:nvPr>
              <p:custDataLst>
                <p:tags r:id="rId392"/>
              </p:custDataLst>
            </p:nvPr>
          </p:nvSpPr>
          <p:spPr>
            <a:xfrm>
              <a:off x="1790816" y="1200150"/>
              <a:ext cx="95135" cy="9526"/>
            </a:xfrm>
            <a:custGeom>
              <a:avLst/>
              <a:gdLst/>
              <a:ahLst/>
              <a:cxnLst/>
              <a:rect l="0" t="0" r="0" b="0"/>
              <a:pathLst>
                <a:path w="95135" h="9526">
                  <a:moveTo>
                    <a:pt x="9409" y="9525"/>
                  </a:moveTo>
                  <a:lnTo>
                    <a:pt x="9409" y="9525"/>
                  </a:lnTo>
                  <a:lnTo>
                    <a:pt x="9409" y="392"/>
                  </a:lnTo>
                  <a:lnTo>
                    <a:pt x="4352" y="116"/>
                  </a:lnTo>
                  <a:lnTo>
                    <a:pt x="2863" y="1136"/>
                  </a:lnTo>
                  <a:lnTo>
                    <a:pt x="1870" y="2874"/>
                  </a:lnTo>
                  <a:lnTo>
                    <a:pt x="1208" y="5091"/>
                  </a:lnTo>
                  <a:lnTo>
                    <a:pt x="767" y="5511"/>
                  </a:lnTo>
                  <a:lnTo>
                    <a:pt x="473" y="4732"/>
                  </a:lnTo>
                  <a:lnTo>
                    <a:pt x="0" y="935"/>
                  </a:lnTo>
                  <a:lnTo>
                    <a:pt x="2758" y="415"/>
                  </a:lnTo>
                  <a:lnTo>
                    <a:pt x="42522" y="0"/>
                  </a:lnTo>
                  <a:lnTo>
                    <a:pt x="48115" y="2822"/>
                  </a:lnTo>
                  <a:lnTo>
                    <a:pt x="54128" y="6546"/>
                  </a:lnTo>
                  <a:lnTo>
                    <a:pt x="66612" y="8937"/>
                  </a:lnTo>
                  <a:lnTo>
                    <a:pt x="95134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SMARTInkShape-1001"/>
            <p:cNvSpPr/>
            <p:nvPr>
              <p:custDataLst>
                <p:tags r:id="rId393"/>
              </p:custDataLst>
            </p:nvPr>
          </p:nvSpPr>
          <p:spPr>
            <a:xfrm>
              <a:off x="2390775" y="1314450"/>
              <a:ext cx="18625" cy="9526"/>
            </a:xfrm>
            <a:custGeom>
              <a:avLst/>
              <a:gdLst/>
              <a:ahLst/>
              <a:cxnLst/>
              <a:rect l="0" t="0" r="0" b="0"/>
              <a:pathLst>
                <a:path w="18625" h="9526">
                  <a:moveTo>
                    <a:pt x="0" y="0"/>
                  </a:moveTo>
                  <a:lnTo>
                    <a:pt x="0" y="0"/>
                  </a:lnTo>
                  <a:lnTo>
                    <a:pt x="18624" y="0"/>
                  </a:lnTo>
                  <a:lnTo>
                    <a:pt x="13867" y="5057"/>
                  </a:lnTo>
                  <a:lnTo>
                    <a:pt x="13478" y="6546"/>
                  </a:lnTo>
                  <a:lnTo>
                    <a:pt x="14277" y="7539"/>
                  </a:lnTo>
                  <a:lnTo>
                    <a:pt x="18107" y="9133"/>
                  </a:lnTo>
                  <a:lnTo>
                    <a:pt x="9525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SMARTInkShape-1002"/>
            <p:cNvSpPr/>
            <p:nvPr>
              <p:custDataLst>
                <p:tags r:id="rId394"/>
              </p:custDataLst>
            </p:nvPr>
          </p:nvSpPr>
          <p:spPr>
            <a:xfrm>
              <a:off x="2019300" y="1228725"/>
              <a:ext cx="276226" cy="151063"/>
            </a:xfrm>
            <a:custGeom>
              <a:avLst/>
              <a:gdLst/>
              <a:ahLst/>
              <a:cxnLst/>
              <a:rect l="0" t="0" r="0" b="0"/>
              <a:pathLst>
                <a:path w="276226" h="151063">
                  <a:moveTo>
                    <a:pt x="28575" y="9525"/>
                  </a:moveTo>
                  <a:lnTo>
                    <a:pt x="28575" y="9525"/>
                  </a:lnTo>
                  <a:lnTo>
                    <a:pt x="38065" y="9525"/>
                  </a:lnTo>
                  <a:lnTo>
                    <a:pt x="47590" y="34"/>
                  </a:lnTo>
                  <a:lnTo>
                    <a:pt x="20494" y="0"/>
                  </a:lnTo>
                  <a:lnTo>
                    <a:pt x="4898" y="14189"/>
                  </a:lnTo>
                  <a:lnTo>
                    <a:pt x="2177" y="19712"/>
                  </a:lnTo>
                  <a:lnTo>
                    <a:pt x="128" y="41314"/>
                  </a:lnTo>
                  <a:lnTo>
                    <a:pt x="0" y="79491"/>
                  </a:lnTo>
                  <a:lnTo>
                    <a:pt x="2822" y="85777"/>
                  </a:lnTo>
                  <a:lnTo>
                    <a:pt x="15809" y="102485"/>
                  </a:lnTo>
                  <a:lnTo>
                    <a:pt x="17610" y="108343"/>
                  </a:lnTo>
                  <a:lnTo>
                    <a:pt x="19148" y="110329"/>
                  </a:lnTo>
                  <a:lnTo>
                    <a:pt x="27125" y="113777"/>
                  </a:lnTo>
                  <a:lnTo>
                    <a:pt x="60363" y="114296"/>
                  </a:lnTo>
                  <a:lnTo>
                    <a:pt x="66692" y="111476"/>
                  </a:lnTo>
                  <a:lnTo>
                    <a:pt x="114178" y="78964"/>
                  </a:lnTo>
                  <a:lnTo>
                    <a:pt x="120596" y="76370"/>
                  </a:lnTo>
                  <a:lnTo>
                    <a:pt x="152399" y="50395"/>
                  </a:lnTo>
                  <a:lnTo>
                    <a:pt x="155574" y="49472"/>
                  </a:lnTo>
                  <a:lnTo>
                    <a:pt x="157691" y="47798"/>
                  </a:lnTo>
                  <a:lnTo>
                    <a:pt x="171009" y="29098"/>
                  </a:lnTo>
                  <a:lnTo>
                    <a:pt x="186021" y="28575"/>
                  </a:lnTo>
                  <a:lnTo>
                    <a:pt x="187514" y="29633"/>
                  </a:lnTo>
                  <a:lnTo>
                    <a:pt x="188509" y="31398"/>
                  </a:lnTo>
                  <a:lnTo>
                    <a:pt x="190238" y="38276"/>
                  </a:lnTo>
                  <a:lnTo>
                    <a:pt x="190500" y="83456"/>
                  </a:lnTo>
                  <a:lnTo>
                    <a:pt x="190500" y="131058"/>
                  </a:lnTo>
                  <a:lnTo>
                    <a:pt x="190500" y="136918"/>
                  </a:lnTo>
                  <a:lnTo>
                    <a:pt x="189442" y="138903"/>
                  </a:lnTo>
                  <a:lnTo>
                    <a:pt x="187678" y="140227"/>
                  </a:lnTo>
                  <a:lnTo>
                    <a:pt x="181367" y="142720"/>
                  </a:lnTo>
                  <a:lnTo>
                    <a:pt x="181010" y="151062"/>
                  </a:lnTo>
                  <a:lnTo>
                    <a:pt x="180975" y="137924"/>
                  </a:lnTo>
                  <a:lnTo>
                    <a:pt x="183797" y="132561"/>
                  </a:lnTo>
                  <a:lnTo>
                    <a:pt x="187521" y="126649"/>
                  </a:lnTo>
                  <a:lnTo>
                    <a:pt x="189911" y="114231"/>
                  </a:lnTo>
                  <a:lnTo>
                    <a:pt x="190384" y="101586"/>
                  </a:lnTo>
                  <a:lnTo>
                    <a:pt x="193270" y="95244"/>
                  </a:lnTo>
                  <a:lnTo>
                    <a:pt x="197023" y="88897"/>
                  </a:lnTo>
                  <a:lnTo>
                    <a:pt x="199432" y="76200"/>
                  </a:lnTo>
                  <a:lnTo>
                    <a:pt x="199629" y="73025"/>
                  </a:lnTo>
                  <a:lnTo>
                    <a:pt x="200820" y="70908"/>
                  </a:lnTo>
                  <a:lnTo>
                    <a:pt x="202671" y="69497"/>
                  </a:lnTo>
                  <a:lnTo>
                    <a:pt x="204964" y="68556"/>
                  </a:lnTo>
                  <a:lnTo>
                    <a:pt x="206493" y="66871"/>
                  </a:lnTo>
                  <a:lnTo>
                    <a:pt x="208191" y="62176"/>
                  </a:lnTo>
                  <a:lnTo>
                    <a:pt x="209148" y="53583"/>
                  </a:lnTo>
                  <a:lnTo>
                    <a:pt x="210340" y="51597"/>
                  </a:lnTo>
                  <a:lnTo>
                    <a:pt x="212193" y="50273"/>
                  </a:lnTo>
                  <a:lnTo>
                    <a:pt x="217715" y="48148"/>
                  </a:lnTo>
                  <a:lnTo>
                    <a:pt x="218471" y="45035"/>
                  </a:lnTo>
                  <a:lnTo>
                    <a:pt x="218956" y="39470"/>
                  </a:lnTo>
                  <a:lnTo>
                    <a:pt x="220054" y="39013"/>
                  </a:lnTo>
                  <a:lnTo>
                    <a:pt x="227266" y="38220"/>
                  </a:lnTo>
                  <a:lnTo>
                    <a:pt x="227711" y="39238"/>
                  </a:lnTo>
                  <a:lnTo>
                    <a:pt x="228204" y="43192"/>
                  </a:lnTo>
                  <a:lnTo>
                    <a:pt x="229395" y="44670"/>
                  </a:lnTo>
                  <a:lnTo>
                    <a:pt x="233539" y="46312"/>
                  </a:lnTo>
                  <a:lnTo>
                    <a:pt x="235068" y="47808"/>
                  </a:lnTo>
                  <a:lnTo>
                    <a:pt x="238915" y="57249"/>
                  </a:lnTo>
                  <a:lnTo>
                    <a:pt x="246290" y="65225"/>
                  </a:lnTo>
                  <a:lnTo>
                    <a:pt x="247248" y="71302"/>
                  </a:lnTo>
                  <a:lnTo>
                    <a:pt x="248440" y="72935"/>
                  </a:lnTo>
                  <a:lnTo>
                    <a:pt x="250293" y="74023"/>
                  </a:lnTo>
                  <a:lnTo>
                    <a:pt x="252587" y="74749"/>
                  </a:lnTo>
                  <a:lnTo>
                    <a:pt x="254117" y="76291"/>
                  </a:lnTo>
                  <a:lnTo>
                    <a:pt x="255815" y="80826"/>
                  </a:lnTo>
                  <a:lnTo>
                    <a:pt x="257140" y="102931"/>
                  </a:lnTo>
                  <a:lnTo>
                    <a:pt x="265373" y="112814"/>
                  </a:lnTo>
                  <a:lnTo>
                    <a:pt x="266584" y="122371"/>
                  </a:lnTo>
                  <a:lnTo>
                    <a:pt x="266690" y="131898"/>
                  </a:lnTo>
                  <a:lnTo>
                    <a:pt x="267751" y="132382"/>
                  </a:lnTo>
                  <a:lnTo>
                    <a:pt x="274900" y="133223"/>
                  </a:lnTo>
                  <a:lnTo>
                    <a:pt x="275636" y="136115"/>
                  </a:lnTo>
                  <a:lnTo>
                    <a:pt x="276225" y="1428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390" name="SMARTInkShape-Group176"/>
          <p:cNvGrpSpPr/>
          <p:nvPr/>
        </p:nvGrpSpPr>
        <p:grpSpPr>
          <a:xfrm>
            <a:off x="1762125" y="1257300"/>
            <a:ext cx="2266545" cy="552451"/>
            <a:chOff x="1762125" y="1257300"/>
            <a:chExt cx="2266545" cy="552451"/>
          </a:xfrm>
        </p:grpSpPr>
        <p:sp>
          <p:nvSpPr>
            <p:cNvPr id="55" name="SMARTInkShape-1003"/>
            <p:cNvSpPr/>
            <p:nvPr>
              <p:custDataLst>
                <p:tags r:id="rId376"/>
              </p:custDataLst>
            </p:nvPr>
          </p:nvSpPr>
          <p:spPr>
            <a:xfrm>
              <a:off x="2295917" y="1685925"/>
              <a:ext cx="75809" cy="9526"/>
            </a:xfrm>
            <a:custGeom>
              <a:avLst/>
              <a:gdLst/>
              <a:ahLst/>
              <a:cxnLst/>
              <a:rect l="0" t="0" r="0" b="0"/>
              <a:pathLst>
                <a:path w="75809" h="9526">
                  <a:moveTo>
                    <a:pt x="9133" y="9525"/>
                  </a:moveTo>
                  <a:lnTo>
                    <a:pt x="9133" y="9525"/>
                  </a:lnTo>
                  <a:lnTo>
                    <a:pt x="0" y="9525"/>
                  </a:lnTo>
                  <a:lnTo>
                    <a:pt x="46837" y="9525"/>
                  </a:lnTo>
                  <a:lnTo>
                    <a:pt x="54759" y="2979"/>
                  </a:lnTo>
                  <a:lnTo>
                    <a:pt x="64557" y="392"/>
                  </a:lnTo>
                  <a:lnTo>
                    <a:pt x="75808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SMARTInkShape-1004"/>
            <p:cNvSpPr/>
            <p:nvPr>
              <p:custDataLst>
                <p:tags r:id="rId377"/>
              </p:custDataLst>
            </p:nvPr>
          </p:nvSpPr>
          <p:spPr>
            <a:xfrm>
              <a:off x="2048267" y="1638303"/>
              <a:ext cx="104267" cy="152395"/>
            </a:xfrm>
            <a:custGeom>
              <a:avLst/>
              <a:gdLst/>
              <a:ahLst/>
              <a:cxnLst/>
              <a:rect l="0" t="0" r="0" b="0"/>
              <a:pathLst>
                <a:path w="104267" h="152395">
                  <a:moveTo>
                    <a:pt x="9133" y="104772"/>
                  </a:moveTo>
                  <a:lnTo>
                    <a:pt x="9133" y="104772"/>
                  </a:lnTo>
                  <a:lnTo>
                    <a:pt x="9133" y="96571"/>
                  </a:lnTo>
                  <a:lnTo>
                    <a:pt x="8075" y="96130"/>
                  </a:lnTo>
                  <a:lnTo>
                    <a:pt x="0" y="95281"/>
                  </a:lnTo>
                  <a:lnTo>
                    <a:pt x="8750" y="86115"/>
                  </a:lnTo>
                  <a:lnTo>
                    <a:pt x="9020" y="80782"/>
                  </a:lnTo>
                  <a:lnTo>
                    <a:pt x="10116" y="79254"/>
                  </a:lnTo>
                  <a:lnTo>
                    <a:pt x="11905" y="78235"/>
                  </a:lnTo>
                  <a:lnTo>
                    <a:pt x="14156" y="77556"/>
                  </a:lnTo>
                  <a:lnTo>
                    <a:pt x="15657" y="76044"/>
                  </a:lnTo>
                  <a:lnTo>
                    <a:pt x="17324" y="71543"/>
                  </a:lnTo>
                  <a:lnTo>
                    <a:pt x="18541" y="58899"/>
                  </a:lnTo>
                  <a:lnTo>
                    <a:pt x="25181" y="49889"/>
                  </a:lnTo>
                  <a:lnTo>
                    <a:pt x="27294" y="41003"/>
                  </a:lnTo>
                  <a:lnTo>
                    <a:pt x="28183" y="0"/>
                  </a:lnTo>
                  <a:lnTo>
                    <a:pt x="19050" y="9130"/>
                  </a:lnTo>
                  <a:lnTo>
                    <a:pt x="18661" y="32185"/>
                  </a:lnTo>
                  <a:lnTo>
                    <a:pt x="15837" y="38292"/>
                  </a:lnTo>
                  <a:lnTo>
                    <a:pt x="10457" y="45779"/>
                  </a:lnTo>
                  <a:lnTo>
                    <a:pt x="9395" y="54862"/>
                  </a:lnTo>
                  <a:lnTo>
                    <a:pt x="9134" y="90224"/>
                  </a:lnTo>
                  <a:lnTo>
                    <a:pt x="11956" y="95837"/>
                  </a:lnTo>
                  <a:lnTo>
                    <a:pt x="15679" y="101859"/>
                  </a:lnTo>
                  <a:lnTo>
                    <a:pt x="18266" y="112450"/>
                  </a:lnTo>
                  <a:lnTo>
                    <a:pt x="18623" y="127392"/>
                  </a:lnTo>
                  <a:lnTo>
                    <a:pt x="19693" y="129377"/>
                  </a:lnTo>
                  <a:lnTo>
                    <a:pt x="21465" y="130700"/>
                  </a:lnTo>
                  <a:lnTo>
                    <a:pt x="23704" y="131583"/>
                  </a:lnTo>
                  <a:lnTo>
                    <a:pt x="25197" y="133229"/>
                  </a:lnTo>
                  <a:lnTo>
                    <a:pt x="27790" y="141393"/>
                  </a:lnTo>
                  <a:lnTo>
                    <a:pt x="30831" y="142215"/>
                  </a:lnTo>
                  <a:lnTo>
                    <a:pt x="33123" y="142434"/>
                  </a:lnTo>
                  <a:lnTo>
                    <a:pt x="34651" y="143638"/>
                  </a:lnTo>
                  <a:lnTo>
                    <a:pt x="36350" y="147799"/>
                  </a:lnTo>
                  <a:lnTo>
                    <a:pt x="37861" y="149331"/>
                  </a:lnTo>
                  <a:lnTo>
                    <a:pt x="46805" y="152277"/>
                  </a:lnTo>
                  <a:lnTo>
                    <a:pt x="61411" y="152394"/>
                  </a:lnTo>
                  <a:lnTo>
                    <a:pt x="66940" y="149573"/>
                  </a:lnTo>
                  <a:lnTo>
                    <a:pt x="74057" y="144196"/>
                  </a:lnTo>
                  <a:lnTo>
                    <a:pt x="83066" y="142075"/>
                  </a:lnTo>
                  <a:lnTo>
                    <a:pt x="94336" y="133749"/>
                  </a:lnTo>
                  <a:lnTo>
                    <a:pt x="94703" y="128410"/>
                  </a:lnTo>
                  <a:lnTo>
                    <a:pt x="95813" y="126881"/>
                  </a:lnTo>
                  <a:lnTo>
                    <a:pt x="103046" y="124225"/>
                  </a:lnTo>
                  <a:lnTo>
                    <a:pt x="103789" y="121179"/>
                  </a:lnTo>
                  <a:lnTo>
                    <a:pt x="104266" y="115656"/>
                  </a:lnTo>
                  <a:lnTo>
                    <a:pt x="103246" y="115203"/>
                  </a:lnTo>
                  <a:lnTo>
                    <a:pt x="58512" y="114297"/>
                  </a:lnTo>
                  <a:lnTo>
                    <a:pt x="57927" y="115355"/>
                  </a:lnTo>
                  <a:lnTo>
                    <a:pt x="57278" y="119353"/>
                  </a:lnTo>
                  <a:lnTo>
                    <a:pt x="56046" y="120843"/>
                  </a:lnTo>
                  <a:lnTo>
                    <a:pt x="47639" y="123706"/>
                  </a:lnTo>
                  <a:lnTo>
                    <a:pt x="47236" y="133230"/>
                  </a:lnTo>
                  <a:lnTo>
                    <a:pt x="52291" y="133312"/>
                  </a:lnTo>
                  <a:lnTo>
                    <a:pt x="53780" y="132265"/>
                  </a:lnTo>
                  <a:lnTo>
                    <a:pt x="54772" y="130509"/>
                  </a:lnTo>
                  <a:lnTo>
                    <a:pt x="56758" y="12382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" name="SMARTInkShape-1005"/>
            <p:cNvSpPr/>
            <p:nvPr>
              <p:custDataLst>
                <p:tags r:id="rId378"/>
              </p:custDataLst>
            </p:nvPr>
          </p:nvSpPr>
          <p:spPr>
            <a:xfrm>
              <a:off x="2514610" y="1486027"/>
              <a:ext cx="142866" cy="228474"/>
            </a:xfrm>
            <a:custGeom>
              <a:avLst/>
              <a:gdLst/>
              <a:ahLst/>
              <a:cxnLst/>
              <a:rect l="0" t="0" r="0" b="0"/>
              <a:pathLst>
                <a:path w="142866" h="228474">
                  <a:moveTo>
                    <a:pt x="47615" y="28448"/>
                  </a:moveTo>
                  <a:lnTo>
                    <a:pt x="47615" y="28448"/>
                  </a:lnTo>
                  <a:lnTo>
                    <a:pt x="47615" y="36649"/>
                  </a:lnTo>
                  <a:lnTo>
                    <a:pt x="48673" y="37090"/>
                  </a:lnTo>
                  <a:lnTo>
                    <a:pt x="55816" y="37857"/>
                  </a:lnTo>
                  <a:lnTo>
                    <a:pt x="56551" y="40743"/>
                  </a:lnTo>
                  <a:lnTo>
                    <a:pt x="57130" y="47381"/>
                  </a:lnTo>
                  <a:lnTo>
                    <a:pt x="74865" y="47498"/>
                  </a:lnTo>
                  <a:lnTo>
                    <a:pt x="75307" y="46440"/>
                  </a:lnTo>
                  <a:lnTo>
                    <a:pt x="76190" y="13993"/>
                  </a:lnTo>
                  <a:lnTo>
                    <a:pt x="75132" y="12461"/>
                  </a:lnTo>
                  <a:lnTo>
                    <a:pt x="73368" y="11440"/>
                  </a:lnTo>
                  <a:lnTo>
                    <a:pt x="71134" y="10760"/>
                  </a:lnTo>
                  <a:lnTo>
                    <a:pt x="69644" y="9247"/>
                  </a:lnTo>
                  <a:lnTo>
                    <a:pt x="67057" y="1317"/>
                  </a:lnTo>
                  <a:lnTo>
                    <a:pt x="64018" y="515"/>
                  </a:lnTo>
                  <a:lnTo>
                    <a:pt x="58498" y="0"/>
                  </a:lnTo>
                  <a:lnTo>
                    <a:pt x="58046" y="1016"/>
                  </a:lnTo>
                  <a:lnTo>
                    <a:pt x="57542" y="4967"/>
                  </a:lnTo>
                  <a:lnTo>
                    <a:pt x="56350" y="6444"/>
                  </a:lnTo>
                  <a:lnTo>
                    <a:pt x="52203" y="8085"/>
                  </a:lnTo>
                  <a:lnTo>
                    <a:pt x="50673" y="9581"/>
                  </a:lnTo>
                  <a:lnTo>
                    <a:pt x="45397" y="19586"/>
                  </a:lnTo>
                  <a:lnTo>
                    <a:pt x="22986" y="44592"/>
                  </a:lnTo>
                  <a:lnTo>
                    <a:pt x="10993" y="77934"/>
                  </a:lnTo>
                  <a:lnTo>
                    <a:pt x="8483" y="117521"/>
                  </a:lnTo>
                  <a:lnTo>
                    <a:pt x="1318" y="136003"/>
                  </a:lnTo>
                  <a:lnTo>
                    <a:pt x="0" y="183628"/>
                  </a:lnTo>
                  <a:lnTo>
                    <a:pt x="2817" y="190197"/>
                  </a:lnTo>
                  <a:lnTo>
                    <a:pt x="6538" y="196645"/>
                  </a:lnTo>
                  <a:lnTo>
                    <a:pt x="8927" y="209407"/>
                  </a:lnTo>
                  <a:lnTo>
                    <a:pt x="9399" y="222120"/>
                  </a:lnTo>
                  <a:lnTo>
                    <a:pt x="10496" y="224238"/>
                  </a:lnTo>
                  <a:lnTo>
                    <a:pt x="12286" y="225649"/>
                  </a:lnTo>
                  <a:lnTo>
                    <a:pt x="17706" y="227915"/>
                  </a:lnTo>
                  <a:lnTo>
                    <a:pt x="64901" y="228473"/>
                  </a:lnTo>
                  <a:lnTo>
                    <a:pt x="73921" y="221927"/>
                  </a:lnTo>
                  <a:lnTo>
                    <a:pt x="82808" y="218772"/>
                  </a:lnTo>
                  <a:lnTo>
                    <a:pt x="92145" y="212663"/>
                  </a:lnTo>
                  <a:lnTo>
                    <a:pt x="102894" y="209850"/>
                  </a:lnTo>
                  <a:lnTo>
                    <a:pt x="122050" y="192100"/>
                  </a:lnTo>
                  <a:lnTo>
                    <a:pt x="125853" y="191141"/>
                  </a:lnTo>
                  <a:lnTo>
                    <a:pt x="128349" y="190885"/>
                  </a:lnTo>
                  <a:lnTo>
                    <a:pt x="133944" y="187778"/>
                  </a:lnTo>
                  <a:lnTo>
                    <a:pt x="142865" y="18084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8" name="SMARTInkShape-1006"/>
            <p:cNvSpPr/>
            <p:nvPr>
              <p:custDataLst>
                <p:tags r:id="rId379"/>
              </p:custDataLst>
            </p:nvPr>
          </p:nvSpPr>
          <p:spPr>
            <a:xfrm>
              <a:off x="2314575" y="1609725"/>
              <a:ext cx="76201" cy="1"/>
            </a:xfrm>
            <a:custGeom>
              <a:avLst/>
              <a:gdLst/>
              <a:ahLst/>
              <a:cxnLst/>
              <a:rect l="0" t="0" r="0" b="0"/>
              <a:pathLst>
                <a:path w="76201" h="1">
                  <a:moveTo>
                    <a:pt x="0" y="0"/>
                  </a:moveTo>
                  <a:lnTo>
                    <a:pt x="0" y="0"/>
                  </a:lnTo>
                  <a:lnTo>
                    <a:pt x="47197" y="0"/>
                  </a:lnTo>
                  <a:lnTo>
                    <a:pt x="7620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SMARTInkShape-1007"/>
            <p:cNvSpPr/>
            <p:nvPr>
              <p:custDataLst>
                <p:tags r:id="rId380"/>
              </p:custDataLst>
            </p:nvPr>
          </p:nvSpPr>
          <p:spPr>
            <a:xfrm>
              <a:off x="3343275" y="1419225"/>
              <a:ext cx="85610" cy="161923"/>
            </a:xfrm>
            <a:custGeom>
              <a:avLst/>
              <a:gdLst/>
              <a:ahLst/>
              <a:cxnLst/>
              <a:rect l="0" t="0" r="0" b="0"/>
              <a:pathLst>
                <a:path w="85610" h="161923">
                  <a:moveTo>
                    <a:pt x="76200" y="19050"/>
                  </a:moveTo>
                  <a:lnTo>
                    <a:pt x="76200" y="19050"/>
                  </a:lnTo>
                  <a:lnTo>
                    <a:pt x="84401" y="19050"/>
                  </a:lnTo>
                  <a:lnTo>
                    <a:pt x="84842" y="17992"/>
                  </a:lnTo>
                  <a:lnTo>
                    <a:pt x="85609" y="10849"/>
                  </a:lnTo>
                  <a:lnTo>
                    <a:pt x="84589" y="10408"/>
                  </a:lnTo>
                  <a:lnTo>
                    <a:pt x="71177" y="9528"/>
                  </a:lnTo>
                  <a:lnTo>
                    <a:pt x="69677" y="8469"/>
                  </a:lnTo>
                  <a:lnTo>
                    <a:pt x="68677" y="6704"/>
                  </a:lnTo>
                  <a:lnTo>
                    <a:pt x="66792" y="393"/>
                  </a:lnTo>
                  <a:lnTo>
                    <a:pt x="38134" y="0"/>
                  </a:lnTo>
                  <a:lnTo>
                    <a:pt x="38100" y="23713"/>
                  </a:lnTo>
                  <a:lnTo>
                    <a:pt x="37042" y="25334"/>
                  </a:lnTo>
                  <a:lnTo>
                    <a:pt x="35278" y="26414"/>
                  </a:lnTo>
                  <a:lnTo>
                    <a:pt x="33044" y="27134"/>
                  </a:lnTo>
                  <a:lnTo>
                    <a:pt x="31554" y="28673"/>
                  </a:lnTo>
                  <a:lnTo>
                    <a:pt x="29899" y="33205"/>
                  </a:lnTo>
                  <a:lnTo>
                    <a:pt x="27519" y="73289"/>
                  </a:lnTo>
                  <a:lnTo>
                    <a:pt x="21036" y="85777"/>
                  </a:lnTo>
                  <a:lnTo>
                    <a:pt x="18015" y="120651"/>
                  </a:lnTo>
                  <a:lnTo>
                    <a:pt x="11516" y="133350"/>
                  </a:lnTo>
                  <a:lnTo>
                    <a:pt x="9918" y="140994"/>
                  </a:lnTo>
                  <a:lnTo>
                    <a:pt x="403" y="151959"/>
                  </a:lnTo>
                  <a:lnTo>
                    <a:pt x="0" y="161922"/>
                  </a:lnTo>
                  <a:lnTo>
                    <a:pt x="0" y="1333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SMARTInkShape-1008"/>
            <p:cNvSpPr/>
            <p:nvPr>
              <p:custDataLst>
                <p:tags r:id="rId381"/>
              </p:custDataLst>
            </p:nvPr>
          </p:nvSpPr>
          <p:spPr>
            <a:xfrm>
              <a:off x="2733675" y="1609728"/>
              <a:ext cx="75797" cy="123812"/>
            </a:xfrm>
            <a:custGeom>
              <a:avLst/>
              <a:gdLst/>
              <a:ahLst/>
              <a:cxnLst/>
              <a:rect l="0" t="0" r="0" b="0"/>
              <a:pathLst>
                <a:path w="75797" h="123812">
                  <a:moveTo>
                    <a:pt x="9525" y="85722"/>
                  </a:moveTo>
                  <a:lnTo>
                    <a:pt x="9525" y="85722"/>
                  </a:lnTo>
                  <a:lnTo>
                    <a:pt x="9525" y="76589"/>
                  </a:lnTo>
                  <a:lnTo>
                    <a:pt x="16071" y="68670"/>
                  </a:lnTo>
                  <a:lnTo>
                    <a:pt x="18658" y="58873"/>
                  </a:lnTo>
                  <a:lnTo>
                    <a:pt x="19015" y="44041"/>
                  </a:lnTo>
                  <a:lnTo>
                    <a:pt x="20085" y="42060"/>
                  </a:lnTo>
                  <a:lnTo>
                    <a:pt x="21857" y="40739"/>
                  </a:lnTo>
                  <a:lnTo>
                    <a:pt x="24096" y="39858"/>
                  </a:lnTo>
                  <a:lnTo>
                    <a:pt x="25589" y="38213"/>
                  </a:lnTo>
                  <a:lnTo>
                    <a:pt x="27248" y="33562"/>
                  </a:lnTo>
                  <a:lnTo>
                    <a:pt x="28575" y="0"/>
                  </a:lnTo>
                  <a:lnTo>
                    <a:pt x="23519" y="5054"/>
                  </a:lnTo>
                  <a:lnTo>
                    <a:pt x="21036" y="10359"/>
                  </a:lnTo>
                  <a:lnTo>
                    <a:pt x="19055" y="47676"/>
                  </a:lnTo>
                  <a:lnTo>
                    <a:pt x="19050" y="95073"/>
                  </a:lnTo>
                  <a:lnTo>
                    <a:pt x="19050" y="109261"/>
                  </a:lnTo>
                  <a:lnTo>
                    <a:pt x="20108" y="110940"/>
                  </a:lnTo>
                  <a:lnTo>
                    <a:pt x="21872" y="112059"/>
                  </a:lnTo>
                  <a:lnTo>
                    <a:pt x="24106" y="112805"/>
                  </a:lnTo>
                  <a:lnTo>
                    <a:pt x="25596" y="114361"/>
                  </a:lnTo>
                  <a:lnTo>
                    <a:pt x="28459" y="123391"/>
                  </a:lnTo>
                  <a:lnTo>
                    <a:pt x="42761" y="123811"/>
                  </a:lnTo>
                  <a:lnTo>
                    <a:pt x="44383" y="122756"/>
                  </a:lnTo>
                  <a:lnTo>
                    <a:pt x="45463" y="120995"/>
                  </a:lnTo>
                  <a:lnTo>
                    <a:pt x="46184" y="118762"/>
                  </a:lnTo>
                  <a:lnTo>
                    <a:pt x="47722" y="117274"/>
                  </a:lnTo>
                  <a:lnTo>
                    <a:pt x="52255" y="115620"/>
                  </a:lnTo>
                  <a:lnTo>
                    <a:pt x="53886" y="114120"/>
                  </a:lnTo>
                  <a:lnTo>
                    <a:pt x="55700" y="109632"/>
                  </a:lnTo>
                  <a:lnTo>
                    <a:pt x="57241" y="108012"/>
                  </a:lnTo>
                  <a:lnTo>
                    <a:pt x="61777" y="106212"/>
                  </a:lnTo>
                  <a:lnTo>
                    <a:pt x="63410" y="104674"/>
                  </a:lnTo>
                  <a:lnTo>
                    <a:pt x="67447" y="95156"/>
                  </a:lnTo>
                  <a:lnTo>
                    <a:pt x="75796" y="86152"/>
                  </a:lnTo>
                  <a:lnTo>
                    <a:pt x="67057" y="76600"/>
                  </a:lnTo>
                  <a:lnTo>
                    <a:pt x="49351" y="76207"/>
                  </a:lnTo>
                  <a:lnTo>
                    <a:pt x="40362" y="82745"/>
                  </a:lnTo>
                  <a:lnTo>
                    <a:pt x="31479" y="85898"/>
                  </a:lnTo>
                  <a:lnTo>
                    <a:pt x="11810" y="101508"/>
                  </a:lnTo>
                  <a:lnTo>
                    <a:pt x="5955" y="103322"/>
                  </a:lnTo>
                  <a:lnTo>
                    <a:pt x="3970" y="104863"/>
                  </a:lnTo>
                  <a:lnTo>
                    <a:pt x="0" y="11429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" name="SMARTInkShape-1009"/>
            <p:cNvSpPr/>
            <p:nvPr>
              <p:custDataLst>
                <p:tags r:id="rId382"/>
              </p:custDataLst>
            </p:nvPr>
          </p:nvSpPr>
          <p:spPr>
            <a:xfrm>
              <a:off x="3143250" y="1590678"/>
              <a:ext cx="95251" cy="119699"/>
            </a:xfrm>
            <a:custGeom>
              <a:avLst/>
              <a:gdLst/>
              <a:ahLst/>
              <a:cxnLst/>
              <a:rect l="0" t="0" r="0" b="0"/>
              <a:pathLst>
                <a:path w="95251" h="119699">
                  <a:moveTo>
                    <a:pt x="0" y="76197"/>
                  </a:moveTo>
                  <a:lnTo>
                    <a:pt x="0" y="76197"/>
                  </a:lnTo>
                  <a:lnTo>
                    <a:pt x="8200" y="76197"/>
                  </a:lnTo>
                  <a:lnTo>
                    <a:pt x="8642" y="75139"/>
                  </a:lnTo>
                  <a:lnTo>
                    <a:pt x="9409" y="67996"/>
                  </a:lnTo>
                  <a:lnTo>
                    <a:pt x="12295" y="67261"/>
                  </a:lnTo>
                  <a:lnTo>
                    <a:pt x="14547" y="67064"/>
                  </a:lnTo>
                  <a:lnTo>
                    <a:pt x="16048" y="65875"/>
                  </a:lnTo>
                  <a:lnTo>
                    <a:pt x="18655" y="58505"/>
                  </a:lnTo>
                  <a:lnTo>
                    <a:pt x="18933" y="52493"/>
                  </a:lnTo>
                  <a:lnTo>
                    <a:pt x="20030" y="50869"/>
                  </a:lnTo>
                  <a:lnTo>
                    <a:pt x="21820" y="49787"/>
                  </a:lnTo>
                  <a:lnTo>
                    <a:pt x="24072" y="49065"/>
                  </a:lnTo>
                  <a:lnTo>
                    <a:pt x="25573" y="47526"/>
                  </a:lnTo>
                  <a:lnTo>
                    <a:pt x="29370" y="38006"/>
                  </a:lnTo>
                  <a:lnTo>
                    <a:pt x="35043" y="30779"/>
                  </a:lnTo>
                  <a:lnTo>
                    <a:pt x="37698" y="20801"/>
                  </a:lnTo>
                  <a:lnTo>
                    <a:pt x="38089" y="4904"/>
                  </a:lnTo>
                  <a:lnTo>
                    <a:pt x="39151" y="3268"/>
                  </a:lnTo>
                  <a:lnTo>
                    <a:pt x="40917" y="2178"/>
                  </a:lnTo>
                  <a:lnTo>
                    <a:pt x="47590" y="8"/>
                  </a:lnTo>
                  <a:lnTo>
                    <a:pt x="42558" y="0"/>
                  </a:lnTo>
                  <a:lnTo>
                    <a:pt x="41072" y="1057"/>
                  </a:lnTo>
                  <a:lnTo>
                    <a:pt x="40081" y="2821"/>
                  </a:lnTo>
                  <a:lnTo>
                    <a:pt x="38361" y="9698"/>
                  </a:lnTo>
                  <a:lnTo>
                    <a:pt x="38101" y="57152"/>
                  </a:lnTo>
                  <a:lnTo>
                    <a:pt x="38100" y="79372"/>
                  </a:lnTo>
                  <a:lnTo>
                    <a:pt x="39158" y="81489"/>
                  </a:lnTo>
                  <a:lnTo>
                    <a:pt x="40922" y="82900"/>
                  </a:lnTo>
                  <a:lnTo>
                    <a:pt x="43156" y="83841"/>
                  </a:lnTo>
                  <a:lnTo>
                    <a:pt x="44646" y="85526"/>
                  </a:lnTo>
                  <a:lnTo>
                    <a:pt x="46300" y="90221"/>
                  </a:lnTo>
                  <a:lnTo>
                    <a:pt x="47590" y="109305"/>
                  </a:lnTo>
                  <a:lnTo>
                    <a:pt x="48660" y="110969"/>
                  </a:lnTo>
                  <a:lnTo>
                    <a:pt x="50432" y="112079"/>
                  </a:lnTo>
                  <a:lnTo>
                    <a:pt x="55823" y="113859"/>
                  </a:lnTo>
                  <a:lnTo>
                    <a:pt x="61813" y="119224"/>
                  </a:lnTo>
                  <a:lnTo>
                    <a:pt x="63434" y="119698"/>
                  </a:lnTo>
                  <a:lnTo>
                    <a:pt x="64514" y="118956"/>
                  </a:lnTo>
                  <a:lnTo>
                    <a:pt x="66248" y="115217"/>
                  </a:lnTo>
                  <a:lnTo>
                    <a:pt x="74838" y="114378"/>
                  </a:lnTo>
                  <a:lnTo>
                    <a:pt x="93799" y="96688"/>
                  </a:lnTo>
                  <a:lnTo>
                    <a:pt x="95122" y="87172"/>
                  </a:lnTo>
                  <a:lnTo>
                    <a:pt x="95250" y="66792"/>
                  </a:lnTo>
                  <a:lnTo>
                    <a:pt x="90194" y="66707"/>
                  </a:lnTo>
                  <a:lnTo>
                    <a:pt x="88704" y="67754"/>
                  </a:lnTo>
                  <a:lnTo>
                    <a:pt x="87712" y="69510"/>
                  </a:lnTo>
                  <a:lnTo>
                    <a:pt x="87050" y="71739"/>
                  </a:lnTo>
                  <a:lnTo>
                    <a:pt x="85549" y="73225"/>
                  </a:lnTo>
                  <a:lnTo>
                    <a:pt x="75538" y="78432"/>
                  </a:lnTo>
                  <a:lnTo>
                    <a:pt x="57150" y="9524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" name="SMARTInkShape-1010"/>
            <p:cNvSpPr/>
            <p:nvPr>
              <p:custDataLst>
                <p:tags r:id="rId383"/>
              </p:custDataLst>
            </p:nvPr>
          </p:nvSpPr>
          <p:spPr>
            <a:xfrm>
              <a:off x="1839649" y="1704975"/>
              <a:ext cx="112977" cy="104776"/>
            </a:xfrm>
            <a:custGeom>
              <a:avLst/>
              <a:gdLst/>
              <a:ahLst/>
              <a:cxnLst/>
              <a:rect l="0" t="0" r="0" b="0"/>
              <a:pathLst>
                <a:path w="112977" h="104776">
                  <a:moveTo>
                    <a:pt x="8201" y="9525"/>
                  </a:moveTo>
                  <a:lnTo>
                    <a:pt x="8201" y="9525"/>
                  </a:lnTo>
                  <a:lnTo>
                    <a:pt x="0" y="9525"/>
                  </a:lnTo>
                  <a:lnTo>
                    <a:pt x="7843" y="9525"/>
                  </a:lnTo>
                  <a:lnTo>
                    <a:pt x="8192" y="392"/>
                  </a:lnTo>
                  <a:lnTo>
                    <a:pt x="41406" y="0"/>
                  </a:lnTo>
                  <a:lnTo>
                    <a:pt x="43037" y="1058"/>
                  </a:lnTo>
                  <a:lnTo>
                    <a:pt x="44125" y="2822"/>
                  </a:lnTo>
                  <a:lnTo>
                    <a:pt x="44851" y="5056"/>
                  </a:lnTo>
                  <a:lnTo>
                    <a:pt x="46392" y="6546"/>
                  </a:lnTo>
                  <a:lnTo>
                    <a:pt x="54375" y="9133"/>
                  </a:lnTo>
                  <a:lnTo>
                    <a:pt x="55181" y="12173"/>
                  </a:lnTo>
                  <a:lnTo>
                    <a:pt x="55396" y="14465"/>
                  </a:lnTo>
                  <a:lnTo>
                    <a:pt x="56598" y="15993"/>
                  </a:lnTo>
                  <a:lnTo>
                    <a:pt x="60755" y="17692"/>
                  </a:lnTo>
                  <a:lnTo>
                    <a:pt x="62287" y="19203"/>
                  </a:lnTo>
                  <a:lnTo>
                    <a:pt x="64948" y="27132"/>
                  </a:lnTo>
                  <a:lnTo>
                    <a:pt x="65340" y="45871"/>
                  </a:lnTo>
                  <a:lnTo>
                    <a:pt x="66402" y="46456"/>
                  </a:lnTo>
                  <a:lnTo>
                    <a:pt x="70404" y="47105"/>
                  </a:lnTo>
                  <a:lnTo>
                    <a:pt x="71895" y="48337"/>
                  </a:lnTo>
                  <a:lnTo>
                    <a:pt x="74483" y="55780"/>
                  </a:lnTo>
                  <a:lnTo>
                    <a:pt x="74873" y="80738"/>
                  </a:lnTo>
                  <a:lnTo>
                    <a:pt x="75932" y="82400"/>
                  </a:lnTo>
                  <a:lnTo>
                    <a:pt x="77697" y="83508"/>
                  </a:lnTo>
                  <a:lnTo>
                    <a:pt x="79932" y="84247"/>
                  </a:lnTo>
                  <a:lnTo>
                    <a:pt x="81422" y="85798"/>
                  </a:lnTo>
                  <a:lnTo>
                    <a:pt x="84009" y="93796"/>
                  </a:lnTo>
                  <a:lnTo>
                    <a:pt x="87049" y="94604"/>
                  </a:lnTo>
                  <a:lnTo>
                    <a:pt x="89341" y="94819"/>
                  </a:lnTo>
                  <a:lnTo>
                    <a:pt x="90869" y="96021"/>
                  </a:lnTo>
                  <a:lnTo>
                    <a:pt x="93524" y="103413"/>
                  </a:lnTo>
                  <a:lnTo>
                    <a:pt x="96569" y="104170"/>
                  </a:lnTo>
                  <a:lnTo>
                    <a:pt x="112976" y="1047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" name="SMARTInkShape-1011"/>
            <p:cNvSpPr/>
            <p:nvPr>
              <p:custDataLst>
                <p:tags r:id="rId384"/>
              </p:custDataLst>
            </p:nvPr>
          </p:nvSpPr>
          <p:spPr>
            <a:xfrm>
              <a:off x="2905125" y="1533559"/>
              <a:ext cx="190501" cy="142842"/>
            </a:xfrm>
            <a:custGeom>
              <a:avLst/>
              <a:gdLst/>
              <a:ahLst/>
              <a:cxnLst/>
              <a:rect l="0" t="0" r="0" b="0"/>
              <a:pathLst>
                <a:path w="190501" h="142842">
                  <a:moveTo>
                    <a:pt x="0" y="9491"/>
                  </a:moveTo>
                  <a:lnTo>
                    <a:pt x="0" y="9491"/>
                  </a:lnTo>
                  <a:lnTo>
                    <a:pt x="9409" y="82"/>
                  </a:lnTo>
                  <a:lnTo>
                    <a:pt x="14547" y="0"/>
                  </a:lnTo>
                  <a:lnTo>
                    <a:pt x="16048" y="1047"/>
                  </a:lnTo>
                  <a:lnTo>
                    <a:pt x="17049" y="2804"/>
                  </a:lnTo>
                  <a:lnTo>
                    <a:pt x="18786" y="9669"/>
                  </a:lnTo>
                  <a:lnTo>
                    <a:pt x="19049" y="41369"/>
                  </a:lnTo>
                  <a:lnTo>
                    <a:pt x="21872" y="47648"/>
                  </a:lnTo>
                  <a:lnTo>
                    <a:pt x="25596" y="53966"/>
                  </a:lnTo>
                  <a:lnTo>
                    <a:pt x="27986" y="66646"/>
                  </a:lnTo>
                  <a:lnTo>
                    <a:pt x="28574" y="114266"/>
                  </a:lnTo>
                  <a:lnTo>
                    <a:pt x="28575" y="142803"/>
                  </a:lnTo>
                  <a:lnTo>
                    <a:pt x="28575" y="101527"/>
                  </a:lnTo>
                  <a:lnTo>
                    <a:pt x="38276" y="70696"/>
                  </a:lnTo>
                  <a:lnTo>
                    <a:pt x="45464" y="57290"/>
                  </a:lnTo>
                  <a:lnTo>
                    <a:pt x="55700" y="31757"/>
                  </a:lnTo>
                  <a:lnTo>
                    <a:pt x="63410" y="21572"/>
                  </a:lnTo>
                  <a:lnTo>
                    <a:pt x="65224" y="15566"/>
                  </a:lnTo>
                  <a:lnTo>
                    <a:pt x="66766" y="13541"/>
                  </a:lnTo>
                  <a:lnTo>
                    <a:pt x="74749" y="10024"/>
                  </a:lnTo>
                  <a:lnTo>
                    <a:pt x="85295" y="9505"/>
                  </a:lnTo>
                  <a:lnTo>
                    <a:pt x="93888" y="17693"/>
                  </a:lnTo>
                  <a:lnTo>
                    <a:pt x="94846" y="23681"/>
                  </a:lnTo>
                  <a:lnTo>
                    <a:pt x="96285" y="45561"/>
                  </a:lnTo>
                  <a:lnTo>
                    <a:pt x="103890" y="65570"/>
                  </a:lnTo>
                  <a:lnTo>
                    <a:pt x="104774" y="109324"/>
                  </a:lnTo>
                  <a:lnTo>
                    <a:pt x="105833" y="110971"/>
                  </a:lnTo>
                  <a:lnTo>
                    <a:pt x="107597" y="112070"/>
                  </a:lnTo>
                  <a:lnTo>
                    <a:pt x="114265" y="114255"/>
                  </a:lnTo>
                  <a:lnTo>
                    <a:pt x="114299" y="100076"/>
                  </a:lnTo>
                  <a:lnTo>
                    <a:pt x="117122" y="94554"/>
                  </a:lnTo>
                  <a:lnTo>
                    <a:pt x="120846" y="88572"/>
                  </a:lnTo>
                  <a:lnTo>
                    <a:pt x="123236" y="76108"/>
                  </a:lnTo>
                  <a:lnTo>
                    <a:pt x="123433" y="72952"/>
                  </a:lnTo>
                  <a:lnTo>
                    <a:pt x="126473" y="66624"/>
                  </a:lnTo>
                  <a:lnTo>
                    <a:pt x="130294" y="60283"/>
                  </a:lnTo>
                  <a:lnTo>
                    <a:pt x="132746" y="47589"/>
                  </a:lnTo>
                  <a:lnTo>
                    <a:pt x="132948" y="44415"/>
                  </a:lnTo>
                  <a:lnTo>
                    <a:pt x="135993" y="38066"/>
                  </a:lnTo>
                  <a:lnTo>
                    <a:pt x="139817" y="31716"/>
                  </a:lnTo>
                  <a:lnTo>
                    <a:pt x="142473" y="20897"/>
                  </a:lnTo>
                  <a:lnTo>
                    <a:pt x="142872" y="9622"/>
                  </a:lnTo>
                  <a:lnTo>
                    <a:pt x="151075" y="17703"/>
                  </a:lnTo>
                  <a:lnTo>
                    <a:pt x="152284" y="27102"/>
                  </a:lnTo>
                  <a:lnTo>
                    <a:pt x="152390" y="41672"/>
                  </a:lnTo>
                  <a:lnTo>
                    <a:pt x="155217" y="47783"/>
                  </a:lnTo>
                  <a:lnTo>
                    <a:pt x="158944" y="54026"/>
                  </a:lnTo>
                  <a:lnTo>
                    <a:pt x="161532" y="64771"/>
                  </a:lnTo>
                  <a:lnTo>
                    <a:pt x="161915" y="88983"/>
                  </a:lnTo>
                  <a:lnTo>
                    <a:pt x="162976" y="91060"/>
                  </a:lnTo>
                  <a:lnTo>
                    <a:pt x="164742" y="92445"/>
                  </a:lnTo>
                  <a:lnTo>
                    <a:pt x="166978" y="93369"/>
                  </a:lnTo>
                  <a:lnTo>
                    <a:pt x="168469" y="95043"/>
                  </a:lnTo>
                  <a:lnTo>
                    <a:pt x="170125" y="99725"/>
                  </a:lnTo>
                  <a:lnTo>
                    <a:pt x="171447" y="131830"/>
                  </a:lnTo>
                  <a:lnTo>
                    <a:pt x="180859" y="142713"/>
                  </a:lnTo>
                  <a:lnTo>
                    <a:pt x="190500" y="14284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84" name="SMARTInkShape-1012"/>
            <p:cNvSpPr/>
            <p:nvPr>
              <p:custDataLst>
                <p:tags r:id="rId385"/>
              </p:custDataLst>
            </p:nvPr>
          </p:nvSpPr>
          <p:spPr>
            <a:xfrm>
              <a:off x="3381444" y="1447800"/>
              <a:ext cx="142807" cy="133351"/>
            </a:xfrm>
            <a:custGeom>
              <a:avLst/>
              <a:gdLst/>
              <a:ahLst/>
              <a:cxnLst/>
              <a:rect l="0" t="0" r="0" b="0"/>
              <a:pathLst>
                <a:path w="142807" h="133351">
                  <a:moveTo>
                    <a:pt x="18981" y="0"/>
                  </a:moveTo>
                  <a:lnTo>
                    <a:pt x="18981" y="0"/>
                  </a:lnTo>
                  <a:lnTo>
                    <a:pt x="0" y="0"/>
                  </a:lnTo>
                  <a:lnTo>
                    <a:pt x="8138" y="8201"/>
                  </a:lnTo>
                  <a:lnTo>
                    <a:pt x="14122" y="9132"/>
                  </a:lnTo>
                  <a:lnTo>
                    <a:pt x="15742" y="10322"/>
                  </a:lnTo>
                  <a:lnTo>
                    <a:pt x="23611" y="22748"/>
                  </a:lnTo>
                  <a:lnTo>
                    <a:pt x="29153" y="25985"/>
                  </a:lnTo>
                  <a:lnTo>
                    <a:pt x="32112" y="26848"/>
                  </a:lnTo>
                  <a:lnTo>
                    <a:pt x="34085" y="28482"/>
                  </a:lnTo>
                  <a:lnTo>
                    <a:pt x="36278" y="33120"/>
                  </a:lnTo>
                  <a:lnTo>
                    <a:pt x="37921" y="34780"/>
                  </a:lnTo>
                  <a:lnTo>
                    <a:pt x="51134" y="42719"/>
                  </a:lnTo>
                  <a:lnTo>
                    <a:pt x="82488" y="71992"/>
                  </a:lnTo>
                  <a:lnTo>
                    <a:pt x="95182" y="78191"/>
                  </a:lnTo>
                  <a:lnTo>
                    <a:pt x="121464" y="101447"/>
                  </a:lnTo>
                  <a:lnTo>
                    <a:pt x="127323" y="103296"/>
                  </a:lnTo>
                  <a:lnTo>
                    <a:pt x="129310" y="104847"/>
                  </a:lnTo>
                  <a:lnTo>
                    <a:pt x="131516" y="109393"/>
                  </a:lnTo>
                  <a:lnTo>
                    <a:pt x="133162" y="111029"/>
                  </a:lnTo>
                  <a:lnTo>
                    <a:pt x="137814" y="112846"/>
                  </a:lnTo>
                  <a:lnTo>
                    <a:pt x="139478" y="114389"/>
                  </a:lnTo>
                  <a:lnTo>
                    <a:pt x="142803" y="123814"/>
                  </a:lnTo>
                  <a:lnTo>
                    <a:pt x="142806" y="132025"/>
                  </a:lnTo>
                  <a:lnTo>
                    <a:pt x="141748" y="132467"/>
                  </a:lnTo>
                  <a:lnTo>
                    <a:pt x="95164" y="133350"/>
                  </a:lnTo>
                  <a:lnTo>
                    <a:pt x="47752" y="133350"/>
                  </a:lnTo>
                  <a:lnTo>
                    <a:pt x="38070" y="133350"/>
                  </a:lnTo>
                  <a:lnTo>
                    <a:pt x="43099" y="133350"/>
                  </a:lnTo>
                  <a:lnTo>
                    <a:pt x="44584" y="132292"/>
                  </a:lnTo>
                  <a:lnTo>
                    <a:pt x="45575" y="130528"/>
                  </a:lnTo>
                  <a:lnTo>
                    <a:pt x="47556" y="1238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85" name="SMARTInkShape-1013"/>
            <p:cNvSpPr/>
            <p:nvPr>
              <p:custDataLst>
                <p:tags r:id="rId386"/>
              </p:custDataLst>
            </p:nvPr>
          </p:nvSpPr>
          <p:spPr>
            <a:xfrm>
              <a:off x="3619500" y="1257300"/>
              <a:ext cx="103413" cy="361916"/>
            </a:xfrm>
            <a:custGeom>
              <a:avLst/>
              <a:gdLst/>
              <a:ahLst/>
              <a:cxnLst/>
              <a:rect l="0" t="0" r="0" b="0"/>
              <a:pathLst>
                <a:path w="103413" h="361916">
                  <a:moveTo>
                    <a:pt x="0" y="0"/>
                  </a:moveTo>
                  <a:lnTo>
                    <a:pt x="0" y="0"/>
                  </a:lnTo>
                  <a:lnTo>
                    <a:pt x="0" y="45661"/>
                  </a:lnTo>
                  <a:lnTo>
                    <a:pt x="0" y="89195"/>
                  </a:lnTo>
                  <a:lnTo>
                    <a:pt x="1058" y="108037"/>
                  </a:lnTo>
                  <a:lnTo>
                    <a:pt x="8937" y="144866"/>
                  </a:lnTo>
                  <a:lnTo>
                    <a:pt x="9491" y="187442"/>
                  </a:lnTo>
                  <a:lnTo>
                    <a:pt x="9524" y="230590"/>
                  </a:lnTo>
                  <a:lnTo>
                    <a:pt x="9525" y="277945"/>
                  </a:lnTo>
                  <a:lnTo>
                    <a:pt x="9525" y="323845"/>
                  </a:lnTo>
                  <a:lnTo>
                    <a:pt x="9525" y="336549"/>
                  </a:lnTo>
                  <a:lnTo>
                    <a:pt x="8467" y="338666"/>
                  </a:lnTo>
                  <a:lnTo>
                    <a:pt x="6703" y="340077"/>
                  </a:lnTo>
                  <a:lnTo>
                    <a:pt x="4469" y="341018"/>
                  </a:lnTo>
                  <a:lnTo>
                    <a:pt x="4037" y="342704"/>
                  </a:lnTo>
                  <a:lnTo>
                    <a:pt x="9402" y="352229"/>
                  </a:lnTo>
                  <a:lnTo>
                    <a:pt x="9444" y="352294"/>
                  </a:lnTo>
                  <a:lnTo>
                    <a:pt x="9525" y="361833"/>
                  </a:lnTo>
                  <a:lnTo>
                    <a:pt x="14581" y="361915"/>
                  </a:lnTo>
                  <a:lnTo>
                    <a:pt x="16071" y="360869"/>
                  </a:lnTo>
                  <a:lnTo>
                    <a:pt x="17064" y="359112"/>
                  </a:lnTo>
                  <a:lnTo>
                    <a:pt x="17726" y="356883"/>
                  </a:lnTo>
                  <a:lnTo>
                    <a:pt x="19226" y="355397"/>
                  </a:lnTo>
                  <a:lnTo>
                    <a:pt x="27134" y="352816"/>
                  </a:lnTo>
                  <a:lnTo>
                    <a:pt x="33205" y="352541"/>
                  </a:lnTo>
                  <a:lnTo>
                    <a:pt x="38747" y="349654"/>
                  </a:lnTo>
                  <a:lnTo>
                    <a:pt x="54883" y="336618"/>
                  </a:lnTo>
                  <a:lnTo>
                    <a:pt x="60728" y="334816"/>
                  </a:lnTo>
                  <a:lnTo>
                    <a:pt x="62711" y="333277"/>
                  </a:lnTo>
                  <a:lnTo>
                    <a:pt x="64913" y="328745"/>
                  </a:lnTo>
                  <a:lnTo>
                    <a:pt x="66559" y="327114"/>
                  </a:lnTo>
                  <a:lnTo>
                    <a:pt x="83963" y="315776"/>
                  </a:lnTo>
                  <a:lnTo>
                    <a:pt x="93771" y="306251"/>
                  </a:lnTo>
                  <a:lnTo>
                    <a:pt x="96016" y="297482"/>
                  </a:lnTo>
                  <a:lnTo>
                    <a:pt x="103412" y="287504"/>
                  </a:lnTo>
                  <a:lnTo>
                    <a:pt x="102808" y="285861"/>
                  </a:lnTo>
                  <a:lnTo>
                    <a:pt x="95250" y="2762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86" name="SMARTInkShape-1014"/>
            <p:cNvSpPr/>
            <p:nvPr>
              <p:custDataLst>
                <p:tags r:id="rId387"/>
              </p:custDataLst>
            </p:nvPr>
          </p:nvSpPr>
          <p:spPr>
            <a:xfrm>
              <a:off x="3562481" y="1466850"/>
              <a:ext cx="152270" cy="19051"/>
            </a:xfrm>
            <a:custGeom>
              <a:avLst/>
              <a:gdLst/>
              <a:ahLst/>
              <a:cxnLst/>
              <a:rect l="0" t="0" r="0" b="0"/>
              <a:pathLst>
                <a:path w="152270" h="19051">
                  <a:moveTo>
                    <a:pt x="47494" y="19050"/>
                  </a:moveTo>
                  <a:lnTo>
                    <a:pt x="47494" y="19050"/>
                  </a:lnTo>
                  <a:lnTo>
                    <a:pt x="0" y="19050"/>
                  </a:lnTo>
                  <a:lnTo>
                    <a:pt x="8081" y="19050"/>
                  </a:lnTo>
                  <a:lnTo>
                    <a:pt x="16739" y="12504"/>
                  </a:lnTo>
                  <a:lnTo>
                    <a:pt x="25564" y="10408"/>
                  </a:lnTo>
                  <a:lnTo>
                    <a:pt x="69367" y="9530"/>
                  </a:lnTo>
                  <a:lnTo>
                    <a:pt x="87445" y="9526"/>
                  </a:lnTo>
                  <a:lnTo>
                    <a:pt x="94531" y="6703"/>
                  </a:lnTo>
                  <a:lnTo>
                    <a:pt x="101207" y="2979"/>
                  </a:lnTo>
                  <a:lnTo>
                    <a:pt x="111975" y="883"/>
                  </a:lnTo>
                  <a:lnTo>
                    <a:pt x="152269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88" name="SMARTInkShape-1015"/>
            <p:cNvSpPr/>
            <p:nvPr>
              <p:custDataLst>
                <p:tags r:id="rId388"/>
              </p:custDataLst>
            </p:nvPr>
          </p:nvSpPr>
          <p:spPr>
            <a:xfrm>
              <a:off x="3810000" y="1581150"/>
              <a:ext cx="218670" cy="171448"/>
            </a:xfrm>
            <a:custGeom>
              <a:avLst/>
              <a:gdLst/>
              <a:ahLst/>
              <a:cxnLst/>
              <a:rect l="0" t="0" r="0" b="0"/>
              <a:pathLst>
                <a:path w="218670" h="171448">
                  <a:moveTo>
                    <a:pt x="28575" y="0"/>
                  </a:moveTo>
                  <a:lnTo>
                    <a:pt x="28575" y="0"/>
                  </a:lnTo>
                  <a:lnTo>
                    <a:pt x="28575" y="28459"/>
                  </a:lnTo>
                  <a:lnTo>
                    <a:pt x="20374" y="20364"/>
                  </a:lnTo>
                  <a:lnTo>
                    <a:pt x="20991" y="19926"/>
                  </a:lnTo>
                  <a:lnTo>
                    <a:pt x="27367" y="19165"/>
                  </a:lnTo>
                  <a:lnTo>
                    <a:pt x="28038" y="16279"/>
                  </a:lnTo>
                  <a:lnTo>
                    <a:pt x="28572" y="427"/>
                  </a:lnTo>
                  <a:lnTo>
                    <a:pt x="46300" y="0"/>
                  </a:lnTo>
                  <a:lnTo>
                    <a:pt x="46742" y="1058"/>
                  </a:lnTo>
                  <a:lnTo>
                    <a:pt x="47615" y="22666"/>
                  </a:lnTo>
                  <a:lnTo>
                    <a:pt x="48676" y="24636"/>
                  </a:lnTo>
                  <a:lnTo>
                    <a:pt x="50442" y="25949"/>
                  </a:lnTo>
                  <a:lnTo>
                    <a:pt x="52678" y="26824"/>
                  </a:lnTo>
                  <a:lnTo>
                    <a:pt x="54169" y="29525"/>
                  </a:lnTo>
                  <a:lnTo>
                    <a:pt x="56888" y="47874"/>
                  </a:lnTo>
                  <a:lnTo>
                    <a:pt x="57116" y="68837"/>
                  </a:lnTo>
                  <a:lnTo>
                    <a:pt x="54313" y="75750"/>
                  </a:lnTo>
                  <a:lnTo>
                    <a:pt x="50597" y="82350"/>
                  </a:lnTo>
                  <a:lnTo>
                    <a:pt x="48211" y="95210"/>
                  </a:lnTo>
                  <a:lnTo>
                    <a:pt x="47659" y="117473"/>
                  </a:lnTo>
                  <a:lnTo>
                    <a:pt x="44818" y="123824"/>
                  </a:lnTo>
                  <a:lnTo>
                    <a:pt x="20525" y="150911"/>
                  </a:lnTo>
                  <a:lnTo>
                    <a:pt x="19487" y="157015"/>
                  </a:lnTo>
                  <a:lnTo>
                    <a:pt x="18283" y="158652"/>
                  </a:lnTo>
                  <a:lnTo>
                    <a:pt x="9794" y="161840"/>
                  </a:lnTo>
                  <a:lnTo>
                    <a:pt x="9645" y="161887"/>
                  </a:lnTo>
                  <a:lnTo>
                    <a:pt x="1334" y="161922"/>
                  </a:lnTo>
                  <a:lnTo>
                    <a:pt x="889" y="160864"/>
                  </a:lnTo>
                  <a:lnTo>
                    <a:pt x="0" y="128331"/>
                  </a:lnTo>
                  <a:lnTo>
                    <a:pt x="1058" y="126829"/>
                  </a:lnTo>
                  <a:lnTo>
                    <a:pt x="2822" y="125828"/>
                  </a:lnTo>
                  <a:lnTo>
                    <a:pt x="8201" y="124221"/>
                  </a:lnTo>
                  <a:lnTo>
                    <a:pt x="8642" y="125147"/>
                  </a:lnTo>
                  <a:lnTo>
                    <a:pt x="9132" y="128999"/>
                  </a:lnTo>
                  <a:lnTo>
                    <a:pt x="10321" y="130449"/>
                  </a:lnTo>
                  <a:lnTo>
                    <a:pt x="17692" y="132968"/>
                  </a:lnTo>
                  <a:lnTo>
                    <a:pt x="23704" y="133237"/>
                  </a:lnTo>
                  <a:lnTo>
                    <a:pt x="25328" y="134333"/>
                  </a:lnTo>
                  <a:lnTo>
                    <a:pt x="26410" y="136122"/>
                  </a:lnTo>
                  <a:lnTo>
                    <a:pt x="27131" y="138373"/>
                  </a:lnTo>
                  <a:lnTo>
                    <a:pt x="28671" y="139874"/>
                  </a:lnTo>
                  <a:lnTo>
                    <a:pt x="33203" y="141541"/>
                  </a:lnTo>
                  <a:lnTo>
                    <a:pt x="34835" y="143044"/>
                  </a:lnTo>
                  <a:lnTo>
                    <a:pt x="36649" y="147536"/>
                  </a:lnTo>
                  <a:lnTo>
                    <a:pt x="38191" y="149157"/>
                  </a:lnTo>
                  <a:lnTo>
                    <a:pt x="42726" y="150959"/>
                  </a:lnTo>
                  <a:lnTo>
                    <a:pt x="44359" y="152498"/>
                  </a:lnTo>
                  <a:lnTo>
                    <a:pt x="46174" y="157030"/>
                  </a:lnTo>
                  <a:lnTo>
                    <a:pt x="47716" y="158661"/>
                  </a:lnTo>
                  <a:lnTo>
                    <a:pt x="52251" y="160475"/>
                  </a:lnTo>
                  <a:lnTo>
                    <a:pt x="53884" y="162016"/>
                  </a:lnTo>
                  <a:lnTo>
                    <a:pt x="55699" y="166552"/>
                  </a:lnTo>
                  <a:lnTo>
                    <a:pt x="57241" y="168185"/>
                  </a:lnTo>
                  <a:lnTo>
                    <a:pt x="65224" y="171020"/>
                  </a:lnTo>
                  <a:lnTo>
                    <a:pt x="89330" y="171447"/>
                  </a:lnTo>
                  <a:lnTo>
                    <a:pt x="91303" y="170389"/>
                  </a:lnTo>
                  <a:lnTo>
                    <a:pt x="92619" y="168626"/>
                  </a:lnTo>
                  <a:lnTo>
                    <a:pt x="94730" y="163249"/>
                  </a:lnTo>
                  <a:lnTo>
                    <a:pt x="120504" y="135617"/>
                  </a:lnTo>
                  <a:lnTo>
                    <a:pt x="122350" y="129771"/>
                  </a:lnTo>
                  <a:lnTo>
                    <a:pt x="123899" y="127789"/>
                  </a:lnTo>
                  <a:lnTo>
                    <a:pt x="128444" y="125587"/>
                  </a:lnTo>
                  <a:lnTo>
                    <a:pt x="130079" y="123941"/>
                  </a:lnTo>
                  <a:lnTo>
                    <a:pt x="131897" y="119291"/>
                  </a:lnTo>
                  <a:lnTo>
                    <a:pt x="133350" y="95289"/>
                  </a:lnTo>
                  <a:lnTo>
                    <a:pt x="133350" y="122375"/>
                  </a:lnTo>
                  <a:lnTo>
                    <a:pt x="141551" y="131899"/>
                  </a:lnTo>
                  <a:lnTo>
                    <a:pt x="142841" y="142445"/>
                  </a:lnTo>
                  <a:lnTo>
                    <a:pt x="151073" y="151038"/>
                  </a:lnTo>
                  <a:lnTo>
                    <a:pt x="157063" y="151997"/>
                  </a:lnTo>
                  <a:lnTo>
                    <a:pt x="158684" y="151073"/>
                  </a:lnTo>
                  <a:lnTo>
                    <a:pt x="159765" y="149398"/>
                  </a:lnTo>
                  <a:lnTo>
                    <a:pt x="160484" y="147224"/>
                  </a:lnTo>
                  <a:lnTo>
                    <a:pt x="162023" y="145774"/>
                  </a:lnTo>
                  <a:lnTo>
                    <a:pt x="166555" y="144163"/>
                  </a:lnTo>
                  <a:lnTo>
                    <a:pt x="175056" y="143257"/>
                  </a:lnTo>
                  <a:lnTo>
                    <a:pt x="177029" y="142071"/>
                  </a:lnTo>
                  <a:lnTo>
                    <a:pt x="178345" y="140222"/>
                  </a:lnTo>
                  <a:lnTo>
                    <a:pt x="179222" y="137932"/>
                  </a:lnTo>
                  <a:lnTo>
                    <a:pt x="180865" y="136404"/>
                  </a:lnTo>
                  <a:lnTo>
                    <a:pt x="185512" y="134707"/>
                  </a:lnTo>
                  <a:lnTo>
                    <a:pt x="187175" y="133197"/>
                  </a:lnTo>
                  <a:lnTo>
                    <a:pt x="195119" y="120212"/>
                  </a:lnTo>
                  <a:lnTo>
                    <a:pt x="200667" y="116928"/>
                  </a:lnTo>
                  <a:lnTo>
                    <a:pt x="203627" y="116052"/>
                  </a:lnTo>
                  <a:lnTo>
                    <a:pt x="205602" y="114409"/>
                  </a:lnTo>
                  <a:lnTo>
                    <a:pt x="207795" y="109762"/>
                  </a:lnTo>
                  <a:lnTo>
                    <a:pt x="210262" y="98156"/>
                  </a:lnTo>
                  <a:lnTo>
                    <a:pt x="215993" y="88820"/>
                  </a:lnTo>
                  <a:lnTo>
                    <a:pt x="218466" y="76184"/>
                  </a:lnTo>
                  <a:lnTo>
                    <a:pt x="218669" y="73014"/>
                  </a:lnTo>
                  <a:lnTo>
                    <a:pt x="216073" y="66670"/>
                  </a:lnTo>
                  <a:lnTo>
                    <a:pt x="204875" y="52651"/>
                  </a:lnTo>
                  <a:lnTo>
                    <a:pt x="199359" y="49859"/>
                  </a:lnTo>
                  <a:lnTo>
                    <a:pt x="187193" y="48066"/>
                  </a:lnTo>
                  <a:lnTo>
                    <a:pt x="180916" y="50643"/>
                  </a:lnTo>
                  <a:lnTo>
                    <a:pt x="140091" y="79428"/>
                  </a:lnTo>
                  <a:lnTo>
                    <a:pt x="102934" y="125285"/>
                  </a:lnTo>
                  <a:lnTo>
                    <a:pt x="95250" y="1333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89" name="SMARTInkShape-1016"/>
            <p:cNvSpPr/>
            <p:nvPr>
              <p:custDataLst>
                <p:tags r:id="rId389"/>
              </p:custDataLst>
            </p:nvPr>
          </p:nvSpPr>
          <p:spPr>
            <a:xfrm>
              <a:off x="1762125" y="1524001"/>
              <a:ext cx="180973" cy="257174"/>
            </a:xfrm>
            <a:custGeom>
              <a:avLst/>
              <a:gdLst/>
              <a:ahLst/>
              <a:cxnLst/>
              <a:rect l="0" t="0" r="0" b="0"/>
              <a:pathLst>
                <a:path w="180973" h="257174">
                  <a:moveTo>
                    <a:pt x="76200" y="38099"/>
                  </a:moveTo>
                  <a:lnTo>
                    <a:pt x="76200" y="38099"/>
                  </a:lnTo>
                  <a:lnTo>
                    <a:pt x="76200" y="29898"/>
                  </a:lnTo>
                  <a:lnTo>
                    <a:pt x="75142" y="29457"/>
                  </a:lnTo>
                  <a:lnTo>
                    <a:pt x="42688" y="28574"/>
                  </a:lnTo>
                  <a:lnTo>
                    <a:pt x="41159" y="29632"/>
                  </a:lnTo>
                  <a:lnTo>
                    <a:pt x="40139" y="31396"/>
                  </a:lnTo>
                  <a:lnTo>
                    <a:pt x="38502" y="36775"/>
                  </a:lnTo>
                  <a:lnTo>
                    <a:pt x="35457" y="37511"/>
                  </a:lnTo>
                  <a:lnTo>
                    <a:pt x="33163" y="37706"/>
                  </a:lnTo>
                  <a:lnTo>
                    <a:pt x="31633" y="38896"/>
                  </a:lnTo>
                  <a:lnTo>
                    <a:pt x="29934" y="43039"/>
                  </a:lnTo>
                  <a:lnTo>
                    <a:pt x="28423" y="44568"/>
                  </a:lnTo>
                  <a:lnTo>
                    <a:pt x="20494" y="47222"/>
                  </a:lnTo>
                  <a:lnTo>
                    <a:pt x="19692" y="50268"/>
                  </a:lnTo>
                  <a:lnTo>
                    <a:pt x="19478" y="52561"/>
                  </a:lnTo>
                  <a:lnTo>
                    <a:pt x="18277" y="54091"/>
                  </a:lnTo>
                  <a:lnTo>
                    <a:pt x="14120" y="55790"/>
                  </a:lnTo>
                  <a:lnTo>
                    <a:pt x="12589" y="57301"/>
                  </a:lnTo>
                  <a:lnTo>
                    <a:pt x="10887" y="61803"/>
                  </a:lnTo>
                  <a:lnTo>
                    <a:pt x="8736" y="73316"/>
                  </a:lnTo>
                  <a:lnTo>
                    <a:pt x="1359" y="83881"/>
                  </a:lnTo>
                  <a:lnTo>
                    <a:pt x="269" y="92964"/>
                  </a:lnTo>
                  <a:lnTo>
                    <a:pt x="1" y="139701"/>
                  </a:lnTo>
                  <a:lnTo>
                    <a:pt x="0" y="184183"/>
                  </a:lnTo>
                  <a:lnTo>
                    <a:pt x="2822" y="190514"/>
                  </a:lnTo>
                  <a:lnTo>
                    <a:pt x="8201" y="198146"/>
                  </a:lnTo>
                  <a:lnTo>
                    <a:pt x="10322" y="207257"/>
                  </a:lnTo>
                  <a:lnTo>
                    <a:pt x="17692" y="217309"/>
                  </a:lnTo>
                  <a:lnTo>
                    <a:pt x="18648" y="223607"/>
                  </a:lnTo>
                  <a:lnTo>
                    <a:pt x="19840" y="225271"/>
                  </a:lnTo>
                  <a:lnTo>
                    <a:pt x="21693" y="226381"/>
                  </a:lnTo>
                  <a:lnTo>
                    <a:pt x="23987" y="227120"/>
                  </a:lnTo>
                  <a:lnTo>
                    <a:pt x="25517" y="228671"/>
                  </a:lnTo>
                  <a:lnTo>
                    <a:pt x="27216" y="233217"/>
                  </a:lnTo>
                  <a:lnTo>
                    <a:pt x="28727" y="234853"/>
                  </a:lnTo>
                  <a:lnTo>
                    <a:pt x="33228" y="236670"/>
                  </a:lnTo>
                  <a:lnTo>
                    <a:pt x="34853" y="238213"/>
                  </a:lnTo>
                  <a:lnTo>
                    <a:pt x="36656" y="242750"/>
                  </a:lnTo>
                  <a:lnTo>
                    <a:pt x="38196" y="244383"/>
                  </a:lnTo>
                  <a:lnTo>
                    <a:pt x="47716" y="248421"/>
                  </a:lnTo>
                  <a:lnTo>
                    <a:pt x="55699" y="255812"/>
                  </a:lnTo>
                  <a:lnTo>
                    <a:pt x="65224" y="257054"/>
                  </a:lnTo>
                  <a:lnTo>
                    <a:pt x="84274" y="257173"/>
                  </a:lnTo>
                  <a:lnTo>
                    <a:pt x="103324" y="239564"/>
                  </a:lnTo>
                  <a:lnTo>
                    <a:pt x="109402" y="238551"/>
                  </a:lnTo>
                  <a:lnTo>
                    <a:pt x="111035" y="237350"/>
                  </a:lnTo>
                  <a:lnTo>
                    <a:pt x="124470" y="218843"/>
                  </a:lnTo>
                  <a:lnTo>
                    <a:pt x="129404" y="212621"/>
                  </a:lnTo>
                  <a:lnTo>
                    <a:pt x="135393" y="200004"/>
                  </a:lnTo>
                  <a:lnTo>
                    <a:pt x="139549" y="193665"/>
                  </a:lnTo>
                  <a:lnTo>
                    <a:pt x="142948" y="184146"/>
                  </a:lnTo>
                  <a:lnTo>
                    <a:pt x="157977" y="158553"/>
                  </a:lnTo>
                  <a:lnTo>
                    <a:pt x="161813" y="146932"/>
                  </a:lnTo>
                  <a:lnTo>
                    <a:pt x="168124" y="135727"/>
                  </a:lnTo>
                  <a:lnTo>
                    <a:pt x="172216" y="108855"/>
                  </a:lnTo>
                  <a:lnTo>
                    <a:pt x="178931" y="95428"/>
                  </a:lnTo>
                  <a:lnTo>
                    <a:pt x="180968" y="50178"/>
                  </a:lnTo>
                  <a:lnTo>
                    <a:pt x="180972" y="44173"/>
                  </a:lnTo>
                  <a:lnTo>
                    <a:pt x="178151" y="37977"/>
                  </a:lnTo>
                  <a:lnTo>
                    <a:pt x="165165" y="21336"/>
                  </a:lnTo>
                  <a:lnTo>
                    <a:pt x="163365" y="15480"/>
                  </a:lnTo>
                  <a:lnTo>
                    <a:pt x="161827" y="13494"/>
                  </a:lnTo>
                  <a:lnTo>
                    <a:pt x="157295" y="11289"/>
                  </a:lnTo>
                  <a:lnTo>
                    <a:pt x="148793" y="10047"/>
                  </a:lnTo>
                  <a:lnTo>
                    <a:pt x="146821" y="8814"/>
                  </a:lnTo>
                  <a:lnTo>
                    <a:pt x="145506" y="6934"/>
                  </a:lnTo>
                  <a:lnTo>
                    <a:pt x="144629" y="4622"/>
                  </a:lnTo>
                  <a:lnTo>
                    <a:pt x="142986" y="3081"/>
                  </a:lnTo>
                  <a:lnTo>
                    <a:pt x="138338" y="1369"/>
                  </a:lnTo>
                  <a:lnTo>
                    <a:pt x="91140" y="2"/>
                  </a:lnTo>
                  <a:lnTo>
                    <a:pt x="82273" y="0"/>
                  </a:lnTo>
                  <a:lnTo>
                    <a:pt x="76077" y="2822"/>
                  </a:lnTo>
                  <a:lnTo>
                    <a:pt x="69796" y="6545"/>
                  </a:lnTo>
                  <a:lnTo>
                    <a:pt x="60309" y="9700"/>
                  </a:lnTo>
                  <a:lnTo>
                    <a:pt x="43125" y="23679"/>
                  </a:lnTo>
                  <a:lnTo>
                    <a:pt x="40334" y="29221"/>
                  </a:lnTo>
                  <a:lnTo>
                    <a:pt x="37336" y="44534"/>
                  </a:lnTo>
                  <a:lnTo>
                    <a:pt x="29938" y="55279"/>
                  </a:lnTo>
                  <a:lnTo>
                    <a:pt x="28844" y="64384"/>
                  </a:lnTo>
                  <a:lnTo>
                    <a:pt x="28575" y="7619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393" name="SMARTInkShape-Group177"/>
          <p:cNvGrpSpPr/>
          <p:nvPr/>
        </p:nvGrpSpPr>
        <p:grpSpPr>
          <a:xfrm>
            <a:off x="4057650" y="1447800"/>
            <a:ext cx="104776" cy="95251"/>
            <a:chOff x="4057650" y="1447800"/>
            <a:chExt cx="104776" cy="95251"/>
          </a:xfrm>
        </p:grpSpPr>
        <p:sp>
          <p:nvSpPr>
            <p:cNvPr id="16391" name="SMARTInkShape-1017"/>
            <p:cNvSpPr/>
            <p:nvPr>
              <p:custDataLst>
                <p:tags r:id="rId374"/>
              </p:custDataLst>
            </p:nvPr>
          </p:nvSpPr>
          <p:spPr>
            <a:xfrm>
              <a:off x="4057650" y="1447800"/>
              <a:ext cx="104776" cy="9526"/>
            </a:xfrm>
            <a:custGeom>
              <a:avLst/>
              <a:gdLst/>
              <a:ahLst/>
              <a:cxnLst/>
              <a:rect l="0" t="0" r="0" b="0"/>
              <a:pathLst>
                <a:path w="104776" h="9526">
                  <a:moveTo>
                    <a:pt x="9525" y="9525"/>
                  </a:moveTo>
                  <a:lnTo>
                    <a:pt x="9525" y="9525"/>
                  </a:lnTo>
                  <a:lnTo>
                    <a:pt x="0" y="9525"/>
                  </a:lnTo>
                  <a:lnTo>
                    <a:pt x="36373" y="9525"/>
                  </a:lnTo>
                  <a:lnTo>
                    <a:pt x="36949" y="8467"/>
                  </a:lnTo>
                  <a:lnTo>
                    <a:pt x="37588" y="4469"/>
                  </a:lnTo>
                  <a:lnTo>
                    <a:pt x="38817" y="2979"/>
                  </a:lnTo>
                  <a:lnTo>
                    <a:pt x="43005" y="1324"/>
                  </a:lnTo>
                  <a:lnTo>
                    <a:pt x="88356" y="0"/>
                  </a:lnTo>
                  <a:lnTo>
                    <a:pt x="104380" y="0"/>
                  </a:lnTo>
                  <a:lnTo>
                    <a:pt x="104775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92" name="SMARTInkShape-1018"/>
            <p:cNvSpPr/>
            <p:nvPr>
              <p:custDataLst>
                <p:tags r:id="rId375"/>
              </p:custDataLst>
            </p:nvPr>
          </p:nvSpPr>
          <p:spPr>
            <a:xfrm>
              <a:off x="4067175" y="1533525"/>
              <a:ext cx="76201" cy="9526"/>
            </a:xfrm>
            <a:custGeom>
              <a:avLst/>
              <a:gdLst/>
              <a:ahLst/>
              <a:cxnLst/>
              <a:rect l="0" t="0" r="0" b="0"/>
              <a:pathLst>
                <a:path w="76201" h="9526">
                  <a:moveTo>
                    <a:pt x="9525" y="9525"/>
                  </a:moveTo>
                  <a:lnTo>
                    <a:pt x="9525" y="9525"/>
                  </a:lnTo>
                  <a:lnTo>
                    <a:pt x="0" y="9525"/>
                  </a:lnTo>
                  <a:lnTo>
                    <a:pt x="46174" y="9525"/>
                  </a:lnTo>
                  <a:lnTo>
                    <a:pt x="52251" y="9525"/>
                  </a:lnTo>
                  <a:lnTo>
                    <a:pt x="53884" y="8467"/>
                  </a:lnTo>
                  <a:lnTo>
                    <a:pt x="54973" y="6703"/>
                  </a:lnTo>
                  <a:lnTo>
                    <a:pt x="55699" y="4469"/>
                  </a:lnTo>
                  <a:lnTo>
                    <a:pt x="57241" y="2979"/>
                  </a:lnTo>
                  <a:lnTo>
                    <a:pt x="61776" y="1324"/>
                  </a:lnTo>
                  <a:lnTo>
                    <a:pt x="63409" y="1941"/>
                  </a:lnTo>
                  <a:lnTo>
                    <a:pt x="64498" y="3411"/>
                  </a:lnTo>
                  <a:lnTo>
                    <a:pt x="65224" y="5449"/>
                  </a:lnTo>
                  <a:lnTo>
                    <a:pt x="66766" y="5749"/>
                  </a:lnTo>
                  <a:lnTo>
                    <a:pt x="7620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401" name="SMARTInkShape-Group178"/>
          <p:cNvGrpSpPr/>
          <p:nvPr/>
        </p:nvGrpSpPr>
        <p:grpSpPr>
          <a:xfrm>
            <a:off x="4419603" y="1228725"/>
            <a:ext cx="1285873" cy="361915"/>
            <a:chOff x="4419603" y="1228725"/>
            <a:chExt cx="1285873" cy="361915"/>
          </a:xfrm>
        </p:grpSpPr>
        <p:sp>
          <p:nvSpPr>
            <p:cNvPr id="16394" name="SMARTInkShape-1019"/>
            <p:cNvSpPr/>
            <p:nvPr>
              <p:custDataLst>
                <p:tags r:id="rId367"/>
              </p:custDataLst>
            </p:nvPr>
          </p:nvSpPr>
          <p:spPr>
            <a:xfrm>
              <a:off x="4419603" y="1333630"/>
              <a:ext cx="66673" cy="228425"/>
            </a:xfrm>
            <a:custGeom>
              <a:avLst/>
              <a:gdLst/>
              <a:ahLst/>
              <a:cxnLst/>
              <a:rect l="0" t="0" r="0" b="0"/>
              <a:pathLst>
                <a:path w="66673" h="228425">
                  <a:moveTo>
                    <a:pt x="9522" y="152270"/>
                  </a:moveTo>
                  <a:lnTo>
                    <a:pt x="9522" y="152270"/>
                  </a:lnTo>
                  <a:lnTo>
                    <a:pt x="1321" y="152270"/>
                  </a:lnTo>
                  <a:lnTo>
                    <a:pt x="880" y="151212"/>
                  </a:lnTo>
                  <a:lnTo>
                    <a:pt x="0" y="134578"/>
                  </a:lnTo>
                  <a:lnTo>
                    <a:pt x="6544" y="125884"/>
                  </a:lnTo>
                  <a:lnTo>
                    <a:pt x="9130" y="115922"/>
                  </a:lnTo>
                  <a:lnTo>
                    <a:pt x="9406" y="109633"/>
                  </a:lnTo>
                  <a:lnTo>
                    <a:pt x="12293" y="104040"/>
                  </a:lnTo>
                  <a:lnTo>
                    <a:pt x="16046" y="98026"/>
                  </a:lnTo>
                  <a:lnTo>
                    <a:pt x="19216" y="88690"/>
                  </a:lnTo>
                  <a:lnTo>
                    <a:pt x="44992" y="47909"/>
                  </a:lnTo>
                  <a:lnTo>
                    <a:pt x="47512" y="41329"/>
                  </a:lnTo>
                  <a:lnTo>
                    <a:pt x="55669" y="30351"/>
                  </a:lnTo>
                  <a:lnTo>
                    <a:pt x="56709" y="23953"/>
                  </a:lnTo>
                  <a:lnTo>
                    <a:pt x="57017" y="15355"/>
                  </a:lnTo>
                  <a:lnTo>
                    <a:pt x="58119" y="13368"/>
                  </a:lnTo>
                  <a:lnTo>
                    <a:pt x="59912" y="12044"/>
                  </a:lnTo>
                  <a:lnTo>
                    <a:pt x="62165" y="11161"/>
                  </a:lnTo>
                  <a:lnTo>
                    <a:pt x="63668" y="9514"/>
                  </a:lnTo>
                  <a:lnTo>
                    <a:pt x="66638" y="0"/>
                  </a:lnTo>
                  <a:lnTo>
                    <a:pt x="66669" y="8082"/>
                  </a:lnTo>
                  <a:lnTo>
                    <a:pt x="60125" y="16740"/>
                  </a:lnTo>
                  <a:lnTo>
                    <a:pt x="58030" y="25565"/>
                  </a:lnTo>
                  <a:lnTo>
                    <a:pt x="57163" y="68784"/>
                  </a:lnTo>
                  <a:lnTo>
                    <a:pt x="56091" y="92044"/>
                  </a:lnTo>
                  <a:lnTo>
                    <a:pt x="48946" y="120951"/>
                  </a:lnTo>
                  <a:lnTo>
                    <a:pt x="46586" y="167160"/>
                  </a:lnTo>
                  <a:lnTo>
                    <a:pt x="41083" y="178436"/>
                  </a:lnTo>
                  <a:lnTo>
                    <a:pt x="38213" y="207135"/>
                  </a:lnTo>
                  <a:lnTo>
                    <a:pt x="45651" y="219480"/>
                  </a:lnTo>
                  <a:lnTo>
                    <a:pt x="47506" y="227944"/>
                  </a:lnTo>
                  <a:lnTo>
                    <a:pt x="55813" y="228424"/>
                  </a:lnTo>
                  <a:lnTo>
                    <a:pt x="61808" y="223400"/>
                  </a:lnTo>
                  <a:lnTo>
                    <a:pt x="64510" y="218103"/>
                  </a:lnTo>
                  <a:lnTo>
                    <a:pt x="66672" y="20942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95" name="SMARTInkShape-1020"/>
            <p:cNvSpPr/>
            <p:nvPr>
              <p:custDataLst>
                <p:tags r:id="rId368"/>
              </p:custDataLst>
            </p:nvPr>
          </p:nvSpPr>
          <p:spPr>
            <a:xfrm>
              <a:off x="4572117" y="1337624"/>
              <a:ext cx="123709" cy="253016"/>
            </a:xfrm>
            <a:custGeom>
              <a:avLst/>
              <a:gdLst/>
              <a:ahLst/>
              <a:cxnLst/>
              <a:rect l="0" t="0" r="0" b="0"/>
              <a:pathLst>
                <a:path w="123709" h="253016">
                  <a:moveTo>
                    <a:pt x="47508" y="24451"/>
                  </a:moveTo>
                  <a:lnTo>
                    <a:pt x="47508" y="24451"/>
                  </a:lnTo>
                  <a:lnTo>
                    <a:pt x="42452" y="29508"/>
                  </a:lnTo>
                  <a:lnTo>
                    <a:pt x="39969" y="34812"/>
                  </a:lnTo>
                  <a:lnTo>
                    <a:pt x="37993" y="57646"/>
                  </a:lnTo>
                  <a:lnTo>
                    <a:pt x="36932" y="59281"/>
                  </a:lnTo>
                  <a:lnTo>
                    <a:pt x="35166" y="60371"/>
                  </a:lnTo>
                  <a:lnTo>
                    <a:pt x="32930" y="61098"/>
                  </a:lnTo>
                  <a:lnTo>
                    <a:pt x="31439" y="62640"/>
                  </a:lnTo>
                  <a:lnTo>
                    <a:pt x="28461" y="72065"/>
                  </a:lnTo>
                  <a:lnTo>
                    <a:pt x="28458" y="67016"/>
                  </a:lnTo>
                  <a:lnTo>
                    <a:pt x="29517" y="65528"/>
                  </a:lnTo>
                  <a:lnTo>
                    <a:pt x="31280" y="64535"/>
                  </a:lnTo>
                  <a:lnTo>
                    <a:pt x="33514" y="63874"/>
                  </a:lnTo>
                  <a:lnTo>
                    <a:pt x="35003" y="62375"/>
                  </a:lnTo>
                  <a:lnTo>
                    <a:pt x="36659" y="57886"/>
                  </a:lnTo>
                  <a:lnTo>
                    <a:pt x="37867" y="45252"/>
                  </a:lnTo>
                  <a:lnTo>
                    <a:pt x="44507" y="36243"/>
                  </a:lnTo>
                  <a:lnTo>
                    <a:pt x="46619" y="27357"/>
                  </a:lnTo>
                  <a:lnTo>
                    <a:pt x="47391" y="16772"/>
                  </a:lnTo>
                  <a:lnTo>
                    <a:pt x="61972" y="475"/>
                  </a:lnTo>
                  <a:lnTo>
                    <a:pt x="63501" y="0"/>
                  </a:lnTo>
                  <a:lnTo>
                    <a:pt x="64520" y="742"/>
                  </a:lnTo>
                  <a:lnTo>
                    <a:pt x="66156" y="4481"/>
                  </a:lnTo>
                  <a:lnTo>
                    <a:pt x="71496" y="5128"/>
                  </a:lnTo>
                  <a:lnTo>
                    <a:pt x="73024" y="6277"/>
                  </a:lnTo>
                  <a:lnTo>
                    <a:pt x="83443" y="24688"/>
                  </a:lnTo>
                  <a:lnTo>
                    <a:pt x="86381" y="40357"/>
                  </a:lnTo>
                  <a:lnTo>
                    <a:pt x="92070" y="50919"/>
                  </a:lnTo>
                  <a:lnTo>
                    <a:pt x="95079" y="93774"/>
                  </a:lnTo>
                  <a:lnTo>
                    <a:pt x="94073" y="135483"/>
                  </a:lnTo>
                  <a:lnTo>
                    <a:pt x="78265" y="183085"/>
                  </a:lnTo>
                  <a:lnTo>
                    <a:pt x="69184" y="203208"/>
                  </a:lnTo>
                  <a:lnTo>
                    <a:pt x="66667" y="210790"/>
                  </a:lnTo>
                  <a:lnTo>
                    <a:pt x="60358" y="221009"/>
                  </a:lnTo>
                  <a:lnTo>
                    <a:pt x="56960" y="230739"/>
                  </a:lnTo>
                  <a:lnTo>
                    <a:pt x="48962" y="241633"/>
                  </a:lnTo>
                  <a:lnTo>
                    <a:pt x="45332" y="242685"/>
                  </a:lnTo>
                  <a:lnTo>
                    <a:pt x="42882" y="242965"/>
                  </a:lnTo>
                  <a:lnTo>
                    <a:pt x="41249" y="244210"/>
                  </a:lnTo>
                  <a:lnTo>
                    <a:pt x="39434" y="248416"/>
                  </a:lnTo>
                  <a:lnTo>
                    <a:pt x="37892" y="249961"/>
                  </a:lnTo>
                  <a:lnTo>
                    <a:pt x="28888" y="252930"/>
                  </a:lnTo>
                  <a:lnTo>
                    <a:pt x="23528" y="253015"/>
                  </a:lnTo>
                  <a:lnTo>
                    <a:pt x="21997" y="251969"/>
                  </a:lnTo>
                  <a:lnTo>
                    <a:pt x="20976" y="250213"/>
                  </a:lnTo>
                  <a:lnTo>
                    <a:pt x="20295" y="247984"/>
                  </a:lnTo>
                  <a:lnTo>
                    <a:pt x="18783" y="246498"/>
                  </a:lnTo>
                  <a:lnTo>
                    <a:pt x="10852" y="243917"/>
                  </a:lnTo>
                  <a:lnTo>
                    <a:pt x="10050" y="240878"/>
                  </a:lnTo>
                  <a:lnTo>
                    <a:pt x="9535" y="230303"/>
                  </a:lnTo>
                  <a:lnTo>
                    <a:pt x="8434" y="228361"/>
                  </a:lnTo>
                  <a:lnTo>
                    <a:pt x="6642" y="227066"/>
                  </a:lnTo>
                  <a:lnTo>
                    <a:pt x="4389" y="226203"/>
                  </a:lnTo>
                  <a:lnTo>
                    <a:pt x="2887" y="224569"/>
                  </a:lnTo>
                  <a:lnTo>
                    <a:pt x="1218" y="219931"/>
                  </a:lnTo>
                  <a:lnTo>
                    <a:pt x="0" y="207187"/>
                  </a:lnTo>
                  <a:lnTo>
                    <a:pt x="1019" y="206600"/>
                  </a:lnTo>
                  <a:lnTo>
                    <a:pt x="41564" y="205426"/>
                  </a:lnTo>
                  <a:lnTo>
                    <a:pt x="47688" y="208248"/>
                  </a:lnTo>
                  <a:lnTo>
                    <a:pt x="53937" y="211972"/>
                  </a:lnTo>
                  <a:lnTo>
                    <a:pt x="66575" y="214363"/>
                  </a:lnTo>
                  <a:lnTo>
                    <a:pt x="114183" y="214950"/>
                  </a:lnTo>
                  <a:lnTo>
                    <a:pt x="123708" y="21495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96" name="SMARTInkShape-1021"/>
            <p:cNvSpPr/>
            <p:nvPr>
              <p:custDataLst>
                <p:tags r:id="rId369"/>
              </p:custDataLst>
            </p:nvPr>
          </p:nvSpPr>
          <p:spPr>
            <a:xfrm>
              <a:off x="4791075" y="1352550"/>
              <a:ext cx="66676" cy="209551"/>
            </a:xfrm>
            <a:custGeom>
              <a:avLst/>
              <a:gdLst/>
              <a:ahLst/>
              <a:cxnLst/>
              <a:rect l="0" t="0" r="0" b="0"/>
              <a:pathLst>
                <a:path w="66676" h="209551">
                  <a:moveTo>
                    <a:pt x="28575" y="9525"/>
                  </a:moveTo>
                  <a:lnTo>
                    <a:pt x="28575" y="9525"/>
                  </a:lnTo>
                  <a:lnTo>
                    <a:pt x="19050" y="1"/>
                  </a:lnTo>
                  <a:lnTo>
                    <a:pt x="13994" y="0"/>
                  </a:lnTo>
                  <a:lnTo>
                    <a:pt x="12505" y="1058"/>
                  </a:lnTo>
                  <a:lnTo>
                    <a:pt x="11511" y="2823"/>
                  </a:lnTo>
                  <a:lnTo>
                    <a:pt x="9641" y="9133"/>
                  </a:lnTo>
                  <a:lnTo>
                    <a:pt x="3001" y="17052"/>
                  </a:lnTo>
                  <a:lnTo>
                    <a:pt x="889" y="25749"/>
                  </a:lnTo>
                  <a:lnTo>
                    <a:pt x="3" y="69851"/>
                  </a:lnTo>
                  <a:lnTo>
                    <a:pt x="0" y="117410"/>
                  </a:lnTo>
                  <a:lnTo>
                    <a:pt x="0" y="161908"/>
                  </a:lnTo>
                  <a:lnTo>
                    <a:pt x="0" y="174622"/>
                  </a:lnTo>
                  <a:lnTo>
                    <a:pt x="1058" y="176740"/>
                  </a:lnTo>
                  <a:lnTo>
                    <a:pt x="2822" y="178151"/>
                  </a:lnTo>
                  <a:lnTo>
                    <a:pt x="8201" y="180417"/>
                  </a:lnTo>
                  <a:lnTo>
                    <a:pt x="8937" y="183549"/>
                  </a:lnTo>
                  <a:lnTo>
                    <a:pt x="9132" y="185866"/>
                  </a:lnTo>
                  <a:lnTo>
                    <a:pt x="10321" y="187411"/>
                  </a:lnTo>
                  <a:lnTo>
                    <a:pt x="18648" y="190379"/>
                  </a:lnTo>
                  <a:lnTo>
                    <a:pt x="36373" y="190497"/>
                  </a:lnTo>
                  <a:lnTo>
                    <a:pt x="64920" y="163676"/>
                  </a:lnTo>
                  <a:lnTo>
                    <a:pt x="65895" y="159881"/>
                  </a:lnTo>
                  <a:lnTo>
                    <a:pt x="66675" y="114738"/>
                  </a:lnTo>
                  <a:lnTo>
                    <a:pt x="61619" y="114430"/>
                  </a:lnTo>
                  <a:lnTo>
                    <a:pt x="56314" y="117180"/>
                  </a:lnTo>
                  <a:lnTo>
                    <a:pt x="34518" y="136967"/>
                  </a:lnTo>
                  <a:lnTo>
                    <a:pt x="31217" y="143072"/>
                  </a:lnTo>
                  <a:lnTo>
                    <a:pt x="18905" y="187503"/>
                  </a:lnTo>
                  <a:lnTo>
                    <a:pt x="9525" y="2095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97" name="SMARTInkShape-1022"/>
            <p:cNvSpPr/>
            <p:nvPr>
              <p:custDataLst>
                <p:tags r:id="rId370"/>
              </p:custDataLst>
            </p:nvPr>
          </p:nvSpPr>
          <p:spPr>
            <a:xfrm>
              <a:off x="5004662" y="1395038"/>
              <a:ext cx="110264" cy="138449"/>
            </a:xfrm>
            <a:custGeom>
              <a:avLst/>
              <a:gdLst/>
              <a:ahLst/>
              <a:cxnLst/>
              <a:rect l="0" t="0" r="0" b="0"/>
              <a:pathLst>
                <a:path w="110264" h="138449">
                  <a:moveTo>
                    <a:pt x="5488" y="24187"/>
                  </a:moveTo>
                  <a:lnTo>
                    <a:pt x="5488" y="24187"/>
                  </a:lnTo>
                  <a:lnTo>
                    <a:pt x="5488" y="19130"/>
                  </a:lnTo>
                  <a:lnTo>
                    <a:pt x="4430" y="17641"/>
                  </a:lnTo>
                  <a:lnTo>
                    <a:pt x="2666" y="16648"/>
                  </a:lnTo>
                  <a:lnTo>
                    <a:pt x="432" y="15986"/>
                  </a:lnTo>
                  <a:lnTo>
                    <a:pt x="0" y="15545"/>
                  </a:lnTo>
                  <a:lnTo>
                    <a:pt x="772" y="15250"/>
                  </a:lnTo>
                  <a:lnTo>
                    <a:pt x="2344" y="15054"/>
                  </a:lnTo>
                  <a:lnTo>
                    <a:pt x="3392" y="13865"/>
                  </a:lnTo>
                  <a:lnTo>
                    <a:pt x="5464" y="5256"/>
                  </a:lnTo>
                  <a:lnTo>
                    <a:pt x="13687" y="5147"/>
                  </a:lnTo>
                  <a:lnTo>
                    <a:pt x="14129" y="6202"/>
                  </a:lnTo>
                  <a:lnTo>
                    <a:pt x="15013" y="51507"/>
                  </a:lnTo>
                  <a:lnTo>
                    <a:pt x="15013" y="74598"/>
                  </a:lnTo>
                  <a:lnTo>
                    <a:pt x="17835" y="81164"/>
                  </a:lnTo>
                  <a:lnTo>
                    <a:pt x="21558" y="87610"/>
                  </a:lnTo>
                  <a:lnTo>
                    <a:pt x="23950" y="100372"/>
                  </a:lnTo>
                  <a:lnTo>
                    <a:pt x="24538" y="138448"/>
                  </a:lnTo>
                  <a:lnTo>
                    <a:pt x="32739" y="130283"/>
                  </a:lnTo>
                  <a:lnTo>
                    <a:pt x="33670" y="124297"/>
                  </a:lnTo>
                  <a:lnTo>
                    <a:pt x="33947" y="115821"/>
                  </a:lnTo>
                  <a:lnTo>
                    <a:pt x="36834" y="109716"/>
                  </a:lnTo>
                  <a:lnTo>
                    <a:pt x="40587" y="103475"/>
                  </a:lnTo>
                  <a:lnTo>
                    <a:pt x="42995" y="90845"/>
                  </a:lnTo>
                  <a:lnTo>
                    <a:pt x="43193" y="87676"/>
                  </a:lnTo>
                  <a:lnTo>
                    <a:pt x="46234" y="81332"/>
                  </a:lnTo>
                  <a:lnTo>
                    <a:pt x="68033" y="54878"/>
                  </a:lnTo>
                  <a:lnTo>
                    <a:pt x="74170" y="35698"/>
                  </a:lnTo>
                  <a:lnTo>
                    <a:pt x="76676" y="31861"/>
                  </a:lnTo>
                  <a:lnTo>
                    <a:pt x="82283" y="27598"/>
                  </a:lnTo>
                  <a:lnTo>
                    <a:pt x="85260" y="26461"/>
                  </a:lnTo>
                  <a:lnTo>
                    <a:pt x="87244" y="24645"/>
                  </a:lnTo>
                  <a:lnTo>
                    <a:pt x="99259" y="6912"/>
                  </a:lnTo>
                  <a:lnTo>
                    <a:pt x="105356" y="607"/>
                  </a:lnTo>
                  <a:lnTo>
                    <a:pt x="106992" y="0"/>
                  </a:lnTo>
                  <a:lnTo>
                    <a:pt x="108083" y="654"/>
                  </a:lnTo>
                  <a:lnTo>
                    <a:pt x="110263" y="513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98" name="SMARTInkShape-1023"/>
            <p:cNvSpPr/>
            <p:nvPr>
              <p:custDataLst>
                <p:tags r:id="rId371"/>
              </p:custDataLst>
            </p:nvPr>
          </p:nvSpPr>
          <p:spPr>
            <a:xfrm>
              <a:off x="5086350" y="1457325"/>
              <a:ext cx="85726" cy="47616"/>
            </a:xfrm>
            <a:custGeom>
              <a:avLst/>
              <a:gdLst/>
              <a:ahLst/>
              <a:cxnLst/>
              <a:rect l="0" t="0" r="0" b="0"/>
              <a:pathLst>
                <a:path w="85726" h="47616">
                  <a:moveTo>
                    <a:pt x="0" y="0"/>
                  </a:moveTo>
                  <a:lnTo>
                    <a:pt x="0" y="0"/>
                  </a:lnTo>
                  <a:lnTo>
                    <a:pt x="0" y="33194"/>
                  </a:lnTo>
                  <a:lnTo>
                    <a:pt x="1058" y="34830"/>
                  </a:lnTo>
                  <a:lnTo>
                    <a:pt x="2822" y="35920"/>
                  </a:lnTo>
                  <a:lnTo>
                    <a:pt x="8201" y="37669"/>
                  </a:lnTo>
                  <a:lnTo>
                    <a:pt x="17610" y="46263"/>
                  </a:lnTo>
                  <a:lnTo>
                    <a:pt x="23680" y="47222"/>
                  </a:lnTo>
                  <a:lnTo>
                    <a:pt x="45781" y="47615"/>
                  </a:lnTo>
                  <a:lnTo>
                    <a:pt x="54865" y="41077"/>
                  </a:lnTo>
                  <a:lnTo>
                    <a:pt x="60721" y="39423"/>
                  </a:lnTo>
                  <a:lnTo>
                    <a:pt x="62705" y="37924"/>
                  </a:lnTo>
                  <a:lnTo>
                    <a:pt x="66558" y="31815"/>
                  </a:lnTo>
                  <a:lnTo>
                    <a:pt x="76804" y="26393"/>
                  </a:lnTo>
                  <a:lnTo>
                    <a:pt x="85725" y="19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99" name="SMARTInkShape-1024"/>
            <p:cNvSpPr/>
            <p:nvPr>
              <p:custDataLst>
                <p:tags r:id="rId372"/>
              </p:custDataLst>
            </p:nvPr>
          </p:nvSpPr>
          <p:spPr>
            <a:xfrm>
              <a:off x="5238791" y="1228725"/>
              <a:ext cx="170047" cy="295237"/>
            </a:xfrm>
            <a:custGeom>
              <a:avLst/>
              <a:gdLst/>
              <a:ahLst/>
              <a:cxnLst/>
              <a:rect l="0" t="0" r="0" b="0"/>
              <a:pathLst>
                <a:path w="170047" h="295237">
                  <a:moveTo>
                    <a:pt x="114259" y="0"/>
                  </a:moveTo>
                  <a:lnTo>
                    <a:pt x="114259" y="0"/>
                  </a:lnTo>
                  <a:lnTo>
                    <a:pt x="129010" y="0"/>
                  </a:lnTo>
                  <a:lnTo>
                    <a:pt x="126812" y="0"/>
                  </a:lnTo>
                  <a:lnTo>
                    <a:pt x="125802" y="1058"/>
                  </a:lnTo>
                  <a:lnTo>
                    <a:pt x="124681" y="5057"/>
                  </a:lnTo>
                  <a:lnTo>
                    <a:pt x="122903" y="17305"/>
                  </a:lnTo>
                  <a:lnTo>
                    <a:pt x="115607" y="40000"/>
                  </a:lnTo>
                  <a:lnTo>
                    <a:pt x="111614" y="67343"/>
                  </a:lnTo>
                  <a:lnTo>
                    <a:pt x="106772" y="85923"/>
                  </a:lnTo>
                  <a:lnTo>
                    <a:pt x="97374" y="131381"/>
                  </a:lnTo>
                  <a:lnTo>
                    <a:pt x="92577" y="171277"/>
                  </a:lnTo>
                  <a:lnTo>
                    <a:pt x="87726" y="190449"/>
                  </a:lnTo>
                  <a:lnTo>
                    <a:pt x="84895" y="215697"/>
                  </a:lnTo>
                  <a:lnTo>
                    <a:pt x="77066" y="243482"/>
                  </a:lnTo>
                  <a:lnTo>
                    <a:pt x="76562" y="250384"/>
                  </a:lnTo>
                  <a:lnTo>
                    <a:pt x="73516" y="256979"/>
                  </a:lnTo>
                  <a:lnTo>
                    <a:pt x="69693" y="263438"/>
                  </a:lnTo>
                  <a:lnTo>
                    <a:pt x="67238" y="276208"/>
                  </a:lnTo>
                  <a:lnTo>
                    <a:pt x="67036" y="279389"/>
                  </a:lnTo>
                  <a:lnTo>
                    <a:pt x="65844" y="281509"/>
                  </a:lnTo>
                  <a:lnTo>
                    <a:pt x="63991" y="282923"/>
                  </a:lnTo>
                  <a:lnTo>
                    <a:pt x="61696" y="283865"/>
                  </a:lnTo>
                  <a:lnTo>
                    <a:pt x="60168" y="285552"/>
                  </a:lnTo>
                  <a:lnTo>
                    <a:pt x="57144" y="295144"/>
                  </a:lnTo>
                  <a:lnTo>
                    <a:pt x="52063" y="295236"/>
                  </a:lnTo>
                  <a:lnTo>
                    <a:pt x="50570" y="294191"/>
                  </a:lnTo>
                  <a:lnTo>
                    <a:pt x="49575" y="292436"/>
                  </a:lnTo>
                  <a:lnTo>
                    <a:pt x="47846" y="285572"/>
                  </a:lnTo>
                  <a:lnTo>
                    <a:pt x="47584" y="248088"/>
                  </a:lnTo>
                  <a:lnTo>
                    <a:pt x="62049" y="247653"/>
                  </a:lnTo>
                  <a:lnTo>
                    <a:pt x="67418" y="250474"/>
                  </a:lnTo>
                  <a:lnTo>
                    <a:pt x="74432" y="255851"/>
                  </a:lnTo>
                  <a:lnTo>
                    <a:pt x="83422" y="257972"/>
                  </a:lnTo>
                  <a:lnTo>
                    <a:pt x="93448" y="265342"/>
                  </a:lnTo>
                  <a:lnTo>
                    <a:pt x="102466" y="266432"/>
                  </a:lnTo>
                  <a:lnTo>
                    <a:pt x="126994" y="266690"/>
                  </a:lnTo>
                  <a:lnTo>
                    <a:pt x="129100" y="265635"/>
                  </a:lnTo>
                  <a:lnTo>
                    <a:pt x="130502" y="263873"/>
                  </a:lnTo>
                  <a:lnTo>
                    <a:pt x="131438" y="261641"/>
                  </a:lnTo>
                  <a:lnTo>
                    <a:pt x="133119" y="260152"/>
                  </a:lnTo>
                  <a:lnTo>
                    <a:pt x="143423" y="254941"/>
                  </a:lnTo>
                  <a:lnTo>
                    <a:pt x="156893" y="243020"/>
                  </a:lnTo>
                  <a:lnTo>
                    <a:pt x="159666" y="237478"/>
                  </a:lnTo>
                  <a:lnTo>
                    <a:pt x="162650" y="222165"/>
                  </a:lnTo>
                  <a:lnTo>
                    <a:pt x="169365" y="209533"/>
                  </a:lnTo>
                  <a:lnTo>
                    <a:pt x="170046" y="206364"/>
                  </a:lnTo>
                  <a:lnTo>
                    <a:pt x="169442" y="204251"/>
                  </a:lnTo>
                  <a:lnTo>
                    <a:pt x="167981" y="202842"/>
                  </a:lnTo>
                  <a:lnTo>
                    <a:pt x="165949" y="201903"/>
                  </a:lnTo>
                  <a:lnTo>
                    <a:pt x="164594" y="200219"/>
                  </a:lnTo>
                  <a:lnTo>
                    <a:pt x="163089" y="195525"/>
                  </a:lnTo>
                  <a:lnTo>
                    <a:pt x="161064" y="183888"/>
                  </a:lnTo>
                  <a:lnTo>
                    <a:pt x="148657" y="168241"/>
                  </a:lnTo>
                  <a:lnTo>
                    <a:pt x="142600" y="164732"/>
                  </a:lnTo>
                  <a:lnTo>
                    <a:pt x="136380" y="162114"/>
                  </a:lnTo>
                  <a:lnTo>
                    <a:pt x="130087" y="157423"/>
                  </a:lnTo>
                  <a:lnTo>
                    <a:pt x="120941" y="154632"/>
                  </a:lnTo>
                  <a:lnTo>
                    <a:pt x="77569" y="152439"/>
                  </a:lnTo>
                  <a:lnTo>
                    <a:pt x="54337" y="152403"/>
                  </a:lnTo>
                  <a:lnTo>
                    <a:pt x="47763" y="155224"/>
                  </a:lnTo>
                  <a:lnTo>
                    <a:pt x="41313" y="158946"/>
                  </a:lnTo>
                  <a:lnTo>
                    <a:pt x="20312" y="166589"/>
                  </a:lnTo>
                  <a:lnTo>
                    <a:pt x="16703" y="169268"/>
                  </a:lnTo>
                  <a:lnTo>
                    <a:pt x="3572" y="187412"/>
                  </a:lnTo>
                  <a:lnTo>
                    <a:pt x="1029" y="196876"/>
                  </a:lnTo>
                  <a:lnTo>
                    <a:pt x="0" y="222251"/>
                  </a:lnTo>
                  <a:lnTo>
                    <a:pt x="2800" y="228600"/>
                  </a:lnTo>
                  <a:lnTo>
                    <a:pt x="9484" y="2381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00" name="SMARTInkShape-1025"/>
            <p:cNvSpPr/>
            <p:nvPr>
              <p:custDataLst>
                <p:tags r:id="rId373"/>
              </p:custDataLst>
            </p:nvPr>
          </p:nvSpPr>
          <p:spPr>
            <a:xfrm>
              <a:off x="5514975" y="1390661"/>
              <a:ext cx="190501" cy="122452"/>
            </a:xfrm>
            <a:custGeom>
              <a:avLst/>
              <a:gdLst/>
              <a:ahLst/>
              <a:cxnLst/>
              <a:rect l="0" t="0" r="0" b="0"/>
              <a:pathLst>
                <a:path w="190501" h="122452">
                  <a:moveTo>
                    <a:pt x="0" y="47614"/>
                  </a:moveTo>
                  <a:lnTo>
                    <a:pt x="0" y="47614"/>
                  </a:lnTo>
                  <a:lnTo>
                    <a:pt x="5056" y="47614"/>
                  </a:lnTo>
                  <a:lnTo>
                    <a:pt x="6545" y="46556"/>
                  </a:lnTo>
                  <a:lnTo>
                    <a:pt x="7539" y="44792"/>
                  </a:lnTo>
                  <a:lnTo>
                    <a:pt x="9409" y="38481"/>
                  </a:lnTo>
                  <a:lnTo>
                    <a:pt x="9525" y="28683"/>
                  </a:lnTo>
                  <a:lnTo>
                    <a:pt x="19040" y="19049"/>
                  </a:lnTo>
                  <a:lnTo>
                    <a:pt x="27250" y="19040"/>
                  </a:lnTo>
                  <a:lnTo>
                    <a:pt x="27692" y="20098"/>
                  </a:lnTo>
                  <a:lnTo>
                    <a:pt x="28575" y="55296"/>
                  </a:lnTo>
                  <a:lnTo>
                    <a:pt x="22030" y="64379"/>
                  </a:lnTo>
                  <a:lnTo>
                    <a:pt x="19933" y="73278"/>
                  </a:lnTo>
                  <a:lnTo>
                    <a:pt x="19060" y="102886"/>
                  </a:lnTo>
                  <a:lnTo>
                    <a:pt x="9918" y="113848"/>
                  </a:lnTo>
                  <a:lnTo>
                    <a:pt x="17760" y="122451"/>
                  </a:lnTo>
                  <a:lnTo>
                    <a:pt x="18190" y="121847"/>
                  </a:lnTo>
                  <a:lnTo>
                    <a:pt x="18937" y="115493"/>
                  </a:lnTo>
                  <a:lnTo>
                    <a:pt x="34858" y="97442"/>
                  </a:lnTo>
                  <a:lnTo>
                    <a:pt x="38198" y="88601"/>
                  </a:lnTo>
                  <a:lnTo>
                    <a:pt x="53205" y="68755"/>
                  </a:lnTo>
                  <a:lnTo>
                    <a:pt x="59193" y="49595"/>
                  </a:lnTo>
                  <a:lnTo>
                    <a:pt x="63350" y="42144"/>
                  </a:lnTo>
                  <a:lnTo>
                    <a:pt x="66748" y="32000"/>
                  </a:lnTo>
                  <a:lnTo>
                    <a:pt x="85714" y="9526"/>
                  </a:lnTo>
                  <a:lnTo>
                    <a:pt x="85725" y="42718"/>
                  </a:lnTo>
                  <a:lnTo>
                    <a:pt x="86783" y="44350"/>
                  </a:lnTo>
                  <a:lnTo>
                    <a:pt x="88547" y="45438"/>
                  </a:lnTo>
                  <a:lnTo>
                    <a:pt x="90781" y="46163"/>
                  </a:lnTo>
                  <a:lnTo>
                    <a:pt x="92270" y="47705"/>
                  </a:lnTo>
                  <a:lnTo>
                    <a:pt x="94857" y="55688"/>
                  </a:lnTo>
                  <a:lnTo>
                    <a:pt x="97898" y="56494"/>
                  </a:lnTo>
                  <a:lnTo>
                    <a:pt x="131598" y="57139"/>
                  </a:lnTo>
                  <a:lnTo>
                    <a:pt x="140609" y="50593"/>
                  </a:lnTo>
                  <a:lnTo>
                    <a:pt x="146454" y="48938"/>
                  </a:lnTo>
                  <a:lnTo>
                    <a:pt x="148436" y="47438"/>
                  </a:lnTo>
                  <a:lnTo>
                    <a:pt x="152284" y="41329"/>
                  </a:lnTo>
                  <a:lnTo>
                    <a:pt x="156935" y="39529"/>
                  </a:lnTo>
                  <a:lnTo>
                    <a:pt x="158598" y="37991"/>
                  </a:lnTo>
                  <a:lnTo>
                    <a:pt x="169996" y="20793"/>
                  </a:lnTo>
                  <a:lnTo>
                    <a:pt x="179524" y="10992"/>
                  </a:lnTo>
                  <a:lnTo>
                    <a:pt x="180972" y="27"/>
                  </a:lnTo>
                  <a:lnTo>
                    <a:pt x="175918" y="0"/>
                  </a:lnTo>
                  <a:lnTo>
                    <a:pt x="174428" y="1055"/>
                  </a:lnTo>
                  <a:lnTo>
                    <a:pt x="173436" y="2816"/>
                  </a:lnTo>
                  <a:lnTo>
                    <a:pt x="172774" y="5049"/>
                  </a:lnTo>
                  <a:lnTo>
                    <a:pt x="163365" y="17323"/>
                  </a:lnTo>
                  <a:lnTo>
                    <a:pt x="155663" y="26304"/>
                  </a:lnTo>
                  <a:lnTo>
                    <a:pt x="152830" y="36328"/>
                  </a:lnTo>
                  <a:lnTo>
                    <a:pt x="152527" y="42624"/>
                  </a:lnTo>
                  <a:lnTo>
                    <a:pt x="149634" y="48218"/>
                  </a:lnTo>
                  <a:lnTo>
                    <a:pt x="144210" y="55377"/>
                  </a:lnTo>
                  <a:lnTo>
                    <a:pt x="142992" y="65185"/>
                  </a:lnTo>
                  <a:lnTo>
                    <a:pt x="142909" y="71282"/>
                  </a:lnTo>
                  <a:lnTo>
                    <a:pt x="143956" y="72918"/>
                  </a:lnTo>
                  <a:lnTo>
                    <a:pt x="145712" y="74008"/>
                  </a:lnTo>
                  <a:lnTo>
                    <a:pt x="151079" y="75758"/>
                  </a:lnTo>
                  <a:lnTo>
                    <a:pt x="151814" y="78820"/>
                  </a:lnTo>
                  <a:lnTo>
                    <a:pt x="152284" y="84352"/>
                  </a:lnTo>
                  <a:lnTo>
                    <a:pt x="153381" y="84806"/>
                  </a:lnTo>
                  <a:lnTo>
                    <a:pt x="166586" y="85679"/>
                  </a:lnTo>
                  <a:lnTo>
                    <a:pt x="168208" y="84632"/>
                  </a:lnTo>
                  <a:lnTo>
                    <a:pt x="169288" y="82876"/>
                  </a:lnTo>
                  <a:lnTo>
                    <a:pt x="170009" y="80647"/>
                  </a:lnTo>
                  <a:lnTo>
                    <a:pt x="171548" y="79161"/>
                  </a:lnTo>
                  <a:lnTo>
                    <a:pt x="181622" y="73954"/>
                  </a:lnTo>
                  <a:lnTo>
                    <a:pt x="190500" y="6666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404" name="SMARTInkShape-Group179"/>
          <p:cNvGrpSpPr/>
          <p:nvPr/>
        </p:nvGrpSpPr>
        <p:grpSpPr>
          <a:xfrm>
            <a:off x="6115050" y="1314452"/>
            <a:ext cx="227238" cy="85724"/>
            <a:chOff x="6115050" y="1314452"/>
            <a:chExt cx="227238" cy="85724"/>
          </a:xfrm>
        </p:grpSpPr>
        <p:sp>
          <p:nvSpPr>
            <p:cNvPr id="16402" name="SMARTInkShape-1026"/>
            <p:cNvSpPr/>
            <p:nvPr>
              <p:custDataLst>
                <p:tags r:id="rId365"/>
              </p:custDataLst>
            </p:nvPr>
          </p:nvSpPr>
          <p:spPr>
            <a:xfrm>
              <a:off x="6115050" y="1362075"/>
              <a:ext cx="123826" cy="19051"/>
            </a:xfrm>
            <a:custGeom>
              <a:avLst/>
              <a:gdLst/>
              <a:ahLst/>
              <a:cxnLst/>
              <a:rect l="0" t="0" r="0" b="0"/>
              <a:pathLst>
                <a:path w="123826" h="19051">
                  <a:moveTo>
                    <a:pt x="0" y="0"/>
                  </a:moveTo>
                  <a:lnTo>
                    <a:pt x="0" y="0"/>
                  </a:lnTo>
                  <a:lnTo>
                    <a:pt x="0" y="9524"/>
                  </a:lnTo>
                  <a:lnTo>
                    <a:pt x="8201" y="17726"/>
                  </a:lnTo>
                  <a:lnTo>
                    <a:pt x="14189" y="18657"/>
                  </a:lnTo>
                  <a:lnTo>
                    <a:pt x="61659" y="19050"/>
                  </a:lnTo>
                  <a:lnTo>
                    <a:pt x="70246" y="19050"/>
                  </a:lnTo>
                  <a:lnTo>
                    <a:pt x="76376" y="16228"/>
                  </a:lnTo>
                  <a:lnTo>
                    <a:pt x="83879" y="10849"/>
                  </a:lnTo>
                  <a:lnTo>
                    <a:pt x="92964" y="9787"/>
                  </a:lnTo>
                  <a:lnTo>
                    <a:pt x="122339" y="9526"/>
                  </a:lnTo>
                  <a:lnTo>
                    <a:pt x="122834" y="8467"/>
                  </a:lnTo>
                  <a:lnTo>
                    <a:pt x="12382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03" name="SMARTInkShape-1027"/>
            <p:cNvSpPr/>
            <p:nvPr>
              <p:custDataLst>
                <p:tags r:id="rId366"/>
              </p:custDataLst>
            </p:nvPr>
          </p:nvSpPr>
          <p:spPr>
            <a:xfrm>
              <a:off x="6210300" y="1314452"/>
              <a:ext cx="131988" cy="85724"/>
            </a:xfrm>
            <a:custGeom>
              <a:avLst/>
              <a:gdLst/>
              <a:ahLst/>
              <a:cxnLst/>
              <a:rect l="0" t="0" r="0" b="0"/>
              <a:pathLst>
                <a:path w="131988" h="85724">
                  <a:moveTo>
                    <a:pt x="0" y="19048"/>
                  </a:moveTo>
                  <a:lnTo>
                    <a:pt x="0" y="19048"/>
                  </a:lnTo>
                  <a:lnTo>
                    <a:pt x="0" y="8935"/>
                  </a:lnTo>
                  <a:lnTo>
                    <a:pt x="1058" y="5956"/>
                  </a:lnTo>
                  <a:lnTo>
                    <a:pt x="2822" y="3970"/>
                  </a:lnTo>
                  <a:lnTo>
                    <a:pt x="7604" y="1763"/>
                  </a:lnTo>
                  <a:lnTo>
                    <a:pt x="51260" y="2"/>
                  </a:lnTo>
                  <a:lnTo>
                    <a:pt x="59118" y="0"/>
                  </a:lnTo>
                  <a:lnTo>
                    <a:pt x="66139" y="2821"/>
                  </a:lnTo>
                  <a:lnTo>
                    <a:pt x="69492" y="5055"/>
                  </a:lnTo>
                  <a:lnTo>
                    <a:pt x="84325" y="8199"/>
                  </a:lnTo>
                  <a:lnTo>
                    <a:pt x="107548" y="9407"/>
                  </a:lnTo>
                  <a:lnTo>
                    <a:pt x="109798" y="10504"/>
                  </a:lnTo>
                  <a:lnTo>
                    <a:pt x="111299" y="12293"/>
                  </a:lnTo>
                  <a:lnTo>
                    <a:pt x="112299" y="14545"/>
                  </a:lnTo>
                  <a:lnTo>
                    <a:pt x="114024" y="16046"/>
                  </a:lnTo>
                  <a:lnTo>
                    <a:pt x="122326" y="18653"/>
                  </a:lnTo>
                  <a:lnTo>
                    <a:pt x="123159" y="21694"/>
                  </a:lnTo>
                  <a:lnTo>
                    <a:pt x="123382" y="23987"/>
                  </a:lnTo>
                  <a:lnTo>
                    <a:pt x="124588" y="25516"/>
                  </a:lnTo>
                  <a:lnTo>
                    <a:pt x="128750" y="27214"/>
                  </a:lnTo>
                  <a:lnTo>
                    <a:pt x="130284" y="28725"/>
                  </a:lnTo>
                  <a:lnTo>
                    <a:pt x="131987" y="33227"/>
                  </a:lnTo>
                  <a:lnTo>
                    <a:pt x="131383" y="34851"/>
                  </a:lnTo>
                  <a:lnTo>
                    <a:pt x="129922" y="35933"/>
                  </a:lnTo>
                  <a:lnTo>
                    <a:pt x="127890" y="36655"/>
                  </a:lnTo>
                  <a:lnTo>
                    <a:pt x="126535" y="38194"/>
                  </a:lnTo>
                  <a:lnTo>
                    <a:pt x="124182" y="46172"/>
                  </a:lnTo>
                  <a:lnTo>
                    <a:pt x="123857" y="55697"/>
                  </a:lnTo>
                  <a:lnTo>
                    <a:pt x="106492" y="74444"/>
                  </a:lnTo>
                  <a:lnTo>
                    <a:pt x="105538" y="78241"/>
                  </a:lnTo>
                  <a:lnTo>
                    <a:pt x="105283" y="80735"/>
                  </a:lnTo>
                  <a:lnTo>
                    <a:pt x="104056" y="82398"/>
                  </a:lnTo>
                  <a:lnTo>
                    <a:pt x="95250" y="85723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416" name="SMARTInkShape-Group181"/>
          <p:cNvGrpSpPr/>
          <p:nvPr/>
        </p:nvGrpSpPr>
        <p:grpSpPr>
          <a:xfrm>
            <a:off x="6524625" y="1192510"/>
            <a:ext cx="2324101" cy="455315"/>
            <a:chOff x="6524625" y="1192510"/>
            <a:chExt cx="2324101" cy="455315"/>
          </a:xfrm>
        </p:grpSpPr>
        <p:sp>
          <p:nvSpPr>
            <p:cNvPr id="16405" name="SMARTInkShape-1028"/>
            <p:cNvSpPr/>
            <p:nvPr>
              <p:custDataLst>
                <p:tags r:id="rId354"/>
              </p:custDataLst>
            </p:nvPr>
          </p:nvSpPr>
          <p:spPr>
            <a:xfrm>
              <a:off x="6524625" y="1314581"/>
              <a:ext cx="152401" cy="161761"/>
            </a:xfrm>
            <a:custGeom>
              <a:avLst/>
              <a:gdLst/>
              <a:ahLst/>
              <a:cxnLst/>
              <a:rect l="0" t="0" r="0" b="0"/>
              <a:pathLst>
                <a:path w="152401" h="161761">
                  <a:moveTo>
                    <a:pt x="0" y="152269"/>
                  </a:moveTo>
                  <a:lnTo>
                    <a:pt x="0" y="152269"/>
                  </a:lnTo>
                  <a:lnTo>
                    <a:pt x="0" y="161760"/>
                  </a:lnTo>
                  <a:lnTo>
                    <a:pt x="0" y="144184"/>
                  </a:lnTo>
                  <a:lnTo>
                    <a:pt x="6545" y="135424"/>
                  </a:lnTo>
                  <a:lnTo>
                    <a:pt x="9701" y="126582"/>
                  </a:lnTo>
                  <a:lnTo>
                    <a:pt x="15809" y="117259"/>
                  </a:lnTo>
                  <a:lnTo>
                    <a:pt x="18623" y="106514"/>
                  </a:lnTo>
                  <a:lnTo>
                    <a:pt x="27213" y="96607"/>
                  </a:lnTo>
                  <a:lnTo>
                    <a:pt x="28574" y="85605"/>
                  </a:lnTo>
                  <a:lnTo>
                    <a:pt x="28575" y="131856"/>
                  </a:lnTo>
                  <a:lnTo>
                    <a:pt x="29633" y="132311"/>
                  </a:lnTo>
                  <a:lnTo>
                    <a:pt x="33631" y="132815"/>
                  </a:lnTo>
                  <a:lnTo>
                    <a:pt x="35120" y="131891"/>
                  </a:lnTo>
                  <a:lnTo>
                    <a:pt x="36113" y="130217"/>
                  </a:lnTo>
                  <a:lnTo>
                    <a:pt x="36775" y="128043"/>
                  </a:lnTo>
                  <a:lnTo>
                    <a:pt x="38276" y="126593"/>
                  </a:lnTo>
                  <a:lnTo>
                    <a:pt x="42764" y="124983"/>
                  </a:lnTo>
                  <a:lnTo>
                    <a:pt x="44384" y="123495"/>
                  </a:lnTo>
                  <a:lnTo>
                    <a:pt x="52255" y="110550"/>
                  </a:lnTo>
                  <a:lnTo>
                    <a:pt x="60756" y="101337"/>
                  </a:lnTo>
                  <a:lnTo>
                    <a:pt x="66866" y="97883"/>
                  </a:lnTo>
                  <a:lnTo>
                    <a:pt x="69978" y="96962"/>
                  </a:lnTo>
                  <a:lnTo>
                    <a:pt x="76257" y="90293"/>
                  </a:lnTo>
                  <a:lnTo>
                    <a:pt x="111125" y="44177"/>
                  </a:lnTo>
                  <a:lnTo>
                    <a:pt x="119592" y="32518"/>
                  </a:lnTo>
                  <a:lnTo>
                    <a:pt x="125812" y="19097"/>
                  </a:lnTo>
                  <a:lnTo>
                    <a:pt x="131861" y="11311"/>
                  </a:lnTo>
                  <a:lnTo>
                    <a:pt x="133339" y="0"/>
                  </a:lnTo>
                  <a:lnTo>
                    <a:pt x="133349" y="8081"/>
                  </a:lnTo>
                  <a:lnTo>
                    <a:pt x="132292" y="8519"/>
                  </a:lnTo>
                  <a:lnTo>
                    <a:pt x="128294" y="9005"/>
                  </a:lnTo>
                  <a:lnTo>
                    <a:pt x="126805" y="10193"/>
                  </a:lnTo>
                  <a:lnTo>
                    <a:pt x="125150" y="14335"/>
                  </a:lnTo>
                  <a:lnTo>
                    <a:pt x="122844" y="34897"/>
                  </a:lnTo>
                  <a:lnTo>
                    <a:pt x="117302" y="45408"/>
                  </a:lnTo>
                  <a:lnTo>
                    <a:pt x="114305" y="92456"/>
                  </a:lnTo>
                  <a:lnTo>
                    <a:pt x="114300" y="104514"/>
                  </a:lnTo>
                  <a:lnTo>
                    <a:pt x="132955" y="104644"/>
                  </a:lnTo>
                  <a:lnTo>
                    <a:pt x="133233" y="99587"/>
                  </a:lnTo>
                  <a:lnTo>
                    <a:pt x="134331" y="98098"/>
                  </a:lnTo>
                  <a:lnTo>
                    <a:pt x="142480" y="95235"/>
                  </a:lnTo>
                  <a:lnTo>
                    <a:pt x="142758" y="90097"/>
                  </a:lnTo>
                  <a:lnTo>
                    <a:pt x="145645" y="84773"/>
                  </a:lnTo>
                  <a:lnTo>
                    <a:pt x="152400" y="7606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06" name="SMARTInkShape-1029"/>
            <p:cNvSpPr/>
            <p:nvPr>
              <p:custDataLst>
                <p:tags r:id="rId355"/>
              </p:custDataLst>
            </p:nvPr>
          </p:nvSpPr>
          <p:spPr>
            <a:xfrm>
              <a:off x="6667500" y="1343025"/>
              <a:ext cx="76190" cy="114298"/>
            </a:xfrm>
            <a:custGeom>
              <a:avLst/>
              <a:gdLst/>
              <a:ahLst/>
              <a:cxnLst/>
              <a:rect l="0" t="0" r="0" b="0"/>
              <a:pathLst>
                <a:path w="76190" h="114298">
                  <a:moveTo>
                    <a:pt x="0" y="95250"/>
                  </a:moveTo>
                  <a:lnTo>
                    <a:pt x="0" y="95250"/>
                  </a:lnTo>
                  <a:lnTo>
                    <a:pt x="18648" y="76602"/>
                  </a:lnTo>
                  <a:lnTo>
                    <a:pt x="18931" y="71263"/>
                  </a:lnTo>
                  <a:lnTo>
                    <a:pt x="20030" y="69733"/>
                  </a:lnTo>
                  <a:lnTo>
                    <a:pt x="21820" y="68714"/>
                  </a:lnTo>
                  <a:lnTo>
                    <a:pt x="24072" y="68034"/>
                  </a:lnTo>
                  <a:lnTo>
                    <a:pt x="25573" y="66523"/>
                  </a:lnTo>
                  <a:lnTo>
                    <a:pt x="28180" y="58593"/>
                  </a:lnTo>
                  <a:lnTo>
                    <a:pt x="31221" y="57792"/>
                  </a:lnTo>
                  <a:lnTo>
                    <a:pt x="33513" y="57578"/>
                  </a:lnTo>
                  <a:lnTo>
                    <a:pt x="35043" y="56377"/>
                  </a:lnTo>
                  <a:lnTo>
                    <a:pt x="37698" y="48987"/>
                  </a:lnTo>
                  <a:lnTo>
                    <a:pt x="37981" y="42972"/>
                  </a:lnTo>
                  <a:lnTo>
                    <a:pt x="39080" y="41348"/>
                  </a:lnTo>
                  <a:lnTo>
                    <a:pt x="40870" y="40265"/>
                  </a:lnTo>
                  <a:lnTo>
                    <a:pt x="43122" y="39544"/>
                  </a:lnTo>
                  <a:lnTo>
                    <a:pt x="44623" y="38004"/>
                  </a:lnTo>
                  <a:lnTo>
                    <a:pt x="46291" y="33471"/>
                  </a:lnTo>
                  <a:lnTo>
                    <a:pt x="47508" y="20804"/>
                  </a:lnTo>
                  <a:lnTo>
                    <a:pt x="48606" y="20219"/>
                  </a:lnTo>
                  <a:lnTo>
                    <a:pt x="52647" y="19570"/>
                  </a:lnTo>
                  <a:lnTo>
                    <a:pt x="54148" y="18338"/>
                  </a:lnTo>
                  <a:lnTo>
                    <a:pt x="56755" y="10895"/>
                  </a:lnTo>
                  <a:lnTo>
                    <a:pt x="57033" y="4874"/>
                  </a:lnTo>
                  <a:lnTo>
                    <a:pt x="58131" y="3250"/>
                  </a:lnTo>
                  <a:lnTo>
                    <a:pt x="59920" y="2166"/>
                  </a:lnTo>
                  <a:lnTo>
                    <a:pt x="66280" y="127"/>
                  </a:lnTo>
                  <a:lnTo>
                    <a:pt x="76189" y="0"/>
                  </a:lnTo>
                  <a:lnTo>
                    <a:pt x="67066" y="0"/>
                  </a:lnTo>
                  <a:lnTo>
                    <a:pt x="66790" y="5057"/>
                  </a:lnTo>
                  <a:lnTo>
                    <a:pt x="65694" y="6546"/>
                  </a:lnTo>
                  <a:lnTo>
                    <a:pt x="58484" y="9133"/>
                  </a:lnTo>
                  <a:lnTo>
                    <a:pt x="57743" y="12173"/>
                  </a:lnTo>
                  <a:lnTo>
                    <a:pt x="57545" y="14465"/>
                  </a:lnTo>
                  <a:lnTo>
                    <a:pt x="54504" y="19835"/>
                  </a:lnTo>
                  <a:lnTo>
                    <a:pt x="48984" y="26848"/>
                  </a:lnTo>
                  <a:lnTo>
                    <a:pt x="47893" y="35838"/>
                  </a:lnTo>
                  <a:lnTo>
                    <a:pt x="47660" y="45864"/>
                  </a:lnTo>
                  <a:lnTo>
                    <a:pt x="41086" y="54882"/>
                  </a:lnTo>
                  <a:lnTo>
                    <a:pt x="38984" y="63769"/>
                  </a:lnTo>
                  <a:lnTo>
                    <a:pt x="38216" y="74354"/>
                  </a:lnTo>
                  <a:lnTo>
                    <a:pt x="31577" y="83440"/>
                  </a:lnTo>
                  <a:lnTo>
                    <a:pt x="28970" y="93486"/>
                  </a:lnTo>
                  <a:lnTo>
                    <a:pt x="28575" y="114262"/>
                  </a:lnTo>
                  <a:lnTo>
                    <a:pt x="36775" y="114297"/>
                  </a:lnTo>
                  <a:lnTo>
                    <a:pt x="37217" y="113240"/>
                  </a:lnTo>
                  <a:lnTo>
                    <a:pt x="38100" y="1047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07" name="SMARTInkShape-1030"/>
            <p:cNvSpPr/>
            <p:nvPr>
              <p:custDataLst>
                <p:tags r:id="rId356"/>
              </p:custDataLst>
            </p:nvPr>
          </p:nvSpPr>
          <p:spPr>
            <a:xfrm>
              <a:off x="6762750" y="1285875"/>
              <a:ext cx="104776" cy="218552"/>
            </a:xfrm>
            <a:custGeom>
              <a:avLst/>
              <a:gdLst/>
              <a:ahLst/>
              <a:cxnLst/>
              <a:rect l="0" t="0" r="0" b="0"/>
              <a:pathLst>
                <a:path w="104776" h="218552">
                  <a:moveTo>
                    <a:pt x="104775" y="0"/>
                  </a:moveTo>
                  <a:lnTo>
                    <a:pt x="104775" y="0"/>
                  </a:lnTo>
                  <a:lnTo>
                    <a:pt x="104775" y="8201"/>
                  </a:lnTo>
                  <a:lnTo>
                    <a:pt x="98230" y="16868"/>
                  </a:lnTo>
                  <a:lnTo>
                    <a:pt x="95074" y="25694"/>
                  </a:lnTo>
                  <a:lnTo>
                    <a:pt x="78826" y="47642"/>
                  </a:lnTo>
                  <a:lnTo>
                    <a:pt x="62056" y="93564"/>
                  </a:lnTo>
                  <a:lnTo>
                    <a:pt x="50257" y="113660"/>
                  </a:lnTo>
                  <a:lnTo>
                    <a:pt x="38026" y="148317"/>
                  </a:lnTo>
                  <a:lnTo>
                    <a:pt x="22999" y="174741"/>
                  </a:lnTo>
                  <a:lnTo>
                    <a:pt x="19162" y="186419"/>
                  </a:lnTo>
                  <a:lnTo>
                    <a:pt x="2180" y="210123"/>
                  </a:lnTo>
                  <a:lnTo>
                    <a:pt x="127" y="218551"/>
                  </a:lnTo>
                  <a:lnTo>
                    <a:pt x="0" y="2095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08" name="SMARTInkShape-1031"/>
            <p:cNvSpPr/>
            <p:nvPr>
              <p:custDataLst>
                <p:tags r:id="rId357"/>
              </p:custDataLst>
            </p:nvPr>
          </p:nvSpPr>
          <p:spPr>
            <a:xfrm>
              <a:off x="6858000" y="1333500"/>
              <a:ext cx="76085" cy="180937"/>
            </a:xfrm>
            <a:custGeom>
              <a:avLst/>
              <a:gdLst/>
              <a:ahLst/>
              <a:cxnLst/>
              <a:rect l="0" t="0" r="0" b="0"/>
              <a:pathLst>
                <a:path w="76085" h="180937">
                  <a:moveTo>
                    <a:pt x="66675" y="0"/>
                  </a:moveTo>
                  <a:lnTo>
                    <a:pt x="66675" y="0"/>
                  </a:lnTo>
                  <a:lnTo>
                    <a:pt x="71731" y="0"/>
                  </a:lnTo>
                  <a:lnTo>
                    <a:pt x="73220" y="1058"/>
                  </a:lnTo>
                  <a:lnTo>
                    <a:pt x="74213" y="2822"/>
                  </a:lnTo>
                  <a:lnTo>
                    <a:pt x="75939" y="9701"/>
                  </a:lnTo>
                  <a:lnTo>
                    <a:pt x="76084" y="14189"/>
                  </a:lnTo>
                  <a:lnTo>
                    <a:pt x="73327" y="19712"/>
                  </a:lnTo>
                  <a:lnTo>
                    <a:pt x="69631" y="25694"/>
                  </a:lnTo>
                  <a:lnTo>
                    <a:pt x="66493" y="35012"/>
                  </a:lnTo>
                  <a:lnTo>
                    <a:pt x="51564" y="55041"/>
                  </a:lnTo>
                  <a:lnTo>
                    <a:pt x="45581" y="74216"/>
                  </a:lnTo>
                  <a:lnTo>
                    <a:pt x="13735" y="121424"/>
                  </a:lnTo>
                  <a:lnTo>
                    <a:pt x="7534" y="140833"/>
                  </a:lnTo>
                  <a:lnTo>
                    <a:pt x="3349" y="148317"/>
                  </a:lnTo>
                  <a:lnTo>
                    <a:pt x="661" y="161746"/>
                  </a:lnTo>
                  <a:lnTo>
                    <a:pt x="0" y="180936"/>
                  </a:lnTo>
                  <a:lnTo>
                    <a:pt x="0" y="1714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09" name="SMARTInkShape-1032"/>
            <p:cNvSpPr/>
            <p:nvPr>
              <p:custDataLst>
                <p:tags r:id="rId358"/>
              </p:custDataLst>
            </p:nvPr>
          </p:nvSpPr>
          <p:spPr>
            <a:xfrm>
              <a:off x="6867642" y="1333500"/>
              <a:ext cx="152284" cy="57151"/>
            </a:xfrm>
            <a:custGeom>
              <a:avLst/>
              <a:gdLst/>
              <a:ahLst/>
              <a:cxnLst/>
              <a:rect l="0" t="0" r="0" b="0"/>
              <a:pathLst>
                <a:path w="152284" h="57151">
                  <a:moveTo>
                    <a:pt x="28458" y="57150"/>
                  </a:moveTo>
                  <a:lnTo>
                    <a:pt x="28458" y="57150"/>
                  </a:lnTo>
                  <a:lnTo>
                    <a:pt x="0" y="57150"/>
                  </a:lnTo>
                  <a:lnTo>
                    <a:pt x="14075" y="57150"/>
                  </a:lnTo>
                  <a:lnTo>
                    <a:pt x="15695" y="56092"/>
                  </a:lnTo>
                  <a:lnTo>
                    <a:pt x="16774" y="54328"/>
                  </a:lnTo>
                  <a:lnTo>
                    <a:pt x="17494" y="52093"/>
                  </a:lnTo>
                  <a:lnTo>
                    <a:pt x="19032" y="50604"/>
                  </a:lnTo>
                  <a:lnTo>
                    <a:pt x="23563" y="48949"/>
                  </a:lnTo>
                  <a:lnTo>
                    <a:pt x="35096" y="46828"/>
                  </a:lnTo>
                  <a:lnTo>
                    <a:pt x="44419" y="41156"/>
                  </a:lnTo>
                  <a:lnTo>
                    <a:pt x="81553" y="28479"/>
                  </a:lnTo>
                  <a:lnTo>
                    <a:pt x="92756" y="22314"/>
                  </a:lnTo>
                  <a:lnTo>
                    <a:pt x="107952" y="18959"/>
                  </a:lnTo>
                  <a:lnTo>
                    <a:pt x="120686" y="12790"/>
                  </a:lnTo>
                  <a:lnTo>
                    <a:pt x="136335" y="9434"/>
                  </a:lnTo>
                  <a:lnTo>
                    <a:pt x="152283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10" name="SMARTInkShape-1033"/>
            <p:cNvSpPr/>
            <p:nvPr>
              <p:custDataLst>
                <p:tags r:id="rId359"/>
              </p:custDataLst>
            </p:nvPr>
          </p:nvSpPr>
          <p:spPr>
            <a:xfrm>
              <a:off x="7086600" y="1334989"/>
              <a:ext cx="409576" cy="131455"/>
            </a:xfrm>
            <a:custGeom>
              <a:avLst/>
              <a:gdLst/>
              <a:ahLst/>
              <a:cxnLst/>
              <a:rect l="0" t="0" r="0" b="0"/>
              <a:pathLst>
                <a:path w="409576" h="131455">
                  <a:moveTo>
                    <a:pt x="0" y="46136"/>
                  </a:moveTo>
                  <a:lnTo>
                    <a:pt x="0" y="46136"/>
                  </a:lnTo>
                  <a:lnTo>
                    <a:pt x="5056" y="46136"/>
                  </a:lnTo>
                  <a:lnTo>
                    <a:pt x="6545" y="47194"/>
                  </a:lnTo>
                  <a:lnTo>
                    <a:pt x="7538" y="48958"/>
                  </a:lnTo>
                  <a:lnTo>
                    <a:pt x="9132" y="59393"/>
                  </a:lnTo>
                  <a:lnTo>
                    <a:pt x="9524" y="97329"/>
                  </a:lnTo>
                  <a:lnTo>
                    <a:pt x="12347" y="103461"/>
                  </a:lnTo>
                  <a:lnTo>
                    <a:pt x="16070" y="109714"/>
                  </a:lnTo>
                  <a:lnTo>
                    <a:pt x="18657" y="120465"/>
                  </a:lnTo>
                  <a:lnTo>
                    <a:pt x="19846" y="121088"/>
                  </a:lnTo>
                  <a:lnTo>
                    <a:pt x="23990" y="121781"/>
                  </a:lnTo>
                  <a:lnTo>
                    <a:pt x="25519" y="123025"/>
                  </a:lnTo>
                  <a:lnTo>
                    <a:pt x="27216" y="127228"/>
                  </a:lnTo>
                  <a:lnTo>
                    <a:pt x="28728" y="128772"/>
                  </a:lnTo>
                  <a:lnTo>
                    <a:pt x="33229" y="130488"/>
                  </a:lnTo>
                  <a:lnTo>
                    <a:pt x="41713" y="131454"/>
                  </a:lnTo>
                  <a:lnTo>
                    <a:pt x="43684" y="130532"/>
                  </a:lnTo>
                  <a:lnTo>
                    <a:pt x="44998" y="128858"/>
                  </a:lnTo>
                  <a:lnTo>
                    <a:pt x="45873" y="126684"/>
                  </a:lnTo>
                  <a:lnTo>
                    <a:pt x="47516" y="125235"/>
                  </a:lnTo>
                  <a:lnTo>
                    <a:pt x="57755" y="120086"/>
                  </a:lnTo>
                  <a:lnTo>
                    <a:pt x="63769" y="116045"/>
                  </a:lnTo>
                  <a:lnTo>
                    <a:pt x="69970" y="114248"/>
                  </a:lnTo>
                  <a:lnTo>
                    <a:pt x="72047" y="112711"/>
                  </a:lnTo>
                  <a:lnTo>
                    <a:pt x="73431" y="110628"/>
                  </a:lnTo>
                  <a:lnTo>
                    <a:pt x="76027" y="105491"/>
                  </a:lnTo>
                  <a:lnTo>
                    <a:pt x="110090" y="68354"/>
                  </a:lnTo>
                  <a:lnTo>
                    <a:pt x="116291" y="55659"/>
                  </a:lnTo>
                  <a:lnTo>
                    <a:pt x="120476" y="49310"/>
                  </a:lnTo>
                  <a:lnTo>
                    <a:pt x="122833" y="39786"/>
                  </a:lnTo>
                  <a:lnTo>
                    <a:pt x="123694" y="23911"/>
                  </a:lnTo>
                  <a:lnTo>
                    <a:pt x="122679" y="21794"/>
                  </a:lnTo>
                  <a:lnTo>
                    <a:pt x="120945" y="20383"/>
                  </a:lnTo>
                  <a:lnTo>
                    <a:pt x="118730" y="19442"/>
                  </a:lnTo>
                  <a:lnTo>
                    <a:pt x="117253" y="17757"/>
                  </a:lnTo>
                  <a:lnTo>
                    <a:pt x="115612" y="13062"/>
                  </a:lnTo>
                  <a:lnTo>
                    <a:pt x="114116" y="11387"/>
                  </a:lnTo>
                  <a:lnTo>
                    <a:pt x="109631" y="9525"/>
                  </a:lnTo>
                  <a:lnTo>
                    <a:pt x="91944" y="8167"/>
                  </a:lnTo>
                  <a:lnTo>
                    <a:pt x="85667" y="10916"/>
                  </a:lnTo>
                  <a:lnTo>
                    <a:pt x="79349" y="14608"/>
                  </a:lnTo>
                  <a:lnTo>
                    <a:pt x="69843" y="17744"/>
                  </a:lnTo>
                  <a:lnTo>
                    <a:pt x="53974" y="30703"/>
                  </a:lnTo>
                  <a:lnTo>
                    <a:pt x="50447" y="36808"/>
                  </a:lnTo>
                  <a:lnTo>
                    <a:pt x="47821" y="43048"/>
                  </a:lnTo>
                  <a:lnTo>
                    <a:pt x="32546" y="68565"/>
                  </a:lnTo>
                  <a:lnTo>
                    <a:pt x="29359" y="83649"/>
                  </a:lnTo>
                  <a:lnTo>
                    <a:pt x="28589" y="110919"/>
                  </a:lnTo>
                  <a:lnTo>
                    <a:pt x="29642" y="111550"/>
                  </a:lnTo>
                  <a:lnTo>
                    <a:pt x="47873" y="112737"/>
                  </a:lnTo>
                  <a:lnTo>
                    <a:pt x="69865" y="112807"/>
                  </a:lnTo>
                  <a:lnTo>
                    <a:pt x="76206" y="109987"/>
                  </a:lnTo>
                  <a:lnTo>
                    <a:pt x="121251" y="84162"/>
                  </a:lnTo>
                  <a:lnTo>
                    <a:pt x="164092" y="55659"/>
                  </a:lnTo>
                  <a:lnTo>
                    <a:pt x="189854" y="36611"/>
                  </a:lnTo>
                  <a:lnTo>
                    <a:pt x="195505" y="30261"/>
                  </a:lnTo>
                  <a:lnTo>
                    <a:pt x="198016" y="23911"/>
                  </a:lnTo>
                  <a:lnTo>
                    <a:pt x="199744" y="21794"/>
                  </a:lnTo>
                  <a:lnTo>
                    <a:pt x="204486" y="19442"/>
                  </a:lnTo>
                  <a:lnTo>
                    <a:pt x="213106" y="18118"/>
                  </a:lnTo>
                  <a:lnTo>
                    <a:pt x="215095" y="16874"/>
                  </a:lnTo>
                  <a:lnTo>
                    <a:pt x="216422" y="14986"/>
                  </a:lnTo>
                  <a:lnTo>
                    <a:pt x="218550" y="9409"/>
                  </a:lnTo>
                  <a:lnTo>
                    <a:pt x="218842" y="11468"/>
                  </a:lnTo>
                  <a:lnTo>
                    <a:pt x="219075" y="58874"/>
                  </a:lnTo>
                  <a:lnTo>
                    <a:pt x="219075" y="84236"/>
                  </a:lnTo>
                  <a:lnTo>
                    <a:pt x="227276" y="76035"/>
                  </a:lnTo>
                  <a:lnTo>
                    <a:pt x="245474" y="45664"/>
                  </a:lnTo>
                  <a:lnTo>
                    <a:pt x="246200" y="42646"/>
                  </a:lnTo>
                  <a:lnTo>
                    <a:pt x="252277" y="33343"/>
                  </a:lnTo>
                  <a:lnTo>
                    <a:pt x="262753" y="20718"/>
                  </a:lnTo>
                  <a:lnTo>
                    <a:pt x="264946" y="14378"/>
                  </a:lnTo>
                  <a:lnTo>
                    <a:pt x="266589" y="12264"/>
                  </a:lnTo>
                  <a:lnTo>
                    <a:pt x="272900" y="8230"/>
                  </a:lnTo>
                  <a:lnTo>
                    <a:pt x="274747" y="3536"/>
                  </a:lnTo>
                  <a:lnTo>
                    <a:pt x="276299" y="1861"/>
                  </a:lnTo>
                  <a:lnTo>
                    <a:pt x="280843" y="0"/>
                  </a:lnTo>
                  <a:lnTo>
                    <a:pt x="282480" y="562"/>
                  </a:lnTo>
                  <a:lnTo>
                    <a:pt x="283570" y="1995"/>
                  </a:lnTo>
                  <a:lnTo>
                    <a:pt x="285319" y="6843"/>
                  </a:lnTo>
                  <a:lnTo>
                    <a:pt x="285750" y="52494"/>
                  </a:lnTo>
                  <a:lnTo>
                    <a:pt x="285750" y="77886"/>
                  </a:lnTo>
                  <a:lnTo>
                    <a:pt x="284692" y="80003"/>
                  </a:lnTo>
                  <a:lnTo>
                    <a:pt x="282928" y="81414"/>
                  </a:lnTo>
                  <a:lnTo>
                    <a:pt x="280694" y="82355"/>
                  </a:lnTo>
                  <a:lnTo>
                    <a:pt x="279203" y="84040"/>
                  </a:lnTo>
                  <a:lnTo>
                    <a:pt x="276235" y="93722"/>
                  </a:lnTo>
                  <a:lnTo>
                    <a:pt x="284427" y="93758"/>
                  </a:lnTo>
                  <a:lnTo>
                    <a:pt x="284868" y="92700"/>
                  </a:lnTo>
                  <a:lnTo>
                    <a:pt x="285359" y="88703"/>
                  </a:lnTo>
                  <a:lnTo>
                    <a:pt x="286548" y="87215"/>
                  </a:lnTo>
                  <a:lnTo>
                    <a:pt x="298973" y="79572"/>
                  </a:lnTo>
                  <a:lnTo>
                    <a:pt x="302211" y="74049"/>
                  </a:lnTo>
                  <a:lnTo>
                    <a:pt x="304708" y="68067"/>
                  </a:lnTo>
                  <a:lnTo>
                    <a:pt x="317905" y="52447"/>
                  </a:lnTo>
                  <a:lnTo>
                    <a:pt x="324030" y="48941"/>
                  </a:lnTo>
                  <a:lnTo>
                    <a:pt x="330280" y="46324"/>
                  </a:lnTo>
                  <a:lnTo>
                    <a:pt x="352430" y="29733"/>
                  </a:lnTo>
                  <a:lnTo>
                    <a:pt x="355603" y="28851"/>
                  </a:lnTo>
                  <a:lnTo>
                    <a:pt x="357718" y="27204"/>
                  </a:lnTo>
                  <a:lnTo>
                    <a:pt x="361755" y="20889"/>
                  </a:lnTo>
                  <a:lnTo>
                    <a:pt x="371034" y="17691"/>
                  </a:lnTo>
                  <a:lnTo>
                    <a:pt x="371475" y="65070"/>
                  </a:lnTo>
                  <a:lnTo>
                    <a:pt x="371475" y="93323"/>
                  </a:lnTo>
                  <a:lnTo>
                    <a:pt x="389190" y="111476"/>
                  </a:lnTo>
                  <a:lnTo>
                    <a:pt x="389636" y="110863"/>
                  </a:lnTo>
                  <a:lnTo>
                    <a:pt x="390408" y="104493"/>
                  </a:lnTo>
                  <a:lnTo>
                    <a:pt x="393295" y="103822"/>
                  </a:lnTo>
                  <a:lnTo>
                    <a:pt x="409575" y="10328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11" name="SMARTInkShape-1034"/>
            <p:cNvSpPr/>
            <p:nvPr>
              <p:custDataLst>
                <p:tags r:id="rId360"/>
              </p:custDataLst>
            </p:nvPr>
          </p:nvSpPr>
          <p:spPr>
            <a:xfrm>
              <a:off x="7515356" y="1325454"/>
              <a:ext cx="119548" cy="303312"/>
            </a:xfrm>
            <a:custGeom>
              <a:avLst/>
              <a:gdLst/>
              <a:ahLst/>
              <a:cxnLst/>
              <a:rect l="0" t="0" r="0" b="0"/>
              <a:pathLst>
                <a:path w="119548" h="303312">
                  <a:moveTo>
                    <a:pt x="37969" y="36621"/>
                  </a:moveTo>
                  <a:lnTo>
                    <a:pt x="37969" y="36621"/>
                  </a:lnTo>
                  <a:lnTo>
                    <a:pt x="32913" y="36621"/>
                  </a:lnTo>
                  <a:lnTo>
                    <a:pt x="31422" y="37679"/>
                  </a:lnTo>
                  <a:lnTo>
                    <a:pt x="30429" y="39443"/>
                  </a:lnTo>
                  <a:lnTo>
                    <a:pt x="28835" y="44822"/>
                  </a:lnTo>
                  <a:lnTo>
                    <a:pt x="20278" y="54231"/>
                  </a:lnTo>
                  <a:lnTo>
                    <a:pt x="18129" y="62991"/>
                  </a:lnTo>
                  <a:lnTo>
                    <a:pt x="12453" y="71833"/>
                  </a:lnTo>
                  <a:lnTo>
                    <a:pt x="9796" y="82402"/>
                  </a:lnTo>
                  <a:lnTo>
                    <a:pt x="9429" y="92285"/>
                  </a:lnTo>
                  <a:lnTo>
                    <a:pt x="18528" y="102865"/>
                  </a:lnTo>
                  <a:lnTo>
                    <a:pt x="41582" y="103293"/>
                  </a:lnTo>
                  <a:lnTo>
                    <a:pt x="43553" y="102236"/>
                  </a:lnTo>
                  <a:lnTo>
                    <a:pt x="44867" y="100472"/>
                  </a:lnTo>
                  <a:lnTo>
                    <a:pt x="45742" y="98238"/>
                  </a:lnTo>
                  <a:lnTo>
                    <a:pt x="47385" y="96750"/>
                  </a:lnTo>
                  <a:lnTo>
                    <a:pt x="57624" y="91537"/>
                  </a:lnTo>
                  <a:lnTo>
                    <a:pt x="104645" y="46141"/>
                  </a:lnTo>
                  <a:lnTo>
                    <a:pt x="109936" y="39794"/>
                  </a:lnTo>
                  <a:lnTo>
                    <a:pt x="114857" y="27292"/>
                  </a:lnTo>
                  <a:lnTo>
                    <a:pt x="119061" y="22597"/>
                  </a:lnTo>
                  <a:lnTo>
                    <a:pt x="119547" y="19863"/>
                  </a:lnTo>
                  <a:lnTo>
                    <a:pt x="118813" y="16982"/>
                  </a:lnTo>
                  <a:lnTo>
                    <a:pt x="115086" y="9811"/>
                  </a:lnTo>
                  <a:lnTo>
                    <a:pt x="114441" y="3513"/>
                  </a:lnTo>
                  <a:lnTo>
                    <a:pt x="113292" y="1849"/>
                  </a:lnTo>
                  <a:lnTo>
                    <a:pt x="111468" y="739"/>
                  </a:lnTo>
                  <a:lnTo>
                    <a:pt x="109193" y="0"/>
                  </a:lnTo>
                  <a:lnTo>
                    <a:pt x="106620" y="565"/>
                  </a:lnTo>
                  <a:lnTo>
                    <a:pt x="73812" y="21199"/>
                  </a:lnTo>
                  <a:lnTo>
                    <a:pt x="63641" y="30405"/>
                  </a:lnTo>
                  <a:lnTo>
                    <a:pt x="59962" y="36681"/>
                  </a:lnTo>
                  <a:lnTo>
                    <a:pt x="57269" y="42997"/>
                  </a:lnTo>
                  <a:lnTo>
                    <a:pt x="43934" y="63906"/>
                  </a:lnTo>
                  <a:lnTo>
                    <a:pt x="39736" y="81630"/>
                  </a:lnTo>
                  <a:lnTo>
                    <a:pt x="35380" y="112895"/>
                  </a:lnTo>
                  <a:lnTo>
                    <a:pt x="30500" y="131893"/>
                  </a:lnTo>
                  <a:lnTo>
                    <a:pt x="30415" y="143522"/>
                  </a:lnTo>
                  <a:lnTo>
                    <a:pt x="42669" y="186239"/>
                  </a:lnTo>
                  <a:lnTo>
                    <a:pt x="54816" y="220618"/>
                  </a:lnTo>
                  <a:lnTo>
                    <a:pt x="82789" y="255638"/>
                  </a:lnTo>
                  <a:lnTo>
                    <a:pt x="85406" y="262020"/>
                  </a:lnTo>
                  <a:lnTo>
                    <a:pt x="91771" y="271564"/>
                  </a:lnTo>
                  <a:lnTo>
                    <a:pt x="94678" y="282389"/>
                  </a:lnTo>
                  <a:lnTo>
                    <a:pt x="95115" y="298722"/>
                  </a:lnTo>
                  <a:lnTo>
                    <a:pt x="94059" y="300255"/>
                  </a:lnTo>
                  <a:lnTo>
                    <a:pt x="92295" y="301277"/>
                  </a:lnTo>
                  <a:lnTo>
                    <a:pt x="84758" y="302715"/>
                  </a:lnTo>
                  <a:lnTo>
                    <a:pt x="53829" y="303311"/>
                  </a:lnTo>
                  <a:lnTo>
                    <a:pt x="47488" y="300494"/>
                  </a:lnTo>
                  <a:lnTo>
                    <a:pt x="41142" y="296773"/>
                  </a:lnTo>
                  <a:lnTo>
                    <a:pt x="31618" y="293620"/>
                  </a:lnTo>
                  <a:lnTo>
                    <a:pt x="22094" y="287511"/>
                  </a:lnTo>
                  <a:lnTo>
                    <a:pt x="15744" y="285711"/>
                  </a:lnTo>
                  <a:lnTo>
                    <a:pt x="13627" y="284173"/>
                  </a:lnTo>
                  <a:lnTo>
                    <a:pt x="12216" y="282089"/>
                  </a:lnTo>
                  <a:lnTo>
                    <a:pt x="9590" y="276951"/>
                  </a:lnTo>
                  <a:lnTo>
                    <a:pt x="1358" y="266975"/>
                  </a:lnTo>
                  <a:lnTo>
                    <a:pt x="311" y="260684"/>
                  </a:lnTo>
                  <a:lnTo>
                    <a:pt x="0" y="252118"/>
                  </a:lnTo>
                  <a:lnTo>
                    <a:pt x="1015" y="250135"/>
                  </a:lnTo>
                  <a:lnTo>
                    <a:pt x="2749" y="248814"/>
                  </a:lnTo>
                  <a:lnTo>
                    <a:pt x="4964" y="247933"/>
                  </a:lnTo>
                  <a:lnTo>
                    <a:pt x="6441" y="246287"/>
                  </a:lnTo>
                  <a:lnTo>
                    <a:pt x="11633" y="236042"/>
                  </a:lnTo>
                  <a:lnTo>
                    <a:pt x="28444" y="21759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12" name="SMARTInkShape-1035"/>
            <p:cNvSpPr/>
            <p:nvPr>
              <p:custDataLst>
                <p:tags r:id="rId361"/>
              </p:custDataLst>
            </p:nvPr>
          </p:nvSpPr>
          <p:spPr>
            <a:xfrm>
              <a:off x="7667625" y="1466850"/>
              <a:ext cx="47626" cy="28576"/>
            </a:xfrm>
            <a:custGeom>
              <a:avLst/>
              <a:gdLst/>
              <a:ahLst/>
              <a:cxnLst/>
              <a:rect l="0" t="0" r="0" b="0"/>
              <a:pathLst>
                <a:path w="47626" h="28576">
                  <a:moveTo>
                    <a:pt x="0" y="28575"/>
                  </a:moveTo>
                  <a:lnTo>
                    <a:pt x="0" y="28575"/>
                  </a:lnTo>
                  <a:lnTo>
                    <a:pt x="5056" y="23519"/>
                  </a:lnTo>
                  <a:lnTo>
                    <a:pt x="10361" y="21036"/>
                  </a:lnTo>
                  <a:lnTo>
                    <a:pt x="36233" y="19084"/>
                  </a:lnTo>
                  <a:lnTo>
                    <a:pt x="47621" y="9528"/>
                  </a:lnTo>
                  <a:lnTo>
                    <a:pt x="4762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13" name="SMARTInkShape-1036"/>
            <p:cNvSpPr/>
            <p:nvPr>
              <p:custDataLst>
                <p:tags r:id="rId362"/>
              </p:custDataLst>
            </p:nvPr>
          </p:nvSpPr>
          <p:spPr>
            <a:xfrm>
              <a:off x="7858125" y="1192510"/>
              <a:ext cx="380559" cy="253837"/>
            </a:xfrm>
            <a:custGeom>
              <a:avLst/>
              <a:gdLst/>
              <a:ahLst/>
              <a:cxnLst/>
              <a:rect l="0" t="0" r="0" b="0"/>
              <a:pathLst>
                <a:path w="380559" h="253837">
                  <a:moveTo>
                    <a:pt x="0" y="236240"/>
                  </a:moveTo>
                  <a:lnTo>
                    <a:pt x="0" y="236240"/>
                  </a:lnTo>
                  <a:lnTo>
                    <a:pt x="17900" y="228701"/>
                  </a:lnTo>
                  <a:lnTo>
                    <a:pt x="21458" y="228039"/>
                  </a:lnTo>
                  <a:lnTo>
                    <a:pt x="28235" y="224481"/>
                  </a:lnTo>
                  <a:lnTo>
                    <a:pt x="71100" y="190706"/>
                  </a:lnTo>
                  <a:lnTo>
                    <a:pt x="88212" y="174653"/>
                  </a:lnTo>
                  <a:lnTo>
                    <a:pt x="101514" y="157549"/>
                  </a:lnTo>
                  <a:lnTo>
                    <a:pt x="121614" y="138930"/>
                  </a:lnTo>
                  <a:lnTo>
                    <a:pt x="140467" y="110027"/>
                  </a:lnTo>
                  <a:lnTo>
                    <a:pt x="159882" y="91325"/>
                  </a:lnTo>
                  <a:lnTo>
                    <a:pt x="176474" y="67892"/>
                  </a:lnTo>
                  <a:lnTo>
                    <a:pt x="182907" y="47921"/>
                  </a:lnTo>
                  <a:lnTo>
                    <a:pt x="187126" y="40359"/>
                  </a:lnTo>
                  <a:lnTo>
                    <a:pt x="189833" y="26881"/>
                  </a:lnTo>
                  <a:lnTo>
                    <a:pt x="190369" y="14028"/>
                  </a:lnTo>
                  <a:lnTo>
                    <a:pt x="187619" y="7657"/>
                  </a:lnTo>
                  <a:lnTo>
                    <a:pt x="185403" y="4476"/>
                  </a:lnTo>
                  <a:lnTo>
                    <a:pt x="180122" y="942"/>
                  </a:lnTo>
                  <a:lnTo>
                    <a:pt x="177231" y="0"/>
                  </a:lnTo>
                  <a:lnTo>
                    <a:pt x="174246" y="430"/>
                  </a:lnTo>
                  <a:lnTo>
                    <a:pt x="161851" y="5902"/>
                  </a:lnTo>
                  <a:lnTo>
                    <a:pt x="158700" y="6481"/>
                  </a:lnTo>
                  <a:lnTo>
                    <a:pt x="149210" y="12353"/>
                  </a:lnTo>
                  <a:lnTo>
                    <a:pt x="136523" y="24877"/>
                  </a:lnTo>
                  <a:lnTo>
                    <a:pt x="114300" y="67878"/>
                  </a:lnTo>
                  <a:lnTo>
                    <a:pt x="95250" y="114672"/>
                  </a:lnTo>
                  <a:lnTo>
                    <a:pt x="79022" y="159402"/>
                  </a:lnTo>
                  <a:lnTo>
                    <a:pt x="76364" y="204453"/>
                  </a:lnTo>
                  <a:lnTo>
                    <a:pt x="76249" y="218472"/>
                  </a:lnTo>
                  <a:lnTo>
                    <a:pt x="79044" y="225874"/>
                  </a:lnTo>
                  <a:lnTo>
                    <a:pt x="82756" y="232691"/>
                  </a:lnTo>
                  <a:lnTo>
                    <a:pt x="84405" y="239249"/>
                  </a:lnTo>
                  <a:lnTo>
                    <a:pt x="85903" y="241421"/>
                  </a:lnTo>
                  <a:lnTo>
                    <a:pt x="87961" y="242869"/>
                  </a:lnTo>
                  <a:lnTo>
                    <a:pt x="90391" y="243834"/>
                  </a:lnTo>
                  <a:lnTo>
                    <a:pt x="92011" y="245536"/>
                  </a:lnTo>
                  <a:lnTo>
                    <a:pt x="93811" y="250250"/>
                  </a:lnTo>
                  <a:lnTo>
                    <a:pt x="95349" y="250871"/>
                  </a:lnTo>
                  <a:lnTo>
                    <a:pt x="97433" y="250228"/>
                  </a:lnTo>
                  <a:lnTo>
                    <a:pt x="102570" y="247748"/>
                  </a:lnTo>
                  <a:lnTo>
                    <a:pt x="120734" y="244881"/>
                  </a:lnTo>
                  <a:lnTo>
                    <a:pt x="133368" y="238260"/>
                  </a:lnTo>
                  <a:lnTo>
                    <a:pt x="136537" y="237587"/>
                  </a:lnTo>
                  <a:lnTo>
                    <a:pt x="146053" y="231583"/>
                  </a:lnTo>
                  <a:lnTo>
                    <a:pt x="155576" y="223101"/>
                  </a:lnTo>
                  <a:lnTo>
                    <a:pt x="159103" y="216995"/>
                  </a:lnTo>
                  <a:lnTo>
                    <a:pt x="161729" y="210753"/>
                  </a:lnTo>
                  <a:lnTo>
                    <a:pt x="168098" y="201289"/>
                  </a:lnTo>
                  <a:lnTo>
                    <a:pt x="180005" y="164097"/>
                  </a:lnTo>
                  <a:lnTo>
                    <a:pt x="180543" y="157257"/>
                  </a:lnTo>
                  <a:lnTo>
                    <a:pt x="177961" y="150689"/>
                  </a:lnTo>
                  <a:lnTo>
                    <a:pt x="175791" y="147456"/>
                  </a:lnTo>
                  <a:lnTo>
                    <a:pt x="173286" y="145301"/>
                  </a:lnTo>
                  <a:lnTo>
                    <a:pt x="152322" y="133703"/>
                  </a:lnTo>
                  <a:lnTo>
                    <a:pt x="138372" y="131596"/>
                  </a:lnTo>
                  <a:lnTo>
                    <a:pt x="132760" y="134345"/>
                  </a:lnTo>
                  <a:lnTo>
                    <a:pt x="126737" y="138037"/>
                  </a:lnTo>
                  <a:lnTo>
                    <a:pt x="117398" y="141173"/>
                  </a:lnTo>
                  <a:lnTo>
                    <a:pt x="111090" y="145658"/>
                  </a:lnTo>
                  <a:lnTo>
                    <a:pt x="101590" y="159189"/>
                  </a:lnTo>
                  <a:lnTo>
                    <a:pt x="97128" y="171547"/>
                  </a:lnTo>
                  <a:lnTo>
                    <a:pt x="95265" y="210831"/>
                  </a:lnTo>
                  <a:lnTo>
                    <a:pt x="98079" y="217186"/>
                  </a:lnTo>
                  <a:lnTo>
                    <a:pt x="109440" y="231214"/>
                  </a:lnTo>
                  <a:lnTo>
                    <a:pt x="114963" y="234006"/>
                  </a:lnTo>
                  <a:lnTo>
                    <a:pt x="133408" y="236044"/>
                  </a:lnTo>
                  <a:lnTo>
                    <a:pt x="136564" y="236109"/>
                  </a:lnTo>
                  <a:lnTo>
                    <a:pt x="179291" y="222047"/>
                  </a:lnTo>
                  <a:lnTo>
                    <a:pt x="206924" y="215007"/>
                  </a:lnTo>
                  <a:lnTo>
                    <a:pt x="215791" y="210928"/>
                  </a:lnTo>
                  <a:lnTo>
                    <a:pt x="231625" y="207574"/>
                  </a:lnTo>
                  <a:lnTo>
                    <a:pt x="243491" y="200347"/>
                  </a:lnTo>
                  <a:lnTo>
                    <a:pt x="253708" y="192562"/>
                  </a:lnTo>
                  <a:lnTo>
                    <a:pt x="266642" y="186572"/>
                  </a:lnTo>
                  <a:lnTo>
                    <a:pt x="285712" y="169603"/>
                  </a:lnTo>
                  <a:lnTo>
                    <a:pt x="285738" y="174633"/>
                  </a:lnTo>
                  <a:lnTo>
                    <a:pt x="282923" y="179931"/>
                  </a:lnTo>
                  <a:lnTo>
                    <a:pt x="279202" y="185814"/>
                  </a:lnTo>
                  <a:lnTo>
                    <a:pt x="276813" y="198214"/>
                  </a:lnTo>
                  <a:lnTo>
                    <a:pt x="276225" y="245837"/>
                  </a:lnTo>
                  <a:lnTo>
                    <a:pt x="276225" y="250383"/>
                  </a:lnTo>
                  <a:lnTo>
                    <a:pt x="277283" y="252019"/>
                  </a:lnTo>
                  <a:lnTo>
                    <a:pt x="279047" y="253109"/>
                  </a:lnTo>
                  <a:lnTo>
                    <a:pt x="281281" y="253836"/>
                  </a:lnTo>
                  <a:lnTo>
                    <a:pt x="282772" y="253263"/>
                  </a:lnTo>
                  <a:lnTo>
                    <a:pt x="283765" y="251822"/>
                  </a:lnTo>
                  <a:lnTo>
                    <a:pt x="284426" y="249803"/>
                  </a:lnTo>
                  <a:lnTo>
                    <a:pt x="285926" y="248457"/>
                  </a:lnTo>
                  <a:lnTo>
                    <a:pt x="290415" y="246961"/>
                  </a:lnTo>
                  <a:lnTo>
                    <a:pt x="301919" y="244943"/>
                  </a:lnTo>
                  <a:lnTo>
                    <a:pt x="323868" y="229303"/>
                  </a:lnTo>
                  <a:lnTo>
                    <a:pt x="330207" y="226807"/>
                  </a:lnTo>
                  <a:lnTo>
                    <a:pt x="365125" y="194929"/>
                  </a:lnTo>
                  <a:lnTo>
                    <a:pt x="368653" y="185777"/>
                  </a:lnTo>
                  <a:lnTo>
                    <a:pt x="371279" y="175712"/>
                  </a:lnTo>
                  <a:lnTo>
                    <a:pt x="378765" y="160627"/>
                  </a:lnTo>
                  <a:lnTo>
                    <a:pt x="380558" y="147456"/>
                  </a:lnTo>
                  <a:lnTo>
                    <a:pt x="379647" y="145301"/>
                  </a:lnTo>
                  <a:lnTo>
                    <a:pt x="377982" y="143864"/>
                  </a:lnTo>
                  <a:lnTo>
                    <a:pt x="375813" y="142906"/>
                  </a:lnTo>
                  <a:lnTo>
                    <a:pt x="374367" y="141209"/>
                  </a:lnTo>
                  <a:lnTo>
                    <a:pt x="372759" y="136501"/>
                  </a:lnTo>
                  <a:lnTo>
                    <a:pt x="371273" y="134822"/>
                  </a:lnTo>
                  <a:lnTo>
                    <a:pt x="352227" y="124123"/>
                  </a:lnTo>
                  <a:lnTo>
                    <a:pt x="349118" y="123395"/>
                  </a:lnTo>
                  <a:lnTo>
                    <a:pt x="345987" y="123968"/>
                  </a:lnTo>
                  <a:lnTo>
                    <a:pt x="333357" y="129671"/>
                  </a:lnTo>
                  <a:lnTo>
                    <a:pt x="330188" y="130269"/>
                  </a:lnTo>
                  <a:lnTo>
                    <a:pt x="320672" y="136167"/>
                  </a:lnTo>
                  <a:lnTo>
                    <a:pt x="317146" y="141669"/>
                  </a:lnTo>
                  <a:lnTo>
                    <a:pt x="314520" y="147642"/>
                  </a:lnTo>
                  <a:lnTo>
                    <a:pt x="299248" y="167475"/>
                  </a:lnTo>
                  <a:lnTo>
                    <a:pt x="293237" y="186634"/>
                  </a:lnTo>
                  <a:lnTo>
                    <a:pt x="289078" y="194085"/>
                  </a:lnTo>
                  <a:lnTo>
                    <a:pt x="286407" y="207491"/>
                  </a:lnTo>
                  <a:lnTo>
                    <a:pt x="286188" y="210724"/>
                  </a:lnTo>
                  <a:lnTo>
                    <a:pt x="288767" y="217139"/>
                  </a:lnTo>
                  <a:lnTo>
                    <a:pt x="293991" y="224823"/>
                  </a:lnTo>
                  <a:lnTo>
                    <a:pt x="297526" y="225874"/>
                  </a:lnTo>
                  <a:lnTo>
                    <a:pt x="304800" y="22671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14" name="SMARTInkShape-1037"/>
            <p:cNvSpPr/>
            <p:nvPr>
              <p:custDataLst>
                <p:tags r:id="rId363"/>
              </p:custDataLst>
            </p:nvPr>
          </p:nvSpPr>
          <p:spPr>
            <a:xfrm>
              <a:off x="8210550" y="1286317"/>
              <a:ext cx="466726" cy="361508"/>
            </a:xfrm>
            <a:custGeom>
              <a:avLst/>
              <a:gdLst/>
              <a:ahLst/>
              <a:cxnLst/>
              <a:rect l="0" t="0" r="0" b="0"/>
              <a:pathLst>
                <a:path w="466726" h="361508">
                  <a:moveTo>
                    <a:pt x="0" y="123383"/>
                  </a:moveTo>
                  <a:lnTo>
                    <a:pt x="0" y="123383"/>
                  </a:lnTo>
                  <a:lnTo>
                    <a:pt x="42378" y="97873"/>
                  </a:lnTo>
                  <a:lnTo>
                    <a:pt x="71868" y="78923"/>
                  </a:lnTo>
                  <a:lnTo>
                    <a:pt x="91973" y="60941"/>
                  </a:lnTo>
                  <a:lnTo>
                    <a:pt x="104754" y="54722"/>
                  </a:lnTo>
                  <a:lnTo>
                    <a:pt x="114133" y="47314"/>
                  </a:lnTo>
                  <a:lnTo>
                    <a:pt x="114286" y="55395"/>
                  </a:lnTo>
                  <a:lnTo>
                    <a:pt x="107752" y="64053"/>
                  </a:lnTo>
                  <a:lnTo>
                    <a:pt x="104598" y="72878"/>
                  </a:lnTo>
                  <a:lnTo>
                    <a:pt x="98491" y="82195"/>
                  </a:lnTo>
                  <a:lnTo>
                    <a:pt x="95152" y="91659"/>
                  </a:lnTo>
                  <a:lnTo>
                    <a:pt x="88989" y="101166"/>
                  </a:lnTo>
                  <a:lnTo>
                    <a:pt x="86692" y="110685"/>
                  </a:lnTo>
                  <a:lnTo>
                    <a:pt x="85737" y="131419"/>
                  </a:lnTo>
                  <a:lnTo>
                    <a:pt x="86791" y="131915"/>
                  </a:lnTo>
                  <a:lnTo>
                    <a:pt x="93927" y="132777"/>
                  </a:lnTo>
                  <a:lnTo>
                    <a:pt x="103334" y="124696"/>
                  </a:lnTo>
                  <a:lnTo>
                    <a:pt x="112095" y="122584"/>
                  </a:lnTo>
                  <a:lnTo>
                    <a:pt x="127127" y="110160"/>
                  </a:lnTo>
                  <a:lnTo>
                    <a:pt x="130584" y="104100"/>
                  </a:lnTo>
                  <a:lnTo>
                    <a:pt x="133179" y="97880"/>
                  </a:lnTo>
                  <a:lnTo>
                    <a:pt x="157769" y="68347"/>
                  </a:lnTo>
                  <a:lnTo>
                    <a:pt x="163927" y="49168"/>
                  </a:lnTo>
                  <a:lnTo>
                    <a:pt x="168106" y="41716"/>
                  </a:lnTo>
                  <a:lnTo>
                    <a:pt x="170790" y="28307"/>
                  </a:lnTo>
                  <a:lnTo>
                    <a:pt x="171009" y="25074"/>
                  </a:lnTo>
                  <a:lnTo>
                    <a:pt x="168432" y="18660"/>
                  </a:lnTo>
                  <a:lnTo>
                    <a:pt x="157250" y="4587"/>
                  </a:lnTo>
                  <a:lnTo>
                    <a:pt x="151734" y="1793"/>
                  </a:lnTo>
                  <a:lnTo>
                    <a:pt x="139568" y="0"/>
                  </a:lnTo>
                  <a:lnTo>
                    <a:pt x="133290" y="2577"/>
                  </a:lnTo>
                  <a:lnTo>
                    <a:pt x="119322" y="13759"/>
                  </a:lnTo>
                  <a:lnTo>
                    <a:pt x="88878" y="60902"/>
                  </a:lnTo>
                  <a:lnTo>
                    <a:pt x="80427" y="79235"/>
                  </a:lnTo>
                  <a:lnTo>
                    <a:pt x="68908" y="123401"/>
                  </a:lnTo>
                  <a:lnTo>
                    <a:pt x="66806" y="167834"/>
                  </a:lnTo>
                  <a:lnTo>
                    <a:pt x="76384" y="212283"/>
                  </a:lnTo>
                  <a:lnTo>
                    <a:pt x="93045" y="259732"/>
                  </a:lnTo>
                  <a:lnTo>
                    <a:pt x="121021" y="303711"/>
                  </a:lnTo>
                  <a:lnTo>
                    <a:pt x="123637" y="310421"/>
                  </a:lnTo>
                  <a:lnTo>
                    <a:pt x="130002" y="320148"/>
                  </a:lnTo>
                  <a:lnTo>
                    <a:pt x="133416" y="329733"/>
                  </a:lnTo>
                  <a:lnTo>
                    <a:pt x="139603" y="339276"/>
                  </a:lnTo>
                  <a:lnTo>
                    <a:pt x="142747" y="351425"/>
                  </a:lnTo>
                  <a:lnTo>
                    <a:pt x="134662" y="360135"/>
                  </a:lnTo>
                  <a:lnTo>
                    <a:pt x="125264" y="361387"/>
                  </a:lnTo>
                  <a:lnTo>
                    <a:pt x="101170" y="361507"/>
                  </a:lnTo>
                  <a:lnTo>
                    <a:pt x="99196" y="360449"/>
                  </a:lnTo>
                  <a:lnTo>
                    <a:pt x="97882" y="358685"/>
                  </a:lnTo>
                  <a:lnTo>
                    <a:pt x="95362" y="353904"/>
                  </a:lnTo>
                  <a:lnTo>
                    <a:pt x="89050" y="345261"/>
                  </a:lnTo>
                  <a:lnTo>
                    <a:pt x="86710" y="335998"/>
                  </a:lnTo>
                  <a:lnTo>
                    <a:pt x="85763" y="297446"/>
                  </a:lnTo>
                  <a:lnTo>
                    <a:pt x="93338" y="272497"/>
                  </a:lnTo>
                  <a:lnTo>
                    <a:pt x="114374" y="228152"/>
                  </a:lnTo>
                  <a:lnTo>
                    <a:pt x="136179" y="190058"/>
                  </a:lnTo>
                  <a:lnTo>
                    <a:pt x="153238" y="173830"/>
                  </a:lnTo>
                  <a:lnTo>
                    <a:pt x="196899" y="140747"/>
                  </a:lnTo>
                  <a:lnTo>
                    <a:pt x="240245" y="117120"/>
                  </a:lnTo>
                  <a:lnTo>
                    <a:pt x="252747" y="108592"/>
                  </a:lnTo>
                  <a:lnTo>
                    <a:pt x="263154" y="105595"/>
                  </a:lnTo>
                  <a:lnTo>
                    <a:pt x="283853" y="104382"/>
                  </a:lnTo>
                  <a:lnTo>
                    <a:pt x="284486" y="105424"/>
                  </a:lnTo>
                  <a:lnTo>
                    <a:pt x="285676" y="116094"/>
                  </a:lnTo>
                  <a:lnTo>
                    <a:pt x="285745" y="131157"/>
                  </a:lnTo>
                  <a:lnTo>
                    <a:pt x="277548" y="140955"/>
                  </a:lnTo>
                  <a:lnTo>
                    <a:pt x="276260" y="151527"/>
                  </a:lnTo>
                  <a:lnTo>
                    <a:pt x="276232" y="157360"/>
                  </a:lnTo>
                  <a:lnTo>
                    <a:pt x="276229" y="155065"/>
                  </a:lnTo>
                  <a:lnTo>
                    <a:pt x="277285" y="154029"/>
                  </a:lnTo>
                  <a:lnTo>
                    <a:pt x="284427" y="152231"/>
                  </a:lnTo>
                  <a:lnTo>
                    <a:pt x="293093" y="145466"/>
                  </a:lnTo>
                  <a:lnTo>
                    <a:pt x="301919" y="142273"/>
                  </a:lnTo>
                  <a:lnTo>
                    <a:pt x="336554" y="110644"/>
                  </a:lnTo>
                  <a:lnTo>
                    <a:pt x="340079" y="104316"/>
                  </a:lnTo>
                  <a:lnTo>
                    <a:pt x="347400" y="86573"/>
                  </a:lnTo>
                  <a:lnTo>
                    <a:pt x="357978" y="69232"/>
                  </a:lnTo>
                  <a:lnTo>
                    <a:pt x="361717" y="38298"/>
                  </a:lnTo>
                  <a:lnTo>
                    <a:pt x="361796" y="34910"/>
                  </a:lnTo>
                  <a:lnTo>
                    <a:pt x="359059" y="28323"/>
                  </a:lnTo>
                  <a:lnTo>
                    <a:pt x="347756" y="14120"/>
                  </a:lnTo>
                  <a:lnTo>
                    <a:pt x="339414" y="11322"/>
                  </a:lnTo>
                  <a:lnTo>
                    <a:pt x="334226" y="10576"/>
                  </a:lnTo>
                  <a:lnTo>
                    <a:pt x="325641" y="12569"/>
                  </a:lnTo>
                  <a:lnTo>
                    <a:pt x="318296" y="15924"/>
                  </a:lnTo>
                  <a:lnTo>
                    <a:pt x="296673" y="23311"/>
                  </a:lnTo>
                  <a:lnTo>
                    <a:pt x="276827" y="35037"/>
                  </a:lnTo>
                  <a:lnTo>
                    <a:pt x="270142" y="37551"/>
                  </a:lnTo>
                  <a:lnTo>
                    <a:pt x="263644" y="42197"/>
                  </a:lnTo>
                  <a:lnTo>
                    <a:pt x="254036" y="55819"/>
                  </a:lnTo>
                  <a:lnTo>
                    <a:pt x="239616" y="88352"/>
                  </a:lnTo>
                  <a:lnTo>
                    <a:pt x="240177" y="91563"/>
                  </a:lnTo>
                  <a:lnTo>
                    <a:pt x="246457" y="102442"/>
                  </a:lnTo>
                  <a:lnTo>
                    <a:pt x="260803" y="117424"/>
                  </a:lnTo>
                  <a:lnTo>
                    <a:pt x="266900" y="120735"/>
                  </a:lnTo>
                  <a:lnTo>
                    <a:pt x="311329" y="131995"/>
                  </a:lnTo>
                  <a:lnTo>
                    <a:pt x="358906" y="132872"/>
                  </a:lnTo>
                  <a:lnTo>
                    <a:pt x="403232" y="132906"/>
                  </a:lnTo>
                  <a:lnTo>
                    <a:pt x="434780" y="131850"/>
                  </a:lnTo>
                  <a:lnTo>
                    <a:pt x="466725" y="123383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15" name="SMARTInkShape-1038"/>
            <p:cNvSpPr/>
            <p:nvPr>
              <p:custDataLst>
                <p:tags r:id="rId364"/>
              </p:custDataLst>
            </p:nvPr>
          </p:nvSpPr>
          <p:spPr>
            <a:xfrm>
              <a:off x="8820150" y="1400175"/>
              <a:ext cx="28576" cy="1"/>
            </a:xfrm>
            <a:custGeom>
              <a:avLst/>
              <a:gdLst/>
              <a:ahLst/>
              <a:cxnLst/>
              <a:rect l="0" t="0" r="0" b="0"/>
              <a:pathLst>
                <a:path w="28576" h="1">
                  <a:moveTo>
                    <a:pt x="0" y="0"/>
                  </a:moveTo>
                  <a:lnTo>
                    <a:pt x="0" y="0"/>
                  </a:lnTo>
                  <a:lnTo>
                    <a:pt x="17714" y="0"/>
                  </a:lnTo>
                  <a:lnTo>
                    <a:pt x="9882" y="0"/>
                  </a:lnTo>
                  <a:lnTo>
                    <a:pt x="2857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6417" name="SMARTInkShape-1039"/>
          <p:cNvSpPr/>
          <p:nvPr>
            <p:custDataLst>
              <p:tags r:id="rId1"/>
            </p:custDataLst>
          </p:nvPr>
        </p:nvSpPr>
        <p:spPr>
          <a:xfrm>
            <a:off x="4371975" y="1600200"/>
            <a:ext cx="1419226" cy="104766"/>
          </a:xfrm>
          <a:custGeom>
            <a:avLst/>
            <a:gdLst/>
            <a:ahLst/>
            <a:cxnLst/>
            <a:rect l="0" t="0" r="0" b="0"/>
            <a:pathLst>
              <a:path w="1419226" h="104766">
                <a:moveTo>
                  <a:pt x="9525" y="95250"/>
                </a:moveTo>
                <a:lnTo>
                  <a:pt x="9525" y="95250"/>
                </a:lnTo>
                <a:lnTo>
                  <a:pt x="393" y="95250"/>
                </a:lnTo>
                <a:lnTo>
                  <a:pt x="0" y="104765"/>
                </a:lnTo>
                <a:lnTo>
                  <a:pt x="0" y="95642"/>
                </a:lnTo>
                <a:lnTo>
                  <a:pt x="35212" y="94192"/>
                </a:lnTo>
                <a:lnTo>
                  <a:pt x="47682" y="87711"/>
                </a:lnTo>
                <a:lnTo>
                  <a:pt x="93990" y="85728"/>
                </a:lnTo>
                <a:lnTo>
                  <a:pt x="139493" y="85725"/>
                </a:lnTo>
                <a:lnTo>
                  <a:pt x="145958" y="85725"/>
                </a:lnTo>
                <a:lnTo>
                  <a:pt x="152359" y="82903"/>
                </a:lnTo>
                <a:lnTo>
                  <a:pt x="155547" y="80669"/>
                </a:lnTo>
                <a:lnTo>
                  <a:pt x="170148" y="77524"/>
                </a:lnTo>
                <a:lnTo>
                  <a:pt x="217038" y="76215"/>
                </a:lnTo>
                <a:lnTo>
                  <a:pt x="259355" y="76201"/>
                </a:lnTo>
                <a:lnTo>
                  <a:pt x="306524" y="76200"/>
                </a:lnTo>
                <a:lnTo>
                  <a:pt x="352616" y="76200"/>
                </a:lnTo>
                <a:lnTo>
                  <a:pt x="396687" y="76200"/>
                </a:lnTo>
                <a:lnTo>
                  <a:pt x="413635" y="75142"/>
                </a:lnTo>
                <a:lnTo>
                  <a:pt x="450928" y="67558"/>
                </a:lnTo>
                <a:lnTo>
                  <a:pt x="493452" y="66709"/>
                </a:lnTo>
                <a:lnTo>
                  <a:pt x="536653" y="66677"/>
                </a:lnTo>
                <a:lnTo>
                  <a:pt x="581030" y="66675"/>
                </a:lnTo>
                <a:lnTo>
                  <a:pt x="625279" y="66675"/>
                </a:lnTo>
                <a:lnTo>
                  <a:pt x="642233" y="65617"/>
                </a:lnTo>
                <a:lnTo>
                  <a:pt x="679528" y="58033"/>
                </a:lnTo>
                <a:lnTo>
                  <a:pt x="723905" y="57202"/>
                </a:lnTo>
                <a:lnTo>
                  <a:pt x="768350" y="57153"/>
                </a:lnTo>
                <a:lnTo>
                  <a:pt x="812800" y="56092"/>
                </a:lnTo>
                <a:lnTo>
                  <a:pt x="856387" y="48508"/>
                </a:lnTo>
                <a:lnTo>
                  <a:pt x="903303" y="47677"/>
                </a:lnTo>
                <a:lnTo>
                  <a:pt x="949233" y="47628"/>
                </a:lnTo>
                <a:lnTo>
                  <a:pt x="974707" y="46567"/>
                </a:lnTo>
                <a:lnTo>
                  <a:pt x="1012823" y="38983"/>
                </a:lnTo>
                <a:lnTo>
                  <a:pt x="1057275" y="38152"/>
                </a:lnTo>
                <a:lnTo>
                  <a:pt x="1101725" y="38103"/>
                </a:lnTo>
                <a:lnTo>
                  <a:pt x="1146175" y="38100"/>
                </a:lnTo>
                <a:lnTo>
                  <a:pt x="1165225" y="37042"/>
                </a:lnTo>
                <a:lnTo>
                  <a:pt x="1210969" y="28967"/>
                </a:lnTo>
                <a:lnTo>
                  <a:pt x="1254652" y="28590"/>
                </a:lnTo>
                <a:lnTo>
                  <a:pt x="1287571" y="28576"/>
                </a:lnTo>
                <a:lnTo>
                  <a:pt x="1294743" y="25753"/>
                </a:lnTo>
                <a:lnTo>
                  <a:pt x="1301457" y="22029"/>
                </a:lnTo>
                <a:lnTo>
                  <a:pt x="1312247" y="19933"/>
                </a:lnTo>
                <a:lnTo>
                  <a:pt x="1356083" y="19053"/>
                </a:lnTo>
                <a:lnTo>
                  <a:pt x="1362234" y="16229"/>
                </a:lnTo>
                <a:lnTo>
                  <a:pt x="1368495" y="12505"/>
                </a:lnTo>
                <a:lnTo>
                  <a:pt x="1381139" y="10114"/>
                </a:lnTo>
                <a:lnTo>
                  <a:pt x="1417746" y="9525"/>
                </a:lnTo>
                <a:lnTo>
                  <a:pt x="1418239" y="8467"/>
                </a:lnTo>
                <a:lnTo>
                  <a:pt x="1419225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6420" name="SMARTInkShape-Group184"/>
          <p:cNvGrpSpPr/>
          <p:nvPr/>
        </p:nvGrpSpPr>
        <p:grpSpPr>
          <a:xfrm>
            <a:off x="1819392" y="1981203"/>
            <a:ext cx="190384" cy="380998"/>
            <a:chOff x="1819392" y="1981203"/>
            <a:chExt cx="190384" cy="380998"/>
          </a:xfrm>
        </p:grpSpPr>
        <p:sp>
          <p:nvSpPr>
            <p:cNvPr id="16418" name="SMARTInkShape-1040"/>
            <p:cNvSpPr/>
            <p:nvPr>
              <p:custDataLst>
                <p:tags r:id="rId352"/>
              </p:custDataLst>
            </p:nvPr>
          </p:nvSpPr>
          <p:spPr>
            <a:xfrm>
              <a:off x="1819392" y="1981203"/>
              <a:ext cx="190263" cy="322485"/>
            </a:xfrm>
            <a:custGeom>
              <a:avLst/>
              <a:gdLst/>
              <a:ahLst/>
              <a:cxnLst/>
              <a:rect l="0" t="0" r="0" b="0"/>
              <a:pathLst>
                <a:path w="190263" h="322485">
                  <a:moveTo>
                    <a:pt x="47508" y="95247"/>
                  </a:moveTo>
                  <a:lnTo>
                    <a:pt x="47508" y="95247"/>
                  </a:lnTo>
                  <a:lnTo>
                    <a:pt x="47508" y="76200"/>
                  </a:lnTo>
                  <a:lnTo>
                    <a:pt x="38375" y="85330"/>
                  </a:lnTo>
                  <a:lnTo>
                    <a:pt x="38099" y="90662"/>
                  </a:lnTo>
                  <a:lnTo>
                    <a:pt x="37002" y="92190"/>
                  </a:lnTo>
                  <a:lnTo>
                    <a:pt x="35212" y="93209"/>
                  </a:lnTo>
                  <a:lnTo>
                    <a:pt x="32961" y="93889"/>
                  </a:lnTo>
                  <a:lnTo>
                    <a:pt x="31460" y="95400"/>
                  </a:lnTo>
                  <a:lnTo>
                    <a:pt x="26229" y="105429"/>
                  </a:lnTo>
                  <a:lnTo>
                    <a:pt x="20374" y="112545"/>
                  </a:lnTo>
                  <a:lnTo>
                    <a:pt x="18160" y="121555"/>
                  </a:lnTo>
                  <a:lnTo>
                    <a:pt x="12472" y="131499"/>
                  </a:lnTo>
                  <a:lnTo>
                    <a:pt x="6639" y="174100"/>
                  </a:lnTo>
                  <a:lnTo>
                    <a:pt x="1218" y="192315"/>
                  </a:lnTo>
                  <a:lnTo>
                    <a:pt x="0" y="220804"/>
                  </a:lnTo>
                  <a:lnTo>
                    <a:pt x="2757" y="227956"/>
                  </a:lnTo>
                  <a:lnTo>
                    <a:pt x="4974" y="231345"/>
                  </a:lnTo>
                  <a:lnTo>
                    <a:pt x="8094" y="246227"/>
                  </a:lnTo>
                  <a:lnTo>
                    <a:pt x="10207" y="262614"/>
                  </a:lnTo>
                  <a:lnTo>
                    <a:pt x="16896" y="276043"/>
                  </a:lnTo>
                  <a:lnTo>
                    <a:pt x="17575" y="279277"/>
                  </a:lnTo>
                  <a:lnTo>
                    <a:pt x="28554" y="300557"/>
                  </a:lnTo>
                  <a:lnTo>
                    <a:pt x="30639" y="301970"/>
                  </a:lnTo>
                  <a:lnTo>
                    <a:pt x="33087" y="302913"/>
                  </a:lnTo>
                  <a:lnTo>
                    <a:pt x="34719" y="304599"/>
                  </a:lnTo>
                  <a:lnTo>
                    <a:pt x="36532" y="309295"/>
                  </a:lnTo>
                  <a:lnTo>
                    <a:pt x="38074" y="310970"/>
                  </a:lnTo>
                  <a:lnTo>
                    <a:pt x="42610" y="312833"/>
                  </a:lnTo>
                  <a:lnTo>
                    <a:pt x="51113" y="313881"/>
                  </a:lnTo>
                  <a:lnTo>
                    <a:pt x="53087" y="315086"/>
                  </a:lnTo>
                  <a:lnTo>
                    <a:pt x="54402" y="316948"/>
                  </a:lnTo>
                  <a:lnTo>
                    <a:pt x="55279" y="319248"/>
                  </a:lnTo>
                  <a:lnTo>
                    <a:pt x="56922" y="320781"/>
                  </a:lnTo>
                  <a:lnTo>
                    <a:pt x="61570" y="322484"/>
                  </a:lnTo>
                  <a:lnTo>
                    <a:pt x="64291" y="321880"/>
                  </a:lnTo>
                  <a:lnTo>
                    <a:pt x="76263" y="316128"/>
                  </a:lnTo>
                  <a:lnTo>
                    <a:pt x="83762" y="314679"/>
                  </a:lnTo>
                  <a:lnTo>
                    <a:pt x="92848" y="307847"/>
                  </a:lnTo>
                  <a:lnTo>
                    <a:pt x="98704" y="306152"/>
                  </a:lnTo>
                  <a:lnTo>
                    <a:pt x="100688" y="304642"/>
                  </a:lnTo>
                  <a:lnTo>
                    <a:pt x="138548" y="259281"/>
                  </a:lnTo>
                  <a:lnTo>
                    <a:pt x="144749" y="240107"/>
                  </a:lnTo>
                  <a:lnTo>
                    <a:pt x="171385" y="193123"/>
                  </a:lnTo>
                  <a:lnTo>
                    <a:pt x="174542" y="189073"/>
                  </a:lnTo>
                  <a:lnTo>
                    <a:pt x="178051" y="178928"/>
                  </a:lnTo>
                  <a:lnTo>
                    <a:pt x="181547" y="150011"/>
                  </a:lnTo>
                  <a:lnTo>
                    <a:pt x="188324" y="131308"/>
                  </a:lnTo>
                  <a:lnTo>
                    <a:pt x="190262" y="93834"/>
                  </a:lnTo>
                  <a:lnTo>
                    <a:pt x="180675" y="61308"/>
                  </a:lnTo>
                  <a:lnTo>
                    <a:pt x="173492" y="47817"/>
                  </a:lnTo>
                  <a:lnTo>
                    <a:pt x="172772" y="44577"/>
                  </a:lnTo>
                  <a:lnTo>
                    <a:pt x="166703" y="34961"/>
                  </a:lnTo>
                  <a:lnTo>
                    <a:pt x="148980" y="15875"/>
                  </a:lnTo>
                  <a:lnTo>
                    <a:pt x="142701" y="12346"/>
                  </a:lnTo>
                  <a:lnTo>
                    <a:pt x="136383" y="9719"/>
                  </a:lnTo>
                  <a:lnTo>
                    <a:pt x="130047" y="5023"/>
                  </a:lnTo>
                  <a:lnTo>
                    <a:pt x="120881" y="2231"/>
                  </a:lnTo>
                  <a:lnTo>
                    <a:pt x="76134" y="14"/>
                  </a:lnTo>
                  <a:lnTo>
                    <a:pt x="63393" y="0"/>
                  </a:lnTo>
                  <a:lnTo>
                    <a:pt x="57038" y="2821"/>
                  </a:lnTo>
                  <a:lnTo>
                    <a:pt x="53861" y="5054"/>
                  </a:lnTo>
                  <a:lnTo>
                    <a:pt x="50331" y="10359"/>
                  </a:lnTo>
                  <a:lnTo>
                    <a:pt x="47704" y="16244"/>
                  </a:lnTo>
                  <a:lnTo>
                    <a:pt x="41334" y="25507"/>
                  </a:lnTo>
                  <a:lnTo>
                    <a:pt x="37918" y="34955"/>
                  </a:lnTo>
                  <a:lnTo>
                    <a:pt x="31731" y="44457"/>
                  </a:lnTo>
                  <a:lnTo>
                    <a:pt x="29428" y="55033"/>
                  </a:lnTo>
                  <a:lnTo>
                    <a:pt x="27687" y="70044"/>
                  </a:lnTo>
                  <a:lnTo>
                    <a:pt x="21997" y="82723"/>
                  </a:lnTo>
                  <a:lnTo>
                    <a:pt x="19336" y="111563"/>
                  </a:lnTo>
                  <a:lnTo>
                    <a:pt x="21935" y="121196"/>
                  </a:lnTo>
                  <a:lnTo>
                    <a:pt x="28458" y="13334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19" name="SMARTInkShape-1041"/>
            <p:cNvSpPr/>
            <p:nvPr>
              <p:custDataLst>
                <p:tags r:id="rId353"/>
              </p:custDataLst>
            </p:nvPr>
          </p:nvSpPr>
          <p:spPr>
            <a:xfrm>
              <a:off x="1933575" y="2209803"/>
              <a:ext cx="76201" cy="152398"/>
            </a:xfrm>
            <a:custGeom>
              <a:avLst/>
              <a:gdLst/>
              <a:ahLst/>
              <a:cxnLst/>
              <a:rect l="0" t="0" r="0" b="0"/>
              <a:pathLst>
                <a:path w="76201" h="152398">
                  <a:moveTo>
                    <a:pt x="0" y="9522"/>
                  </a:moveTo>
                  <a:lnTo>
                    <a:pt x="0" y="9522"/>
                  </a:lnTo>
                  <a:lnTo>
                    <a:pt x="0" y="0"/>
                  </a:lnTo>
                  <a:lnTo>
                    <a:pt x="0" y="14544"/>
                  </a:lnTo>
                  <a:lnTo>
                    <a:pt x="1058" y="16045"/>
                  </a:lnTo>
                  <a:lnTo>
                    <a:pt x="2822" y="17046"/>
                  </a:lnTo>
                  <a:lnTo>
                    <a:pt x="5057" y="17713"/>
                  </a:lnTo>
                  <a:lnTo>
                    <a:pt x="6546" y="19216"/>
                  </a:lnTo>
                  <a:lnTo>
                    <a:pt x="10322" y="28670"/>
                  </a:lnTo>
                  <a:lnTo>
                    <a:pt x="17692" y="36647"/>
                  </a:lnTo>
                  <a:lnTo>
                    <a:pt x="19840" y="45415"/>
                  </a:lnTo>
                  <a:lnTo>
                    <a:pt x="45411" y="76791"/>
                  </a:lnTo>
                  <a:lnTo>
                    <a:pt x="46149" y="79768"/>
                  </a:lnTo>
                  <a:lnTo>
                    <a:pt x="54970" y="95299"/>
                  </a:lnTo>
                  <a:lnTo>
                    <a:pt x="55696" y="98457"/>
                  </a:lnTo>
                  <a:lnTo>
                    <a:pt x="64497" y="114302"/>
                  </a:lnTo>
                  <a:lnTo>
                    <a:pt x="67447" y="130173"/>
                  </a:lnTo>
                  <a:lnTo>
                    <a:pt x="74157" y="142872"/>
                  </a:lnTo>
                  <a:lnTo>
                    <a:pt x="76200" y="15239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425" name="SMARTInkShape-Group185"/>
          <p:cNvGrpSpPr/>
          <p:nvPr/>
        </p:nvGrpSpPr>
        <p:grpSpPr>
          <a:xfrm>
            <a:off x="2114560" y="2114550"/>
            <a:ext cx="352416" cy="218948"/>
            <a:chOff x="2114560" y="2114550"/>
            <a:chExt cx="352416" cy="218948"/>
          </a:xfrm>
        </p:grpSpPr>
        <p:sp>
          <p:nvSpPr>
            <p:cNvPr id="16421" name="SMARTInkShape-1042"/>
            <p:cNvSpPr/>
            <p:nvPr>
              <p:custDataLst>
                <p:tags r:id="rId348"/>
              </p:custDataLst>
            </p:nvPr>
          </p:nvSpPr>
          <p:spPr>
            <a:xfrm>
              <a:off x="2114560" y="2219325"/>
              <a:ext cx="47616" cy="114173"/>
            </a:xfrm>
            <a:custGeom>
              <a:avLst/>
              <a:gdLst/>
              <a:ahLst/>
              <a:cxnLst/>
              <a:rect l="0" t="0" r="0" b="0"/>
              <a:pathLst>
                <a:path w="47616" h="114173">
                  <a:moveTo>
                    <a:pt x="47615" y="0"/>
                  </a:moveTo>
                  <a:lnTo>
                    <a:pt x="47615" y="0"/>
                  </a:lnTo>
                  <a:lnTo>
                    <a:pt x="42558" y="0"/>
                  </a:lnTo>
                  <a:lnTo>
                    <a:pt x="41069" y="1058"/>
                  </a:lnTo>
                  <a:lnTo>
                    <a:pt x="40076" y="2822"/>
                  </a:lnTo>
                  <a:lnTo>
                    <a:pt x="38482" y="8201"/>
                  </a:lnTo>
                  <a:lnTo>
                    <a:pt x="29923" y="17610"/>
                  </a:lnTo>
                  <a:lnTo>
                    <a:pt x="28967" y="23680"/>
                  </a:lnTo>
                  <a:lnTo>
                    <a:pt x="28684" y="32181"/>
                  </a:lnTo>
                  <a:lnTo>
                    <a:pt x="27586" y="34154"/>
                  </a:lnTo>
                  <a:lnTo>
                    <a:pt x="25796" y="35469"/>
                  </a:lnTo>
                  <a:lnTo>
                    <a:pt x="23544" y="36346"/>
                  </a:lnTo>
                  <a:lnTo>
                    <a:pt x="22042" y="37989"/>
                  </a:lnTo>
                  <a:lnTo>
                    <a:pt x="20374" y="42637"/>
                  </a:lnTo>
                  <a:lnTo>
                    <a:pt x="18245" y="54244"/>
                  </a:lnTo>
                  <a:lnTo>
                    <a:pt x="10874" y="64829"/>
                  </a:lnTo>
                  <a:lnTo>
                    <a:pt x="9783" y="73915"/>
                  </a:lnTo>
                  <a:lnTo>
                    <a:pt x="9550" y="89017"/>
                  </a:lnTo>
                  <a:lnTo>
                    <a:pt x="8480" y="91095"/>
                  </a:lnTo>
                  <a:lnTo>
                    <a:pt x="6708" y="92480"/>
                  </a:lnTo>
                  <a:lnTo>
                    <a:pt x="4469" y="93403"/>
                  </a:lnTo>
                  <a:lnTo>
                    <a:pt x="2976" y="95077"/>
                  </a:lnTo>
                  <a:lnTo>
                    <a:pt x="383" y="103289"/>
                  </a:lnTo>
                  <a:lnTo>
                    <a:pt x="0" y="113869"/>
                  </a:lnTo>
                  <a:lnTo>
                    <a:pt x="5050" y="114172"/>
                  </a:lnTo>
                  <a:lnTo>
                    <a:pt x="6538" y="113157"/>
                  </a:lnTo>
                  <a:lnTo>
                    <a:pt x="7530" y="111421"/>
                  </a:lnTo>
                  <a:lnTo>
                    <a:pt x="9515" y="1047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22" name="SMARTInkShape-1043"/>
            <p:cNvSpPr/>
            <p:nvPr>
              <p:custDataLst>
                <p:tags r:id="rId349"/>
              </p:custDataLst>
            </p:nvPr>
          </p:nvSpPr>
          <p:spPr>
            <a:xfrm>
              <a:off x="2362200" y="2114550"/>
              <a:ext cx="95251" cy="9526"/>
            </a:xfrm>
            <a:custGeom>
              <a:avLst/>
              <a:gdLst/>
              <a:ahLst/>
              <a:cxnLst/>
              <a:rect l="0" t="0" r="0" b="0"/>
              <a:pathLst>
                <a:path w="95251" h="9526">
                  <a:moveTo>
                    <a:pt x="0" y="0"/>
                  </a:moveTo>
                  <a:lnTo>
                    <a:pt x="0" y="0"/>
                  </a:lnTo>
                  <a:lnTo>
                    <a:pt x="9133" y="0"/>
                  </a:lnTo>
                  <a:lnTo>
                    <a:pt x="17692" y="8201"/>
                  </a:lnTo>
                  <a:lnTo>
                    <a:pt x="27131" y="9409"/>
                  </a:lnTo>
                  <a:lnTo>
                    <a:pt x="33204" y="9491"/>
                  </a:lnTo>
                  <a:lnTo>
                    <a:pt x="34836" y="8444"/>
                  </a:lnTo>
                  <a:lnTo>
                    <a:pt x="35924" y="6687"/>
                  </a:lnTo>
                  <a:lnTo>
                    <a:pt x="36649" y="4458"/>
                  </a:lnTo>
                  <a:lnTo>
                    <a:pt x="38191" y="2972"/>
                  </a:lnTo>
                  <a:lnTo>
                    <a:pt x="46174" y="391"/>
                  </a:lnTo>
                  <a:lnTo>
                    <a:pt x="93074" y="0"/>
                  </a:lnTo>
                  <a:lnTo>
                    <a:pt x="93799" y="0"/>
                  </a:lnTo>
                  <a:lnTo>
                    <a:pt x="94283" y="1058"/>
                  </a:lnTo>
                  <a:lnTo>
                    <a:pt x="95250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23" name="SMARTInkShape-1044"/>
            <p:cNvSpPr/>
            <p:nvPr>
              <p:custDataLst>
                <p:tags r:id="rId350"/>
              </p:custDataLst>
            </p:nvPr>
          </p:nvSpPr>
          <p:spPr>
            <a:xfrm>
              <a:off x="2152650" y="2238378"/>
              <a:ext cx="57151" cy="94818"/>
            </a:xfrm>
            <a:custGeom>
              <a:avLst/>
              <a:gdLst/>
              <a:ahLst/>
              <a:cxnLst/>
              <a:rect l="0" t="0" r="0" b="0"/>
              <a:pathLst>
                <a:path w="57151" h="94818">
                  <a:moveTo>
                    <a:pt x="0" y="9522"/>
                  </a:moveTo>
                  <a:lnTo>
                    <a:pt x="0" y="9522"/>
                  </a:lnTo>
                  <a:lnTo>
                    <a:pt x="0" y="0"/>
                  </a:lnTo>
                  <a:lnTo>
                    <a:pt x="0" y="8198"/>
                  </a:lnTo>
                  <a:lnTo>
                    <a:pt x="8201" y="17607"/>
                  </a:lnTo>
                  <a:lnTo>
                    <a:pt x="9133" y="23677"/>
                  </a:lnTo>
                  <a:lnTo>
                    <a:pt x="9515" y="42634"/>
                  </a:lnTo>
                  <a:lnTo>
                    <a:pt x="12342" y="48227"/>
                  </a:lnTo>
                  <a:lnTo>
                    <a:pt x="16069" y="54241"/>
                  </a:lnTo>
                  <a:lnTo>
                    <a:pt x="18657" y="64826"/>
                  </a:lnTo>
                  <a:lnTo>
                    <a:pt x="27217" y="74711"/>
                  </a:lnTo>
                  <a:lnTo>
                    <a:pt x="28173" y="80813"/>
                  </a:lnTo>
                  <a:lnTo>
                    <a:pt x="29365" y="82449"/>
                  </a:lnTo>
                  <a:lnTo>
                    <a:pt x="31218" y="83540"/>
                  </a:lnTo>
                  <a:lnTo>
                    <a:pt x="33512" y="84267"/>
                  </a:lnTo>
                  <a:lnTo>
                    <a:pt x="35042" y="85811"/>
                  </a:lnTo>
                  <a:lnTo>
                    <a:pt x="37981" y="94817"/>
                  </a:lnTo>
                  <a:lnTo>
                    <a:pt x="38065" y="90063"/>
                  </a:lnTo>
                  <a:lnTo>
                    <a:pt x="39135" y="88616"/>
                  </a:lnTo>
                  <a:lnTo>
                    <a:pt x="57150" y="7619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24" name="SMARTInkShape-1045"/>
            <p:cNvSpPr/>
            <p:nvPr>
              <p:custDataLst>
                <p:tags r:id="rId351"/>
              </p:custDataLst>
            </p:nvPr>
          </p:nvSpPr>
          <p:spPr>
            <a:xfrm>
              <a:off x="2400301" y="2162175"/>
              <a:ext cx="66675" cy="19051"/>
            </a:xfrm>
            <a:custGeom>
              <a:avLst/>
              <a:gdLst/>
              <a:ahLst/>
              <a:cxnLst/>
              <a:rect l="0" t="0" r="0" b="0"/>
              <a:pathLst>
                <a:path w="66675" h="19051">
                  <a:moveTo>
                    <a:pt x="9524" y="0"/>
                  </a:moveTo>
                  <a:lnTo>
                    <a:pt x="9524" y="0"/>
                  </a:lnTo>
                  <a:lnTo>
                    <a:pt x="9524" y="5056"/>
                  </a:lnTo>
                  <a:lnTo>
                    <a:pt x="8466" y="6546"/>
                  </a:lnTo>
                  <a:lnTo>
                    <a:pt x="6702" y="7539"/>
                  </a:lnTo>
                  <a:lnTo>
                    <a:pt x="115" y="9491"/>
                  </a:lnTo>
                  <a:lnTo>
                    <a:pt x="0" y="18934"/>
                  </a:lnTo>
                  <a:lnTo>
                    <a:pt x="44796" y="19050"/>
                  </a:lnTo>
                  <a:lnTo>
                    <a:pt x="66674" y="19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438" name="SMARTInkShape-Group186"/>
          <p:cNvGrpSpPr/>
          <p:nvPr/>
        </p:nvGrpSpPr>
        <p:grpSpPr>
          <a:xfrm>
            <a:off x="2609889" y="1819286"/>
            <a:ext cx="1733106" cy="380594"/>
            <a:chOff x="2609889" y="1819286"/>
            <a:chExt cx="1733106" cy="380594"/>
          </a:xfrm>
        </p:grpSpPr>
        <p:sp>
          <p:nvSpPr>
            <p:cNvPr id="16426" name="SMARTInkShape-1046"/>
            <p:cNvSpPr/>
            <p:nvPr>
              <p:custDataLst>
                <p:tags r:id="rId336"/>
              </p:custDataLst>
            </p:nvPr>
          </p:nvSpPr>
          <p:spPr>
            <a:xfrm>
              <a:off x="2609889" y="1962278"/>
              <a:ext cx="180937" cy="209412"/>
            </a:xfrm>
            <a:custGeom>
              <a:avLst/>
              <a:gdLst/>
              <a:ahLst/>
              <a:cxnLst/>
              <a:rect l="0" t="0" r="0" b="0"/>
              <a:pathLst>
                <a:path w="180937" h="209412">
                  <a:moveTo>
                    <a:pt x="104736" y="18922"/>
                  </a:moveTo>
                  <a:lnTo>
                    <a:pt x="104736" y="18922"/>
                  </a:lnTo>
                  <a:lnTo>
                    <a:pt x="95327" y="18922"/>
                  </a:lnTo>
                  <a:lnTo>
                    <a:pt x="95211" y="42902"/>
                  </a:lnTo>
                  <a:lnTo>
                    <a:pt x="96269" y="44434"/>
                  </a:lnTo>
                  <a:lnTo>
                    <a:pt x="98033" y="45455"/>
                  </a:lnTo>
                  <a:lnTo>
                    <a:pt x="103412" y="47094"/>
                  </a:lnTo>
                  <a:lnTo>
                    <a:pt x="104147" y="50140"/>
                  </a:lnTo>
                  <a:lnTo>
                    <a:pt x="104701" y="56619"/>
                  </a:lnTo>
                  <a:lnTo>
                    <a:pt x="112934" y="56987"/>
                  </a:lnTo>
                  <a:lnTo>
                    <a:pt x="113376" y="55940"/>
                  </a:lnTo>
                  <a:lnTo>
                    <a:pt x="114145" y="48818"/>
                  </a:lnTo>
                  <a:lnTo>
                    <a:pt x="117031" y="48084"/>
                  </a:lnTo>
                  <a:lnTo>
                    <a:pt x="119283" y="47888"/>
                  </a:lnTo>
                  <a:lnTo>
                    <a:pt x="120784" y="46700"/>
                  </a:lnTo>
                  <a:lnTo>
                    <a:pt x="122452" y="42556"/>
                  </a:lnTo>
                  <a:lnTo>
                    <a:pt x="123776" y="20397"/>
                  </a:lnTo>
                  <a:lnTo>
                    <a:pt x="115584" y="10851"/>
                  </a:lnTo>
                  <a:lnTo>
                    <a:pt x="114653" y="4771"/>
                  </a:lnTo>
                  <a:lnTo>
                    <a:pt x="113464" y="3138"/>
                  </a:lnTo>
                  <a:lnTo>
                    <a:pt x="111613" y="2050"/>
                  </a:lnTo>
                  <a:lnTo>
                    <a:pt x="104583" y="159"/>
                  </a:lnTo>
                  <a:lnTo>
                    <a:pt x="100083" y="0"/>
                  </a:lnTo>
                  <a:lnTo>
                    <a:pt x="94554" y="2751"/>
                  </a:lnTo>
                  <a:lnTo>
                    <a:pt x="88569" y="6443"/>
                  </a:lnTo>
                  <a:lnTo>
                    <a:pt x="79250" y="9580"/>
                  </a:lnTo>
                  <a:lnTo>
                    <a:pt x="53932" y="31753"/>
                  </a:lnTo>
                  <a:lnTo>
                    <a:pt x="22186" y="79184"/>
                  </a:lnTo>
                  <a:lnTo>
                    <a:pt x="13719" y="92046"/>
                  </a:lnTo>
                  <a:lnTo>
                    <a:pt x="7500" y="111997"/>
                  </a:lnTo>
                  <a:lnTo>
                    <a:pt x="4987" y="115897"/>
                  </a:lnTo>
                  <a:lnTo>
                    <a:pt x="1450" y="131499"/>
                  </a:lnTo>
                  <a:lnTo>
                    <a:pt x="0" y="173046"/>
                  </a:lnTo>
                  <a:lnTo>
                    <a:pt x="2800" y="180202"/>
                  </a:lnTo>
                  <a:lnTo>
                    <a:pt x="6514" y="186910"/>
                  </a:lnTo>
                  <a:lnTo>
                    <a:pt x="9095" y="197978"/>
                  </a:lnTo>
                  <a:lnTo>
                    <a:pt x="14426" y="204385"/>
                  </a:lnTo>
                  <a:lnTo>
                    <a:pt x="19795" y="207183"/>
                  </a:lnTo>
                  <a:lnTo>
                    <a:pt x="38130" y="209225"/>
                  </a:lnTo>
                  <a:lnTo>
                    <a:pt x="60290" y="209411"/>
                  </a:lnTo>
                  <a:lnTo>
                    <a:pt x="91154" y="199720"/>
                  </a:lnTo>
                  <a:lnTo>
                    <a:pt x="104562" y="192532"/>
                  </a:lnTo>
                  <a:lnTo>
                    <a:pt x="107795" y="191812"/>
                  </a:lnTo>
                  <a:lnTo>
                    <a:pt x="152361" y="169145"/>
                  </a:lnTo>
                  <a:lnTo>
                    <a:pt x="158711" y="165063"/>
                  </a:lnTo>
                  <a:lnTo>
                    <a:pt x="168236" y="161706"/>
                  </a:lnTo>
                  <a:lnTo>
                    <a:pt x="180936" y="15227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27" name="SMARTInkShape-1047"/>
            <p:cNvSpPr/>
            <p:nvPr>
              <p:custDataLst>
                <p:tags r:id="rId337"/>
              </p:custDataLst>
            </p:nvPr>
          </p:nvSpPr>
          <p:spPr>
            <a:xfrm>
              <a:off x="2876551" y="2066925"/>
              <a:ext cx="65350" cy="114297"/>
            </a:xfrm>
            <a:custGeom>
              <a:avLst/>
              <a:gdLst/>
              <a:ahLst/>
              <a:cxnLst/>
              <a:rect l="0" t="0" r="0" b="0"/>
              <a:pathLst>
                <a:path w="65350" h="114297">
                  <a:moveTo>
                    <a:pt x="57149" y="0"/>
                  </a:moveTo>
                  <a:lnTo>
                    <a:pt x="57149" y="0"/>
                  </a:lnTo>
                  <a:lnTo>
                    <a:pt x="62205" y="0"/>
                  </a:lnTo>
                  <a:lnTo>
                    <a:pt x="63695" y="1058"/>
                  </a:lnTo>
                  <a:lnTo>
                    <a:pt x="64687" y="2822"/>
                  </a:lnTo>
                  <a:lnTo>
                    <a:pt x="65349" y="5056"/>
                  </a:lnTo>
                  <a:lnTo>
                    <a:pt x="64733" y="6546"/>
                  </a:lnTo>
                  <a:lnTo>
                    <a:pt x="63263" y="7539"/>
                  </a:lnTo>
                  <a:lnTo>
                    <a:pt x="58357" y="9133"/>
                  </a:lnTo>
                  <a:lnTo>
                    <a:pt x="52450" y="14465"/>
                  </a:lnTo>
                  <a:lnTo>
                    <a:pt x="49769" y="19835"/>
                  </a:lnTo>
                  <a:lnTo>
                    <a:pt x="49054" y="22748"/>
                  </a:lnTo>
                  <a:lnTo>
                    <a:pt x="40273" y="38169"/>
                  </a:lnTo>
                  <a:lnTo>
                    <a:pt x="39548" y="41321"/>
                  </a:lnTo>
                  <a:lnTo>
                    <a:pt x="38007" y="43422"/>
                  </a:lnTo>
                  <a:lnTo>
                    <a:pt x="35921" y="44823"/>
                  </a:lnTo>
                  <a:lnTo>
                    <a:pt x="33472" y="45757"/>
                  </a:lnTo>
                  <a:lnTo>
                    <a:pt x="31839" y="47438"/>
                  </a:lnTo>
                  <a:lnTo>
                    <a:pt x="26397" y="57740"/>
                  </a:lnTo>
                  <a:lnTo>
                    <a:pt x="22315" y="63762"/>
                  </a:lnTo>
                  <a:lnTo>
                    <a:pt x="18958" y="73103"/>
                  </a:lnTo>
                  <a:lnTo>
                    <a:pt x="12790" y="82573"/>
                  </a:lnTo>
                  <a:lnTo>
                    <a:pt x="10491" y="92082"/>
                  </a:lnTo>
                  <a:lnTo>
                    <a:pt x="9954" y="98428"/>
                  </a:lnTo>
                  <a:lnTo>
                    <a:pt x="8752" y="100544"/>
                  </a:lnTo>
                  <a:lnTo>
                    <a:pt x="6893" y="101954"/>
                  </a:lnTo>
                  <a:lnTo>
                    <a:pt x="4595" y="102894"/>
                  </a:lnTo>
                  <a:lnTo>
                    <a:pt x="3063" y="104580"/>
                  </a:lnTo>
                  <a:lnTo>
                    <a:pt x="0" y="114296"/>
                  </a:lnTo>
                  <a:lnTo>
                    <a:pt x="5055" y="109242"/>
                  </a:lnTo>
                  <a:lnTo>
                    <a:pt x="7538" y="103938"/>
                  </a:lnTo>
                  <a:lnTo>
                    <a:pt x="9524" y="857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28" name="SMARTInkShape-1048"/>
            <p:cNvSpPr/>
            <p:nvPr>
              <p:custDataLst>
                <p:tags r:id="rId338"/>
              </p:custDataLst>
            </p:nvPr>
          </p:nvSpPr>
          <p:spPr>
            <a:xfrm>
              <a:off x="2905125" y="2085988"/>
              <a:ext cx="57151" cy="95238"/>
            </a:xfrm>
            <a:custGeom>
              <a:avLst/>
              <a:gdLst/>
              <a:ahLst/>
              <a:cxnLst/>
              <a:rect l="0" t="0" r="0" b="0"/>
              <a:pathLst>
                <a:path w="57151" h="95238">
                  <a:moveTo>
                    <a:pt x="0" y="19037"/>
                  </a:moveTo>
                  <a:lnTo>
                    <a:pt x="0" y="19037"/>
                  </a:lnTo>
                  <a:lnTo>
                    <a:pt x="0" y="5779"/>
                  </a:lnTo>
                  <a:lnTo>
                    <a:pt x="1058" y="3849"/>
                  </a:lnTo>
                  <a:lnTo>
                    <a:pt x="2822" y="2561"/>
                  </a:lnTo>
                  <a:lnTo>
                    <a:pt x="9490" y="0"/>
                  </a:lnTo>
                  <a:lnTo>
                    <a:pt x="9524" y="14177"/>
                  </a:lnTo>
                  <a:lnTo>
                    <a:pt x="10583" y="15797"/>
                  </a:lnTo>
                  <a:lnTo>
                    <a:pt x="12347" y="16877"/>
                  </a:lnTo>
                  <a:lnTo>
                    <a:pt x="14581" y="17597"/>
                  </a:lnTo>
                  <a:lnTo>
                    <a:pt x="16071" y="19135"/>
                  </a:lnTo>
                  <a:lnTo>
                    <a:pt x="17725" y="23667"/>
                  </a:lnTo>
                  <a:lnTo>
                    <a:pt x="18934" y="36333"/>
                  </a:lnTo>
                  <a:lnTo>
                    <a:pt x="25573" y="45345"/>
                  </a:lnTo>
                  <a:lnTo>
                    <a:pt x="27686" y="54231"/>
                  </a:lnTo>
                  <a:lnTo>
                    <a:pt x="28180" y="60432"/>
                  </a:lnTo>
                  <a:lnTo>
                    <a:pt x="31221" y="66715"/>
                  </a:lnTo>
                  <a:lnTo>
                    <a:pt x="35043" y="73036"/>
                  </a:lnTo>
                  <a:lnTo>
                    <a:pt x="36741" y="79373"/>
                  </a:lnTo>
                  <a:lnTo>
                    <a:pt x="38253" y="81485"/>
                  </a:lnTo>
                  <a:lnTo>
                    <a:pt x="40318" y="82894"/>
                  </a:lnTo>
                  <a:lnTo>
                    <a:pt x="42754" y="83834"/>
                  </a:lnTo>
                  <a:lnTo>
                    <a:pt x="44378" y="85518"/>
                  </a:lnTo>
                  <a:lnTo>
                    <a:pt x="47197" y="93748"/>
                  </a:lnTo>
                  <a:lnTo>
                    <a:pt x="50257" y="94575"/>
                  </a:lnTo>
                  <a:lnTo>
                    <a:pt x="57150" y="9523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29" name="SMARTInkShape-1049"/>
            <p:cNvSpPr/>
            <p:nvPr>
              <p:custDataLst>
                <p:tags r:id="rId339"/>
              </p:custDataLst>
            </p:nvPr>
          </p:nvSpPr>
          <p:spPr>
            <a:xfrm>
              <a:off x="3105150" y="1952741"/>
              <a:ext cx="171451" cy="180849"/>
            </a:xfrm>
            <a:custGeom>
              <a:avLst/>
              <a:gdLst/>
              <a:ahLst/>
              <a:cxnLst/>
              <a:rect l="0" t="0" r="0" b="0"/>
              <a:pathLst>
                <a:path w="171451" h="180849">
                  <a:moveTo>
                    <a:pt x="0" y="9409"/>
                  </a:moveTo>
                  <a:lnTo>
                    <a:pt x="0" y="9409"/>
                  </a:lnTo>
                  <a:lnTo>
                    <a:pt x="0" y="0"/>
                  </a:lnTo>
                  <a:lnTo>
                    <a:pt x="0" y="8095"/>
                  </a:lnTo>
                  <a:lnTo>
                    <a:pt x="1058" y="8533"/>
                  </a:lnTo>
                  <a:lnTo>
                    <a:pt x="5056" y="9020"/>
                  </a:lnTo>
                  <a:lnTo>
                    <a:pt x="6546" y="10208"/>
                  </a:lnTo>
                  <a:lnTo>
                    <a:pt x="8200" y="14350"/>
                  </a:lnTo>
                  <a:lnTo>
                    <a:pt x="9520" y="59862"/>
                  </a:lnTo>
                  <a:lnTo>
                    <a:pt x="10582" y="69933"/>
                  </a:lnTo>
                  <a:lnTo>
                    <a:pt x="17063" y="87843"/>
                  </a:lnTo>
                  <a:lnTo>
                    <a:pt x="19015" y="134959"/>
                  </a:lnTo>
                  <a:lnTo>
                    <a:pt x="19050" y="180848"/>
                  </a:lnTo>
                  <a:lnTo>
                    <a:pt x="24106" y="175799"/>
                  </a:lnTo>
                  <a:lnTo>
                    <a:pt x="26588" y="170496"/>
                  </a:lnTo>
                  <a:lnTo>
                    <a:pt x="28568" y="125823"/>
                  </a:lnTo>
                  <a:lnTo>
                    <a:pt x="29632" y="110812"/>
                  </a:lnTo>
                  <a:lnTo>
                    <a:pt x="36775" y="92351"/>
                  </a:lnTo>
                  <a:lnTo>
                    <a:pt x="39081" y="69757"/>
                  </a:lnTo>
                  <a:lnTo>
                    <a:pt x="45624" y="57039"/>
                  </a:lnTo>
                  <a:lnTo>
                    <a:pt x="46291" y="53862"/>
                  </a:lnTo>
                  <a:lnTo>
                    <a:pt x="47794" y="51744"/>
                  </a:lnTo>
                  <a:lnTo>
                    <a:pt x="49854" y="50333"/>
                  </a:lnTo>
                  <a:lnTo>
                    <a:pt x="55709" y="48067"/>
                  </a:lnTo>
                  <a:lnTo>
                    <a:pt x="71302" y="47524"/>
                  </a:lnTo>
                  <a:lnTo>
                    <a:pt x="72935" y="48577"/>
                  </a:lnTo>
                  <a:lnTo>
                    <a:pt x="74023" y="50338"/>
                  </a:lnTo>
                  <a:lnTo>
                    <a:pt x="74749" y="52570"/>
                  </a:lnTo>
                  <a:lnTo>
                    <a:pt x="83548" y="66807"/>
                  </a:lnTo>
                  <a:lnTo>
                    <a:pt x="86699" y="91969"/>
                  </a:lnTo>
                  <a:lnTo>
                    <a:pt x="93247" y="104661"/>
                  </a:lnTo>
                  <a:lnTo>
                    <a:pt x="95243" y="149914"/>
                  </a:lnTo>
                  <a:lnTo>
                    <a:pt x="95250" y="171204"/>
                  </a:lnTo>
                  <a:lnTo>
                    <a:pt x="95250" y="148667"/>
                  </a:lnTo>
                  <a:lnTo>
                    <a:pt x="98072" y="142562"/>
                  </a:lnTo>
                  <a:lnTo>
                    <a:pt x="101796" y="136322"/>
                  </a:lnTo>
                  <a:lnTo>
                    <a:pt x="104186" y="123692"/>
                  </a:lnTo>
                  <a:lnTo>
                    <a:pt x="104765" y="91959"/>
                  </a:lnTo>
                  <a:lnTo>
                    <a:pt x="107592" y="85609"/>
                  </a:lnTo>
                  <a:lnTo>
                    <a:pt x="112975" y="77965"/>
                  </a:lnTo>
                  <a:lnTo>
                    <a:pt x="113907" y="71585"/>
                  </a:lnTo>
                  <a:lnTo>
                    <a:pt x="115096" y="69910"/>
                  </a:lnTo>
                  <a:lnTo>
                    <a:pt x="116948" y="68793"/>
                  </a:lnTo>
                  <a:lnTo>
                    <a:pt x="123423" y="66690"/>
                  </a:lnTo>
                  <a:lnTo>
                    <a:pt x="131991" y="66570"/>
                  </a:lnTo>
                  <a:lnTo>
                    <a:pt x="132444" y="67625"/>
                  </a:lnTo>
                  <a:lnTo>
                    <a:pt x="132948" y="71619"/>
                  </a:lnTo>
                  <a:lnTo>
                    <a:pt x="134140" y="73107"/>
                  </a:lnTo>
                  <a:lnTo>
                    <a:pt x="138287" y="74761"/>
                  </a:lnTo>
                  <a:lnTo>
                    <a:pt x="139817" y="76261"/>
                  </a:lnTo>
                  <a:lnTo>
                    <a:pt x="145093" y="86271"/>
                  </a:lnTo>
                  <a:lnTo>
                    <a:pt x="149153" y="92253"/>
                  </a:lnTo>
                  <a:lnTo>
                    <a:pt x="151438" y="101571"/>
                  </a:lnTo>
                  <a:lnTo>
                    <a:pt x="151973" y="107873"/>
                  </a:lnTo>
                  <a:lnTo>
                    <a:pt x="155032" y="114201"/>
                  </a:lnTo>
                  <a:lnTo>
                    <a:pt x="158862" y="120542"/>
                  </a:lnTo>
                  <a:lnTo>
                    <a:pt x="161320" y="133236"/>
                  </a:lnTo>
                  <a:lnTo>
                    <a:pt x="161522" y="136410"/>
                  </a:lnTo>
                  <a:lnTo>
                    <a:pt x="164568" y="142760"/>
                  </a:lnTo>
                  <a:lnTo>
                    <a:pt x="170090" y="150403"/>
                  </a:lnTo>
                  <a:lnTo>
                    <a:pt x="171182" y="159517"/>
                  </a:lnTo>
                  <a:lnTo>
                    <a:pt x="171450" y="17133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30" name="SMARTInkShape-1050"/>
            <p:cNvSpPr/>
            <p:nvPr>
              <p:custDataLst>
                <p:tags r:id="rId340"/>
              </p:custDataLst>
            </p:nvPr>
          </p:nvSpPr>
          <p:spPr>
            <a:xfrm>
              <a:off x="3371850" y="2067041"/>
              <a:ext cx="40832" cy="104660"/>
            </a:xfrm>
            <a:custGeom>
              <a:avLst/>
              <a:gdLst/>
              <a:ahLst/>
              <a:cxnLst/>
              <a:rect l="0" t="0" r="0" b="0"/>
              <a:pathLst>
                <a:path w="40832" h="104660">
                  <a:moveTo>
                    <a:pt x="28575" y="9409"/>
                  </a:moveTo>
                  <a:lnTo>
                    <a:pt x="28575" y="9409"/>
                  </a:lnTo>
                  <a:lnTo>
                    <a:pt x="28575" y="0"/>
                  </a:lnTo>
                  <a:lnTo>
                    <a:pt x="40609" y="6453"/>
                  </a:lnTo>
                  <a:lnTo>
                    <a:pt x="40831" y="7438"/>
                  </a:lnTo>
                  <a:lnTo>
                    <a:pt x="39921" y="8095"/>
                  </a:lnTo>
                  <a:lnTo>
                    <a:pt x="38909" y="11647"/>
                  </a:lnTo>
                  <a:lnTo>
                    <a:pt x="38260" y="17495"/>
                  </a:lnTo>
                  <a:lnTo>
                    <a:pt x="31585" y="26254"/>
                  </a:lnTo>
                  <a:lnTo>
                    <a:pt x="29467" y="35097"/>
                  </a:lnTo>
                  <a:lnTo>
                    <a:pt x="28971" y="41287"/>
                  </a:lnTo>
                  <a:lnTo>
                    <a:pt x="27782" y="43361"/>
                  </a:lnTo>
                  <a:lnTo>
                    <a:pt x="25929" y="44743"/>
                  </a:lnTo>
                  <a:lnTo>
                    <a:pt x="23636" y="45665"/>
                  </a:lnTo>
                  <a:lnTo>
                    <a:pt x="22108" y="47338"/>
                  </a:lnTo>
                  <a:lnTo>
                    <a:pt x="16832" y="57628"/>
                  </a:lnTo>
                  <a:lnTo>
                    <a:pt x="12772" y="63648"/>
                  </a:lnTo>
                  <a:lnTo>
                    <a:pt x="10487" y="72987"/>
                  </a:lnTo>
                  <a:lnTo>
                    <a:pt x="9563" y="90111"/>
                  </a:lnTo>
                  <a:lnTo>
                    <a:pt x="8491" y="91785"/>
                  </a:lnTo>
                  <a:lnTo>
                    <a:pt x="6719" y="92902"/>
                  </a:lnTo>
                  <a:lnTo>
                    <a:pt x="1327" y="94693"/>
                  </a:lnTo>
                  <a:lnTo>
                    <a:pt x="589" y="97760"/>
                  </a:lnTo>
                  <a:lnTo>
                    <a:pt x="0" y="10465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31" name="SMARTInkShape-1051"/>
            <p:cNvSpPr/>
            <p:nvPr>
              <p:custDataLst>
                <p:tags r:id="rId341"/>
              </p:custDataLst>
            </p:nvPr>
          </p:nvSpPr>
          <p:spPr>
            <a:xfrm>
              <a:off x="3390900" y="2095500"/>
              <a:ext cx="28576" cy="85726"/>
            </a:xfrm>
            <a:custGeom>
              <a:avLst/>
              <a:gdLst/>
              <a:ahLst/>
              <a:cxnLst/>
              <a:rect l="0" t="0" r="0" b="0"/>
              <a:pathLst>
                <a:path w="28576" h="85726">
                  <a:moveTo>
                    <a:pt x="0" y="0"/>
                  </a:moveTo>
                  <a:lnTo>
                    <a:pt x="0" y="0"/>
                  </a:lnTo>
                  <a:lnTo>
                    <a:pt x="9491" y="0"/>
                  </a:lnTo>
                  <a:lnTo>
                    <a:pt x="9515" y="5056"/>
                  </a:lnTo>
                  <a:lnTo>
                    <a:pt x="10576" y="6546"/>
                  </a:lnTo>
                  <a:lnTo>
                    <a:pt x="12342" y="7539"/>
                  </a:lnTo>
                  <a:lnTo>
                    <a:pt x="14578" y="8201"/>
                  </a:lnTo>
                  <a:lnTo>
                    <a:pt x="16069" y="9701"/>
                  </a:lnTo>
                  <a:lnTo>
                    <a:pt x="18657" y="17610"/>
                  </a:lnTo>
                  <a:lnTo>
                    <a:pt x="19050" y="51203"/>
                  </a:lnTo>
                  <a:lnTo>
                    <a:pt x="20108" y="53186"/>
                  </a:lnTo>
                  <a:lnTo>
                    <a:pt x="21872" y="54507"/>
                  </a:lnTo>
                  <a:lnTo>
                    <a:pt x="24106" y="55388"/>
                  </a:lnTo>
                  <a:lnTo>
                    <a:pt x="25596" y="57034"/>
                  </a:lnTo>
                  <a:lnTo>
                    <a:pt x="28182" y="65196"/>
                  </a:lnTo>
                  <a:lnTo>
                    <a:pt x="28575" y="857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32" name="SMARTInkShape-1052"/>
            <p:cNvSpPr/>
            <p:nvPr>
              <p:custDataLst>
                <p:tags r:id="rId342"/>
              </p:custDataLst>
            </p:nvPr>
          </p:nvSpPr>
          <p:spPr>
            <a:xfrm>
              <a:off x="3571878" y="1905003"/>
              <a:ext cx="85723" cy="247645"/>
            </a:xfrm>
            <a:custGeom>
              <a:avLst/>
              <a:gdLst/>
              <a:ahLst/>
              <a:cxnLst/>
              <a:rect l="0" t="0" r="0" b="0"/>
              <a:pathLst>
                <a:path w="85723" h="247645">
                  <a:moveTo>
                    <a:pt x="66672" y="9522"/>
                  </a:moveTo>
                  <a:lnTo>
                    <a:pt x="66672" y="9522"/>
                  </a:lnTo>
                  <a:lnTo>
                    <a:pt x="66672" y="31"/>
                  </a:lnTo>
                  <a:lnTo>
                    <a:pt x="74873" y="0"/>
                  </a:lnTo>
                  <a:lnTo>
                    <a:pt x="75314" y="1057"/>
                  </a:lnTo>
                  <a:lnTo>
                    <a:pt x="76197" y="17713"/>
                  </a:lnTo>
                  <a:lnTo>
                    <a:pt x="77255" y="18158"/>
                  </a:lnTo>
                  <a:lnTo>
                    <a:pt x="81253" y="18652"/>
                  </a:lnTo>
                  <a:lnTo>
                    <a:pt x="82743" y="19842"/>
                  </a:lnTo>
                  <a:lnTo>
                    <a:pt x="85688" y="28453"/>
                  </a:lnTo>
                  <a:lnTo>
                    <a:pt x="85722" y="55704"/>
                  </a:lnTo>
                  <a:lnTo>
                    <a:pt x="79176" y="64466"/>
                  </a:lnTo>
                  <a:lnTo>
                    <a:pt x="76590" y="74443"/>
                  </a:lnTo>
                  <a:lnTo>
                    <a:pt x="76313" y="80734"/>
                  </a:lnTo>
                  <a:lnTo>
                    <a:pt x="73426" y="86327"/>
                  </a:lnTo>
                  <a:lnTo>
                    <a:pt x="69674" y="92341"/>
                  </a:lnTo>
                  <a:lnTo>
                    <a:pt x="67265" y="104825"/>
                  </a:lnTo>
                  <a:lnTo>
                    <a:pt x="67067" y="107982"/>
                  </a:lnTo>
                  <a:lnTo>
                    <a:pt x="64026" y="114313"/>
                  </a:lnTo>
                  <a:lnTo>
                    <a:pt x="60205" y="120654"/>
                  </a:lnTo>
                  <a:lnTo>
                    <a:pt x="56995" y="130174"/>
                  </a:lnTo>
                  <a:lnTo>
                    <a:pt x="50869" y="139698"/>
                  </a:lnTo>
                  <a:lnTo>
                    <a:pt x="35920" y="180383"/>
                  </a:lnTo>
                  <a:lnTo>
                    <a:pt x="22994" y="196769"/>
                  </a:lnTo>
                  <a:lnTo>
                    <a:pt x="17004" y="209532"/>
                  </a:lnTo>
                  <a:lnTo>
                    <a:pt x="12847" y="215890"/>
                  </a:lnTo>
                  <a:lnTo>
                    <a:pt x="10508" y="225420"/>
                  </a:lnTo>
                  <a:lnTo>
                    <a:pt x="9960" y="231771"/>
                  </a:lnTo>
                  <a:lnTo>
                    <a:pt x="8756" y="233888"/>
                  </a:lnTo>
                  <a:lnTo>
                    <a:pt x="6895" y="235299"/>
                  </a:lnTo>
                  <a:lnTo>
                    <a:pt x="4596" y="236240"/>
                  </a:lnTo>
                  <a:lnTo>
                    <a:pt x="3062" y="237926"/>
                  </a:lnTo>
                  <a:lnTo>
                    <a:pt x="0" y="247636"/>
                  </a:lnTo>
                  <a:lnTo>
                    <a:pt x="5054" y="247644"/>
                  </a:lnTo>
                  <a:lnTo>
                    <a:pt x="6543" y="246586"/>
                  </a:lnTo>
                  <a:lnTo>
                    <a:pt x="7536" y="244823"/>
                  </a:lnTo>
                  <a:lnTo>
                    <a:pt x="8198" y="242590"/>
                  </a:lnTo>
                  <a:lnTo>
                    <a:pt x="16887" y="228349"/>
                  </a:lnTo>
                  <a:lnTo>
                    <a:pt x="19047" y="21907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33" name="SMARTInkShape-1053"/>
            <p:cNvSpPr/>
            <p:nvPr>
              <p:custDataLst>
                <p:tags r:id="rId343"/>
              </p:custDataLst>
            </p:nvPr>
          </p:nvSpPr>
          <p:spPr>
            <a:xfrm>
              <a:off x="3609978" y="1962150"/>
              <a:ext cx="133313" cy="237730"/>
            </a:xfrm>
            <a:custGeom>
              <a:avLst/>
              <a:gdLst/>
              <a:ahLst/>
              <a:cxnLst/>
              <a:rect l="0" t="0" r="0" b="0"/>
              <a:pathLst>
                <a:path w="133313" h="237730">
                  <a:moveTo>
                    <a:pt x="57147" y="0"/>
                  </a:moveTo>
                  <a:lnTo>
                    <a:pt x="57147" y="0"/>
                  </a:lnTo>
                  <a:lnTo>
                    <a:pt x="48946" y="0"/>
                  </a:lnTo>
                  <a:lnTo>
                    <a:pt x="55939" y="8201"/>
                  </a:lnTo>
                  <a:lnTo>
                    <a:pt x="57040" y="17610"/>
                  </a:lnTo>
                  <a:lnTo>
                    <a:pt x="57138" y="32181"/>
                  </a:lnTo>
                  <a:lnTo>
                    <a:pt x="59965" y="38292"/>
                  </a:lnTo>
                  <a:lnTo>
                    <a:pt x="65347" y="45781"/>
                  </a:lnTo>
                  <a:lnTo>
                    <a:pt x="67468" y="54865"/>
                  </a:lnTo>
                  <a:lnTo>
                    <a:pt x="73141" y="63764"/>
                  </a:lnTo>
                  <a:lnTo>
                    <a:pt x="76349" y="73103"/>
                  </a:lnTo>
                  <a:lnTo>
                    <a:pt x="84278" y="83854"/>
                  </a:lnTo>
                  <a:lnTo>
                    <a:pt x="86495" y="92960"/>
                  </a:lnTo>
                  <a:lnTo>
                    <a:pt x="92184" y="101862"/>
                  </a:lnTo>
                  <a:lnTo>
                    <a:pt x="95398" y="111203"/>
                  </a:lnTo>
                  <a:lnTo>
                    <a:pt x="101524" y="120673"/>
                  </a:lnTo>
                  <a:lnTo>
                    <a:pt x="103809" y="130182"/>
                  </a:lnTo>
                  <a:lnTo>
                    <a:pt x="104646" y="146051"/>
                  </a:lnTo>
                  <a:lnTo>
                    <a:pt x="107537" y="152401"/>
                  </a:lnTo>
                  <a:lnTo>
                    <a:pt x="109791" y="155575"/>
                  </a:lnTo>
                  <a:lnTo>
                    <a:pt x="122861" y="196588"/>
                  </a:lnTo>
                  <a:lnTo>
                    <a:pt x="123696" y="212690"/>
                  </a:lnTo>
                  <a:lnTo>
                    <a:pt x="124796" y="214819"/>
                  </a:lnTo>
                  <a:lnTo>
                    <a:pt x="126587" y="216237"/>
                  </a:lnTo>
                  <a:lnTo>
                    <a:pt x="128841" y="217183"/>
                  </a:lnTo>
                  <a:lnTo>
                    <a:pt x="130343" y="218872"/>
                  </a:lnTo>
                  <a:lnTo>
                    <a:pt x="133312" y="228469"/>
                  </a:lnTo>
                  <a:lnTo>
                    <a:pt x="124213" y="237729"/>
                  </a:lnTo>
                  <a:lnTo>
                    <a:pt x="116295" y="231501"/>
                  </a:lnTo>
                  <a:lnTo>
                    <a:pt x="106498" y="228982"/>
                  </a:lnTo>
                  <a:lnTo>
                    <a:pt x="100228" y="228713"/>
                  </a:lnTo>
                  <a:lnTo>
                    <a:pt x="94638" y="225828"/>
                  </a:lnTo>
                  <a:lnTo>
                    <a:pt x="88626" y="222076"/>
                  </a:lnTo>
                  <a:lnTo>
                    <a:pt x="76144" y="219668"/>
                  </a:lnTo>
                  <a:lnTo>
                    <a:pt x="72987" y="219470"/>
                  </a:lnTo>
                  <a:lnTo>
                    <a:pt x="66656" y="216429"/>
                  </a:lnTo>
                  <a:lnTo>
                    <a:pt x="60315" y="212607"/>
                  </a:lnTo>
                  <a:lnTo>
                    <a:pt x="23105" y="199929"/>
                  </a:lnTo>
                  <a:lnTo>
                    <a:pt x="11520" y="191951"/>
                  </a:lnTo>
                  <a:lnTo>
                    <a:pt x="0" y="190500"/>
                  </a:lnTo>
                  <a:lnTo>
                    <a:pt x="9522" y="1809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34" name="SMARTInkShape-1054"/>
            <p:cNvSpPr/>
            <p:nvPr>
              <p:custDataLst>
                <p:tags r:id="rId344"/>
              </p:custDataLst>
            </p:nvPr>
          </p:nvSpPr>
          <p:spPr>
            <a:xfrm>
              <a:off x="3800475" y="1819286"/>
              <a:ext cx="152401" cy="304790"/>
            </a:xfrm>
            <a:custGeom>
              <a:avLst/>
              <a:gdLst/>
              <a:ahLst/>
              <a:cxnLst/>
              <a:rect l="0" t="0" r="0" b="0"/>
              <a:pathLst>
                <a:path w="152401" h="304790">
                  <a:moveTo>
                    <a:pt x="0" y="38089"/>
                  </a:moveTo>
                  <a:lnTo>
                    <a:pt x="0" y="38089"/>
                  </a:lnTo>
                  <a:lnTo>
                    <a:pt x="0" y="0"/>
                  </a:lnTo>
                  <a:lnTo>
                    <a:pt x="0" y="17599"/>
                  </a:lnTo>
                  <a:lnTo>
                    <a:pt x="6546" y="26359"/>
                  </a:lnTo>
                  <a:lnTo>
                    <a:pt x="8201" y="32170"/>
                  </a:lnTo>
                  <a:lnTo>
                    <a:pt x="9509" y="78842"/>
                  </a:lnTo>
                  <a:lnTo>
                    <a:pt x="9525" y="124472"/>
                  </a:lnTo>
                  <a:lnTo>
                    <a:pt x="10583" y="135748"/>
                  </a:lnTo>
                  <a:lnTo>
                    <a:pt x="17064" y="154433"/>
                  </a:lnTo>
                  <a:lnTo>
                    <a:pt x="17109" y="165997"/>
                  </a:lnTo>
                  <a:lnTo>
                    <a:pt x="9883" y="210868"/>
                  </a:lnTo>
                  <a:lnTo>
                    <a:pt x="9529" y="256968"/>
                  </a:lnTo>
                  <a:lnTo>
                    <a:pt x="9525" y="304593"/>
                  </a:lnTo>
                  <a:lnTo>
                    <a:pt x="9525" y="304778"/>
                  </a:lnTo>
                  <a:lnTo>
                    <a:pt x="23990" y="304789"/>
                  </a:lnTo>
                  <a:lnTo>
                    <a:pt x="29359" y="301967"/>
                  </a:lnTo>
                  <a:lnTo>
                    <a:pt x="36374" y="296588"/>
                  </a:lnTo>
                  <a:lnTo>
                    <a:pt x="45363" y="295526"/>
                  </a:lnTo>
                  <a:lnTo>
                    <a:pt x="51206" y="295380"/>
                  </a:lnTo>
                  <a:lnTo>
                    <a:pt x="53187" y="294283"/>
                  </a:lnTo>
                  <a:lnTo>
                    <a:pt x="54508" y="292493"/>
                  </a:lnTo>
                  <a:lnTo>
                    <a:pt x="55388" y="290242"/>
                  </a:lnTo>
                  <a:lnTo>
                    <a:pt x="57034" y="288741"/>
                  </a:lnTo>
                  <a:lnTo>
                    <a:pt x="61685" y="287073"/>
                  </a:lnTo>
                  <a:lnTo>
                    <a:pt x="73294" y="284944"/>
                  </a:lnTo>
                  <a:lnTo>
                    <a:pt x="82629" y="279271"/>
                  </a:lnTo>
                  <a:lnTo>
                    <a:pt x="95266" y="276818"/>
                  </a:lnTo>
                  <a:lnTo>
                    <a:pt x="98436" y="276616"/>
                  </a:lnTo>
                  <a:lnTo>
                    <a:pt x="100549" y="275424"/>
                  </a:lnTo>
                  <a:lnTo>
                    <a:pt x="101958" y="273571"/>
                  </a:lnTo>
                  <a:lnTo>
                    <a:pt x="102896" y="271277"/>
                  </a:lnTo>
                  <a:lnTo>
                    <a:pt x="104582" y="269748"/>
                  </a:lnTo>
                  <a:lnTo>
                    <a:pt x="109275" y="268048"/>
                  </a:lnTo>
                  <a:lnTo>
                    <a:pt x="135317" y="266808"/>
                  </a:lnTo>
                  <a:lnTo>
                    <a:pt x="137836" y="265710"/>
                  </a:lnTo>
                  <a:lnTo>
                    <a:pt x="139516" y="263920"/>
                  </a:lnTo>
                  <a:lnTo>
                    <a:pt x="140636" y="261668"/>
                  </a:lnTo>
                  <a:lnTo>
                    <a:pt x="142441" y="260167"/>
                  </a:lnTo>
                  <a:lnTo>
                    <a:pt x="147268" y="258499"/>
                  </a:lnTo>
                  <a:lnTo>
                    <a:pt x="148979" y="256995"/>
                  </a:lnTo>
                  <a:lnTo>
                    <a:pt x="152400" y="24763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35" name="SMARTInkShape-1055"/>
            <p:cNvSpPr/>
            <p:nvPr>
              <p:custDataLst>
                <p:tags r:id="rId345"/>
              </p:custDataLst>
            </p:nvPr>
          </p:nvSpPr>
          <p:spPr>
            <a:xfrm>
              <a:off x="3753255" y="1952625"/>
              <a:ext cx="199621" cy="9526"/>
            </a:xfrm>
            <a:custGeom>
              <a:avLst/>
              <a:gdLst/>
              <a:ahLst/>
              <a:cxnLst/>
              <a:rect l="0" t="0" r="0" b="0"/>
              <a:pathLst>
                <a:path w="199621" h="9526">
                  <a:moveTo>
                    <a:pt x="28170" y="9525"/>
                  </a:moveTo>
                  <a:lnTo>
                    <a:pt x="28170" y="9525"/>
                  </a:lnTo>
                  <a:lnTo>
                    <a:pt x="0" y="9525"/>
                  </a:lnTo>
                  <a:lnTo>
                    <a:pt x="31477" y="9525"/>
                  </a:lnTo>
                  <a:lnTo>
                    <a:pt x="74113" y="392"/>
                  </a:lnTo>
                  <a:lnTo>
                    <a:pt x="97256" y="1136"/>
                  </a:lnTo>
                  <a:lnTo>
                    <a:pt x="115939" y="7554"/>
                  </a:lnTo>
                  <a:lnTo>
                    <a:pt x="139698" y="9136"/>
                  </a:lnTo>
                  <a:lnTo>
                    <a:pt x="182487" y="1290"/>
                  </a:lnTo>
                  <a:lnTo>
                    <a:pt x="19962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36" name="SMARTInkShape-1056"/>
            <p:cNvSpPr/>
            <p:nvPr>
              <p:custDataLst>
                <p:tags r:id="rId346"/>
              </p:custDataLst>
            </p:nvPr>
          </p:nvSpPr>
          <p:spPr>
            <a:xfrm>
              <a:off x="4124325" y="1981203"/>
              <a:ext cx="81663" cy="161803"/>
            </a:xfrm>
            <a:custGeom>
              <a:avLst/>
              <a:gdLst/>
              <a:ahLst/>
              <a:cxnLst/>
              <a:rect l="0" t="0" r="0" b="0"/>
              <a:pathLst>
                <a:path w="81663" h="161803">
                  <a:moveTo>
                    <a:pt x="0" y="66672"/>
                  </a:moveTo>
                  <a:lnTo>
                    <a:pt x="0" y="66672"/>
                  </a:lnTo>
                  <a:lnTo>
                    <a:pt x="0" y="75805"/>
                  </a:lnTo>
                  <a:lnTo>
                    <a:pt x="14465" y="76194"/>
                  </a:lnTo>
                  <a:lnTo>
                    <a:pt x="15994" y="75137"/>
                  </a:lnTo>
                  <a:lnTo>
                    <a:pt x="17013" y="73373"/>
                  </a:lnTo>
                  <a:lnTo>
                    <a:pt x="17692" y="71140"/>
                  </a:lnTo>
                  <a:lnTo>
                    <a:pt x="19202" y="69651"/>
                  </a:lnTo>
                  <a:lnTo>
                    <a:pt x="29233" y="64438"/>
                  </a:lnTo>
                  <a:lnTo>
                    <a:pt x="45359" y="50886"/>
                  </a:lnTo>
                  <a:lnTo>
                    <a:pt x="51204" y="49072"/>
                  </a:lnTo>
                  <a:lnTo>
                    <a:pt x="53186" y="47531"/>
                  </a:lnTo>
                  <a:lnTo>
                    <a:pt x="74020" y="18442"/>
                  </a:lnTo>
                  <a:lnTo>
                    <a:pt x="76072" y="4988"/>
                  </a:lnTo>
                  <a:lnTo>
                    <a:pt x="77173" y="3324"/>
                  </a:lnTo>
                  <a:lnTo>
                    <a:pt x="78965" y="2215"/>
                  </a:lnTo>
                  <a:lnTo>
                    <a:pt x="81219" y="1476"/>
                  </a:lnTo>
                  <a:lnTo>
                    <a:pt x="81662" y="983"/>
                  </a:lnTo>
                  <a:lnTo>
                    <a:pt x="80900" y="654"/>
                  </a:lnTo>
                  <a:lnTo>
                    <a:pt x="76224" y="0"/>
                  </a:lnTo>
                  <a:lnTo>
                    <a:pt x="71151" y="5054"/>
                  </a:lnTo>
                  <a:lnTo>
                    <a:pt x="68664" y="10359"/>
                  </a:lnTo>
                  <a:lnTo>
                    <a:pt x="56981" y="53170"/>
                  </a:lnTo>
                  <a:lnTo>
                    <a:pt x="50867" y="64318"/>
                  </a:lnTo>
                  <a:lnTo>
                    <a:pt x="46851" y="91168"/>
                  </a:lnTo>
                  <a:lnTo>
                    <a:pt x="40142" y="104594"/>
                  </a:lnTo>
                  <a:lnTo>
                    <a:pt x="38135" y="131462"/>
                  </a:lnTo>
                  <a:lnTo>
                    <a:pt x="44653" y="140579"/>
                  </a:lnTo>
                  <a:lnTo>
                    <a:pt x="47509" y="151874"/>
                  </a:lnTo>
                  <a:lnTo>
                    <a:pt x="57033" y="161802"/>
                  </a:lnTo>
                  <a:lnTo>
                    <a:pt x="76200" y="14287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37" name="SMARTInkShape-1057"/>
            <p:cNvSpPr/>
            <p:nvPr>
              <p:custDataLst>
                <p:tags r:id="rId347"/>
              </p:custDataLst>
            </p:nvPr>
          </p:nvSpPr>
          <p:spPr>
            <a:xfrm>
              <a:off x="4238659" y="2038389"/>
              <a:ext cx="104336" cy="95201"/>
            </a:xfrm>
            <a:custGeom>
              <a:avLst/>
              <a:gdLst/>
              <a:ahLst/>
              <a:cxnLst/>
              <a:rect l="0" t="0" r="0" b="0"/>
              <a:pathLst>
                <a:path w="104336" h="95201">
                  <a:moveTo>
                    <a:pt x="9491" y="28536"/>
                  </a:moveTo>
                  <a:lnTo>
                    <a:pt x="9491" y="28536"/>
                  </a:lnTo>
                  <a:lnTo>
                    <a:pt x="9491" y="36737"/>
                  </a:lnTo>
                  <a:lnTo>
                    <a:pt x="1290" y="46146"/>
                  </a:lnTo>
                  <a:lnTo>
                    <a:pt x="359" y="52216"/>
                  </a:lnTo>
                  <a:lnTo>
                    <a:pt x="0" y="64882"/>
                  </a:lnTo>
                  <a:lnTo>
                    <a:pt x="6519" y="73894"/>
                  </a:lnTo>
                  <a:lnTo>
                    <a:pt x="9100" y="83924"/>
                  </a:lnTo>
                  <a:lnTo>
                    <a:pt x="17658" y="93732"/>
                  </a:lnTo>
                  <a:lnTo>
                    <a:pt x="21234" y="94554"/>
                  </a:lnTo>
                  <a:lnTo>
                    <a:pt x="42604" y="95200"/>
                  </a:lnTo>
                  <a:lnTo>
                    <a:pt x="48197" y="92384"/>
                  </a:lnTo>
                  <a:lnTo>
                    <a:pt x="73260" y="70575"/>
                  </a:lnTo>
                  <a:lnTo>
                    <a:pt x="85744" y="64592"/>
                  </a:lnTo>
                  <a:lnTo>
                    <a:pt x="88901" y="62098"/>
                  </a:lnTo>
                  <a:lnTo>
                    <a:pt x="92409" y="56505"/>
                  </a:lnTo>
                  <a:lnTo>
                    <a:pt x="94662" y="49348"/>
                  </a:lnTo>
                  <a:lnTo>
                    <a:pt x="101652" y="40330"/>
                  </a:lnTo>
                  <a:lnTo>
                    <a:pt x="104335" y="30298"/>
                  </a:lnTo>
                  <a:lnTo>
                    <a:pt x="97149" y="18407"/>
                  </a:lnTo>
                  <a:lnTo>
                    <a:pt x="95598" y="11248"/>
                  </a:lnTo>
                  <a:lnTo>
                    <a:pt x="90273" y="4952"/>
                  </a:lnTo>
                  <a:lnTo>
                    <a:pt x="84905" y="2179"/>
                  </a:lnTo>
                  <a:lnTo>
                    <a:pt x="66572" y="156"/>
                  </a:lnTo>
                  <a:lnTo>
                    <a:pt x="53927" y="0"/>
                  </a:lnTo>
                  <a:lnTo>
                    <a:pt x="51815" y="1045"/>
                  </a:lnTo>
                  <a:lnTo>
                    <a:pt x="50407" y="2800"/>
                  </a:lnTo>
                  <a:lnTo>
                    <a:pt x="49468" y="5029"/>
                  </a:lnTo>
                  <a:lnTo>
                    <a:pt x="47784" y="6514"/>
                  </a:lnTo>
                  <a:lnTo>
                    <a:pt x="37477" y="11721"/>
                  </a:lnTo>
                  <a:lnTo>
                    <a:pt x="31454" y="15771"/>
                  </a:lnTo>
                  <a:lnTo>
                    <a:pt x="25249" y="17571"/>
                  </a:lnTo>
                  <a:lnTo>
                    <a:pt x="23172" y="19109"/>
                  </a:lnTo>
                  <a:lnTo>
                    <a:pt x="21787" y="21193"/>
                  </a:lnTo>
                  <a:lnTo>
                    <a:pt x="19563" y="27086"/>
                  </a:lnTo>
                  <a:lnTo>
                    <a:pt x="19016" y="4758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441" name="SMARTInkShape-Group187"/>
          <p:cNvGrpSpPr/>
          <p:nvPr/>
        </p:nvGrpSpPr>
        <p:grpSpPr>
          <a:xfrm>
            <a:off x="4610100" y="1895475"/>
            <a:ext cx="133351" cy="123826"/>
            <a:chOff x="4610100" y="1895475"/>
            <a:chExt cx="133351" cy="123826"/>
          </a:xfrm>
        </p:grpSpPr>
        <p:sp>
          <p:nvSpPr>
            <p:cNvPr id="16439" name="SMARTInkShape-1058"/>
            <p:cNvSpPr/>
            <p:nvPr>
              <p:custDataLst>
                <p:tags r:id="rId334"/>
              </p:custDataLst>
            </p:nvPr>
          </p:nvSpPr>
          <p:spPr>
            <a:xfrm>
              <a:off x="4638675" y="1895475"/>
              <a:ext cx="104776" cy="9526"/>
            </a:xfrm>
            <a:custGeom>
              <a:avLst/>
              <a:gdLst/>
              <a:ahLst/>
              <a:cxnLst/>
              <a:rect l="0" t="0" r="0" b="0"/>
              <a:pathLst>
                <a:path w="104776" h="9526">
                  <a:moveTo>
                    <a:pt x="0" y="0"/>
                  </a:moveTo>
                  <a:lnTo>
                    <a:pt x="0" y="0"/>
                  </a:lnTo>
                  <a:lnTo>
                    <a:pt x="9491" y="9491"/>
                  </a:lnTo>
                  <a:lnTo>
                    <a:pt x="54884" y="9525"/>
                  </a:lnTo>
                  <a:lnTo>
                    <a:pt x="84239" y="9525"/>
                  </a:lnTo>
                  <a:lnTo>
                    <a:pt x="93036" y="2979"/>
                  </a:lnTo>
                  <a:lnTo>
                    <a:pt x="103020" y="392"/>
                  </a:lnTo>
                  <a:lnTo>
                    <a:pt x="103605" y="1320"/>
                  </a:lnTo>
                  <a:lnTo>
                    <a:pt x="104775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40" name="SMARTInkShape-1059"/>
            <p:cNvSpPr/>
            <p:nvPr>
              <p:custDataLst>
                <p:tags r:id="rId335"/>
              </p:custDataLst>
            </p:nvPr>
          </p:nvSpPr>
          <p:spPr>
            <a:xfrm>
              <a:off x="4610100" y="2009775"/>
              <a:ext cx="76201" cy="9526"/>
            </a:xfrm>
            <a:custGeom>
              <a:avLst/>
              <a:gdLst/>
              <a:ahLst/>
              <a:cxnLst/>
              <a:rect l="0" t="0" r="0" b="0"/>
              <a:pathLst>
                <a:path w="76201" h="9526">
                  <a:moveTo>
                    <a:pt x="0" y="0"/>
                  </a:moveTo>
                  <a:lnTo>
                    <a:pt x="0" y="0"/>
                  </a:lnTo>
                  <a:lnTo>
                    <a:pt x="0" y="9522"/>
                  </a:lnTo>
                  <a:lnTo>
                    <a:pt x="33113" y="9525"/>
                  </a:lnTo>
                  <a:lnTo>
                    <a:pt x="38706" y="6703"/>
                  </a:lnTo>
                  <a:lnTo>
                    <a:pt x="44719" y="2979"/>
                  </a:lnTo>
                  <a:lnTo>
                    <a:pt x="55304" y="392"/>
                  </a:lnTo>
                  <a:lnTo>
                    <a:pt x="7620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444" name="SMARTInkShape-Group188"/>
          <p:cNvGrpSpPr/>
          <p:nvPr/>
        </p:nvGrpSpPr>
        <p:grpSpPr>
          <a:xfrm>
            <a:off x="5114925" y="1781175"/>
            <a:ext cx="257142" cy="219076"/>
            <a:chOff x="5114925" y="1781175"/>
            <a:chExt cx="257142" cy="219076"/>
          </a:xfrm>
        </p:grpSpPr>
        <p:sp>
          <p:nvSpPr>
            <p:cNvPr id="16442" name="SMARTInkShape-1060"/>
            <p:cNvSpPr/>
            <p:nvPr>
              <p:custDataLst>
                <p:tags r:id="rId332"/>
              </p:custDataLst>
            </p:nvPr>
          </p:nvSpPr>
          <p:spPr>
            <a:xfrm>
              <a:off x="5114925" y="1781175"/>
              <a:ext cx="123826" cy="219076"/>
            </a:xfrm>
            <a:custGeom>
              <a:avLst/>
              <a:gdLst/>
              <a:ahLst/>
              <a:cxnLst/>
              <a:rect l="0" t="0" r="0" b="0"/>
              <a:pathLst>
                <a:path w="123826" h="219076">
                  <a:moveTo>
                    <a:pt x="38100" y="38100"/>
                  </a:moveTo>
                  <a:lnTo>
                    <a:pt x="38100" y="38100"/>
                  </a:lnTo>
                  <a:lnTo>
                    <a:pt x="29899" y="38100"/>
                  </a:lnTo>
                  <a:lnTo>
                    <a:pt x="37742" y="38100"/>
                  </a:lnTo>
                  <a:lnTo>
                    <a:pt x="38100" y="28575"/>
                  </a:lnTo>
                  <a:lnTo>
                    <a:pt x="38100" y="66675"/>
                  </a:lnTo>
                  <a:lnTo>
                    <a:pt x="38100" y="23956"/>
                  </a:lnTo>
                  <a:lnTo>
                    <a:pt x="40922" y="18408"/>
                  </a:lnTo>
                  <a:lnTo>
                    <a:pt x="47232" y="10045"/>
                  </a:lnTo>
                  <a:lnTo>
                    <a:pt x="47509" y="4623"/>
                  </a:lnTo>
                  <a:lnTo>
                    <a:pt x="48606" y="3082"/>
                  </a:lnTo>
                  <a:lnTo>
                    <a:pt x="50396" y="2055"/>
                  </a:lnTo>
                  <a:lnTo>
                    <a:pt x="57319" y="271"/>
                  </a:lnTo>
                  <a:lnTo>
                    <a:pt x="74873" y="0"/>
                  </a:lnTo>
                  <a:lnTo>
                    <a:pt x="75315" y="1058"/>
                  </a:lnTo>
                  <a:lnTo>
                    <a:pt x="76166" y="14189"/>
                  </a:lnTo>
                  <a:lnTo>
                    <a:pt x="77236" y="15810"/>
                  </a:lnTo>
                  <a:lnTo>
                    <a:pt x="79007" y="16890"/>
                  </a:lnTo>
                  <a:lnTo>
                    <a:pt x="81246" y="17610"/>
                  </a:lnTo>
                  <a:lnTo>
                    <a:pt x="82739" y="19148"/>
                  </a:lnTo>
                  <a:lnTo>
                    <a:pt x="84398" y="23680"/>
                  </a:lnTo>
                  <a:lnTo>
                    <a:pt x="86521" y="35212"/>
                  </a:lnTo>
                  <a:lnTo>
                    <a:pt x="92194" y="44535"/>
                  </a:lnTo>
                  <a:lnTo>
                    <a:pt x="94646" y="57167"/>
                  </a:lnTo>
                  <a:lnTo>
                    <a:pt x="95249" y="104775"/>
                  </a:lnTo>
                  <a:lnTo>
                    <a:pt x="95250" y="107950"/>
                  </a:lnTo>
                  <a:lnTo>
                    <a:pt x="92428" y="114300"/>
                  </a:lnTo>
                  <a:lnTo>
                    <a:pt x="88705" y="120650"/>
                  </a:lnTo>
                  <a:lnTo>
                    <a:pt x="86313" y="133350"/>
                  </a:lnTo>
                  <a:lnTo>
                    <a:pt x="86118" y="136525"/>
                  </a:lnTo>
                  <a:lnTo>
                    <a:pt x="83077" y="142875"/>
                  </a:lnTo>
                  <a:lnTo>
                    <a:pt x="79256" y="149225"/>
                  </a:lnTo>
                  <a:lnTo>
                    <a:pt x="76804" y="161925"/>
                  </a:lnTo>
                  <a:lnTo>
                    <a:pt x="76602" y="165100"/>
                  </a:lnTo>
                  <a:lnTo>
                    <a:pt x="73557" y="171450"/>
                  </a:lnTo>
                  <a:lnTo>
                    <a:pt x="69734" y="177800"/>
                  </a:lnTo>
                  <a:lnTo>
                    <a:pt x="66523" y="187325"/>
                  </a:lnTo>
                  <a:lnTo>
                    <a:pt x="62021" y="193675"/>
                  </a:lnTo>
                  <a:lnTo>
                    <a:pt x="56493" y="197203"/>
                  </a:lnTo>
                  <a:lnTo>
                    <a:pt x="53537" y="198144"/>
                  </a:lnTo>
                  <a:lnTo>
                    <a:pt x="51566" y="199829"/>
                  </a:lnTo>
                  <a:lnTo>
                    <a:pt x="39577" y="217310"/>
                  </a:lnTo>
                  <a:lnTo>
                    <a:pt x="35934" y="218290"/>
                  </a:lnTo>
                  <a:lnTo>
                    <a:pt x="4899" y="219075"/>
                  </a:lnTo>
                  <a:lnTo>
                    <a:pt x="3266" y="218017"/>
                  </a:lnTo>
                  <a:lnTo>
                    <a:pt x="2177" y="216252"/>
                  </a:lnTo>
                  <a:lnTo>
                    <a:pt x="287" y="209374"/>
                  </a:lnTo>
                  <a:lnTo>
                    <a:pt x="0" y="190620"/>
                  </a:lnTo>
                  <a:lnTo>
                    <a:pt x="5056" y="190535"/>
                  </a:lnTo>
                  <a:lnTo>
                    <a:pt x="6545" y="189465"/>
                  </a:lnTo>
                  <a:lnTo>
                    <a:pt x="8201" y="185454"/>
                  </a:lnTo>
                  <a:lnTo>
                    <a:pt x="9701" y="183961"/>
                  </a:lnTo>
                  <a:lnTo>
                    <a:pt x="17610" y="181368"/>
                  </a:lnTo>
                  <a:lnTo>
                    <a:pt x="27124" y="189211"/>
                  </a:lnTo>
                  <a:lnTo>
                    <a:pt x="33203" y="190118"/>
                  </a:lnTo>
                  <a:lnTo>
                    <a:pt x="50928" y="190466"/>
                  </a:lnTo>
                  <a:lnTo>
                    <a:pt x="53001" y="191536"/>
                  </a:lnTo>
                  <a:lnTo>
                    <a:pt x="54384" y="193307"/>
                  </a:lnTo>
                  <a:lnTo>
                    <a:pt x="55306" y="195546"/>
                  </a:lnTo>
                  <a:lnTo>
                    <a:pt x="56979" y="197039"/>
                  </a:lnTo>
                  <a:lnTo>
                    <a:pt x="61660" y="198698"/>
                  </a:lnTo>
                  <a:lnTo>
                    <a:pt x="70246" y="199632"/>
                  </a:lnTo>
                  <a:lnTo>
                    <a:pt x="72230" y="200821"/>
                  </a:lnTo>
                  <a:lnTo>
                    <a:pt x="73554" y="202673"/>
                  </a:lnTo>
                  <a:lnTo>
                    <a:pt x="75678" y="208191"/>
                  </a:lnTo>
                  <a:lnTo>
                    <a:pt x="78790" y="208946"/>
                  </a:lnTo>
                  <a:lnTo>
                    <a:pt x="109287" y="209547"/>
                  </a:lnTo>
                  <a:lnTo>
                    <a:pt x="114894" y="206726"/>
                  </a:lnTo>
                  <a:lnTo>
                    <a:pt x="123825" y="2000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43" name="SMARTInkShape-1061"/>
            <p:cNvSpPr/>
            <p:nvPr>
              <p:custDataLst>
                <p:tags r:id="rId333"/>
              </p:custDataLst>
            </p:nvPr>
          </p:nvSpPr>
          <p:spPr>
            <a:xfrm>
              <a:off x="5335324" y="1781292"/>
              <a:ext cx="36743" cy="218959"/>
            </a:xfrm>
            <a:custGeom>
              <a:avLst/>
              <a:gdLst/>
              <a:ahLst/>
              <a:cxnLst/>
              <a:rect l="0" t="0" r="0" b="0"/>
              <a:pathLst>
                <a:path w="36743" h="218959">
                  <a:moveTo>
                    <a:pt x="8201" y="114183"/>
                  </a:moveTo>
                  <a:lnTo>
                    <a:pt x="8201" y="114183"/>
                  </a:lnTo>
                  <a:lnTo>
                    <a:pt x="0" y="114183"/>
                  </a:lnTo>
                  <a:lnTo>
                    <a:pt x="6993" y="105982"/>
                  </a:lnTo>
                  <a:lnTo>
                    <a:pt x="7843" y="99994"/>
                  </a:lnTo>
                  <a:lnTo>
                    <a:pt x="9021" y="98373"/>
                  </a:lnTo>
                  <a:lnTo>
                    <a:pt x="10863" y="97293"/>
                  </a:lnTo>
                  <a:lnTo>
                    <a:pt x="13151" y="96573"/>
                  </a:lnTo>
                  <a:lnTo>
                    <a:pt x="14676" y="95035"/>
                  </a:lnTo>
                  <a:lnTo>
                    <a:pt x="16370" y="90503"/>
                  </a:lnTo>
                  <a:lnTo>
                    <a:pt x="18517" y="78971"/>
                  </a:lnTo>
                  <a:lnTo>
                    <a:pt x="25893" y="68402"/>
                  </a:lnTo>
                  <a:lnTo>
                    <a:pt x="26983" y="59318"/>
                  </a:lnTo>
                  <a:lnTo>
                    <a:pt x="27132" y="53462"/>
                  </a:lnTo>
                  <a:lnTo>
                    <a:pt x="30021" y="47332"/>
                  </a:lnTo>
                  <a:lnTo>
                    <a:pt x="33773" y="41080"/>
                  </a:lnTo>
                  <a:lnTo>
                    <a:pt x="36381" y="30329"/>
                  </a:lnTo>
                  <a:lnTo>
                    <a:pt x="36742" y="15365"/>
                  </a:lnTo>
                  <a:lnTo>
                    <a:pt x="35695" y="13379"/>
                  </a:lnTo>
                  <a:lnTo>
                    <a:pt x="33939" y="12056"/>
                  </a:lnTo>
                  <a:lnTo>
                    <a:pt x="27642" y="9563"/>
                  </a:lnTo>
                  <a:lnTo>
                    <a:pt x="27254" y="0"/>
                  </a:lnTo>
                  <a:lnTo>
                    <a:pt x="27251" y="8094"/>
                  </a:lnTo>
                  <a:lnTo>
                    <a:pt x="20706" y="16753"/>
                  </a:lnTo>
                  <a:lnTo>
                    <a:pt x="18119" y="26708"/>
                  </a:lnTo>
                  <a:lnTo>
                    <a:pt x="17728" y="72670"/>
                  </a:lnTo>
                  <a:lnTo>
                    <a:pt x="17726" y="120270"/>
                  </a:lnTo>
                  <a:lnTo>
                    <a:pt x="17726" y="166307"/>
                  </a:lnTo>
                  <a:lnTo>
                    <a:pt x="17726" y="207555"/>
                  </a:lnTo>
                  <a:lnTo>
                    <a:pt x="27251" y="21895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144" name="SMARTInkShape-Group189"/>
          <p:cNvGrpSpPr/>
          <p:nvPr/>
        </p:nvGrpSpPr>
        <p:grpSpPr>
          <a:xfrm>
            <a:off x="5610225" y="1685959"/>
            <a:ext cx="676276" cy="304729"/>
            <a:chOff x="5610225" y="1685959"/>
            <a:chExt cx="676276" cy="304729"/>
          </a:xfrm>
        </p:grpSpPr>
        <p:sp>
          <p:nvSpPr>
            <p:cNvPr id="16445" name="SMARTInkShape-1062"/>
            <p:cNvSpPr/>
            <p:nvPr>
              <p:custDataLst>
                <p:tags r:id="rId329"/>
              </p:custDataLst>
            </p:nvPr>
          </p:nvSpPr>
          <p:spPr>
            <a:xfrm>
              <a:off x="5610225" y="1847889"/>
              <a:ext cx="133351" cy="142406"/>
            </a:xfrm>
            <a:custGeom>
              <a:avLst/>
              <a:gdLst/>
              <a:ahLst/>
              <a:cxnLst/>
              <a:rect l="0" t="0" r="0" b="0"/>
              <a:pathLst>
                <a:path w="133351" h="142406">
                  <a:moveTo>
                    <a:pt x="0" y="19011"/>
                  </a:moveTo>
                  <a:lnTo>
                    <a:pt x="0" y="19011"/>
                  </a:lnTo>
                  <a:lnTo>
                    <a:pt x="0" y="9486"/>
                  </a:lnTo>
                  <a:lnTo>
                    <a:pt x="0" y="53946"/>
                  </a:lnTo>
                  <a:lnTo>
                    <a:pt x="0" y="100678"/>
                  </a:lnTo>
                  <a:lnTo>
                    <a:pt x="0" y="142405"/>
                  </a:lnTo>
                  <a:lnTo>
                    <a:pt x="0" y="134597"/>
                  </a:lnTo>
                  <a:lnTo>
                    <a:pt x="1058" y="134168"/>
                  </a:lnTo>
                  <a:lnTo>
                    <a:pt x="5056" y="133692"/>
                  </a:lnTo>
                  <a:lnTo>
                    <a:pt x="6545" y="132507"/>
                  </a:lnTo>
                  <a:lnTo>
                    <a:pt x="8201" y="128367"/>
                  </a:lnTo>
                  <a:lnTo>
                    <a:pt x="10321" y="117087"/>
                  </a:lnTo>
                  <a:lnTo>
                    <a:pt x="15994" y="107808"/>
                  </a:lnTo>
                  <a:lnTo>
                    <a:pt x="19202" y="98355"/>
                  </a:lnTo>
                  <a:lnTo>
                    <a:pt x="25328" y="88852"/>
                  </a:lnTo>
                  <a:lnTo>
                    <a:pt x="28671" y="79333"/>
                  </a:lnTo>
                  <a:lnTo>
                    <a:pt x="54384" y="47586"/>
                  </a:lnTo>
                  <a:lnTo>
                    <a:pt x="56979" y="41236"/>
                  </a:lnTo>
                  <a:lnTo>
                    <a:pt x="63331" y="31711"/>
                  </a:lnTo>
                  <a:lnTo>
                    <a:pt x="66743" y="22186"/>
                  </a:lnTo>
                  <a:lnTo>
                    <a:pt x="85688" y="0"/>
                  </a:lnTo>
                  <a:lnTo>
                    <a:pt x="85714" y="5029"/>
                  </a:lnTo>
                  <a:lnTo>
                    <a:pt x="84660" y="6515"/>
                  </a:lnTo>
                  <a:lnTo>
                    <a:pt x="82898" y="7505"/>
                  </a:lnTo>
                  <a:lnTo>
                    <a:pt x="80665" y="8165"/>
                  </a:lnTo>
                  <a:lnTo>
                    <a:pt x="72467" y="14151"/>
                  </a:lnTo>
                  <a:lnTo>
                    <a:pt x="69250" y="19673"/>
                  </a:lnTo>
                  <a:lnTo>
                    <a:pt x="66760" y="25655"/>
                  </a:lnTo>
                  <a:lnTo>
                    <a:pt x="60468" y="34973"/>
                  </a:lnTo>
                  <a:lnTo>
                    <a:pt x="57074" y="44437"/>
                  </a:lnTo>
                  <a:lnTo>
                    <a:pt x="50896" y="53944"/>
                  </a:lnTo>
                  <a:lnTo>
                    <a:pt x="47536" y="63463"/>
                  </a:lnTo>
                  <a:lnTo>
                    <a:pt x="41366" y="72987"/>
                  </a:lnTo>
                  <a:lnTo>
                    <a:pt x="39551" y="79336"/>
                  </a:lnTo>
                  <a:lnTo>
                    <a:pt x="40126" y="81453"/>
                  </a:lnTo>
                  <a:lnTo>
                    <a:pt x="41568" y="82864"/>
                  </a:lnTo>
                  <a:lnTo>
                    <a:pt x="43586" y="83805"/>
                  </a:lnTo>
                  <a:lnTo>
                    <a:pt x="44932" y="85490"/>
                  </a:lnTo>
                  <a:lnTo>
                    <a:pt x="47271" y="93722"/>
                  </a:lnTo>
                  <a:lnTo>
                    <a:pt x="47521" y="99826"/>
                  </a:lnTo>
                  <a:lnTo>
                    <a:pt x="48613" y="101463"/>
                  </a:lnTo>
                  <a:lnTo>
                    <a:pt x="50400" y="102554"/>
                  </a:lnTo>
                  <a:lnTo>
                    <a:pt x="55817" y="104305"/>
                  </a:lnTo>
                  <a:lnTo>
                    <a:pt x="56557" y="107367"/>
                  </a:lnTo>
                  <a:lnTo>
                    <a:pt x="56755" y="109665"/>
                  </a:lnTo>
                  <a:lnTo>
                    <a:pt x="57945" y="111197"/>
                  </a:lnTo>
                  <a:lnTo>
                    <a:pt x="62089" y="112899"/>
                  </a:lnTo>
                  <a:lnTo>
                    <a:pt x="79530" y="114141"/>
                  </a:lnTo>
                  <a:lnTo>
                    <a:pt x="81595" y="113123"/>
                  </a:lnTo>
                  <a:lnTo>
                    <a:pt x="82971" y="111386"/>
                  </a:lnTo>
                  <a:lnTo>
                    <a:pt x="83889" y="109169"/>
                  </a:lnTo>
                  <a:lnTo>
                    <a:pt x="85560" y="107691"/>
                  </a:lnTo>
                  <a:lnTo>
                    <a:pt x="90238" y="106050"/>
                  </a:lnTo>
                  <a:lnTo>
                    <a:pt x="101865" y="103937"/>
                  </a:lnTo>
                  <a:lnTo>
                    <a:pt x="123841" y="88276"/>
                  </a:lnTo>
                  <a:lnTo>
                    <a:pt x="133350" y="8568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46" name="SMARTInkShape-1063"/>
            <p:cNvSpPr/>
            <p:nvPr>
              <p:custDataLst>
                <p:tags r:id="rId330"/>
              </p:custDataLst>
            </p:nvPr>
          </p:nvSpPr>
          <p:spPr>
            <a:xfrm>
              <a:off x="5819775" y="1685959"/>
              <a:ext cx="161799" cy="304729"/>
            </a:xfrm>
            <a:custGeom>
              <a:avLst/>
              <a:gdLst/>
              <a:ahLst/>
              <a:cxnLst/>
              <a:rect l="0" t="0" r="0" b="0"/>
              <a:pathLst>
                <a:path w="161799" h="304729">
                  <a:moveTo>
                    <a:pt x="123825" y="9491"/>
                  </a:moveTo>
                  <a:lnTo>
                    <a:pt x="123825" y="9491"/>
                  </a:lnTo>
                  <a:lnTo>
                    <a:pt x="133234" y="82"/>
                  </a:lnTo>
                  <a:lnTo>
                    <a:pt x="128260" y="0"/>
                  </a:lnTo>
                  <a:lnTo>
                    <a:pt x="122974" y="2804"/>
                  </a:lnTo>
                  <a:lnTo>
                    <a:pt x="120082" y="5033"/>
                  </a:lnTo>
                  <a:lnTo>
                    <a:pt x="116869" y="10332"/>
                  </a:lnTo>
                  <a:lnTo>
                    <a:pt x="113580" y="25477"/>
                  </a:lnTo>
                  <a:lnTo>
                    <a:pt x="107854" y="34924"/>
                  </a:lnTo>
                  <a:lnTo>
                    <a:pt x="105383" y="47597"/>
                  </a:lnTo>
                  <a:lnTo>
                    <a:pt x="103986" y="55002"/>
                  </a:lnTo>
                  <a:lnTo>
                    <a:pt x="97289" y="77003"/>
                  </a:lnTo>
                  <a:lnTo>
                    <a:pt x="93032" y="95464"/>
                  </a:lnTo>
                  <a:lnTo>
                    <a:pt x="87890" y="114339"/>
                  </a:lnTo>
                  <a:lnTo>
                    <a:pt x="83093" y="152372"/>
                  </a:lnTo>
                  <a:lnTo>
                    <a:pt x="75420" y="168596"/>
                  </a:lnTo>
                  <a:lnTo>
                    <a:pt x="72505" y="172711"/>
                  </a:lnTo>
                  <a:lnTo>
                    <a:pt x="69266" y="182928"/>
                  </a:lnTo>
                  <a:lnTo>
                    <a:pt x="64620" y="200580"/>
                  </a:lnTo>
                  <a:lnTo>
                    <a:pt x="56541" y="216393"/>
                  </a:lnTo>
                  <a:lnTo>
                    <a:pt x="42253" y="235626"/>
                  </a:lnTo>
                  <a:lnTo>
                    <a:pt x="36099" y="255086"/>
                  </a:lnTo>
                  <a:lnTo>
                    <a:pt x="21696" y="276011"/>
                  </a:lnTo>
                  <a:lnTo>
                    <a:pt x="20814" y="279246"/>
                  </a:lnTo>
                  <a:lnTo>
                    <a:pt x="19167" y="281403"/>
                  </a:lnTo>
                  <a:lnTo>
                    <a:pt x="12853" y="285496"/>
                  </a:lnTo>
                  <a:lnTo>
                    <a:pt x="11004" y="290204"/>
                  </a:lnTo>
                  <a:lnTo>
                    <a:pt x="9452" y="291883"/>
                  </a:lnTo>
                  <a:lnTo>
                    <a:pt x="4907" y="293749"/>
                  </a:lnTo>
                  <a:lnTo>
                    <a:pt x="3271" y="295304"/>
                  </a:lnTo>
                  <a:lnTo>
                    <a:pt x="11" y="304728"/>
                  </a:lnTo>
                  <a:lnTo>
                    <a:pt x="0" y="296562"/>
                  </a:lnTo>
                  <a:lnTo>
                    <a:pt x="14465" y="280786"/>
                  </a:lnTo>
                  <a:lnTo>
                    <a:pt x="19834" y="278233"/>
                  </a:lnTo>
                  <a:lnTo>
                    <a:pt x="22748" y="277553"/>
                  </a:lnTo>
                  <a:lnTo>
                    <a:pt x="24690" y="276040"/>
                  </a:lnTo>
                  <a:lnTo>
                    <a:pt x="26848" y="271538"/>
                  </a:lnTo>
                  <a:lnTo>
                    <a:pt x="28482" y="269914"/>
                  </a:lnTo>
                  <a:lnTo>
                    <a:pt x="33119" y="268110"/>
                  </a:lnTo>
                  <a:lnTo>
                    <a:pt x="44721" y="265893"/>
                  </a:lnTo>
                  <a:lnTo>
                    <a:pt x="54054" y="260205"/>
                  </a:lnTo>
                  <a:lnTo>
                    <a:pt x="66692" y="257746"/>
                  </a:lnTo>
                  <a:lnTo>
                    <a:pt x="88901" y="257176"/>
                  </a:lnTo>
                  <a:lnTo>
                    <a:pt x="95250" y="254335"/>
                  </a:lnTo>
                  <a:lnTo>
                    <a:pt x="101600" y="250602"/>
                  </a:lnTo>
                  <a:lnTo>
                    <a:pt x="114300" y="248206"/>
                  </a:lnTo>
                  <a:lnTo>
                    <a:pt x="121944" y="247732"/>
                  </a:lnTo>
                  <a:lnTo>
                    <a:pt x="131058" y="241093"/>
                  </a:lnTo>
                  <a:lnTo>
                    <a:pt x="136918" y="239425"/>
                  </a:lnTo>
                  <a:lnTo>
                    <a:pt x="138904" y="237922"/>
                  </a:lnTo>
                  <a:lnTo>
                    <a:pt x="142756" y="231809"/>
                  </a:lnTo>
                  <a:lnTo>
                    <a:pt x="147409" y="230007"/>
                  </a:lnTo>
                  <a:lnTo>
                    <a:pt x="149072" y="228468"/>
                  </a:lnTo>
                  <a:lnTo>
                    <a:pt x="150921" y="223936"/>
                  </a:lnTo>
                  <a:lnTo>
                    <a:pt x="152473" y="222305"/>
                  </a:lnTo>
                  <a:lnTo>
                    <a:pt x="157018" y="220491"/>
                  </a:lnTo>
                  <a:lnTo>
                    <a:pt x="158654" y="218950"/>
                  </a:lnTo>
                  <a:lnTo>
                    <a:pt x="160471" y="214414"/>
                  </a:lnTo>
                  <a:lnTo>
                    <a:pt x="161798" y="196689"/>
                  </a:lnTo>
                  <a:lnTo>
                    <a:pt x="160781" y="194614"/>
                  </a:lnTo>
                  <a:lnTo>
                    <a:pt x="159046" y="193232"/>
                  </a:lnTo>
                  <a:lnTo>
                    <a:pt x="154296" y="190637"/>
                  </a:lnTo>
                  <a:lnTo>
                    <a:pt x="106755" y="152350"/>
                  </a:lnTo>
                  <a:lnTo>
                    <a:pt x="102920" y="149181"/>
                  </a:lnTo>
                  <a:lnTo>
                    <a:pt x="93014" y="145659"/>
                  </a:lnTo>
                  <a:lnTo>
                    <a:pt x="48403" y="133978"/>
                  </a:lnTo>
                  <a:lnTo>
                    <a:pt x="44968" y="133757"/>
                  </a:lnTo>
                  <a:lnTo>
                    <a:pt x="38331" y="130690"/>
                  </a:lnTo>
                  <a:lnTo>
                    <a:pt x="31853" y="126857"/>
                  </a:lnTo>
                  <a:lnTo>
                    <a:pt x="25445" y="125154"/>
                  </a:lnTo>
                  <a:lnTo>
                    <a:pt x="22255" y="125758"/>
                  </a:lnTo>
                  <a:lnTo>
                    <a:pt x="11410" y="132112"/>
                  </a:lnTo>
                  <a:lnTo>
                    <a:pt x="1489" y="141411"/>
                  </a:lnTo>
                  <a:lnTo>
                    <a:pt x="441" y="147474"/>
                  </a:lnTo>
                  <a:lnTo>
                    <a:pt x="11" y="180617"/>
                  </a:lnTo>
                  <a:lnTo>
                    <a:pt x="2827" y="188911"/>
                  </a:lnTo>
                  <a:lnTo>
                    <a:pt x="9525" y="19999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47" name="SMARTInkShape-1064"/>
            <p:cNvSpPr/>
            <p:nvPr>
              <p:custDataLst>
                <p:tags r:id="rId331"/>
              </p:custDataLst>
            </p:nvPr>
          </p:nvSpPr>
          <p:spPr>
            <a:xfrm>
              <a:off x="5962650" y="1847853"/>
              <a:ext cx="323851" cy="104735"/>
            </a:xfrm>
            <a:custGeom>
              <a:avLst/>
              <a:gdLst/>
              <a:ahLst/>
              <a:cxnLst/>
              <a:rect l="0" t="0" r="0" b="0"/>
              <a:pathLst>
                <a:path w="323851" h="104735">
                  <a:moveTo>
                    <a:pt x="0" y="47622"/>
                  </a:moveTo>
                  <a:lnTo>
                    <a:pt x="0" y="47622"/>
                  </a:lnTo>
                  <a:lnTo>
                    <a:pt x="10113" y="47622"/>
                  </a:lnTo>
                  <a:lnTo>
                    <a:pt x="17900" y="44800"/>
                  </a:lnTo>
                  <a:lnTo>
                    <a:pt x="37999" y="31146"/>
                  </a:lnTo>
                  <a:lnTo>
                    <a:pt x="44405" y="28658"/>
                  </a:lnTo>
                  <a:lnTo>
                    <a:pt x="66673" y="12164"/>
                  </a:lnTo>
                  <a:lnTo>
                    <a:pt x="79375" y="10044"/>
                  </a:lnTo>
                  <a:lnTo>
                    <a:pt x="81492" y="8812"/>
                  </a:lnTo>
                  <a:lnTo>
                    <a:pt x="82903" y="6932"/>
                  </a:lnTo>
                  <a:lnTo>
                    <a:pt x="85167" y="1367"/>
                  </a:lnTo>
                  <a:lnTo>
                    <a:pt x="88300" y="606"/>
                  </a:lnTo>
                  <a:lnTo>
                    <a:pt x="93878" y="117"/>
                  </a:lnTo>
                  <a:lnTo>
                    <a:pt x="94335" y="1135"/>
                  </a:lnTo>
                  <a:lnTo>
                    <a:pt x="95250" y="32178"/>
                  </a:lnTo>
                  <a:lnTo>
                    <a:pt x="92428" y="38289"/>
                  </a:lnTo>
                  <a:lnTo>
                    <a:pt x="88705" y="44532"/>
                  </a:lnTo>
                  <a:lnTo>
                    <a:pt x="86313" y="57164"/>
                  </a:lnTo>
                  <a:lnTo>
                    <a:pt x="85759" y="79373"/>
                  </a:lnTo>
                  <a:lnTo>
                    <a:pt x="84689" y="81490"/>
                  </a:lnTo>
                  <a:lnTo>
                    <a:pt x="82918" y="82900"/>
                  </a:lnTo>
                  <a:lnTo>
                    <a:pt x="80679" y="83841"/>
                  </a:lnTo>
                  <a:lnTo>
                    <a:pt x="79186" y="85526"/>
                  </a:lnTo>
                  <a:lnTo>
                    <a:pt x="76593" y="93758"/>
                  </a:lnTo>
                  <a:lnTo>
                    <a:pt x="76200" y="104734"/>
                  </a:lnTo>
                  <a:lnTo>
                    <a:pt x="84401" y="96568"/>
                  </a:lnTo>
                  <a:lnTo>
                    <a:pt x="85332" y="90582"/>
                  </a:lnTo>
                  <a:lnTo>
                    <a:pt x="86521" y="88962"/>
                  </a:lnTo>
                  <a:lnTo>
                    <a:pt x="90665" y="87162"/>
                  </a:lnTo>
                  <a:lnTo>
                    <a:pt x="92194" y="85624"/>
                  </a:lnTo>
                  <a:lnTo>
                    <a:pt x="97468" y="75550"/>
                  </a:lnTo>
                  <a:lnTo>
                    <a:pt x="133162" y="29027"/>
                  </a:lnTo>
                  <a:lnTo>
                    <a:pt x="151877" y="10048"/>
                  </a:lnTo>
                  <a:lnTo>
                    <a:pt x="152355" y="1367"/>
                  </a:lnTo>
                  <a:lnTo>
                    <a:pt x="152400" y="14473"/>
                  </a:lnTo>
                  <a:lnTo>
                    <a:pt x="149578" y="19836"/>
                  </a:lnTo>
                  <a:lnTo>
                    <a:pt x="144199" y="26847"/>
                  </a:lnTo>
                  <a:lnTo>
                    <a:pt x="142991" y="36622"/>
                  </a:lnTo>
                  <a:lnTo>
                    <a:pt x="142875" y="55695"/>
                  </a:lnTo>
                  <a:lnTo>
                    <a:pt x="143934" y="56179"/>
                  </a:lnTo>
                  <a:lnTo>
                    <a:pt x="147931" y="56717"/>
                  </a:lnTo>
                  <a:lnTo>
                    <a:pt x="149420" y="57919"/>
                  </a:lnTo>
                  <a:lnTo>
                    <a:pt x="152007" y="65310"/>
                  </a:lnTo>
                  <a:lnTo>
                    <a:pt x="155048" y="66067"/>
                  </a:lnTo>
                  <a:lnTo>
                    <a:pt x="179248" y="66671"/>
                  </a:lnTo>
                  <a:lnTo>
                    <a:pt x="189024" y="58471"/>
                  </a:lnTo>
                  <a:lnTo>
                    <a:pt x="198571" y="57263"/>
                  </a:lnTo>
                  <a:lnTo>
                    <a:pt x="207342" y="50624"/>
                  </a:lnTo>
                  <a:lnTo>
                    <a:pt x="213155" y="48956"/>
                  </a:lnTo>
                  <a:lnTo>
                    <a:pt x="215128" y="47453"/>
                  </a:lnTo>
                  <a:lnTo>
                    <a:pt x="218964" y="41340"/>
                  </a:lnTo>
                  <a:lnTo>
                    <a:pt x="223611" y="39538"/>
                  </a:lnTo>
                  <a:lnTo>
                    <a:pt x="225275" y="37999"/>
                  </a:lnTo>
                  <a:lnTo>
                    <a:pt x="227122" y="33467"/>
                  </a:lnTo>
                  <a:lnTo>
                    <a:pt x="228673" y="31836"/>
                  </a:lnTo>
                  <a:lnTo>
                    <a:pt x="245895" y="20498"/>
                  </a:lnTo>
                  <a:lnTo>
                    <a:pt x="266664" y="32"/>
                  </a:lnTo>
                  <a:lnTo>
                    <a:pt x="258496" y="0"/>
                  </a:lnTo>
                  <a:lnTo>
                    <a:pt x="258055" y="1057"/>
                  </a:lnTo>
                  <a:lnTo>
                    <a:pt x="257566" y="5054"/>
                  </a:lnTo>
                  <a:lnTo>
                    <a:pt x="256377" y="6543"/>
                  </a:lnTo>
                  <a:lnTo>
                    <a:pt x="247498" y="10319"/>
                  </a:lnTo>
                  <a:lnTo>
                    <a:pt x="242996" y="14462"/>
                  </a:lnTo>
                  <a:lnTo>
                    <a:pt x="240290" y="19832"/>
                  </a:lnTo>
                  <a:lnTo>
                    <a:pt x="239568" y="22745"/>
                  </a:lnTo>
                  <a:lnTo>
                    <a:pt x="238030" y="24687"/>
                  </a:lnTo>
                  <a:lnTo>
                    <a:pt x="233496" y="26846"/>
                  </a:lnTo>
                  <a:lnTo>
                    <a:pt x="231865" y="28479"/>
                  </a:lnTo>
                  <a:lnTo>
                    <a:pt x="229030" y="36622"/>
                  </a:lnTo>
                  <a:lnTo>
                    <a:pt x="228600" y="65194"/>
                  </a:lnTo>
                  <a:lnTo>
                    <a:pt x="229658" y="65687"/>
                  </a:lnTo>
                  <a:lnTo>
                    <a:pt x="233656" y="66234"/>
                  </a:lnTo>
                  <a:lnTo>
                    <a:pt x="235145" y="67438"/>
                  </a:lnTo>
                  <a:lnTo>
                    <a:pt x="237732" y="74834"/>
                  </a:lnTo>
                  <a:lnTo>
                    <a:pt x="240773" y="75591"/>
                  </a:lnTo>
                  <a:lnTo>
                    <a:pt x="260505" y="76162"/>
                  </a:lnTo>
                  <a:lnTo>
                    <a:pt x="266769" y="79003"/>
                  </a:lnTo>
                  <a:lnTo>
                    <a:pt x="269920" y="81243"/>
                  </a:lnTo>
                  <a:lnTo>
                    <a:pt x="273081" y="81678"/>
                  </a:lnTo>
                  <a:lnTo>
                    <a:pt x="292103" y="75759"/>
                  </a:lnTo>
                  <a:lnTo>
                    <a:pt x="302684" y="69835"/>
                  </a:lnTo>
                  <a:lnTo>
                    <a:pt x="323850" y="6667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6145" name="SMARTInkShape-1065"/>
          <p:cNvSpPr/>
          <p:nvPr>
            <p:custDataLst>
              <p:tags r:id="rId2"/>
            </p:custDataLst>
          </p:nvPr>
        </p:nvSpPr>
        <p:spPr>
          <a:xfrm>
            <a:off x="5105400" y="2057400"/>
            <a:ext cx="1200151" cy="57151"/>
          </a:xfrm>
          <a:custGeom>
            <a:avLst/>
            <a:gdLst/>
            <a:ahLst/>
            <a:cxnLst/>
            <a:rect l="0" t="0" r="0" b="0"/>
            <a:pathLst>
              <a:path w="1200151" h="57151">
                <a:moveTo>
                  <a:pt x="0" y="57150"/>
                </a:moveTo>
                <a:lnTo>
                  <a:pt x="0" y="57150"/>
                </a:lnTo>
                <a:lnTo>
                  <a:pt x="0" y="47741"/>
                </a:lnTo>
                <a:lnTo>
                  <a:pt x="45358" y="47625"/>
                </a:lnTo>
                <a:lnTo>
                  <a:pt x="88519" y="47625"/>
                </a:lnTo>
                <a:lnTo>
                  <a:pt x="134798" y="56758"/>
                </a:lnTo>
                <a:lnTo>
                  <a:pt x="156488" y="56014"/>
                </a:lnTo>
                <a:lnTo>
                  <a:pt x="200301" y="48501"/>
                </a:lnTo>
                <a:lnTo>
                  <a:pt x="247481" y="47676"/>
                </a:lnTo>
                <a:lnTo>
                  <a:pt x="288558" y="47629"/>
                </a:lnTo>
                <a:lnTo>
                  <a:pt x="335607" y="47625"/>
                </a:lnTo>
                <a:lnTo>
                  <a:pt x="381294" y="47625"/>
                </a:lnTo>
                <a:lnTo>
                  <a:pt x="423607" y="47625"/>
                </a:lnTo>
                <a:lnTo>
                  <a:pt x="467318" y="47625"/>
                </a:lnTo>
                <a:lnTo>
                  <a:pt x="507882" y="47625"/>
                </a:lnTo>
                <a:lnTo>
                  <a:pt x="552852" y="47625"/>
                </a:lnTo>
                <a:lnTo>
                  <a:pt x="600128" y="47625"/>
                </a:lnTo>
                <a:lnTo>
                  <a:pt x="647708" y="47625"/>
                </a:lnTo>
                <a:lnTo>
                  <a:pt x="690269" y="47625"/>
                </a:lnTo>
                <a:lnTo>
                  <a:pt x="730270" y="47625"/>
                </a:lnTo>
                <a:lnTo>
                  <a:pt x="772572" y="47625"/>
                </a:lnTo>
                <a:lnTo>
                  <a:pt x="819288" y="47625"/>
                </a:lnTo>
                <a:lnTo>
                  <a:pt x="847766" y="44803"/>
                </a:lnTo>
                <a:lnTo>
                  <a:pt x="888809" y="38983"/>
                </a:lnTo>
                <a:lnTo>
                  <a:pt x="933843" y="38216"/>
                </a:lnTo>
                <a:lnTo>
                  <a:pt x="977377" y="29909"/>
                </a:lnTo>
                <a:lnTo>
                  <a:pt x="1024156" y="28692"/>
                </a:lnTo>
                <a:lnTo>
                  <a:pt x="1068837" y="19939"/>
                </a:lnTo>
                <a:lnTo>
                  <a:pt x="1082455" y="18255"/>
                </a:lnTo>
                <a:lnTo>
                  <a:pt x="1111639" y="10884"/>
                </a:lnTo>
                <a:lnTo>
                  <a:pt x="1155655" y="9535"/>
                </a:lnTo>
                <a:lnTo>
                  <a:pt x="1162030" y="6707"/>
                </a:lnTo>
                <a:lnTo>
                  <a:pt x="1168391" y="2981"/>
                </a:lnTo>
                <a:lnTo>
                  <a:pt x="1179218" y="393"/>
                </a:lnTo>
                <a:lnTo>
                  <a:pt x="1200150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158" name="SMARTInkShape-Group191"/>
          <p:cNvGrpSpPr/>
          <p:nvPr/>
        </p:nvGrpSpPr>
        <p:grpSpPr>
          <a:xfrm>
            <a:off x="1809750" y="2371726"/>
            <a:ext cx="1857338" cy="437743"/>
            <a:chOff x="1809750" y="2371726"/>
            <a:chExt cx="1857338" cy="437743"/>
          </a:xfrm>
        </p:grpSpPr>
        <p:sp>
          <p:nvSpPr>
            <p:cNvPr id="6147" name="SMARTInkShape-1066"/>
            <p:cNvSpPr/>
            <p:nvPr>
              <p:custDataLst>
                <p:tags r:id="rId318"/>
              </p:custDataLst>
            </p:nvPr>
          </p:nvSpPr>
          <p:spPr>
            <a:xfrm>
              <a:off x="1809750" y="2487398"/>
              <a:ext cx="142838" cy="274422"/>
            </a:xfrm>
            <a:custGeom>
              <a:avLst/>
              <a:gdLst/>
              <a:ahLst/>
              <a:cxnLst/>
              <a:rect l="0" t="0" r="0" b="0"/>
              <a:pathLst>
                <a:path w="142838" h="274422">
                  <a:moveTo>
                    <a:pt x="57150" y="65302"/>
                  </a:moveTo>
                  <a:lnTo>
                    <a:pt x="57150" y="65302"/>
                  </a:lnTo>
                  <a:lnTo>
                    <a:pt x="48017" y="56169"/>
                  </a:lnTo>
                  <a:lnTo>
                    <a:pt x="47741" y="50837"/>
                  </a:lnTo>
                  <a:lnTo>
                    <a:pt x="46644" y="49308"/>
                  </a:lnTo>
                  <a:lnTo>
                    <a:pt x="44854" y="48290"/>
                  </a:lnTo>
                  <a:lnTo>
                    <a:pt x="37931" y="46520"/>
                  </a:lnTo>
                  <a:lnTo>
                    <a:pt x="30016" y="46287"/>
                  </a:lnTo>
                  <a:lnTo>
                    <a:pt x="29536" y="47334"/>
                  </a:lnTo>
                  <a:lnTo>
                    <a:pt x="29002" y="51319"/>
                  </a:lnTo>
                  <a:lnTo>
                    <a:pt x="27802" y="52805"/>
                  </a:lnTo>
                  <a:lnTo>
                    <a:pt x="23645" y="54456"/>
                  </a:lnTo>
                  <a:lnTo>
                    <a:pt x="22114" y="55955"/>
                  </a:lnTo>
                  <a:lnTo>
                    <a:pt x="20412" y="60442"/>
                  </a:lnTo>
                  <a:lnTo>
                    <a:pt x="18899" y="62062"/>
                  </a:lnTo>
                  <a:lnTo>
                    <a:pt x="14397" y="63862"/>
                  </a:lnTo>
                  <a:lnTo>
                    <a:pt x="12773" y="65400"/>
                  </a:lnTo>
                  <a:lnTo>
                    <a:pt x="10969" y="69932"/>
                  </a:lnTo>
                  <a:lnTo>
                    <a:pt x="9953" y="78433"/>
                  </a:lnTo>
                  <a:lnTo>
                    <a:pt x="8752" y="80406"/>
                  </a:lnTo>
                  <a:lnTo>
                    <a:pt x="6893" y="81721"/>
                  </a:lnTo>
                  <a:lnTo>
                    <a:pt x="4595" y="82598"/>
                  </a:lnTo>
                  <a:lnTo>
                    <a:pt x="3064" y="84241"/>
                  </a:lnTo>
                  <a:lnTo>
                    <a:pt x="1362" y="88889"/>
                  </a:lnTo>
                  <a:lnTo>
                    <a:pt x="11" y="134770"/>
                  </a:lnTo>
                  <a:lnTo>
                    <a:pt x="0" y="177907"/>
                  </a:lnTo>
                  <a:lnTo>
                    <a:pt x="1058" y="195573"/>
                  </a:lnTo>
                  <a:lnTo>
                    <a:pt x="8642" y="223085"/>
                  </a:lnTo>
                  <a:lnTo>
                    <a:pt x="9133" y="229972"/>
                  </a:lnTo>
                  <a:lnTo>
                    <a:pt x="12173" y="236561"/>
                  </a:lnTo>
                  <a:lnTo>
                    <a:pt x="15993" y="243017"/>
                  </a:lnTo>
                  <a:lnTo>
                    <a:pt x="17692" y="249414"/>
                  </a:lnTo>
                  <a:lnTo>
                    <a:pt x="19203" y="251544"/>
                  </a:lnTo>
                  <a:lnTo>
                    <a:pt x="21268" y="252963"/>
                  </a:lnTo>
                  <a:lnTo>
                    <a:pt x="23703" y="253909"/>
                  </a:lnTo>
                  <a:lnTo>
                    <a:pt x="25328" y="255598"/>
                  </a:lnTo>
                  <a:lnTo>
                    <a:pt x="27131" y="260298"/>
                  </a:lnTo>
                  <a:lnTo>
                    <a:pt x="28671" y="261974"/>
                  </a:lnTo>
                  <a:lnTo>
                    <a:pt x="33204" y="263837"/>
                  </a:lnTo>
                  <a:lnTo>
                    <a:pt x="34836" y="265392"/>
                  </a:lnTo>
                  <a:lnTo>
                    <a:pt x="36649" y="269942"/>
                  </a:lnTo>
                  <a:lnTo>
                    <a:pt x="38191" y="271579"/>
                  </a:lnTo>
                  <a:lnTo>
                    <a:pt x="46174" y="274421"/>
                  </a:lnTo>
                  <a:lnTo>
                    <a:pt x="57795" y="267256"/>
                  </a:lnTo>
                  <a:lnTo>
                    <a:pt x="64921" y="265708"/>
                  </a:lnTo>
                  <a:lnTo>
                    <a:pt x="79779" y="252103"/>
                  </a:lnTo>
                  <a:lnTo>
                    <a:pt x="83082" y="246044"/>
                  </a:lnTo>
                  <a:lnTo>
                    <a:pt x="85609" y="239824"/>
                  </a:lnTo>
                  <a:lnTo>
                    <a:pt x="91923" y="230371"/>
                  </a:lnTo>
                  <a:lnTo>
                    <a:pt x="95323" y="220868"/>
                  </a:lnTo>
                  <a:lnTo>
                    <a:pt x="110352" y="200768"/>
                  </a:lnTo>
                  <a:lnTo>
                    <a:pt x="123898" y="154288"/>
                  </a:lnTo>
                  <a:lnTo>
                    <a:pt x="139609" y="108789"/>
                  </a:lnTo>
                  <a:lnTo>
                    <a:pt x="142790" y="62278"/>
                  </a:lnTo>
                  <a:lnTo>
                    <a:pt x="142837" y="54080"/>
                  </a:lnTo>
                  <a:lnTo>
                    <a:pt x="140036" y="46909"/>
                  </a:lnTo>
                  <a:lnTo>
                    <a:pt x="136322" y="40194"/>
                  </a:lnTo>
                  <a:lnTo>
                    <a:pt x="133172" y="30463"/>
                  </a:lnTo>
                  <a:lnTo>
                    <a:pt x="127065" y="20878"/>
                  </a:lnTo>
                  <a:lnTo>
                    <a:pt x="125265" y="14513"/>
                  </a:lnTo>
                  <a:lnTo>
                    <a:pt x="123727" y="12393"/>
                  </a:lnTo>
                  <a:lnTo>
                    <a:pt x="121643" y="10979"/>
                  </a:lnTo>
                  <a:lnTo>
                    <a:pt x="113653" y="8990"/>
                  </a:lnTo>
                  <a:lnTo>
                    <a:pt x="110693" y="8710"/>
                  </a:lnTo>
                  <a:lnTo>
                    <a:pt x="104583" y="5578"/>
                  </a:lnTo>
                  <a:lnTo>
                    <a:pt x="97093" y="0"/>
                  </a:lnTo>
                  <a:lnTo>
                    <a:pt x="60509" y="8972"/>
                  </a:lnTo>
                  <a:lnTo>
                    <a:pt x="44474" y="21378"/>
                  </a:lnTo>
                  <a:lnTo>
                    <a:pt x="15876" y="49440"/>
                  </a:lnTo>
                  <a:lnTo>
                    <a:pt x="12348" y="55783"/>
                  </a:lnTo>
                  <a:lnTo>
                    <a:pt x="993" y="90878"/>
                  </a:lnTo>
                  <a:lnTo>
                    <a:pt x="0" y="12245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48" name="SMARTInkShape-1067"/>
            <p:cNvSpPr/>
            <p:nvPr>
              <p:custDataLst>
                <p:tags r:id="rId319"/>
              </p:custDataLst>
            </p:nvPr>
          </p:nvSpPr>
          <p:spPr>
            <a:xfrm>
              <a:off x="1876428" y="2695610"/>
              <a:ext cx="104773" cy="95202"/>
            </a:xfrm>
            <a:custGeom>
              <a:avLst/>
              <a:gdLst/>
              <a:ahLst/>
              <a:cxnLst/>
              <a:rect l="0" t="0" r="0" b="0"/>
              <a:pathLst>
                <a:path w="104773" h="95202">
                  <a:moveTo>
                    <a:pt x="19047" y="19015"/>
                  </a:moveTo>
                  <a:lnTo>
                    <a:pt x="19047" y="19015"/>
                  </a:lnTo>
                  <a:lnTo>
                    <a:pt x="13990" y="19015"/>
                  </a:lnTo>
                  <a:lnTo>
                    <a:pt x="12501" y="17957"/>
                  </a:lnTo>
                  <a:lnTo>
                    <a:pt x="11508" y="16193"/>
                  </a:lnTo>
                  <a:lnTo>
                    <a:pt x="9914" y="10814"/>
                  </a:lnTo>
                  <a:lnTo>
                    <a:pt x="6874" y="10079"/>
                  </a:lnTo>
                  <a:lnTo>
                    <a:pt x="1355" y="9606"/>
                  </a:lnTo>
                  <a:lnTo>
                    <a:pt x="903" y="8509"/>
                  </a:lnTo>
                  <a:lnTo>
                    <a:pt x="0" y="0"/>
                  </a:lnTo>
                  <a:lnTo>
                    <a:pt x="8199" y="8169"/>
                  </a:lnTo>
                  <a:lnTo>
                    <a:pt x="14186" y="9099"/>
                  </a:lnTo>
                  <a:lnTo>
                    <a:pt x="15807" y="10287"/>
                  </a:lnTo>
                  <a:lnTo>
                    <a:pt x="17607" y="14430"/>
                  </a:lnTo>
                  <a:lnTo>
                    <a:pt x="18620" y="17657"/>
                  </a:lnTo>
                  <a:lnTo>
                    <a:pt x="25508" y="26351"/>
                  </a:lnTo>
                  <a:lnTo>
                    <a:pt x="27210" y="32153"/>
                  </a:lnTo>
                  <a:lnTo>
                    <a:pt x="28723" y="34124"/>
                  </a:lnTo>
                  <a:lnTo>
                    <a:pt x="33225" y="36313"/>
                  </a:lnTo>
                  <a:lnTo>
                    <a:pt x="34849" y="37956"/>
                  </a:lnTo>
                  <a:lnTo>
                    <a:pt x="45446" y="57295"/>
                  </a:lnTo>
                  <a:lnTo>
                    <a:pt x="46171" y="60410"/>
                  </a:lnTo>
                  <a:lnTo>
                    <a:pt x="55696" y="74294"/>
                  </a:lnTo>
                  <a:lnTo>
                    <a:pt x="63407" y="83400"/>
                  </a:lnTo>
                  <a:lnTo>
                    <a:pt x="65221" y="89258"/>
                  </a:lnTo>
                  <a:lnTo>
                    <a:pt x="66763" y="91244"/>
                  </a:lnTo>
                  <a:lnTo>
                    <a:pt x="74746" y="94692"/>
                  </a:lnTo>
                  <a:lnTo>
                    <a:pt x="90349" y="95201"/>
                  </a:lnTo>
                  <a:lnTo>
                    <a:pt x="95892" y="92387"/>
                  </a:lnTo>
                  <a:lnTo>
                    <a:pt x="104772" y="8569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49" name="SMARTInkShape-1068"/>
            <p:cNvSpPr/>
            <p:nvPr>
              <p:custDataLst>
                <p:tags r:id="rId320"/>
              </p:custDataLst>
            </p:nvPr>
          </p:nvSpPr>
          <p:spPr>
            <a:xfrm>
              <a:off x="2028825" y="2667003"/>
              <a:ext cx="142876" cy="104377"/>
            </a:xfrm>
            <a:custGeom>
              <a:avLst/>
              <a:gdLst/>
              <a:ahLst/>
              <a:cxnLst/>
              <a:rect l="0" t="0" r="0" b="0"/>
              <a:pathLst>
                <a:path w="142876" h="104377">
                  <a:moveTo>
                    <a:pt x="0" y="9522"/>
                  </a:moveTo>
                  <a:lnTo>
                    <a:pt x="0" y="9522"/>
                  </a:lnTo>
                  <a:lnTo>
                    <a:pt x="5057" y="4466"/>
                  </a:lnTo>
                  <a:lnTo>
                    <a:pt x="10361" y="1983"/>
                  </a:lnTo>
                  <a:lnTo>
                    <a:pt x="24093" y="0"/>
                  </a:lnTo>
                  <a:lnTo>
                    <a:pt x="25587" y="1057"/>
                  </a:lnTo>
                  <a:lnTo>
                    <a:pt x="26583" y="2820"/>
                  </a:lnTo>
                  <a:lnTo>
                    <a:pt x="28313" y="9698"/>
                  </a:lnTo>
                  <a:lnTo>
                    <a:pt x="28459" y="14186"/>
                  </a:lnTo>
                  <a:lnTo>
                    <a:pt x="31346" y="19709"/>
                  </a:lnTo>
                  <a:lnTo>
                    <a:pt x="35098" y="25691"/>
                  </a:lnTo>
                  <a:lnTo>
                    <a:pt x="37507" y="38155"/>
                  </a:lnTo>
                  <a:lnTo>
                    <a:pt x="38099" y="85722"/>
                  </a:lnTo>
                  <a:lnTo>
                    <a:pt x="38099" y="88897"/>
                  </a:lnTo>
                  <a:lnTo>
                    <a:pt x="39158" y="91014"/>
                  </a:lnTo>
                  <a:lnTo>
                    <a:pt x="40922" y="92425"/>
                  </a:lnTo>
                  <a:lnTo>
                    <a:pt x="47233" y="95082"/>
                  </a:lnTo>
                  <a:lnTo>
                    <a:pt x="47615" y="104376"/>
                  </a:lnTo>
                  <a:lnTo>
                    <a:pt x="47625" y="56967"/>
                  </a:lnTo>
                  <a:lnTo>
                    <a:pt x="47625" y="44411"/>
                  </a:lnTo>
                  <a:lnTo>
                    <a:pt x="48683" y="42307"/>
                  </a:lnTo>
                  <a:lnTo>
                    <a:pt x="50447" y="40903"/>
                  </a:lnTo>
                  <a:lnTo>
                    <a:pt x="52682" y="39968"/>
                  </a:lnTo>
                  <a:lnTo>
                    <a:pt x="54171" y="38286"/>
                  </a:lnTo>
                  <a:lnTo>
                    <a:pt x="56758" y="30060"/>
                  </a:lnTo>
                  <a:lnTo>
                    <a:pt x="65317" y="20502"/>
                  </a:lnTo>
                  <a:lnTo>
                    <a:pt x="74756" y="19175"/>
                  </a:lnTo>
                  <a:lnTo>
                    <a:pt x="90352" y="19050"/>
                  </a:lnTo>
                  <a:lnTo>
                    <a:pt x="91985" y="20108"/>
                  </a:lnTo>
                  <a:lnTo>
                    <a:pt x="93073" y="21871"/>
                  </a:lnTo>
                  <a:lnTo>
                    <a:pt x="93799" y="24105"/>
                  </a:lnTo>
                  <a:lnTo>
                    <a:pt x="95341" y="25594"/>
                  </a:lnTo>
                  <a:lnTo>
                    <a:pt x="99877" y="27248"/>
                  </a:lnTo>
                  <a:lnTo>
                    <a:pt x="101510" y="28748"/>
                  </a:lnTo>
                  <a:lnTo>
                    <a:pt x="103324" y="33236"/>
                  </a:lnTo>
                  <a:lnTo>
                    <a:pt x="104866" y="34856"/>
                  </a:lnTo>
                  <a:lnTo>
                    <a:pt x="109402" y="36657"/>
                  </a:lnTo>
                  <a:lnTo>
                    <a:pt x="111035" y="38195"/>
                  </a:lnTo>
                  <a:lnTo>
                    <a:pt x="115072" y="47713"/>
                  </a:lnTo>
                  <a:lnTo>
                    <a:pt x="120761" y="54940"/>
                  </a:lnTo>
                  <a:lnTo>
                    <a:pt x="123422" y="64918"/>
                  </a:lnTo>
                  <a:lnTo>
                    <a:pt x="131991" y="74719"/>
                  </a:lnTo>
                  <a:lnTo>
                    <a:pt x="133347" y="85684"/>
                  </a:lnTo>
                  <a:lnTo>
                    <a:pt x="142875" y="8572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50" name="SMARTInkShape-1069"/>
            <p:cNvSpPr/>
            <p:nvPr>
              <p:custDataLst>
                <p:tags r:id="rId321"/>
              </p:custDataLst>
            </p:nvPr>
          </p:nvSpPr>
          <p:spPr>
            <a:xfrm>
              <a:off x="2219325" y="2638425"/>
              <a:ext cx="19048" cy="133351"/>
            </a:xfrm>
            <a:custGeom>
              <a:avLst/>
              <a:gdLst/>
              <a:ahLst/>
              <a:cxnLst/>
              <a:rect l="0" t="0" r="0" b="0"/>
              <a:pathLst>
                <a:path w="19048" h="133351">
                  <a:moveTo>
                    <a:pt x="9525" y="0"/>
                  </a:moveTo>
                  <a:lnTo>
                    <a:pt x="9525" y="0"/>
                  </a:lnTo>
                  <a:lnTo>
                    <a:pt x="9525" y="22666"/>
                  </a:lnTo>
                  <a:lnTo>
                    <a:pt x="10583" y="24636"/>
                  </a:lnTo>
                  <a:lnTo>
                    <a:pt x="12347" y="25949"/>
                  </a:lnTo>
                  <a:lnTo>
                    <a:pt x="14581" y="26824"/>
                  </a:lnTo>
                  <a:lnTo>
                    <a:pt x="16071" y="28466"/>
                  </a:lnTo>
                  <a:lnTo>
                    <a:pt x="17726" y="33113"/>
                  </a:lnTo>
                  <a:lnTo>
                    <a:pt x="19040" y="79269"/>
                  </a:lnTo>
                  <a:lnTo>
                    <a:pt x="19047" y="88868"/>
                  </a:lnTo>
                  <a:lnTo>
                    <a:pt x="16227" y="95236"/>
                  </a:lnTo>
                  <a:lnTo>
                    <a:pt x="12503" y="101594"/>
                  </a:lnTo>
                  <a:lnTo>
                    <a:pt x="10113" y="114299"/>
                  </a:lnTo>
                  <a:lnTo>
                    <a:pt x="9525" y="133311"/>
                  </a:lnTo>
                  <a:lnTo>
                    <a:pt x="0" y="1333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51" name="SMARTInkShape-1070"/>
            <p:cNvSpPr/>
            <p:nvPr>
              <p:custDataLst>
                <p:tags r:id="rId322"/>
              </p:custDataLst>
            </p:nvPr>
          </p:nvSpPr>
          <p:spPr>
            <a:xfrm>
              <a:off x="2247900" y="2667000"/>
              <a:ext cx="38101" cy="142469"/>
            </a:xfrm>
            <a:custGeom>
              <a:avLst/>
              <a:gdLst/>
              <a:ahLst/>
              <a:cxnLst/>
              <a:rect l="0" t="0" r="0" b="0"/>
              <a:pathLst>
                <a:path w="38101" h="142469">
                  <a:moveTo>
                    <a:pt x="0" y="0"/>
                  </a:moveTo>
                  <a:lnTo>
                    <a:pt x="0" y="0"/>
                  </a:lnTo>
                  <a:lnTo>
                    <a:pt x="5056" y="0"/>
                  </a:lnTo>
                  <a:lnTo>
                    <a:pt x="6546" y="1058"/>
                  </a:lnTo>
                  <a:lnTo>
                    <a:pt x="7539" y="2822"/>
                  </a:lnTo>
                  <a:lnTo>
                    <a:pt x="9409" y="9133"/>
                  </a:lnTo>
                  <a:lnTo>
                    <a:pt x="9522" y="31905"/>
                  </a:lnTo>
                  <a:lnTo>
                    <a:pt x="12346" y="38169"/>
                  </a:lnTo>
                  <a:lnTo>
                    <a:pt x="16071" y="44481"/>
                  </a:lnTo>
                  <a:lnTo>
                    <a:pt x="18461" y="57156"/>
                  </a:lnTo>
                  <a:lnTo>
                    <a:pt x="20101" y="100717"/>
                  </a:lnTo>
                  <a:lnTo>
                    <a:pt x="26588" y="114125"/>
                  </a:lnTo>
                  <a:lnTo>
                    <a:pt x="28572" y="141502"/>
                  </a:lnTo>
                  <a:lnTo>
                    <a:pt x="29631" y="141960"/>
                  </a:lnTo>
                  <a:lnTo>
                    <a:pt x="33631" y="142468"/>
                  </a:lnTo>
                  <a:lnTo>
                    <a:pt x="35121" y="141545"/>
                  </a:lnTo>
                  <a:lnTo>
                    <a:pt x="36114" y="139872"/>
                  </a:lnTo>
                  <a:lnTo>
                    <a:pt x="38100" y="1333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52" name="SMARTInkShape-1071"/>
            <p:cNvSpPr/>
            <p:nvPr>
              <p:custDataLst>
                <p:tags r:id="rId323"/>
              </p:custDataLst>
            </p:nvPr>
          </p:nvSpPr>
          <p:spPr>
            <a:xfrm>
              <a:off x="2381250" y="2638425"/>
              <a:ext cx="114301" cy="28576"/>
            </a:xfrm>
            <a:custGeom>
              <a:avLst/>
              <a:gdLst/>
              <a:ahLst/>
              <a:cxnLst/>
              <a:rect l="0" t="0" r="0" b="0"/>
              <a:pathLst>
                <a:path w="114301" h="28576">
                  <a:moveTo>
                    <a:pt x="0" y="0"/>
                  </a:moveTo>
                  <a:lnTo>
                    <a:pt x="0" y="0"/>
                  </a:lnTo>
                  <a:lnTo>
                    <a:pt x="8201" y="0"/>
                  </a:lnTo>
                  <a:lnTo>
                    <a:pt x="8642" y="1058"/>
                  </a:lnTo>
                  <a:lnTo>
                    <a:pt x="9409" y="8201"/>
                  </a:lnTo>
                  <a:lnTo>
                    <a:pt x="12295" y="8936"/>
                  </a:lnTo>
                  <a:lnTo>
                    <a:pt x="17716" y="9409"/>
                  </a:lnTo>
                  <a:lnTo>
                    <a:pt x="27134" y="17716"/>
                  </a:lnTo>
                  <a:lnTo>
                    <a:pt x="33205" y="18655"/>
                  </a:lnTo>
                  <a:lnTo>
                    <a:pt x="34836" y="19845"/>
                  </a:lnTo>
                  <a:lnTo>
                    <a:pt x="35924" y="21696"/>
                  </a:lnTo>
                  <a:lnTo>
                    <a:pt x="36650" y="23989"/>
                  </a:lnTo>
                  <a:lnTo>
                    <a:pt x="38191" y="25518"/>
                  </a:lnTo>
                  <a:lnTo>
                    <a:pt x="46174" y="28173"/>
                  </a:lnTo>
                  <a:lnTo>
                    <a:pt x="93762" y="28575"/>
                  </a:lnTo>
                  <a:lnTo>
                    <a:pt x="114300" y="285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53" name="SMARTInkShape-1072"/>
            <p:cNvSpPr/>
            <p:nvPr>
              <p:custDataLst>
                <p:tags r:id="rId324"/>
              </p:custDataLst>
            </p:nvPr>
          </p:nvSpPr>
          <p:spPr>
            <a:xfrm>
              <a:off x="2447925" y="2676525"/>
              <a:ext cx="171451" cy="38101"/>
            </a:xfrm>
            <a:custGeom>
              <a:avLst/>
              <a:gdLst/>
              <a:ahLst/>
              <a:cxnLst/>
              <a:rect l="0" t="0" r="0" b="0"/>
              <a:pathLst>
                <a:path w="171451" h="38101">
                  <a:moveTo>
                    <a:pt x="0" y="28575"/>
                  </a:moveTo>
                  <a:lnTo>
                    <a:pt x="0" y="28575"/>
                  </a:lnTo>
                  <a:lnTo>
                    <a:pt x="0" y="37984"/>
                  </a:lnTo>
                  <a:lnTo>
                    <a:pt x="23680" y="38100"/>
                  </a:lnTo>
                  <a:lnTo>
                    <a:pt x="29222" y="35278"/>
                  </a:lnTo>
                  <a:lnTo>
                    <a:pt x="35213" y="31554"/>
                  </a:lnTo>
                  <a:lnTo>
                    <a:pt x="47682" y="29164"/>
                  </a:lnTo>
                  <a:lnTo>
                    <a:pt x="50838" y="28967"/>
                  </a:lnTo>
                  <a:lnTo>
                    <a:pt x="57167" y="25928"/>
                  </a:lnTo>
                  <a:lnTo>
                    <a:pt x="60336" y="23635"/>
                  </a:lnTo>
                  <a:lnTo>
                    <a:pt x="74910" y="20408"/>
                  </a:lnTo>
                  <a:lnTo>
                    <a:pt x="107885" y="18071"/>
                  </a:lnTo>
                  <a:lnTo>
                    <a:pt x="126007" y="11526"/>
                  </a:lnTo>
                  <a:lnTo>
                    <a:pt x="1714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54" name="SMARTInkShape-1073"/>
            <p:cNvSpPr/>
            <p:nvPr>
              <p:custDataLst>
                <p:tags r:id="rId325"/>
              </p:custDataLst>
            </p:nvPr>
          </p:nvSpPr>
          <p:spPr>
            <a:xfrm>
              <a:off x="2828963" y="2371726"/>
              <a:ext cx="228563" cy="371475"/>
            </a:xfrm>
            <a:custGeom>
              <a:avLst/>
              <a:gdLst/>
              <a:ahLst/>
              <a:cxnLst/>
              <a:rect l="0" t="0" r="0" b="0"/>
              <a:pathLst>
                <a:path w="228563" h="371475">
                  <a:moveTo>
                    <a:pt x="28537" y="9524"/>
                  </a:moveTo>
                  <a:lnTo>
                    <a:pt x="28537" y="9524"/>
                  </a:lnTo>
                  <a:lnTo>
                    <a:pt x="20337" y="1323"/>
                  </a:lnTo>
                  <a:lnTo>
                    <a:pt x="10927" y="115"/>
                  </a:lnTo>
                  <a:lnTo>
                    <a:pt x="90" y="0"/>
                  </a:lnTo>
                  <a:lnTo>
                    <a:pt x="0" y="5055"/>
                  </a:lnTo>
                  <a:lnTo>
                    <a:pt x="2801" y="10360"/>
                  </a:lnTo>
                  <a:lnTo>
                    <a:pt x="8166" y="17333"/>
                  </a:lnTo>
                  <a:lnTo>
                    <a:pt x="14428" y="37212"/>
                  </a:lnTo>
                  <a:lnTo>
                    <a:pt x="28770" y="56614"/>
                  </a:lnTo>
                  <a:lnTo>
                    <a:pt x="31867" y="59967"/>
                  </a:lnTo>
                  <a:lnTo>
                    <a:pt x="35309" y="69338"/>
                  </a:lnTo>
                  <a:lnTo>
                    <a:pt x="36226" y="74800"/>
                  </a:lnTo>
                  <a:lnTo>
                    <a:pt x="62844" y="117578"/>
                  </a:lnTo>
                  <a:lnTo>
                    <a:pt x="88838" y="160077"/>
                  </a:lnTo>
                  <a:lnTo>
                    <a:pt x="123198" y="202062"/>
                  </a:lnTo>
                  <a:lnTo>
                    <a:pt x="145607" y="230764"/>
                  </a:lnTo>
                  <a:lnTo>
                    <a:pt x="163728" y="249370"/>
                  </a:lnTo>
                  <a:lnTo>
                    <a:pt x="167997" y="259350"/>
                  </a:lnTo>
                  <a:lnTo>
                    <a:pt x="170953" y="269783"/>
                  </a:lnTo>
                  <a:lnTo>
                    <a:pt x="196883" y="310181"/>
                  </a:lnTo>
                  <a:lnTo>
                    <a:pt x="205300" y="320387"/>
                  </a:lnTo>
                  <a:lnTo>
                    <a:pt x="211502" y="333317"/>
                  </a:lnTo>
                  <a:lnTo>
                    <a:pt x="214014" y="336511"/>
                  </a:lnTo>
                  <a:lnTo>
                    <a:pt x="216805" y="345704"/>
                  </a:lnTo>
                  <a:lnTo>
                    <a:pt x="218907" y="366055"/>
                  </a:lnTo>
                  <a:lnTo>
                    <a:pt x="220008" y="367861"/>
                  </a:lnTo>
                  <a:lnTo>
                    <a:pt x="221801" y="369066"/>
                  </a:lnTo>
                  <a:lnTo>
                    <a:pt x="228562" y="37147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55" name="SMARTInkShape-1074"/>
            <p:cNvSpPr/>
            <p:nvPr>
              <p:custDataLst>
                <p:tags r:id="rId326"/>
              </p:custDataLst>
            </p:nvPr>
          </p:nvSpPr>
          <p:spPr>
            <a:xfrm>
              <a:off x="3143250" y="2486025"/>
              <a:ext cx="257176" cy="219037"/>
            </a:xfrm>
            <a:custGeom>
              <a:avLst/>
              <a:gdLst/>
              <a:ahLst/>
              <a:cxnLst/>
              <a:rect l="0" t="0" r="0" b="0"/>
              <a:pathLst>
                <a:path w="257176" h="219037">
                  <a:moveTo>
                    <a:pt x="0" y="0"/>
                  </a:moveTo>
                  <a:lnTo>
                    <a:pt x="0" y="0"/>
                  </a:lnTo>
                  <a:lnTo>
                    <a:pt x="8200" y="0"/>
                  </a:lnTo>
                  <a:lnTo>
                    <a:pt x="8642" y="1058"/>
                  </a:lnTo>
                  <a:lnTo>
                    <a:pt x="9133" y="5056"/>
                  </a:lnTo>
                  <a:lnTo>
                    <a:pt x="10321" y="6546"/>
                  </a:lnTo>
                  <a:lnTo>
                    <a:pt x="14465" y="8201"/>
                  </a:lnTo>
                  <a:lnTo>
                    <a:pt x="15994" y="10759"/>
                  </a:lnTo>
                  <a:lnTo>
                    <a:pt x="18782" y="34337"/>
                  </a:lnTo>
                  <a:lnTo>
                    <a:pt x="18931" y="41014"/>
                  </a:lnTo>
                  <a:lnTo>
                    <a:pt x="21819" y="47509"/>
                  </a:lnTo>
                  <a:lnTo>
                    <a:pt x="25573" y="53923"/>
                  </a:lnTo>
                  <a:lnTo>
                    <a:pt x="27686" y="64543"/>
                  </a:lnTo>
                  <a:lnTo>
                    <a:pt x="29370" y="80625"/>
                  </a:lnTo>
                  <a:lnTo>
                    <a:pt x="37194" y="111039"/>
                  </a:lnTo>
                  <a:lnTo>
                    <a:pt x="38890" y="126857"/>
                  </a:lnTo>
                  <a:lnTo>
                    <a:pt x="45586" y="145042"/>
                  </a:lnTo>
                  <a:lnTo>
                    <a:pt x="47609" y="190443"/>
                  </a:lnTo>
                  <a:lnTo>
                    <a:pt x="47625" y="219036"/>
                  </a:lnTo>
                  <a:lnTo>
                    <a:pt x="47625" y="172729"/>
                  </a:lnTo>
                  <a:lnTo>
                    <a:pt x="48683" y="148851"/>
                  </a:lnTo>
                  <a:lnTo>
                    <a:pt x="56561" y="112292"/>
                  </a:lnTo>
                  <a:lnTo>
                    <a:pt x="57946" y="101766"/>
                  </a:lnTo>
                  <a:lnTo>
                    <a:pt x="68893" y="76396"/>
                  </a:lnTo>
                  <a:lnTo>
                    <a:pt x="83974" y="59043"/>
                  </a:lnTo>
                  <a:lnTo>
                    <a:pt x="87769" y="57991"/>
                  </a:lnTo>
                  <a:lnTo>
                    <a:pt x="112454" y="57165"/>
                  </a:lnTo>
                  <a:lnTo>
                    <a:pt x="127395" y="70409"/>
                  </a:lnTo>
                  <a:lnTo>
                    <a:pt x="130704" y="76448"/>
                  </a:lnTo>
                  <a:lnTo>
                    <a:pt x="133232" y="82660"/>
                  </a:lnTo>
                  <a:lnTo>
                    <a:pt x="137884" y="88949"/>
                  </a:lnTo>
                  <a:lnTo>
                    <a:pt x="140657" y="98094"/>
                  </a:lnTo>
                  <a:lnTo>
                    <a:pt x="145502" y="126061"/>
                  </a:lnTo>
                  <a:lnTo>
                    <a:pt x="151038" y="144610"/>
                  </a:lnTo>
                  <a:lnTo>
                    <a:pt x="152395" y="190909"/>
                  </a:lnTo>
                  <a:lnTo>
                    <a:pt x="152400" y="199978"/>
                  </a:lnTo>
                  <a:lnTo>
                    <a:pt x="157456" y="200011"/>
                  </a:lnTo>
                  <a:lnTo>
                    <a:pt x="158946" y="198958"/>
                  </a:lnTo>
                  <a:lnTo>
                    <a:pt x="159939" y="197197"/>
                  </a:lnTo>
                  <a:lnTo>
                    <a:pt x="161663" y="190323"/>
                  </a:lnTo>
                  <a:lnTo>
                    <a:pt x="162960" y="173273"/>
                  </a:lnTo>
                  <a:lnTo>
                    <a:pt x="169459" y="151506"/>
                  </a:lnTo>
                  <a:lnTo>
                    <a:pt x="171624" y="140361"/>
                  </a:lnTo>
                  <a:lnTo>
                    <a:pt x="177734" y="127078"/>
                  </a:lnTo>
                  <a:lnTo>
                    <a:pt x="181073" y="111265"/>
                  </a:lnTo>
                  <a:lnTo>
                    <a:pt x="188325" y="95905"/>
                  </a:lnTo>
                  <a:lnTo>
                    <a:pt x="191272" y="79461"/>
                  </a:lnTo>
                  <a:lnTo>
                    <a:pt x="198663" y="68568"/>
                  </a:lnTo>
                  <a:lnTo>
                    <a:pt x="202242" y="67516"/>
                  </a:lnTo>
                  <a:lnTo>
                    <a:pt x="214480" y="66690"/>
                  </a:lnTo>
                  <a:lnTo>
                    <a:pt x="216012" y="67743"/>
                  </a:lnTo>
                  <a:lnTo>
                    <a:pt x="217033" y="69504"/>
                  </a:lnTo>
                  <a:lnTo>
                    <a:pt x="218470" y="77038"/>
                  </a:lnTo>
                  <a:lnTo>
                    <a:pt x="218672" y="79934"/>
                  </a:lnTo>
                  <a:lnTo>
                    <a:pt x="219864" y="81864"/>
                  </a:lnTo>
                  <a:lnTo>
                    <a:pt x="221718" y="83151"/>
                  </a:lnTo>
                  <a:lnTo>
                    <a:pt x="224012" y="84009"/>
                  </a:lnTo>
                  <a:lnTo>
                    <a:pt x="225542" y="85640"/>
                  </a:lnTo>
                  <a:lnTo>
                    <a:pt x="227241" y="90273"/>
                  </a:lnTo>
                  <a:lnTo>
                    <a:pt x="229390" y="101871"/>
                  </a:lnTo>
                  <a:lnTo>
                    <a:pt x="235067" y="111205"/>
                  </a:lnTo>
                  <a:lnTo>
                    <a:pt x="237521" y="123841"/>
                  </a:lnTo>
                  <a:lnTo>
                    <a:pt x="238115" y="155576"/>
                  </a:lnTo>
                  <a:lnTo>
                    <a:pt x="240942" y="161925"/>
                  </a:lnTo>
                  <a:lnTo>
                    <a:pt x="244669" y="168275"/>
                  </a:lnTo>
                  <a:lnTo>
                    <a:pt x="247061" y="180975"/>
                  </a:lnTo>
                  <a:lnTo>
                    <a:pt x="247647" y="204640"/>
                  </a:lnTo>
                  <a:lnTo>
                    <a:pt x="248706" y="206277"/>
                  </a:lnTo>
                  <a:lnTo>
                    <a:pt x="250471" y="207368"/>
                  </a:lnTo>
                  <a:lnTo>
                    <a:pt x="252706" y="208095"/>
                  </a:lnTo>
                  <a:lnTo>
                    <a:pt x="254196" y="207522"/>
                  </a:lnTo>
                  <a:lnTo>
                    <a:pt x="255189" y="206081"/>
                  </a:lnTo>
                  <a:lnTo>
                    <a:pt x="257175" y="2000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56" name="SMARTInkShape-1075"/>
            <p:cNvSpPr/>
            <p:nvPr>
              <p:custDataLst>
                <p:tags r:id="rId327"/>
              </p:custDataLst>
            </p:nvPr>
          </p:nvSpPr>
          <p:spPr>
            <a:xfrm>
              <a:off x="3562350" y="2562225"/>
              <a:ext cx="104738" cy="9134"/>
            </a:xfrm>
            <a:custGeom>
              <a:avLst/>
              <a:gdLst/>
              <a:ahLst/>
              <a:cxnLst/>
              <a:rect l="0" t="0" r="0" b="0"/>
              <a:pathLst>
                <a:path w="104738" h="9134">
                  <a:moveTo>
                    <a:pt x="0" y="0"/>
                  </a:moveTo>
                  <a:lnTo>
                    <a:pt x="0" y="0"/>
                  </a:lnTo>
                  <a:lnTo>
                    <a:pt x="9132" y="9133"/>
                  </a:lnTo>
                  <a:lnTo>
                    <a:pt x="17692" y="1289"/>
                  </a:lnTo>
                  <a:lnTo>
                    <a:pt x="27131" y="113"/>
                  </a:lnTo>
                  <a:lnTo>
                    <a:pt x="33204" y="33"/>
                  </a:lnTo>
                  <a:lnTo>
                    <a:pt x="50225" y="5494"/>
                  </a:lnTo>
                  <a:lnTo>
                    <a:pt x="52534" y="4721"/>
                  </a:lnTo>
                  <a:lnTo>
                    <a:pt x="54072" y="3148"/>
                  </a:lnTo>
                  <a:lnTo>
                    <a:pt x="58604" y="1399"/>
                  </a:lnTo>
                  <a:lnTo>
                    <a:pt x="104737" y="0"/>
                  </a:lnTo>
                  <a:lnTo>
                    <a:pt x="952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57" name="SMARTInkShape-1076"/>
            <p:cNvSpPr/>
            <p:nvPr>
              <p:custDataLst>
                <p:tags r:id="rId328"/>
              </p:custDataLst>
            </p:nvPr>
          </p:nvSpPr>
          <p:spPr>
            <a:xfrm>
              <a:off x="3543300" y="2638425"/>
              <a:ext cx="114301" cy="47626"/>
            </a:xfrm>
            <a:custGeom>
              <a:avLst/>
              <a:gdLst/>
              <a:ahLst/>
              <a:cxnLst/>
              <a:rect l="0" t="0" r="0" b="0"/>
              <a:pathLst>
                <a:path w="114301" h="47626">
                  <a:moveTo>
                    <a:pt x="0" y="47625"/>
                  </a:moveTo>
                  <a:lnTo>
                    <a:pt x="0" y="47625"/>
                  </a:lnTo>
                  <a:lnTo>
                    <a:pt x="14189" y="47625"/>
                  </a:lnTo>
                  <a:lnTo>
                    <a:pt x="15810" y="46567"/>
                  </a:lnTo>
                  <a:lnTo>
                    <a:pt x="16890" y="44803"/>
                  </a:lnTo>
                  <a:lnTo>
                    <a:pt x="17609" y="42569"/>
                  </a:lnTo>
                  <a:lnTo>
                    <a:pt x="19148" y="41079"/>
                  </a:lnTo>
                  <a:lnTo>
                    <a:pt x="23680" y="39424"/>
                  </a:lnTo>
                  <a:lnTo>
                    <a:pt x="32181" y="38492"/>
                  </a:lnTo>
                  <a:lnTo>
                    <a:pt x="34154" y="37303"/>
                  </a:lnTo>
                  <a:lnTo>
                    <a:pt x="35470" y="35453"/>
                  </a:lnTo>
                  <a:lnTo>
                    <a:pt x="36347" y="33160"/>
                  </a:lnTo>
                  <a:lnTo>
                    <a:pt x="37990" y="31631"/>
                  </a:lnTo>
                  <a:lnTo>
                    <a:pt x="42637" y="29933"/>
                  </a:lnTo>
                  <a:lnTo>
                    <a:pt x="54244" y="27785"/>
                  </a:lnTo>
                  <a:lnTo>
                    <a:pt x="63580" y="22108"/>
                  </a:lnTo>
                  <a:lnTo>
                    <a:pt x="74329" y="19452"/>
                  </a:lnTo>
                  <a:lnTo>
                    <a:pt x="83434" y="12583"/>
                  </a:lnTo>
                  <a:lnTo>
                    <a:pt x="93485" y="9927"/>
                  </a:lnTo>
                  <a:lnTo>
                    <a:pt x="103296" y="1359"/>
                  </a:lnTo>
                  <a:lnTo>
                    <a:pt x="11430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6159" name="SMARTInkShape-1077"/>
          <p:cNvSpPr/>
          <p:nvPr>
            <p:custDataLst>
              <p:tags r:id="rId3"/>
            </p:custDataLst>
          </p:nvPr>
        </p:nvSpPr>
        <p:spPr>
          <a:xfrm>
            <a:off x="2847978" y="2514992"/>
            <a:ext cx="95248" cy="228209"/>
          </a:xfrm>
          <a:custGeom>
            <a:avLst/>
            <a:gdLst/>
            <a:ahLst/>
            <a:cxnLst/>
            <a:rect l="0" t="0" r="0" b="0"/>
            <a:pathLst>
              <a:path w="95248" h="228209">
                <a:moveTo>
                  <a:pt x="95247" y="9133"/>
                </a:moveTo>
                <a:lnTo>
                  <a:pt x="95247" y="9133"/>
                </a:lnTo>
                <a:lnTo>
                  <a:pt x="87047" y="9133"/>
                </a:lnTo>
                <a:lnTo>
                  <a:pt x="86605" y="8075"/>
                </a:lnTo>
                <a:lnTo>
                  <a:pt x="85757" y="0"/>
                </a:lnTo>
                <a:lnTo>
                  <a:pt x="85732" y="4781"/>
                </a:lnTo>
                <a:lnTo>
                  <a:pt x="82905" y="10021"/>
                </a:lnTo>
                <a:lnTo>
                  <a:pt x="63056" y="36822"/>
                </a:lnTo>
                <a:lnTo>
                  <a:pt x="44043" y="82610"/>
                </a:lnTo>
                <a:lnTo>
                  <a:pt x="32725" y="107647"/>
                </a:lnTo>
                <a:lnTo>
                  <a:pt x="18454" y="152013"/>
                </a:lnTo>
                <a:lnTo>
                  <a:pt x="13492" y="164710"/>
                </a:lnTo>
                <a:lnTo>
                  <a:pt x="9640" y="182700"/>
                </a:lnTo>
                <a:lnTo>
                  <a:pt x="2215" y="198797"/>
                </a:lnTo>
                <a:lnTo>
                  <a:pt x="0" y="228041"/>
                </a:lnTo>
                <a:lnTo>
                  <a:pt x="9522" y="228208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163" name="SMARTInkShape-Group193"/>
          <p:cNvGrpSpPr/>
          <p:nvPr/>
        </p:nvGrpSpPr>
        <p:grpSpPr>
          <a:xfrm>
            <a:off x="3952875" y="2409860"/>
            <a:ext cx="561846" cy="323781"/>
            <a:chOff x="3952875" y="2409860"/>
            <a:chExt cx="561846" cy="323781"/>
          </a:xfrm>
        </p:grpSpPr>
        <p:sp>
          <p:nvSpPr>
            <p:cNvPr id="6160" name="SMARTInkShape-1078"/>
            <p:cNvSpPr/>
            <p:nvPr>
              <p:custDataLst>
                <p:tags r:id="rId315"/>
              </p:custDataLst>
            </p:nvPr>
          </p:nvSpPr>
          <p:spPr>
            <a:xfrm>
              <a:off x="3952875" y="2438411"/>
              <a:ext cx="142876" cy="295230"/>
            </a:xfrm>
            <a:custGeom>
              <a:avLst/>
              <a:gdLst/>
              <a:ahLst/>
              <a:cxnLst/>
              <a:rect l="0" t="0" r="0" b="0"/>
              <a:pathLst>
                <a:path w="142876" h="295230">
                  <a:moveTo>
                    <a:pt x="9525" y="76189"/>
                  </a:moveTo>
                  <a:lnTo>
                    <a:pt x="9525" y="76189"/>
                  </a:lnTo>
                  <a:lnTo>
                    <a:pt x="1324" y="76189"/>
                  </a:lnTo>
                  <a:lnTo>
                    <a:pt x="883" y="75131"/>
                  </a:lnTo>
                  <a:lnTo>
                    <a:pt x="0" y="42984"/>
                  </a:lnTo>
                  <a:lnTo>
                    <a:pt x="2822" y="37443"/>
                  </a:lnTo>
                  <a:lnTo>
                    <a:pt x="15810" y="21306"/>
                  </a:lnTo>
                  <a:lnTo>
                    <a:pt x="17609" y="15460"/>
                  </a:lnTo>
                  <a:lnTo>
                    <a:pt x="19148" y="13478"/>
                  </a:lnTo>
                  <a:lnTo>
                    <a:pt x="23680" y="11276"/>
                  </a:lnTo>
                  <a:lnTo>
                    <a:pt x="25312" y="9630"/>
                  </a:lnTo>
                  <a:lnTo>
                    <a:pt x="27124" y="4980"/>
                  </a:lnTo>
                  <a:lnTo>
                    <a:pt x="28666" y="3316"/>
                  </a:lnTo>
                  <a:lnTo>
                    <a:pt x="33202" y="1468"/>
                  </a:lnTo>
                  <a:lnTo>
                    <a:pt x="52527" y="0"/>
                  </a:lnTo>
                  <a:lnTo>
                    <a:pt x="54069" y="1055"/>
                  </a:lnTo>
                  <a:lnTo>
                    <a:pt x="55096" y="2816"/>
                  </a:lnTo>
                  <a:lnTo>
                    <a:pt x="55780" y="5049"/>
                  </a:lnTo>
                  <a:lnTo>
                    <a:pt x="65231" y="17323"/>
                  </a:lnTo>
                  <a:lnTo>
                    <a:pt x="67448" y="26304"/>
                  </a:lnTo>
                  <a:lnTo>
                    <a:pt x="73137" y="35185"/>
                  </a:lnTo>
                  <a:lnTo>
                    <a:pt x="75595" y="47667"/>
                  </a:lnTo>
                  <a:lnTo>
                    <a:pt x="76195" y="94651"/>
                  </a:lnTo>
                  <a:lnTo>
                    <a:pt x="76197" y="98022"/>
                  </a:lnTo>
                  <a:lnTo>
                    <a:pt x="73377" y="104590"/>
                  </a:lnTo>
                  <a:lnTo>
                    <a:pt x="69654" y="111036"/>
                  </a:lnTo>
                  <a:lnTo>
                    <a:pt x="67263" y="123799"/>
                  </a:lnTo>
                  <a:lnTo>
                    <a:pt x="67067" y="126979"/>
                  </a:lnTo>
                  <a:lnTo>
                    <a:pt x="64026" y="133334"/>
                  </a:lnTo>
                  <a:lnTo>
                    <a:pt x="60206" y="139687"/>
                  </a:lnTo>
                  <a:lnTo>
                    <a:pt x="57185" y="152224"/>
                  </a:lnTo>
                  <a:lnTo>
                    <a:pt x="47659" y="152389"/>
                  </a:lnTo>
                  <a:lnTo>
                    <a:pt x="55829" y="152389"/>
                  </a:lnTo>
                  <a:lnTo>
                    <a:pt x="56269" y="151331"/>
                  </a:lnTo>
                  <a:lnTo>
                    <a:pt x="56759" y="147333"/>
                  </a:lnTo>
                  <a:lnTo>
                    <a:pt x="57948" y="145843"/>
                  </a:lnTo>
                  <a:lnTo>
                    <a:pt x="65317" y="143256"/>
                  </a:lnTo>
                  <a:lnTo>
                    <a:pt x="71329" y="142980"/>
                  </a:lnTo>
                  <a:lnTo>
                    <a:pt x="72953" y="141883"/>
                  </a:lnTo>
                  <a:lnTo>
                    <a:pt x="74035" y="140094"/>
                  </a:lnTo>
                  <a:lnTo>
                    <a:pt x="74756" y="137842"/>
                  </a:lnTo>
                  <a:lnTo>
                    <a:pt x="76296" y="136341"/>
                  </a:lnTo>
                  <a:lnTo>
                    <a:pt x="84274" y="133734"/>
                  </a:lnTo>
                  <a:lnTo>
                    <a:pt x="93799" y="141575"/>
                  </a:lnTo>
                  <a:lnTo>
                    <a:pt x="99876" y="142482"/>
                  </a:lnTo>
                  <a:lnTo>
                    <a:pt x="108380" y="142751"/>
                  </a:lnTo>
                  <a:lnTo>
                    <a:pt x="110353" y="143847"/>
                  </a:lnTo>
                  <a:lnTo>
                    <a:pt x="111669" y="145636"/>
                  </a:lnTo>
                  <a:lnTo>
                    <a:pt x="114189" y="150446"/>
                  </a:lnTo>
                  <a:lnTo>
                    <a:pt x="139548" y="178681"/>
                  </a:lnTo>
                  <a:lnTo>
                    <a:pt x="141889" y="187578"/>
                  </a:lnTo>
                  <a:lnTo>
                    <a:pt x="142873" y="233881"/>
                  </a:lnTo>
                  <a:lnTo>
                    <a:pt x="142875" y="242613"/>
                  </a:lnTo>
                  <a:lnTo>
                    <a:pt x="140053" y="248228"/>
                  </a:lnTo>
                  <a:lnTo>
                    <a:pt x="136329" y="254250"/>
                  </a:lnTo>
                  <a:lnTo>
                    <a:pt x="134674" y="260455"/>
                  </a:lnTo>
                  <a:lnTo>
                    <a:pt x="133174" y="262533"/>
                  </a:lnTo>
                  <a:lnTo>
                    <a:pt x="131116" y="263919"/>
                  </a:lnTo>
                  <a:lnTo>
                    <a:pt x="126007" y="266516"/>
                  </a:lnTo>
                  <a:lnTo>
                    <a:pt x="107041" y="282467"/>
                  </a:lnTo>
                  <a:lnTo>
                    <a:pt x="98156" y="284769"/>
                  </a:lnTo>
                  <a:lnTo>
                    <a:pt x="82515" y="285611"/>
                  </a:lnTo>
                  <a:lnTo>
                    <a:pt x="76184" y="288504"/>
                  </a:lnTo>
                  <a:lnTo>
                    <a:pt x="69843" y="292260"/>
                  </a:lnTo>
                  <a:lnTo>
                    <a:pt x="59031" y="294868"/>
                  </a:lnTo>
                  <a:lnTo>
                    <a:pt x="44058" y="295229"/>
                  </a:lnTo>
                  <a:lnTo>
                    <a:pt x="42071" y="294183"/>
                  </a:lnTo>
                  <a:lnTo>
                    <a:pt x="40748" y="292426"/>
                  </a:lnTo>
                  <a:lnTo>
                    <a:pt x="38219" y="287653"/>
                  </a:lnTo>
                  <a:lnTo>
                    <a:pt x="29013" y="276722"/>
                  </a:lnTo>
                  <a:lnTo>
                    <a:pt x="28575" y="25716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61" name="SMARTInkShape-1079"/>
            <p:cNvSpPr/>
            <p:nvPr>
              <p:custDataLst>
                <p:tags r:id="rId316"/>
              </p:custDataLst>
            </p:nvPr>
          </p:nvSpPr>
          <p:spPr>
            <a:xfrm>
              <a:off x="4191000" y="2409860"/>
              <a:ext cx="129228" cy="293762"/>
            </a:xfrm>
            <a:custGeom>
              <a:avLst/>
              <a:gdLst/>
              <a:ahLst/>
              <a:cxnLst/>
              <a:rect l="0" t="0" r="0" b="0"/>
              <a:pathLst>
                <a:path w="129228" h="293762">
                  <a:moveTo>
                    <a:pt x="0" y="38065"/>
                  </a:moveTo>
                  <a:lnTo>
                    <a:pt x="0" y="38065"/>
                  </a:lnTo>
                  <a:lnTo>
                    <a:pt x="0" y="19417"/>
                  </a:lnTo>
                  <a:lnTo>
                    <a:pt x="5056" y="14078"/>
                  </a:lnTo>
                  <a:lnTo>
                    <a:pt x="10361" y="11529"/>
                  </a:lnTo>
                  <a:lnTo>
                    <a:pt x="17333" y="9893"/>
                  </a:lnTo>
                  <a:lnTo>
                    <a:pt x="27100" y="1324"/>
                  </a:lnTo>
                  <a:lnTo>
                    <a:pt x="36647" y="84"/>
                  </a:lnTo>
                  <a:lnTo>
                    <a:pt x="42726" y="0"/>
                  </a:lnTo>
                  <a:lnTo>
                    <a:pt x="44359" y="1047"/>
                  </a:lnTo>
                  <a:lnTo>
                    <a:pt x="45448" y="2803"/>
                  </a:lnTo>
                  <a:lnTo>
                    <a:pt x="47195" y="8169"/>
                  </a:lnTo>
                  <a:lnTo>
                    <a:pt x="54086" y="16834"/>
                  </a:lnTo>
                  <a:lnTo>
                    <a:pt x="65768" y="53327"/>
                  </a:lnTo>
                  <a:lnTo>
                    <a:pt x="66672" y="98388"/>
                  </a:lnTo>
                  <a:lnTo>
                    <a:pt x="63852" y="104739"/>
                  </a:lnTo>
                  <a:lnTo>
                    <a:pt x="60129" y="111089"/>
                  </a:lnTo>
                  <a:lnTo>
                    <a:pt x="57738" y="123790"/>
                  </a:lnTo>
                  <a:lnTo>
                    <a:pt x="57542" y="126965"/>
                  </a:lnTo>
                  <a:lnTo>
                    <a:pt x="54501" y="133315"/>
                  </a:lnTo>
                  <a:lnTo>
                    <a:pt x="48983" y="140959"/>
                  </a:lnTo>
                  <a:lnTo>
                    <a:pt x="47744" y="150876"/>
                  </a:lnTo>
                  <a:lnTo>
                    <a:pt x="46646" y="151372"/>
                  </a:lnTo>
                  <a:lnTo>
                    <a:pt x="39434" y="152234"/>
                  </a:lnTo>
                  <a:lnTo>
                    <a:pt x="38693" y="155129"/>
                  </a:lnTo>
                  <a:lnTo>
                    <a:pt x="38110" y="161773"/>
                  </a:lnTo>
                  <a:lnTo>
                    <a:pt x="38100" y="134677"/>
                  </a:lnTo>
                  <a:lnTo>
                    <a:pt x="39158" y="134223"/>
                  </a:lnTo>
                  <a:lnTo>
                    <a:pt x="43156" y="133719"/>
                  </a:lnTo>
                  <a:lnTo>
                    <a:pt x="44646" y="132525"/>
                  </a:lnTo>
                  <a:lnTo>
                    <a:pt x="47232" y="125150"/>
                  </a:lnTo>
                  <a:lnTo>
                    <a:pt x="50273" y="124394"/>
                  </a:lnTo>
                  <a:lnTo>
                    <a:pt x="83964" y="123791"/>
                  </a:lnTo>
                  <a:lnTo>
                    <a:pt x="92982" y="130336"/>
                  </a:lnTo>
                  <a:lnTo>
                    <a:pt x="98828" y="131991"/>
                  </a:lnTo>
                  <a:lnTo>
                    <a:pt x="100810" y="133491"/>
                  </a:lnTo>
                  <a:lnTo>
                    <a:pt x="110972" y="149484"/>
                  </a:lnTo>
                  <a:lnTo>
                    <a:pt x="114372" y="158802"/>
                  </a:lnTo>
                  <a:lnTo>
                    <a:pt x="120554" y="168266"/>
                  </a:lnTo>
                  <a:lnTo>
                    <a:pt x="122856" y="177773"/>
                  </a:lnTo>
                  <a:lnTo>
                    <a:pt x="123394" y="184118"/>
                  </a:lnTo>
                  <a:lnTo>
                    <a:pt x="126456" y="190467"/>
                  </a:lnTo>
                  <a:lnTo>
                    <a:pt x="128755" y="193641"/>
                  </a:lnTo>
                  <a:lnTo>
                    <a:pt x="129227" y="196816"/>
                  </a:lnTo>
                  <a:lnTo>
                    <a:pt x="128485" y="199991"/>
                  </a:lnTo>
                  <a:lnTo>
                    <a:pt x="125897" y="207399"/>
                  </a:lnTo>
                  <a:lnTo>
                    <a:pt x="122821" y="244178"/>
                  </a:lnTo>
                  <a:lnTo>
                    <a:pt x="113474" y="257088"/>
                  </a:lnTo>
                  <a:lnTo>
                    <a:pt x="98568" y="273896"/>
                  </a:lnTo>
                  <a:lnTo>
                    <a:pt x="96724" y="279756"/>
                  </a:lnTo>
                  <a:lnTo>
                    <a:pt x="95174" y="281743"/>
                  </a:lnTo>
                  <a:lnTo>
                    <a:pt x="90631" y="283950"/>
                  </a:lnTo>
                  <a:lnTo>
                    <a:pt x="88996" y="285596"/>
                  </a:lnTo>
                  <a:lnTo>
                    <a:pt x="86156" y="293761"/>
                  </a:lnTo>
                  <a:lnTo>
                    <a:pt x="83094" y="291761"/>
                  </a:lnTo>
                  <a:lnTo>
                    <a:pt x="76604" y="286069"/>
                  </a:lnTo>
                  <a:lnTo>
                    <a:pt x="76320" y="280764"/>
                  </a:lnTo>
                  <a:lnTo>
                    <a:pt x="79075" y="275400"/>
                  </a:lnTo>
                  <a:lnTo>
                    <a:pt x="85725" y="26666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62" name="SMARTInkShape-1080"/>
            <p:cNvSpPr/>
            <p:nvPr>
              <p:custDataLst>
                <p:tags r:id="rId317"/>
              </p:custDataLst>
            </p:nvPr>
          </p:nvSpPr>
          <p:spPr>
            <a:xfrm>
              <a:off x="4391141" y="2457465"/>
              <a:ext cx="123580" cy="190447"/>
            </a:xfrm>
            <a:custGeom>
              <a:avLst/>
              <a:gdLst/>
              <a:ahLst/>
              <a:cxnLst/>
              <a:rect l="0" t="0" r="0" b="0"/>
              <a:pathLst>
                <a:path w="123580" h="190447">
                  <a:moveTo>
                    <a:pt x="9409" y="85710"/>
                  </a:moveTo>
                  <a:lnTo>
                    <a:pt x="9409" y="85710"/>
                  </a:lnTo>
                  <a:lnTo>
                    <a:pt x="9409" y="108376"/>
                  </a:lnTo>
                  <a:lnTo>
                    <a:pt x="6587" y="114481"/>
                  </a:lnTo>
                  <a:lnTo>
                    <a:pt x="2864" y="120722"/>
                  </a:lnTo>
                  <a:lnTo>
                    <a:pt x="767" y="131244"/>
                  </a:lnTo>
                  <a:lnTo>
                    <a:pt x="0" y="149183"/>
                  </a:lnTo>
                  <a:lnTo>
                    <a:pt x="2758" y="153784"/>
                  </a:lnTo>
                  <a:lnTo>
                    <a:pt x="6453" y="159357"/>
                  </a:lnTo>
                  <a:lnTo>
                    <a:pt x="8533" y="168444"/>
                  </a:lnTo>
                  <a:lnTo>
                    <a:pt x="9293" y="179103"/>
                  </a:lnTo>
                  <a:lnTo>
                    <a:pt x="17600" y="188998"/>
                  </a:lnTo>
                  <a:lnTo>
                    <a:pt x="21163" y="189824"/>
                  </a:lnTo>
                  <a:lnTo>
                    <a:pt x="33088" y="190446"/>
                  </a:lnTo>
                  <a:lnTo>
                    <a:pt x="34720" y="189401"/>
                  </a:lnTo>
                  <a:lnTo>
                    <a:pt x="35809" y="187646"/>
                  </a:lnTo>
                  <a:lnTo>
                    <a:pt x="36533" y="185417"/>
                  </a:lnTo>
                  <a:lnTo>
                    <a:pt x="38075" y="183932"/>
                  </a:lnTo>
                  <a:lnTo>
                    <a:pt x="42612" y="182281"/>
                  </a:lnTo>
                  <a:lnTo>
                    <a:pt x="44244" y="180782"/>
                  </a:lnTo>
                  <a:lnTo>
                    <a:pt x="52135" y="167818"/>
                  </a:lnTo>
                  <a:lnTo>
                    <a:pt x="88795" y="125100"/>
                  </a:lnTo>
                  <a:lnTo>
                    <a:pt x="111536" y="78223"/>
                  </a:lnTo>
                  <a:lnTo>
                    <a:pt x="123416" y="32020"/>
                  </a:lnTo>
                  <a:lnTo>
                    <a:pt x="123579" y="25512"/>
                  </a:lnTo>
                  <a:lnTo>
                    <a:pt x="120829" y="19091"/>
                  </a:lnTo>
                  <a:lnTo>
                    <a:pt x="117137" y="12710"/>
                  </a:lnTo>
                  <a:lnTo>
                    <a:pt x="115497" y="6346"/>
                  </a:lnTo>
                  <a:lnTo>
                    <a:pt x="114001" y="4226"/>
                  </a:lnTo>
                  <a:lnTo>
                    <a:pt x="111944" y="2812"/>
                  </a:lnTo>
                  <a:lnTo>
                    <a:pt x="103995" y="823"/>
                  </a:lnTo>
                  <a:lnTo>
                    <a:pt x="72898" y="0"/>
                  </a:lnTo>
                  <a:lnTo>
                    <a:pt x="58324" y="5046"/>
                  </a:lnTo>
                  <a:lnTo>
                    <a:pt x="38572" y="19283"/>
                  </a:lnTo>
                  <a:lnTo>
                    <a:pt x="31896" y="24437"/>
                  </a:lnTo>
                  <a:lnTo>
                    <a:pt x="25400" y="26728"/>
                  </a:lnTo>
                  <a:lnTo>
                    <a:pt x="23245" y="29455"/>
                  </a:lnTo>
                  <a:lnTo>
                    <a:pt x="16963" y="46219"/>
                  </a:lnTo>
                  <a:lnTo>
                    <a:pt x="14446" y="49857"/>
                  </a:lnTo>
                  <a:lnTo>
                    <a:pt x="10902" y="65092"/>
                  </a:lnTo>
                  <a:close/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169" name="SMARTInkShape-Group194"/>
          <p:cNvGrpSpPr/>
          <p:nvPr/>
        </p:nvGrpSpPr>
        <p:grpSpPr>
          <a:xfrm>
            <a:off x="4638675" y="2390776"/>
            <a:ext cx="581026" cy="285358"/>
            <a:chOff x="4638675" y="2390776"/>
            <a:chExt cx="581026" cy="285358"/>
          </a:xfrm>
        </p:grpSpPr>
        <p:sp>
          <p:nvSpPr>
            <p:cNvPr id="6164" name="SMARTInkShape-1081"/>
            <p:cNvSpPr/>
            <p:nvPr>
              <p:custDataLst>
                <p:tags r:id="rId310"/>
              </p:custDataLst>
            </p:nvPr>
          </p:nvSpPr>
          <p:spPr>
            <a:xfrm>
              <a:off x="4638675" y="2524125"/>
              <a:ext cx="19051" cy="28576"/>
            </a:xfrm>
            <a:custGeom>
              <a:avLst/>
              <a:gdLst/>
              <a:ahLst/>
              <a:cxnLst/>
              <a:rect l="0" t="0" r="0" b="0"/>
              <a:pathLst>
                <a:path w="19051" h="28576">
                  <a:moveTo>
                    <a:pt x="19050" y="0"/>
                  </a:moveTo>
                  <a:lnTo>
                    <a:pt x="19050" y="0"/>
                  </a:lnTo>
                  <a:lnTo>
                    <a:pt x="13994" y="0"/>
                  </a:lnTo>
                  <a:lnTo>
                    <a:pt x="12505" y="1058"/>
                  </a:lnTo>
                  <a:lnTo>
                    <a:pt x="11511" y="2822"/>
                  </a:lnTo>
                  <a:lnTo>
                    <a:pt x="9787" y="9701"/>
                  </a:lnTo>
                  <a:lnTo>
                    <a:pt x="9525" y="28572"/>
                  </a:lnTo>
                  <a:lnTo>
                    <a:pt x="116" y="19166"/>
                  </a:lnTo>
                  <a:lnTo>
                    <a:pt x="0" y="1359"/>
                  </a:lnTo>
                  <a:lnTo>
                    <a:pt x="1058" y="906"/>
                  </a:lnTo>
                  <a:lnTo>
                    <a:pt x="9525" y="0"/>
                  </a:lnTo>
                  <a:lnTo>
                    <a:pt x="9525" y="285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65" name="SMARTInkShape-1082"/>
            <p:cNvSpPr/>
            <p:nvPr>
              <p:custDataLst>
                <p:tags r:id="rId311"/>
              </p:custDataLst>
            </p:nvPr>
          </p:nvSpPr>
          <p:spPr>
            <a:xfrm>
              <a:off x="4800610" y="2390776"/>
              <a:ext cx="66666" cy="219075"/>
            </a:xfrm>
            <a:custGeom>
              <a:avLst/>
              <a:gdLst/>
              <a:ahLst/>
              <a:cxnLst/>
              <a:rect l="0" t="0" r="0" b="0"/>
              <a:pathLst>
                <a:path w="66666" h="219075">
                  <a:moveTo>
                    <a:pt x="9515" y="171449"/>
                  </a:moveTo>
                  <a:lnTo>
                    <a:pt x="9515" y="171449"/>
                  </a:lnTo>
                  <a:lnTo>
                    <a:pt x="24" y="171449"/>
                  </a:lnTo>
                  <a:lnTo>
                    <a:pt x="0" y="166393"/>
                  </a:lnTo>
                  <a:lnTo>
                    <a:pt x="1055" y="164903"/>
                  </a:lnTo>
                  <a:lnTo>
                    <a:pt x="2817" y="163910"/>
                  </a:lnTo>
                  <a:lnTo>
                    <a:pt x="5050" y="163248"/>
                  </a:lnTo>
                  <a:lnTo>
                    <a:pt x="6538" y="161748"/>
                  </a:lnTo>
                  <a:lnTo>
                    <a:pt x="9123" y="153839"/>
                  </a:lnTo>
                  <a:lnTo>
                    <a:pt x="9399" y="147769"/>
                  </a:lnTo>
                  <a:lnTo>
                    <a:pt x="12286" y="142227"/>
                  </a:lnTo>
                  <a:lnTo>
                    <a:pt x="14538" y="139268"/>
                  </a:lnTo>
                  <a:lnTo>
                    <a:pt x="19860" y="135980"/>
                  </a:lnTo>
                  <a:lnTo>
                    <a:pt x="22762" y="135103"/>
                  </a:lnTo>
                  <a:lnTo>
                    <a:pt x="24697" y="133460"/>
                  </a:lnTo>
                  <a:lnTo>
                    <a:pt x="35878" y="114119"/>
                  </a:lnTo>
                  <a:lnTo>
                    <a:pt x="36616" y="111004"/>
                  </a:lnTo>
                  <a:lnTo>
                    <a:pt x="45435" y="95233"/>
                  </a:lnTo>
                  <a:lnTo>
                    <a:pt x="46161" y="92063"/>
                  </a:lnTo>
                  <a:lnTo>
                    <a:pt x="54963" y="76198"/>
                  </a:lnTo>
                  <a:lnTo>
                    <a:pt x="57912" y="60324"/>
                  </a:lnTo>
                  <a:lnTo>
                    <a:pt x="64622" y="47624"/>
                  </a:lnTo>
                  <a:lnTo>
                    <a:pt x="66665" y="164"/>
                  </a:lnTo>
                  <a:lnTo>
                    <a:pt x="57256" y="0"/>
                  </a:lnTo>
                  <a:lnTo>
                    <a:pt x="52117" y="5056"/>
                  </a:lnTo>
                  <a:lnTo>
                    <a:pt x="49616" y="10360"/>
                  </a:lnTo>
                  <a:lnTo>
                    <a:pt x="46579" y="35195"/>
                  </a:lnTo>
                  <a:lnTo>
                    <a:pt x="41076" y="45588"/>
                  </a:lnTo>
                  <a:lnTo>
                    <a:pt x="38113" y="91997"/>
                  </a:lnTo>
                  <a:lnTo>
                    <a:pt x="38090" y="139437"/>
                  </a:lnTo>
                  <a:lnTo>
                    <a:pt x="38090" y="160032"/>
                  </a:lnTo>
                  <a:lnTo>
                    <a:pt x="43146" y="166420"/>
                  </a:lnTo>
                  <a:lnTo>
                    <a:pt x="43578" y="169155"/>
                  </a:lnTo>
                  <a:lnTo>
                    <a:pt x="42806" y="172036"/>
                  </a:lnTo>
                  <a:lnTo>
                    <a:pt x="40186" y="178060"/>
                  </a:lnTo>
                  <a:lnTo>
                    <a:pt x="37048" y="207259"/>
                  </a:lnTo>
                  <a:lnTo>
                    <a:pt x="28565" y="21907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66" name="SMARTInkShape-1083"/>
            <p:cNvSpPr/>
            <p:nvPr>
              <p:custDataLst>
                <p:tags r:id="rId312"/>
              </p:custDataLst>
            </p:nvPr>
          </p:nvSpPr>
          <p:spPr>
            <a:xfrm>
              <a:off x="4743450" y="2638425"/>
              <a:ext cx="133351" cy="37709"/>
            </a:xfrm>
            <a:custGeom>
              <a:avLst/>
              <a:gdLst/>
              <a:ahLst/>
              <a:cxnLst/>
              <a:rect l="0" t="0" r="0" b="0"/>
              <a:pathLst>
                <a:path w="133351" h="37709">
                  <a:moveTo>
                    <a:pt x="0" y="28575"/>
                  </a:moveTo>
                  <a:lnTo>
                    <a:pt x="0" y="28575"/>
                  </a:lnTo>
                  <a:lnTo>
                    <a:pt x="0" y="37708"/>
                  </a:lnTo>
                  <a:lnTo>
                    <a:pt x="8201" y="29864"/>
                  </a:lnTo>
                  <a:lnTo>
                    <a:pt x="17610" y="28688"/>
                  </a:lnTo>
                  <a:lnTo>
                    <a:pt x="27124" y="20384"/>
                  </a:lnTo>
                  <a:lnTo>
                    <a:pt x="33203" y="19445"/>
                  </a:lnTo>
                  <a:lnTo>
                    <a:pt x="50928" y="19085"/>
                  </a:lnTo>
                  <a:lnTo>
                    <a:pt x="57206" y="16243"/>
                  </a:lnTo>
                  <a:lnTo>
                    <a:pt x="63525" y="12511"/>
                  </a:lnTo>
                  <a:lnTo>
                    <a:pt x="76205" y="10115"/>
                  </a:lnTo>
                  <a:lnTo>
                    <a:pt x="117083" y="9535"/>
                  </a:lnTo>
                  <a:lnTo>
                    <a:pt x="123650" y="6707"/>
                  </a:lnTo>
                  <a:lnTo>
                    <a:pt x="1333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67" name="SMARTInkShape-1084"/>
            <p:cNvSpPr/>
            <p:nvPr>
              <p:custDataLst>
                <p:tags r:id="rId313"/>
              </p:custDataLst>
            </p:nvPr>
          </p:nvSpPr>
          <p:spPr>
            <a:xfrm>
              <a:off x="5076825" y="2514600"/>
              <a:ext cx="85726" cy="28576"/>
            </a:xfrm>
            <a:custGeom>
              <a:avLst/>
              <a:gdLst/>
              <a:ahLst/>
              <a:cxnLst/>
              <a:rect l="0" t="0" r="0" b="0"/>
              <a:pathLst>
                <a:path w="85726" h="28576">
                  <a:moveTo>
                    <a:pt x="0" y="9525"/>
                  </a:moveTo>
                  <a:lnTo>
                    <a:pt x="0" y="9525"/>
                  </a:lnTo>
                  <a:lnTo>
                    <a:pt x="9132" y="9525"/>
                  </a:lnTo>
                  <a:lnTo>
                    <a:pt x="18648" y="392"/>
                  </a:lnTo>
                  <a:lnTo>
                    <a:pt x="55396" y="0"/>
                  </a:lnTo>
                  <a:lnTo>
                    <a:pt x="65197" y="8201"/>
                  </a:lnTo>
                  <a:lnTo>
                    <a:pt x="74746" y="9409"/>
                  </a:lnTo>
                  <a:lnTo>
                    <a:pt x="80826" y="9490"/>
                  </a:lnTo>
                  <a:lnTo>
                    <a:pt x="82459" y="10560"/>
                  </a:lnTo>
                  <a:lnTo>
                    <a:pt x="83548" y="12332"/>
                  </a:lnTo>
                  <a:lnTo>
                    <a:pt x="85438" y="19224"/>
                  </a:lnTo>
                  <a:lnTo>
                    <a:pt x="85725" y="285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68" name="SMARTInkShape-1085"/>
            <p:cNvSpPr/>
            <p:nvPr>
              <p:custDataLst>
                <p:tags r:id="rId314"/>
              </p:custDataLst>
            </p:nvPr>
          </p:nvSpPr>
          <p:spPr>
            <a:xfrm>
              <a:off x="5086387" y="2562225"/>
              <a:ext cx="133314" cy="28575"/>
            </a:xfrm>
            <a:custGeom>
              <a:avLst/>
              <a:gdLst/>
              <a:ahLst/>
              <a:cxnLst/>
              <a:rect l="0" t="0" r="0" b="0"/>
              <a:pathLst>
                <a:path w="133314" h="28575">
                  <a:moveTo>
                    <a:pt x="19013" y="19050"/>
                  </a:moveTo>
                  <a:lnTo>
                    <a:pt x="19013" y="19050"/>
                  </a:lnTo>
                  <a:lnTo>
                    <a:pt x="1403" y="19050"/>
                  </a:lnTo>
                  <a:lnTo>
                    <a:pt x="923" y="20108"/>
                  </a:lnTo>
                  <a:lnTo>
                    <a:pt x="0" y="28183"/>
                  </a:lnTo>
                  <a:lnTo>
                    <a:pt x="40321" y="28574"/>
                  </a:lnTo>
                  <a:lnTo>
                    <a:pt x="47180" y="25752"/>
                  </a:lnTo>
                  <a:lnTo>
                    <a:pt x="53757" y="22029"/>
                  </a:lnTo>
                  <a:lnTo>
                    <a:pt x="64468" y="19933"/>
                  </a:lnTo>
                  <a:lnTo>
                    <a:pt x="79518" y="18253"/>
                  </a:lnTo>
                  <a:lnTo>
                    <a:pt x="97994" y="10883"/>
                  </a:lnTo>
                  <a:lnTo>
                    <a:pt x="117556" y="8735"/>
                  </a:lnTo>
                  <a:lnTo>
                    <a:pt x="133313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177" name="SMARTInkShape-Group195"/>
          <p:cNvGrpSpPr/>
          <p:nvPr/>
        </p:nvGrpSpPr>
        <p:grpSpPr>
          <a:xfrm>
            <a:off x="5486400" y="2209834"/>
            <a:ext cx="1219201" cy="348270"/>
            <a:chOff x="5486400" y="2209834"/>
            <a:chExt cx="1219201" cy="348270"/>
          </a:xfrm>
        </p:grpSpPr>
        <p:sp>
          <p:nvSpPr>
            <p:cNvPr id="6170" name="SMARTInkShape-1086"/>
            <p:cNvSpPr/>
            <p:nvPr>
              <p:custDataLst>
                <p:tags r:id="rId303"/>
              </p:custDataLst>
            </p:nvPr>
          </p:nvSpPr>
          <p:spPr>
            <a:xfrm>
              <a:off x="5678225" y="2295536"/>
              <a:ext cx="137483" cy="262568"/>
            </a:xfrm>
            <a:custGeom>
              <a:avLst/>
              <a:gdLst/>
              <a:ahLst/>
              <a:cxnLst/>
              <a:rect l="0" t="0" r="0" b="0"/>
              <a:pathLst>
                <a:path w="137483" h="262568">
                  <a:moveTo>
                    <a:pt x="17725" y="57139"/>
                  </a:moveTo>
                  <a:lnTo>
                    <a:pt x="17725" y="57139"/>
                  </a:lnTo>
                  <a:lnTo>
                    <a:pt x="8316" y="66548"/>
                  </a:lnTo>
                  <a:lnTo>
                    <a:pt x="8210" y="58453"/>
                  </a:lnTo>
                  <a:lnTo>
                    <a:pt x="7149" y="58015"/>
                  </a:lnTo>
                  <a:lnTo>
                    <a:pt x="0" y="57254"/>
                  </a:lnTo>
                  <a:lnTo>
                    <a:pt x="6992" y="48948"/>
                  </a:lnTo>
                  <a:lnTo>
                    <a:pt x="8093" y="39530"/>
                  </a:lnTo>
                  <a:lnTo>
                    <a:pt x="14725" y="30769"/>
                  </a:lnTo>
                  <a:lnTo>
                    <a:pt x="16391" y="24958"/>
                  </a:lnTo>
                  <a:lnTo>
                    <a:pt x="17894" y="22985"/>
                  </a:lnTo>
                  <a:lnTo>
                    <a:pt x="24008" y="19150"/>
                  </a:lnTo>
                  <a:lnTo>
                    <a:pt x="25809" y="14502"/>
                  </a:lnTo>
                  <a:lnTo>
                    <a:pt x="27348" y="12839"/>
                  </a:lnTo>
                  <a:lnTo>
                    <a:pt x="31879" y="10992"/>
                  </a:lnTo>
                  <a:lnTo>
                    <a:pt x="33511" y="9441"/>
                  </a:lnTo>
                  <a:lnTo>
                    <a:pt x="35324" y="4895"/>
                  </a:lnTo>
                  <a:lnTo>
                    <a:pt x="36866" y="3260"/>
                  </a:lnTo>
                  <a:lnTo>
                    <a:pt x="44849" y="420"/>
                  </a:lnTo>
                  <a:lnTo>
                    <a:pt x="63596" y="0"/>
                  </a:lnTo>
                  <a:lnTo>
                    <a:pt x="79494" y="14179"/>
                  </a:lnTo>
                  <a:lnTo>
                    <a:pt x="82220" y="19701"/>
                  </a:lnTo>
                  <a:lnTo>
                    <a:pt x="84273" y="41303"/>
                  </a:lnTo>
                  <a:lnTo>
                    <a:pt x="84400" y="84421"/>
                  </a:lnTo>
                  <a:lnTo>
                    <a:pt x="81578" y="93253"/>
                  </a:lnTo>
                  <a:lnTo>
                    <a:pt x="77855" y="100706"/>
                  </a:lnTo>
                  <a:lnTo>
                    <a:pt x="74699" y="110853"/>
                  </a:lnTo>
                  <a:lnTo>
                    <a:pt x="68590" y="120561"/>
                  </a:lnTo>
                  <a:lnTo>
                    <a:pt x="65252" y="130141"/>
                  </a:lnTo>
                  <a:lnTo>
                    <a:pt x="36905" y="161783"/>
                  </a:lnTo>
                  <a:lnTo>
                    <a:pt x="27645" y="161910"/>
                  </a:lnTo>
                  <a:lnTo>
                    <a:pt x="27367" y="156856"/>
                  </a:lnTo>
                  <a:lnTo>
                    <a:pt x="28386" y="155367"/>
                  </a:lnTo>
                  <a:lnTo>
                    <a:pt x="30124" y="154375"/>
                  </a:lnTo>
                  <a:lnTo>
                    <a:pt x="32341" y="153713"/>
                  </a:lnTo>
                  <a:lnTo>
                    <a:pt x="33819" y="152213"/>
                  </a:lnTo>
                  <a:lnTo>
                    <a:pt x="36385" y="144304"/>
                  </a:lnTo>
                  <a:lnTo>
                    <a:pt x="36659" y="138234"/>
                  </a:lnTo>
                  <a:lnTo>
                    <a:pt x="37756" y="136602"/>
                  </a:lnTo>
                  <a:lnTo>
                    <a:pt x="39546" y="135515"/>
                  </a:lnTo>
                  <a:lnTo>
                    <a:pt x="46469" y="133626"/>
                  </a:lnTo>
                  <a:lnTo>
                    <a:pt x="59440" y="133377"/>
                  </a:lnTo>
                  <a:lnTo>
                    <a:pt x="65546" y="130534"/>
                  </a:lnTo>
                  <a:lnTo>
                    <a:pt x="68656" y="128294"/>
                  </a:lnTo>
                  <a:lnTo>
                    <a:pt x="71787" y="127859"/>
                  </a:lnTo>
                  <a:lnTo>
                    <a:pt x="94514" y="133217"/>
                  </a:lnTo>
                  <a:lnTo>
                    <a:pt x="97493" y="133257"/>
                  </a:lnTo>
                  <a:lnTo>
                    <a:pt x="103625" y="136125"/>
                  </a:lnTo>
                  <a:lnTo>
                    <a:pt x="126071" y="156005"/>
                  </a:lnTo>
                  <a:lnTo>
                    <a:pt x="129379" y="162110"/>
                  </a:lnTo>
                  <a:lnTo>
                    <a:pt x="131677" y="177815"/>
                  </a:lnTo>
                  <a:lnTo>
                    <a:pt x="131871" y="184150"/>
                  </a:lnTo>
                  <a:lnTo>
                    <a:pt x="134779" y="190494"/>
                  </a:lnTo>
                  <a:lnTo>
                    <a:pt x="137036" y="193668"/>
                  </a:lnTo>
                  <a:lnTo>
                    <a:pt x="137482" y="196841"/>
                  </a:lnTo>
                  <a:lnTo>
                    <a:pt x="131021" y="226297"/>
                  </a:lnTo>
                  <a:lnTo>
                    <a:pt x="114416" y="246160"/>
                  </a:lnTo>
                  <a:lnTo>
                    <a:pt x="108346" y="252257"/>
                  </a:lnTo>
                  <a:lnTo>
                    <a:pt x="102803" y="254983"/>
                  </a:lnTo>
                  <a:lnTo>
                    <a:pt x="95678" y="256733"/>
                  </a:lnTo>
                  <a:lnTo>
                    <a:pt x="89388" y="262093"/>
                  </a:lnTo>
                  <a:lnTo>
                    <a:pt x="87725" y="262567"/>
                  </a:lnTo>
                  <a:lnTo>
                    <a:pt x="86617" y="261824"/>
                  </a:lnTo>
                  <a:lnTo>
                    <a:pt x="85878" y="260271"/>
                  </a:lnTo>
                  <a:lnTo>
                    <a:pt x="84327" y="259235"/>
                  </a:lnTo>
                  <a:lnTo>
                    <a:pt x="76329" y="257437"/>
                  </a:lnTo>
                  <a:lnTo>
                    <a:pt x="70249" y="257245"/>
                  </a:lnTo>
                  <a:lnTo>
                    <a:pt x="68616" y="256159"/>
                  </a:lnTo>
                  <a:lnTo>
                    <a:pt x="67527" y="254378"/>
                  </a:lnTo>
                  <a:lnTo>
                    <a:pt x="65995" y="246813"/>
                  </a:lnTo>
                  <a:lnTo>
                    <a:pt x="65350" y="21906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71" name="SMARTInkShape-1087"/>
            <p:cNvSpPr/>
            <p:nvPr>
              <p:custDataLst>
                <p:tags r:id="rId304"/>
              </p:custDataLst>
            </p:nvPr>
          </p:nvSpPr>
          <p:spPr>
            <a:xfrm>
              <a:off x="6162791" y="2400300"/>
              <a:ext cx="85610" cy="47626"/>
            </a:xfrm>
            <a:custGeom>
              <a:avLst/>
              <a:gdLst/>
              <a:ahLst/>
              <a:cxnLst/>
              <a:rect l="0" t="0" r="0" b="0"/>
              <a:pathLst>
                <a:path w="85610" h="47626">
                  <a:moveTo>
                    <a:pt x="9409" y="0"/>
                  </a:moveTo>
                  <a:lnTo>
                    <a:pt x="9409" y="0"/>
                  </a:lnTo>
                  <a:lnTo>
                    <a:pt x="9409" y="13258"/>
                  </a:lnTo>
                  <a:lnTo>
                    <a:pt x="6587" y="19298"/>
                  </a:lnTo>
                  <a:lnTo>
                    <a:pt x="1208" y="26743"/>
                  </a:lnTo>
                  <a:lnTo>
                    <a:pt x="0" y="36615"/>
                  </a:lnTo>
                  <a:lnTo>
                    <a:pt x="8096" y="46171"/>
                  </a:lnTo>
                  <a:lnTo>
                    <a:pt x="11647" y="46979"/>
                  </a:lnTo>
                  <a:lnTo>
                    <a:pt x="42610" y="47625"/>
                  </a:lnTo>
                  <a:lnTo>
                    <a:pt x="44243" y="46566"/>
                  </a:lnTo>
                  <a:lnTo>
                    <a:pt x="45332" y="44803"/>
                  </a:lnTo>
                  <a:lnTo>
                    <a:pt x="46058" y="42569"/>
                  </a:lnTo>
                  <a:lnTo>
                    <a:pt x="47600" y="41079"/>
                  </a:lnTo>
                  <a:lnTo>
                    <a:pt x="57679" y="35866"/>
                  </a:lnTo>
                  <a:lnTo>
                    <a:pt x="85609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72" name="SMARTInkShape-1088"/>
            <p:cNvSpPr/>
            <p:nvPr>
              <p:custDataLst>
                <p:tags r:id="rId305"/>
              </p:custDataLst>
            </p:nvPr>
          </p:nvSpPr>
          <p:spPr>
            <a:xfrm>
              <a:off x="5486400" y="2286127"/>
              <a:ext cx="104773" cy="252931"/>
            </a:xfrm>
            <a:custGeom>
              <a:avLst/>
              <a:gdLst/>
              <a:ahLst/>
              <a:cxnLst/>
              <a:rect l="0" t="0" r="0" b="0"/>
              <a:pathLst>
                <a:path w="104773" h="252931">
                  <a:moveTo>
                    <a:pt x="9525" y="28448"/>
                  </a:moveTo>
                  <a:lnTo>
                    <a:pt x="9525" y="28448"/>
                  </a:lnTo>
                  <a:lnTo>
                    <a:pt x="9525" y="33504"/>
                  </a:lnTo>
                  <a:lnTo>
                    <a:pt x="8467" y="34994"/>
                  </a:lnTo>
                  <a:lnTo>
                    <a:pt x="6703" y="35987"/>
                  </a:lnTo>
                  <a:lnTo>
                    <a:pt x="1324" y="37581"/>
                  </a:lnTo>
                  <a:lnTo>
                    <a:pt x="588" y="40621"/>
                  </a:lnTo>
                  <a:lnTo>
                    <a:pt x="0" y="57013"/>
                  </a:lnTo>
                  <a:lnTo>
                    <a:pt x="8201" y="57022"/>
                  </a:lnTo>
                  <a:lnTo>
                    <a:pt x="8642" y="55964"/>
                  </a:lnTo>
                  <a:lnTo>
                    <a:pt x="9409" y="48822"/>
                  </a:lnTo>
                  <a:lnTo>
                    <a:pt x="16049" y="40155"/>
                  </a:lnTo>
                  <a:lnTo>
                    <a:pt x="17716" y="34357"/>
                  </a:lnTo>
                  <a:lnTo>
                    <a:pt x="19219" y="32387"/>
                  </a:lnTo>
                  <a:lnTo>
                    <a:pt x="23711" y="30199"/>
                  </a:lnTo>
                  <a:lnTo>
                    <a:pt x="25333" y="28557"/>
                  </a:lnTo>
                  <a:lnTo>
                    <a:pt x="27134" y="23910"/>
                  </a:lnTo>
                  <a:lnTo>
                    <a:pt x="28673" y="22248"/>
                  </a:lnTo>
                  <a:lnTo>
                    <a:pt x="33204" y="20401"/>
                  </a:lnTo>
                  <a:lnTo>
                    <a:pt x="34836" y="18850"/>
                  </a:lnTo>
                  <a:lnTo>
                    <a:pt x="38872" y="9309"/>
                  </a:lnTo>
                  <a:lnTo>
                    <a:pt x="46263" y="1325"/>
                  </a:lnTo>
                  <a:lnTo>
                    <a:pt x="55706" y="0"/>
                  </a:lnTo>
                  <a:lnTo>
                    <a:pt x="65224" y="8085"/>
                  </a:lnTo>
                  <a:lnTo>
                    <a:pt x="66030" y="11637"/>
                  </a:lnTo>
                  <a:lnTo>
                    <a:pt x="66672" y="55741"/>
                  </a:lnTo>
                  <a:lnTo>
                    <a:pt x="66675" y="88657"/>
                  </a:lnTo>
                  <a:lnTo>
                    <a:pt x="63853" y="95072"/>
                  </a:lnTo>
                  <a:lnTo>
                    <a:pt x="60130" y="101450"/>
                  </a:lnTo>
                  <a:lnTo>
                    <a:pt x="56974" y="110991"/>
                  </a:lnTo>
                  <a:lnTo>
                    <a:pt x="28695" y="142628"/>
                  </a:lnTo>
                  <a:lnTo>
                    <a:pt x="19445" y="142745"/>
                  </a:lnTo>
                  <a:lnTo>
                    <a:pt x="19084" y="134547"/>
                  </a:lnTo>
                  <a:lnTo>
                    <a:pt x="27254" y="125138"/>
                  </a:lnTo>
                  <a:lnTo>
                    <a:pt x="28184" y="119068"/>
                  </a:lnTo>
                  <a:lnTo>
                    <a:pt x="29373" y="117436"/>
                  </a:lnTo>
                  <a:lnTo>
                    <a:pt x="31224" y="116349"/>
                  </a:lnTo>
                  <a:lnTo>
                    <a:pt x="33515" y="115623"/>
                  </a:lnTo>
                  <a:lnTo>
                    <a:pt x="35044" y="114082"/>
                  </a:lnTo>
                  <a:lnTo>
                    <a:pt x="37698" y="106099"/>
                  </a:lnTo>
                  <a:lnTo>
                    <a:pt x="40743" y="105293"/>
                  </a:lnTo>
                  <a:lnTo>
                    <a:pt x="74439" y="104649"/>
                  </a:lnTo>
                  <a:lnTo>
                    <a:pt x="80735" y="109704"/>
                  </a:lnTo>
                  <a:lnTo>
                    <a:pt x="83507" y="115009"/>
                  </a:lnTo>
                  <a:lnTo>
                    <a:pt x="84246" y="117906"/>
                  </a:lnTo>
                  <a:lnTo>
                    <a:pt x="93070" y="133296"/>
                  </a:lnTo>
                  <a:lnTo>
                    <a:pt x="93796" y="136447"/>
                  </a:lnTo>
                  <a:lnTo>
                    <a:pt x="102598" y="152279"/>
                  </a:lnTo>
                  <a:lnTo>
                    <a:pt x="104770" y="199898"/>
                  </a:lnTo>
                  <a:lnTo>
                    <a:pt x="104772" y="203073"/>
                  </a:lnTo>
                  <a:lnTo>
                    <a:pt x="101952" y="209423"/>
                  </a:lnTo>
                  <a:lnTo>
                    <a:pt x="98228" y="215773"/>
                  </a:lnTo>
                  <a:lnTo>
                    <a:pt x="95074" y="225298"/>
                  </a:lnTo>
                  <a:lnTo>
                    <a:pt x="87165" y="236117"/>
                  </a:lnTo>
                  <a:lnTo>
                    <a:pt x="83543" y="237162"/>
                  </a:lnTo>
                  <a:lnTo>
                    <a:pt x="81095" y="237440"/>
                  </a:lnTo>
                  <a:lnTo>
                    <a:pt x="75553" y="240572"/>
                  </a:lnTo>
                  <a:lnTo>
                    <a:pt x="68428" y="246150"/>
                  </a:lnTo>
                  <a:lnTo>
                    <a:pt x="62138" y="247116"/>
                  </a:lnTo>
                  <a:lnTo>
                    <a:pt x="60475" y="248311"/>
                  </a:lnTo>
                  <a:lnTo>
                    <a:pt x="59367" y="250165"/>
                  </a:lnTo>
                  <a:lnTo>
                    <a:pt x="58628" y="252459"/>
                  </a:lnTo>
                  <a:lnTo>
                    <a:pt x="57077" y="252930"/>
                  </a:lnTo>
                  <a:lnTo>
                    <a:pt x="47536" y="248137"/>
                  </a:lnTo>
                  <a:lnTo>
                    <a:pt x="39551" y="247604"/>
                  </a:lnTo>
                  <a:lnTo>
                    <a:pt x="39067" y="246518"/>
                  </a:lnTo>
                  <a:lnTo>
                    <a:pt x="38100" y="228473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73" name="SMARTInkShape-1089"/>
            <p:cNvSpPr/>
            <p:nvPr>
              <p:custDataLst>
                <p:tags r:id="rId306"/>
              </p:custDataLst>
            </p:nvPr>
          </p:nvSpPr>
          <p:spPr>
            <a:xfrm>
              <a:off x="6115084" y="2333625"/>
              <a:ext cx="85656" cy="123822"/>
            </a:xfrm>
            <a:custGeom>
              <a:avLst/>
              <a:gdLst/>
              <a:ahLst/>
              <a:cxnLst/>
              <a:rect l="0" t="0" r="0" b="0"/>
              <a:pathLst>
                <a:path w="85656" h="123822">
                  <a:moveTo>
                    <a:pt x="9491" y="9525"/>
                  </a:moveTo>
                  <a:lnTo>
                    <a:pt x="9491" y="9525"/>
                  </a:lnTo>
                  <a:lnTo>
                    <a:pt x="9491" y="1324"/>
                  </a:lnTo>
                  <a:lnTo>
                    <a:pt x="8433" y="883"/>
                  </a:lnTo>
                  <a:lnTo>
                    <a:pt x="0" y="3"/>
                  </a:lnTo>
                  <a:lnTo>
                    <a:pt x="9100" y="0"/>
                  </a:lnTo>
                  <a:lnTo>
                    <a:pt x="9491" y="44719"/>
                  </a:lnTo>
                  <a:lnTo>
                    <a:pt x="9491" y="50920"/>
                  </a:lnTo>
                  <a:lnTo>
                    <a:pt x="12313" y="57203"/>
                  </a:lnTo>
                  <a:lnTo>
                    <a:pt x="16036" y="63523"/>
                  </a:lnTo>
                  <a:lnTo>
                    <a:pt x="18428" y="76205"/>
                  </a:lnTo>
                  <a:lnTo>
                    <a:pt x="19016" y="123821"/>
                  </a:lnTo>
                  <a:lnTo>
                    <a:pt x="27217" y="115624"/>
                  </a:lnTo>
                  <a:lnTo>
                    <a:pt x="28148" y="109636"/>
                  </a:lnTo>
                  <a:lnTo>
                    <a:pt x="28425" y="101159"/>
                  </a:lnTo>
                  <a:lnTo>
                    <a:pt x="31312" y="95054"/>
                  </a:lnTo>
                  <a:lnTo>
                    <a:pt x="35065" y="88813"/>
                  </a:lnTo>
                  <a:lnTo>
                    <a:pt x="37473" y="76183"/>
                  </a:lnTo>
                  <a:lnTo>
                    <a:pt x="37671" y="73014"/>
                  </a:lnTo>
                  <a:lnTo>
                    <a:pt x="40712" y="66670"/>
                  </a:lnTo>
                  <a:lnTo>
                    <a:pt x="53231" y="50799"/>
                  </a:lnTo>
                  <a:lnTo>
                    <a:pt x="59171" y="38100"/>
                  </a:lnTo>
                  <a:lnTo>
                    <a:pt x="63321" y="31750"/>
                  </a:lnTo>
                  <a:lnTo>
                    <a:pt x="66715" y="22225"/>
                  </a:lnTo>
                  <a:lnTo>
                    <a:pt x="81096" y="4634"/>
                  </a:lnTo>
                  <a:lnTo>
                    <a:pt x="82627" y="4148"/>
                  </a:lnTo>
                  <a:lnTo>
                    <a:pt x="83648" y="4882"/>
                  </a:lnTo>
                  <a:lnTo>
                    <a:pt x="85571" y="9254"/>
                  </a:lnTo>
                  <a:lnTo>
                    <a:pt x="85655" y="14501"/>
                  </a:lnTo>
                  <a:lnTo>
                    <a:pt x="82853" y="19851"/>
                  </a:lnTo>
                  <a:lnTo>
                    <a:pt x="76166" y="285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74" name="SMARTInkShape-1090"/>
            <p:cNvSpPr/>
            <p:nvPr>
              <p:custDataLst>
                <p:tags r:id="rId307"/>
              </p:custDataLst>
            </p:nvPr>
          </p:nvSpPr>
          <p:spPr>
            <a:xfrm>
              <a:off x="5838825" y="2299675"/>
              <a:ext cx="142470" cy="205281"/>
            </a:xfrm>
            <a:custGeom>
              <a:avLst/>
              <a:gdLst/>
              <a:ahLst/>
              <a:cxnLst/>
              <a:rect l="0" t="0" r="0" b="0"/>
              <a:pathLst>
                <a:path w="142470" h="205281">
                  <a:moveTo>
                    <a:pt x="28575" y="72050"/>
                  </a:moveTo>
                  <a:lnTo>
                    <a:pt x="28575" y="72050"/>
                  </a:lnTo>
                  <a:lnTo>
                    <a:pt x="28575" y="94440"/>
                  </a:lnTo>
                  <a:lnTo>
                    <a:pt x="25753" y="100698"/>
                  </a:lnTo>
                  <a:lnTo>
                    <a:pt x="23519" y="103849"/>
                  </a:lnTo>
                  <a:lnTo>
                    <a:pt x="23087" y="107008"/>
                  </a:lnTo>
                  <a:lnTo>
                    <a:pt x="27644" y="122854"/>
                  </a:lnTo>
                  <a:lnTo>
                    <a:pt x="26896" y="126028"/>
                  </a:lnTo>
                  <a:lnTo>
                    <a:pt x="23242" y="132376"/>
                  </a:lnTo>
                  <a:lnTo>
                    <a:pt x="22903" y="135551"/>
                  </a:lnTo>
                  <a:lnTo>
                    <a:pt x="28291" y="160950"/>
                  </a:lnTo>
                  <a:lnTo>
                    <a:pt x="28491" y="170475"/>
                  </a:lnTo>
                  <a:lnTo>
                    <a:pt x="31360" y="176825"/>
                  </a:lnTo>
                  <a:lnTo>
                    <a:pt x="36769" y="184469"/>
                  </a:lnTo>
                  <a:lnTo>
                    <a:pt x="37706" y="190849"/>
                  </a:lnTo>
                  <a:lnTo>
                    <a:pt x="38895" y="192524"/>
                  </a:lnTo>
                  <a:lnTo>
                    <a:pt x="40747" y="193642"/>
                  </a:lnTo>
                  <a:lnTo>
                    <a:pt x="46267" y="195434"/>
                  </a:lnTo>
                  <a:lnTo>
                    <a:pt x="55707" y="204037"/>
                  </a:lnTo>
                  <a:lnTo>
                    <a:pt x="65224" y="205280"/>
                  </a:lnTo>
                  <a:lnTo>
                    <a:pt x="74749" y="197189"/>
                  </a:lnTo>
                  <a:lnTo>
                    <a:pt x="80826" y="196264"/>
                  </a:lnTo>
                  <a:lnTo>
                    <a:pt x="82459" y="195076"/>
                  </a:lnTo>
                  <a:lnTo>
                    <a:pt x="83548" y="193226"/>
                  </a:lnTo>
                  <a:lnTo>
                    <a:pt x="84274" y="190934"/>
                  </a:lnTo>
                  <a:lnTo>
                    <a:pt x="95895" y="176592"/>
                  </a:lnTo>
                  <a:lnTo>
                    <a:pt x="108078" y="164079"/>
                  </a:lnTo>
                  <a:lnTo>
                    <a:pt x="111534" y="154932"/>
                  </a:lnTo>
                  <a:lnTo>
                    <a:pt x="114129" y="144870"/>
                  </a:lnTo>
                  <a:lnTo>
                    <a:pt x="129380" y="115506"/>
                  </a:lnTo>
                  <a:lnTo>
                    <a:pt x="139793" y="69025"/>
                  </a:lnTo>
                  <a:lnTo>
                    <a:pt x="142469" y="45206"/>
                  </a:lnTo>
                  <a:lnTo>
                    <a:pt x="139872" y="36131"/>
                  </a:lnTo>
                  <a:lnTo>
                    <a:pt x="136249" y="28569"/>
                  </a:lnTo>
                  <a:lnTo>
                    <a:pt x="133150" y="18362"/>
                  </a:lnTo>
                  <a:lnTo>
                    <a:pt x="128676" y="11853"/>
                  </a:lnTo>
                  <a:lnTo>
                    <a:pt x="123159" y="8254"/>
                  </a:lnTo>
                  <a:lnTo>
                    <a:pt x="107862" y="4696"/>
                  </a:lnTo>
                  <a:lnTo>
                    <a:pt x="101561" y="487"/>
                  </a:lnTo>
                  <a:lnTo>
                    <a:pt x="98399" y="0"/>
                  </a:lnTo>
                  <a:lnTo>
                    <a:pt x="95233" y="733"/>
                  </a:lnTo>
                  <a:lnTo>
                    <a:pt x="88893" y="3312"/>
                  </a:lnTo>
                  <a:lnTo>
                    <a:pt x="79373" y="5822"/>
                  </a:lnTo>
                  <a:lnTo>
                    <a:pt x="68791" y="11740"/>
                  </a:lnTo>
                  <a:lnTo>
                    <a:pt x="58444" y="13495"/>
                  </a:lnTo>
                  <a:lnTo>
                    <a:pt x="53779" y="16080"/>
                  </a:lnTo>
                  <a:lnTo>
                    <a:pt x="22303" y="50707"/>
                  </a:lnTo>
                  <a:lnTo>
                    <a:pt x="2827" y="80976"/>
                  </a:lnTo>
                  <a:lnTo>
                    <a:pt x="558" y="99213"/>
                  </a:lnTo>
                  <a:lnTo>
                    <a:pt x="0" y="1196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75" name="SMARTInkShape-1091"/>
            <p:cNvSpPr/>
            <p:nvPr>
              <p:custDataLst>
                <p:tags r:id="rId308"/>
              </p:custDataLst>
            </p:nvPr>
          </p:nvSpPr>
          <p:spPr>
            <a:xfrm>
              <a:off x="6467475" y="2371844"/>
              <a:ext cx="238126" cy="76079"/>
            </a:xfrm>
            <a:custGeom>
              <a:avLst/>
              <a:gdLst/>
              <a:ahLst/>
              <a:cxnLst/>
              <a:rect l="0" t="0" r="0" b="0"/>
              <a:pathLst>
                <a:path w="238126" h="76079">
                  <a:moveTo>
                    <a:pt x="0" y="18931"/>
                  </a:moveTo>
                  <a:lnTo>
                    <a:pt x="0" y="18931"/>
                  </a:lnTo>
                  <a:lnTo>
                    <a:pt x="5056" y="18931"/>
                  </a:lnTo>
                  <a:lnTo>
                    <a:pt x="6545" y="17873"/>
                  </a:lnTo>
                  <a:lnTo>
                    <a:pt x="7539" y="16109"/>
                  </a:lnTo>
                  <a:lnTo>
                    <a:pt x="9132" y="10730"/>
                  </a:lnTo>
                  <a:lnTo>
                    <a:pt x="12173" y="9994"/>
                  </a:lnTo>
                  <a:lnTo>
                    <a:pt x="14465" y="9798"/>
                  </a:lnTo>
                  <a:lnTo>
                    <a:pt x="15994" y="8609"/>
                  </a:lnTo>
                  <a:lnTo>
                    <a:pt x="18648" y="1239"/>
                  </a:lnTo>
                  <a:lnTo>
                    <a:pt x="21693" y="485"/>
                  </a:lnTo>
                  <a:lnTo>
                    <a:pt x="27217" y="0"/>
                  </a:lnTo>
                  <a:lnTo>
                    <a:pt x="27669" y="1019"/>
                  </a:lnTo>
                  <a:lnTo>
                    <a:pt x="28575" y="48112"/>
                  </a:lnTo>
                  <a:lnTo>
                    <a:pt x="28575" y="76078"/>
                  </a:lnTo>
                  <a:lnTo>
                    <a:pt x="36775" y="67880"/>
                  </a:lnTo>
                  <a:lnTo>
                    <a:pt x="38896" y="59213"/>
                  </a:lnTo>
                  <a:lnTo>
                    <a:pt x="43040" y="53415"/>
                  </a:lnTo>
                  <a:lnTo>
                    <a:pt x="48409" y="50132"/>
                  </a:lnTo>
                  <a:lnTo>
                    <a:pt x="51323" y="49257"/>
                  </a:lnTo>
                  <a:lnTo>
                    <a:pt x="53266" y="47615"/>
                  </a:lnTo>
                  <a:lnTo>
                    <a:pt x="64462" y="28276"/>
                  </a:lnTo>
                  <a:lnTo>
                    <a:pt x="65199" y="25161"/>
                  </a:lnTo>
                  <a:lnTo>
                    <a:pt x="66749" y="23084"/>
                  </a:lnTo>
                  <a:lnTo>
                    <a:pt x="68842" y="21700"/>
                  </a:lnTo>
                  <a:lnTo>
                    <a:pt x="73988" y="19103"/>
                  </a:lnTo>
                  <a:lnTo>
                    <a:pt x="85571" y="9536"/>
                  </a:lnTo>
                  <a:lnTo>
                    <a:pt x="94853" y="9410"/>
                  </a:lnTo>
                  <a:lnTo>
                    <a:pt x="95133" y="14464"/>
                  </a:lnTo>
                  <a:lnTo>
                    <a:pt x="94114" y="15953"/>
                  </a:lnTo>
                  <a:lnTo>
                    <a:pt x="92376" y="16945"/>
                  </a:lnTo>
                  <a:lnTo>
                    <a:pt x="87039" y="18539"/>
                  </a:lnTo>
                  <a:lnTo>
                    <a:pt x="86309" y="21579"/>
                  </a:lnTo>
                  <a:lnTo>
                    <a:pt x="85726" y="46055"/>
                  </a:lnTo>
                  <a:lnTo>
                    <a:pt x="86783" y="46539"/>
                  </a:lnTo>
                  <a:lnTo>
                    <a:pt x="117995" y="47506"/>
                  </a:lnTo>
                  <a:lnTo>
                    <a:pt x="124057" y="44684"/>
                  </a:lnTo>
                  <a:lnTo>
                    <a:pt x="130278" y="40960"/>
                  </a:lnTo>
                  <a:lnTo>
                    <a:pt x="139730" y="37805"/>
                  </a:lnTo>
                  <a:lnTo>
                    <a:pt x="160437" y="20381"/>
                  </a:lnTo>
                  <a:lnTo>
                    <a:pt x="166539" y="19361"/>
                  </a:lnTo>
                  <a:lnTo>
                    <a:pt x="168177" y="18159"/>
                  </a:lnTo>
                  <a:lnTo>
                    <a:pt x="171018" y="10768"/>
                  </a:lnTo>
                  <a:lnTo>
                    <a:pt x="171439" y="9441"/>
                  </a:lnTo>
                  <a:lnTo>
                    <a:pt x="163248" y="17610"/>
                  </a:lnTo>
                  <a:lnTo>
                    <a:pt x="162316" y="23596"/>
                  </a:lnTo>
                  <a:lnTo>
                    <a:pt x="161127" y="25216"/>
                  </a:lnTo>
                  <a:lnTo>
                    <a:pt x="153759" y="28029"/>
                  </a:lnTo>
                  <a:lnTo>
                    <a:pt x="153004" y="31089"/>
                  </a:lnTo>
                  <a:lnTo>
                    <a:pt x="152403" y="52411"/>
                  </a:lnTo>
                  <a:lnTo>
                    <a:pt x="153460" y="53951"/>
                  </a:lnTo>
                  <a:lnTo>
                    <a:pt x="155224" y="54978"/>
                  </a:lnTo>
                  <a:lnTo>
                    <a:pt x="162101" y="56760"/>
                  </a:lnTo>
                  <a:lnTo>
                    <a:pt x="209603" y="57031"/>
                  </a:lnTo>
                  <a:lnTo>
                    <a:pt x="212761" y="57031"/>
                  </a:lnTo>
                  <a:lnTo>
                    <a:pt x="219091" y="54209"/>
                  </a:lnTo>
                  <a:lnTo>
                    <a:pt x="238125" y="3798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76" name="SMARTInkShape-1092"/>
            <p:cNvSpPr/>
            <p:nvPr>
              <p:custDataLst>
                <p:tags r:id="rId309"/>
              </p:custDataLst>
            </p:nvPr>
          </p:nvSpPr>
          <p:spPr>
            <a:xfrm>
              <a:off x="6286500" y="2209834"/>
              <a:ext cx="171047" cy="257022"/>
            </a:xfrm>
            <a:custGeom>
              <a:avLst/>
              <a:gdLst/>
              <a:ahLst/>
              <a:cxnLst/>
              <a:rect l="0" t="0" r="0" b="0"/>
              <a:pathLst>
                <a:path w="171047" h="257022">
                  <a:moveTo>
                    <a:pt x="104775" y="9491"/>
                  </a:moveTo>
                  <a:lnTo>
                    <a:pt x="104775" y="9491"/>
                  </a:lnTo>
                  <a:lnTo>
                    <a:pt x="109831" y="9491"/>
                  </a:lnTo>
                  <a:lnTo>
                    <a:pt x="115136" y="6669"/>
                  </a:lnTo>
                  <a:lnTo>
                    <a:pt x="122108" y="1290"/>
                  </a:lnTo>
                  <a:lnTo>
                    <a:pt x="132913" y="0"/>
                  </a:lnTo>
                  <a:lnTo>
                    <a:pt x="133347" y="36822"/>
                  </a:lnTo>
                  <a:lnTo>
                    <a:pt x="130527" y="45627"/>
                  </a:lnTo>
                  <a:lnTo>
                    <a:pt x="126803" y="54126"/>
                  </a:lnTo>
                  <a:lnTo>
                    <a:pt x="121176" y="92590"/>
                  </a:lnTo>
                  <a:lnTo>
                    <a:pt x="117356" y="101457"/>
                  </a:lnTo>
                  <a:lnTo>
                    <a:pt x="106964" y="136760"/>
                  </a:lnTo>
                  <a:lnTo>
                    <a:pt x="87991" y="183947"/>
                  </a:lnTo>
                  <a:lnTo>
                    <a:pt x="59957" y="218983"/>
                  </a:lnTo>
                  <a:lnTo>
                    <a:pt x="57340" y="225365"/>
                  </a:lnTo>
                  <a:lnTo>
                    <a:pt x="50974" y="234908"/>
                  </a:lnTo>
                  <a:lnTo>
                    <a:pt x="49113" y="241263"/>
                  </a:lnTo>
                  <a:lnTo>
                    <a:pt x="47559" y="243381"/>
                  </a:lnTo>
                  <a:lnTo>
                    <a:pt x="45465" y="244792"/>
                  </a:lnTo>
                  <a:lnTo>
                    <a:pt x="37460" y="246779"/>
                  </a:lnTo>
                  <a:lnTo>
                    <a:pt x="34498" y="247058"/>
                  </a:lnTo>
                  <a:lnTo>
                    <a:pt x="32524" y="248303"/>
                  </a:lnTo>
                  <a:lnTo>
                    <a:pt x="31207" y="250190"/>
                  </a:lnTo>
                  <a:lnTo>
                    <a:pt x="28729" y="256734"/>
                  </a:lnTo>
                  <a:lnTo>
                    <a:pt x="23564" y="257021"/>
                  </a:lnTo>
                  <a:lnTo>
                    <a:pt x="22060" y="256002"/>
                  </a:lnTo>
                  <a:lnTo>
                    <a:pt x="21057" y="254265"/>
                  </a:lnTo>
                  <a:lnTo>
                    <a:pt x="19447" y="248930"/>
                  </a:lnTo>
                  <a:lnTo>
                    <a:pt x="20373" y="248491"/>
                  </a:lnTo>
                  <a:lnTo>
                    <a:pt x="33249" y="247650"/>
                  </a:lnTo>
                  <a:lnTo>
                    <a:pt x="34866" y="246581"/>
                  </a:lnTo>
                  <a:lnTo>
                    <a:pt x="35944" y="244809"/>
                  </a:lnTo>
                  <a:lnTo>
                    <a:pt x="37674" y="239418"/>
                  </a:lnTo>
                  <a:lnTo>
                    <a:pt x="40733" y="238681"/>
                  </a:lnTo>
                  <a:lnTo>
                    <a:pt x="85742" y="238091"/>
                  </a:lnTo>
                  <a:lnTo>
                    <a:pt x="93371" y="238091"/>
                  </a:lnTo>
                  <a:lnTo>
                    <a:pt x="102484" y="244637"/>
                  </a:lnTo>
                  <a:lnTo>
                    <a:pt x="111387" y="246733"/>
                  </a:lnTo>
                  <a:lnTo>
                    <a:pt x="147375" y="247613"/>
                  </a:lnTo>
                  <a:lnTo>
                    <a:pt x="149050" y="246556"/>
                  </a:lnTo>
                  <a:lnTo>
                    <a:pt x="150167" y="244792"/>
                  </a:lnTo>
                  <a:lnTo>
                    <a:pt x="150912" y="242558"/>
                  </a:lnTo>
                  <a:lnTo>
                    <a:pt x="152466" y="241069"/>
                  </a:lnTo>
                  <a:lnTo>
                    <a:pt x="160470" y="238483"/>
                  </a:lnTo>
                  <a:lnTo>
                    <a:pt x="161278" y="235443"/>
                  </a:lnTo>
                  <a:lnTo>
                    <a:pt x="161494" y="233151"/>
                  </a:lnTo>
                  <a:lnTo>
                    <a:pt x="162696" y="231622"/>
                  </a:lnTo>
                  <a:lnTo>
                    <a:pt x="166854" y="229924"/>
                  </a:lnTo>
                  <a:lnTo>
                    <a:pt x="168385" y="228413"/>
                  </a:lnTo>
                  <a:lnTo>
                    <a:pt x="170088" y="223912"/>
                  </a:lnTo>
                  <a:lnTo>
                    <a:pt x="171046" y="215428"/>
                  </a:lnTo>
                  <a:lnTo>
                    <a:pt x="170123" y="213457"/>
                  </a:lnTo>
                  <a:lnTo>
                    <a:pt x="168447" y="212144"/>
                  </a:lnTo>
                  <a:lnTo>
                    <a:pt x="166274" y="211268"/>
                  </a:lnTo>
                  <a:lnTo>
                    <a:pt x="164824" y="209625"/>
                  </a:lnTo>
                  <a:lnTo>
                    <a:pt x="163213" y="204978"/>
                  </a:lnTo>
                  <a:lnTo>
                    <a:pt x="161121" y="193372"/>
                  </a:lnTo>
                  <a:lnTo>
                    <a:pt x="145464" y="171400"/>
                  </a:lnTo>
                  <a:lnTo>
                    <a:pt x="144602" y="168230"/>
                  </a:lnTo>
                  <a:lnTo>
                    <a:pt x="142968" y="166118"/>
                  </a:lnTo>
                  <a:lnTo>
                    <a:pt x="110849" y="146813"/>
                  </a:lnTo>
                  <a:lnTo>
                    <a:pt x="95822" y="143625"/>
                  </a:lnTo>
                  <a:lnTo>
                    <a:pt x="92456" y="143364"/>
                  </a:lnTo>
                  <a:lnTo>
                    <a:pt x="85894" y="140251"/>
                  </a:lnTo>
                  <a:lnTo>
                    <a:pt x="82663" y="137940"/>
                  </a:lnTo>
                  <a:lnTo>
                    <a:pt x="78392" y="137457"/>
                  </a:lnTo>
                  <a:lnTo>
                    <a:pt x="41539" y="143718"/>
                  </a:lnTo>
                  <a:lnTo>
                    <a:pt x="28627" y="150344"/>
                  </a:lnTo>
                  <a:lnTo>
                    <a:pt x="25434" y="151018"/>
                  </a:lnTo>
                  <a:lnTo>
                    <a:pt x="23306" y="152526"/>
                  </a:lnTo>
                  <a:lnTo>
                    <a:pt x="21887" y="154589"/>
                  </a:lnTo>
                  <a:lnTo>
                    <a:pt x="19253" y="159704"/>
                  </a:lnTo>
                  <a:lnTo>
                    <a:pt x="1765" y="179098"/>
                  </a:lnTo>
                  <a:lnTo>
                    <a:pt x="784" y="182944"/>
                  </a:lnTo>
                  <a:lnTo>
                    <a:pt x="0" y="20951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6178" name="SMARTInkShape-1093"/>
          <p:cNvSpPr/>
          <p:nvPr>
            <p:custDataLst>
              <p:tags r:id="rId4"/>
            </p:custDataLst>
          </p:nvPr>
        </p:nvSpPr>
        <p:spPr>
          <a:xfrm>
            <a:off x="5524500" y="2533650"/>
            <a:ext cx="1247766" cy="85726"/>
          </a:xfrm>
          <a:custGeom>
            <a:avLst/>
            <a:gdLst/>
            <a:ahLst/>
            <a:cxnLst/>
            <a:rect l="0" t="0" r="0" b="0"/>
            <a:pathLst>
              <a:path w="1247766" h="85726">
                <a:moveTo>
                  <a:pt x="19050" y="66675"/>
                </a:moveTo>
                <a:lnTo>
                  <a:pt x="19050" y="66675"/>
                </a:lnTo>
                <a:lnTo>
                  <a:pt x="9918" y="75808"/>
                </a:lnTo>
                <a:lnTo>
                  <a:pt x="119" y="76197"/>
                </a:lnTo>
                <a:lnTo>
                  <a:pt x="0" y="85725"/>
                </a:lnTo>
                <a:lnTo>
                  <a:pt x="44719" y="85725"/>
                </a:lnTo>
                <a:lnTo>
                  <a:pt x="88511" y="85725"/>
                </a:lnTo>
                <a:lnTo>
                  <a:pt x="131654" y="85725"/>
                </a:lnTo>
                <a:lnTo>
                  <a:pt x="178231" y="85725"/>
                </a:lnTo>
                <a:lnTo>
                  <a:pt x="222275" y="85725"/>
                </a:lnTo>
                <a:lnTo>
                  <a:pt x="266701" y="85725"/>
                </a:lnTo>
                <a:lnTo>
                  <a:pt x="312339" y="85725"/>
                </a:lnTo>
                <a:lnTo>
                  <a:pt x="352360" y="84667"/>
                </a:lnTo>
                <a:lnTo>
                  <a:pt x="399962" y="77083"/>
                </a:lnTo>
                <a:lnTo>
                  <a:pt x="447585" y="76278"/>
                </a:lnTo>
                <a:lnTo>
                  <a:pt x="487226" y="76210"/>
                </a:lnTo>
                <a:lnTo>
                  <a:pt x="530769" y="68662"/>
                </a:lnTo>
                <a:lnTo>
                  <a:pt x="574092" y="66850"/>
                </a:lnTo>
                <a:lnTo>
                  <a:pt x="621338" y="63868"/>
                </a:lnTo>
                <a:lnTo>
                  <a:pt x="668930" y="57740"/>
                </a:lnTo>
                <a:lnTo>
                  <a:pt x="716552" y="57202"/>
                </a:lnTo>
                <a:lnTo>
                  <a:pt x="733334" y="56115"/>
                </a:lnTo>
                <a:lnTo>
                  <a:pt x="780959" y="48510"/>
                </a:lnTo>
                <a:lnTo>
                  <a:pt x="820601" y="47741"/>
                </a:lnTo>
                <a:lnTo>
                  <a:pt x="864144" y="40101"/>
                </a:lnTo>
                <a:lnTo>
                  <a:pt x="904725" y="37305"/>
                </a:lnTo>
                <a:lnTo>
                  <a:pt x="946916" y="29481"/>
                </a:lnTo>
                <a:lnTo>
                  <a:pt x="979031" y="25932"/>
                </a:lnTo>
                <a:lnTo>
                  <a:pt x="1025405" y="14397"/>
                </a:lnTo>
                <a:lnTo>
                  <a:pt x="1063614" y="9953"/>
                </a:lnTo>
                <a:lnTo>
                  <a:pt x="1087965" y="8551"/>
                </a:lnTo>
                <a:lnTo>
                  <a:pt x="1107517" y="1335"/>
                </a:lnTo>
                <a:lnTo>
                  <a:pt x="1152344" y="15"/>
                </a:lnTo>
                <a:lnTo>
                  <a:pt x="1196975" y="0"/>
                </a:lnTo>
                <a:lnTo>
                  <a:pt x="1243261" y="0"/>
                </a:lnTo>
                <a:lnTo>
                  <a:pt x="1247658" y="0"/>
                </a:lnTo>
                <a:lnTo>
                  <a:pt x="1247765" y="8201"/>
                </a:lnTo>
                <a:lnTo>
                  <a:pt x="1246709" y="8642"/>
                </a:lnTo>
                <a:lnTo>
                  <a:pt x="1238250" y="952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184" name="SMARTInkShape-Group197"/>
          <p:cNvGrpSpPr/>
          <p:nvPr/>
        </p:nvGrpSpPr>
        <p:grpSpPr>
          <a:xfrm>
            <a:off x="5867403" y="1404220"/>
            <a:ext cx="933448" cy="834153"/>
            <a:chOff x="5867403" y="1404220"/>
            <a:chExt cx="933448" cy="834153"/>
          </a:xfrm>
        </p:grpSpPr>
        <p:sp>
          <p:nvSpPr>
            <p:cNvPr id="6179" name="SMARTInkShape-1094"/>
            <p:cNvSpPr/>
            <p:nvPr>
              <p:custDataLst>
                <p:tags r:id="rId298"/>
              </p:custDataLst>
            </p:nvPr>
          </p:nvSpPr>
          <p:spPr>
            <a:xfrm>
              <a:off x="6677141" y="1857767"/>
              <a:ext cx="9410" cy="18659"/>
            </a:xfrm>
            <a:custGeom>
              <a:avLst/>
              <a:gdLst/>
              <a:ahLst/>
              <a:cxnLst/>
              <a:rect l="0" t="0" r="0" b="0"/>
              <a:pathLst>
                <a:path w="9410" h="18659">
                  <a:moveTo>
                    <a:pt x="9409" y="9133"/>
                  </a:moveTo>
                  <a:lnTo>
                    <a:pt x="9409" y="9133"/>
                  </a:lnTo>
                  <a:lnTo>
                    <a:pt x="4353" y="9133"/>
                  </a:lnTo>
                  <a:lnTo>
                    <a:pt x="2864" y="8075"/>
                  </a:lnTo>
                  <a:lnTo>
                    <a:pt x="1871" y="6311"/>
                  </a:lnTo>
                  <a:lnTo>
                    <a:pt x="0" y="0"/>
                  </a:lnTo>
                  <a:lnTo>
                    <a:pt x="9294" y="9020"/>
                  </a:lnTo>
                  <a:lnTo>
                    <a:pt x="9409" y="1865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80" name="SMARTInkShape-1095"/>
            <p:cNvSpPr/>
            <p:nvPr>
              <p:custDataLst>
                <p:tags r:id="rId299"/>
              </p:custDataLst>
            </p:nvPr>
          </p:nvSpPr>
          <p:spPr>
            <a:xfrm>
              <a:off x="5867403" y="1419235"/>
              <a:ext cx="800098" cy="790566"/>
            </a:xfrm>
            <a:custGeom>
              <a:avLst/>
              <a:gdLst/>
              <a:ahLst/>
              <a:cxnLst/>
              <a:rect l="0" t="0" r="0" b="0"/>
              <a:pathLst>
                <a:path w="800098" h="790566">
                  <a:moveTo>
                    <a:pt x="9522" y="47615"/>
                  </a:moveTo>
                  <a:lnTo>
                    <a:pt x="9522" y="47615"/>
                  </a:lnTo>
                  <a:lnTo>
                    <a:pt x="9522" y="42559"/>
                  </a:lnTo>
                  <a:lnTo>
                    <a:pt x="8464" y="41069"/>
                  </a:lnTo>
                  <a:lnTo>
                    <a:pt x="6700" y="40076"/>
                  </a:lnTo>
                  <a:lnTo>
                    <a:pt x="4466" y="39414"/>
                  </a:lnTo>
                  <a:lnTo>
                    <a:pt x="2977" y="37914"/>
                  </a:lnTo>
                  <a:lnTo>
                    <a:pt x="390" y="30005"/>
                  </a:lnTo>
                  <a:lnTo>
                    <a:pt x="0" y="10966"/>
                  </a:lnTo>
                  <a:lnTo>
                    <a:pt x="1057" y="10483"/>
                  </a:lnTo>
                  <a:lnTo>
                    <a:pt x="5054" y="9945"/>
                  </a:lnTo>
                  <a:lnTo>
                    <a:pt x="6544" y="8743"/>
                  </a:lnTo>
                  <a:lnTo>
                    <a:pt x="8198" y="4586"/>
                  </a:lnTo>
                  <a:lnTo>
                    <a:pt x="9698" y="3054"/>
                  </a:lnTo>
                  <a:lnTo>
                    <a:pt x="14187" y="1352"/>
                  </a:lnTo>
                  <a:lnTo>
                    <a:pt x="41676" y="0"/>
                  </a:lnTo>
                  <a:lnTo>
                    <a:pt x="47801" y="2817"/>
                  </a:lnTo>
                  <a:lnTo>
                    <a:pt x="54051" y="6538"/>
                  </a:lnTo>
                  <a:lnTo>
                    <a:pt x="66689" y="8927"/>
                  </a:lnTo>
                  <a:lnTo>
                    <a:pt x="69858" y="9123"/>
                  </a:lnTo>
                  <a:lnTo>
                    <a:pt x="76202" y="12163"/>
                  </a:lnTo>
                  <a:lnTo>
                    <a:pt x="82549" y="15984"/>
                  </a:lnTo>
                  <a:lnTo>
                    <a:pt x="92072" y="19193"/>
                  </a:lnTo>
                  <a:lnTo>
                    <a:pt x="101597" y="25318"/>
                  </a:lnTo>
                  <a:lnTo>
                    <a:pt x="111122" y="28661"/>
                  </a:lnTo>
                  <a:lnTo>
                    <a:pt x="155219" y="66682"/>
                  </a:lnTo>
                  <a:lnTo>
                    <a:pt x="180384" y="85717"/>
                  </a:lnTo>
                  <a:lnTo>
                    <a:pt x="193145" y="95240"/>
                  </a:lnTo>
                  <a:lnTo>
                    <a:pt x="238779" y="123815"/>
                  </a:lnTo>
                  <a:lnTo>
                    <a:pt x="269958" y="138632"/>
                  </a:lnTo>
                  <a:lnTo>
                    <a:pt x="314327" y="152978"/>
                  </a:lnTo>
                  <a:lnTo>
                    <a:pt x="358772" y="174649"/>
                  </a:lnTo>
                  <a:lnTo>
                    <a:pt x="405073" y="193668"/>
                  </a:lnTo>
                  <a:lnTo>
                    <a:pt x="450770" y="215890"/>
                  </a:lnTo>
                  <a:lnTo>
                    <a:pt x="495292" y="240937"/>
                  </a:lnTo>
                  <a:lnTo>
                    <a:pt x="539747" y="274529"/>
                  </a:lnTo>
                  <a:lnTo>
                    <a:pt x="584197" y="308935"/>
                  </a:lnTo>
                  <a:lnTo>
                    <a:pt x="629941" y="350602"/>
                  </a:lnTo>
                  <a:lnTo>
                    <a:pt x="663638" y="393770"/>
                  </a:lnTo>
                  <a:lnTo>
                    <a:pt x="701384" y="441141"/>
                  </a:lnTo>
                  <a:lnTo>
                    <a:pt x="738881" y="488166"/>
                  </a:lnTo>
                  <a:lnTo>
                    <a:pt x="747975" y="501528"/>
                  </a:lnTo>
                  <a:lnTo>
                    <a:pt x="754406" y="521648"/>
                  </a:lnTo>
                  <a:lnTo>
                    <a:pt x="767543" y="545994"/>
                  </a:lnTo>
                  <a:lnTo>
                    <a:pt x="771402" y="557821"/>
                  </a:lnTo>
                  <a:lnTo>
                    <a:pt x="777719" y="569086"/>
                  </a:lnTo>
                  <a:lnTo>
                    <a:pt x="781118" y="584301"/>
                  </a:lnTo>
                  <a:lnTo>
                    <a:pt x="787301" y="597041"/>
                  </a:lnTo>
                  <a:lnTo>
                    <a:pt x="790661" y="612692"/>
                  </a:lnTo>
                  <a:lnTo>
                    <a:pt x="797920" y="627998"/>
                  </a:lnTo>
                  <a:lnTo>
                    <a:pt x="800096" y="674393"/>
                  </a:lnTo>
                  <a:lnTo>
                    <a:pt x="800097" y="689358"/>
                  </a:lnTo>
                  <a:lnTo>
                    <a:pt x="799039" y="691344"/>
                  </a:lnTo>
                  <a:lnTo>
                    <a:pt x="797275" y="692667"/>
                  </a:lnTo>
                  <a:lnTo>
                    <a:pt x="795041" y="693550"/>
                  </a:lnTo>
                  <a:lnTo>
                    <a:pt x="793552" y="695197"/>
                  </a:lnTo>
                  <a:lnTo>
                    <a:pt x="790965" y="703361"/>
                  </a:lnTo>
                  <a:lnTo>
                    <a:pt x="790582" y="722135"/>
                  </a:lnTo>
                  <a:lnTo>
                    <a:pt x="782372" y="731937"/>
                  </a:lnTo>
                  <a:lnTo>
                    <a:pt x="781163" y="741486"/>
                  </a:lnTo>
                  <a:lnTo>
                    <a:pt x="781081" y="747566"/>
                  </a:lnTo>
                  <a:lnTo>
                    <a:pt x="778240" y="753110"/>
                  </a:lnTo>
                  <a:lnTo>
                    <a:pt x="772849" y="760236"/>
                  </a:lnTo>
                  <a:lnTo>
                    <a:pt x="771638" y="770037"/>
                  </a:lnTo>
                  <a:lnTo>
                    <a:pt x="771556" y="776134"/>
                  </a:lnTo>
                  <a:lnTo>
                    <a:pt x="770486" y="777769"/>
                  </a:lnTo>
                  <a:lnTo>
                    <a:pt x="768715" y="778859"/>
                  </a:lnTo>
                  <a:lnTo>
                    <a:pt x="766476" y="779586"/>
                  </a:lnTo>
                  <a:lnTo>
                    <a:pt x="764983" y="781129"/>
                  </a:lnTo>
                  <a:lnTo>
                    <a:pt x="761997" y="790565"/>
                  </a:lnTo>
                  <a:lnTo>
                    <a:pt x="761997" y="782364"/>
                  </a:lnTo>
                  <a:lnTo>
                    <a:pt x="770197" y="772955"/>
                  </a:lnTo>
                  <a:lnTo>
                    <a:pt x="771129" y="766885"/>
                  </a:lnTo>
                  <a:lnTo>
                    <a:pt x="771522" y="7524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81" name="SMARTInkShape-1096"/>
            <p:cNvSpPr/>
            <p:nvPr>
              <p:custDataLst>
                <p:tags r:id="rId300"/>
              </p:custDataLst>
            </p:nvPr>
          </p:nvSpPr>
          <p:spPr>
            <a:xfrm>
              <a:off x="6581775" y="2085975"/>
              <a:ext cx="219076" cy="152398"/>
            </a:xfrm>
            <a:custGeom>
              <a:avLst/>
              <a:gdLst/>
              <a:ahLst/>
              <a:cxnLst/>
              <a:rect l="0" t="0" r="0" b="0"/>
              <a:pathLst>
                <a:path w="219076" h="152398">
                  <a:moveTo>
                    <a:pt x="9525" y="28575"/>
                  </a:moveTo>
                  <a:lnTo>
                    <a:pt x="9525" y="28575"/>
                  </a:lnTo>
                  <a:lnTo>
                    <a:pt x="3" y="28575"/>
                  </a:lnTo>
                  <a:lnTo>
                    <a:pt x="0" y="51241"/>
                  </a:lnTo>
                  <a:lnTo>
                    <a:pt x="1058" y="53211"/>
                  </a:lnTo>
                  <a:lnTo>
                    <a:pt x="2822" y="54524"/>
                  </a:lnTo>
                  <a:lnTo>
                    <a:pt x="5056" y="55399"/>
                  </a:lnTo>
                  <a:lnTo>
                    <a:pt x="6545" y="57041"/>
                  </a:lnTo>
                  <a:lnTo>
                    <a:pt x="8200" y="61688"/>
                  </a:lnTo>
                  <a:lnTo>
                    <a:pt x="10506" y="82630"/>
                  </a:lnTo>
                  <a:lnTo>
                    <a:pt x="17049" y="95266"/>
                  </a:lnTo>
                  <a:lnTo>
                    <a:pt x="18933" y="117476"/>
                  </a:lnTo>
                  <a:lnTo>
                    <a:pt x="20031" y="119592"/>
                  </a:lnTo>
                  <a:lnTo>
                    <a:pt x="21820" y="121003"/>
                  </a:lnTo>
                  <a:lnTo>
                    <a:pt x="24072" y="121944"/>
                  </a:lnTo>
                  <a:lnTo>
                    <a:pt x="25573" y="123629"/>
                  </a:lnTo>
                  <a:lnTo>
                    <a:pt x="28180" y="131861"/>
                  </a:lnTo>
                  <a:lnTo>
                    <a:pt x="28458" y="137965"/>
                  </a:lnTo>
                  <a:lnTo>
                    <a:pt x="29556" y="139602"/>
                  </a:lnTo>
                  <a:lnTo>
                    <a:pt x="31345" y="140693"/>
                  </a:lnTo>
                  <a:lnTo>
                    <a:pt x="33597" y="141420"/>
                  </a:lnTo>
                  <a:lnTo>
                    <a:pt x="35098" y="142963"/>
                  </a:lnTo>
                  <a:lnTo>
                    <a:pt x="38090" y="152362"/>
                  </a:lnTo>
                  <a:lnTo>
                    <a:pt x="46300" y="152397"/>
                  </a:lnTo>
                  <a:lnTo>
                    <a:pt x="46741" y="151339"/>
                  </a:lnTo>
                  <a:lnTo>
                    <a:pt x="47232" y="147342"/>
                  </a:lnTo>
                  <a:lnTo>
                    <a:pt x="48421" y="145853"/>
                  </a:lnTo>
                  <a:lnTo>
                    <a:pt x="52565" y="144199"/>
                  </a:lnTo>
                  <a:lnTo>
                    <a:pt x="60848" y="143267"/>
                  </a:lnTo>
                  <a:lnTo>
                    <a:pt x="62791" y="142078"/>
                  </a:lnTo>
                  <a:lnTo>
                    <a:pt x="64085" y="140227"/>
                  </a:lnTo>
                  <a:lnTo>
                    <a:pt x="64949" y="137935"/>
                  </a:lnTo>
                  <a:lnTo>
                    <a:pt x="66582" y="136406"/>
                  </a:lnTo>
                  <a:lnTo>
                    <a:pt x="76808" y="131132"/>
                  </a:lnTo>
                  <a:lnTo>
                    <a:pt x="101624" y="108922"/>
                  </a:lnTo>
                  <a:lnTo>
                    <a:pt x="114305" y="102772"/>
                  </a:lnTo>
                  <a:lnTo>
                    <a:pt x="127001" y="91679"/>
                  </a:lnTo>
                  <a:lnTo>
                    <a:pt x="130528" y="85549"/>
                  </a:lnTo>
                  <a:lnTo>
                    <a:pt x="133154" y="79297"/>
                  </a:lnTo>
                  <a:lnTo>
                    <a:pt x="146443" y="63490"/>
                  </a:lnTo>
                  <a:lnTo>
                    <a:pt x="152574" y="59968"/>
                  </a:lnTo>
                  <a:lnTo>
                    <a:pt x="158827" y="57344"/>
                  </a:lnTo>
                  <a:lnTo>
                    <a:pt x="180980" y="40748"/>
                  </a:lnTo>
                  <a:lnTo>
                    <a:pt x="184152" y="39865"/>
                  </a:lnTo>
                  <a:lnTo>
                    <a:pt x="186268" y="38218"/>
                  </a:lnTo>
                  <a:lnTo>
                    <a:pt x="190304" y="31903"/>
                  </a:lnTo>
                  <a:lnTo>
                    <a:pt x="203593" y="23957"/>
                  </a:lnTo>
                  <a:lnTo>
                    <a:pt x="206902" y="18409"/>
                  </a:lnTo>
                  <a:lnTo>
                    <a:pt x="209431" y="12415"/>
                  </a:lnTo>
                  <a:lnTo>
                    <a:pt x="2190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82" name="SMARTInkShape-1097"/>
            <p:cNvSpPr/>
            <p:nvPr>
              <p:custDataLst>
                <p:tags r:id="rId301"/>
              </p:custDataLst>
            </p:nvPr>
          </p:nvSpPr>
          <p:spPr>
            <a:xfrm>
              <a:off x="6553200" y="1571626"/>
              <a:ext cx="123431" cy="219075"/>
            </a:xfrm>
            <a:custGeom>
              <a:avLst/>
              <a:gdLst/>
              <a:ahLst/>
              <a:cxnLst/>
              <a:rect l="0" t="0" r="0" b="0"/>
              <a:pathLst>
                <a:path w="123431" h="219075">
                  <a:moveTo>
                    <a:pt x="0" y="57149"/>
                  </a:moveTo>
                  <a:lnTo>
                    <a:pt x="0" y="57149"/>
                  </a:lnTo>
                  <a:lnTo>
                    <a:pt x="0" y="42960"/>
                  </a:lnTo>
                  <a:lnTo>
                    <a:pt x="2822" y="37437"/>
                  </a:lnTo>
                  <a:lnTo>
                    <a:pt x="6545" y="31455"/>
                  </a:lnTo>
                  <a:lnTo>
                    <a:pt x="9701" y="22137"/>
                  </a:lnTo>
                  <a:lnTo>
                    <a:pt x="17610" y="11394"/>
                  </a:lnTo>
                  <a:lnTo>
                    <a:pt x="21232" y="10355"/>
                  </a:lnTo>
                  <a:lnTo>
                    <a:pt x="23680" y="10078"/>
                  </a:lnTo>
                  <a:lnTo>
                    <a:pt x="25312" y="8835"/>
                  </a:lnTo>
                  <a:lnTo>
                    <a:pt x="27125" y="4632"/>
                  </a:lnTo>
                  <a:lnTo>
                    <a:pt x="28667" y="3087"/>
                  </a:lnTo>
                  <a:lnTo>
                    <a:pt x="33203" y="1371"/>
                  </a:lnTo>
                  <a:lnTo>
                    <a:pt x="80700" y="0"/>
                  </a:lnTo>
                  <a:lnTo>
                    <a:pt x="86314" y="2822"/>
                  </a:lnTo>
                  <a:lnTo>
                    <a:pt x="112537" y="26823"/>
                  </a:lnTo>
                  <a:lnTo>
                    <a:pt x="113516" y="30618"/>
                  </a:lnTo>
                  <a:lnTo>
                    <a:pt x="114254" y="50919"/>
                  </a:lnTo>
                  <a:lnTo>
                    <a:pt x="117102" y="57202"/>
                  </a:lnTo>
                  <a:lnTo>
                    <a:pt x="120838" y="63523"/>
                  </a:lnTo>
                  <a:lnTo>
                    <a:pt x="123234" y="76204"/>
                  </a:lnTo>
                  <a:lnTo>
                    <a:pt x="123430" y="79377"/>
                  </a:lnTo>
                  <a:lnTo>
                    <a:pt x="120828" y="85725"/>
                  </a:lnTo>
                  <a:lnTo>
                    <a:pt x="115590" y="93368"/>
                  </a:lnTo>
                  <a:lnTo>
                    <a:pt x="114470" y="105363"/>
                  </a:lnTo>
                  <a:lnTo>
                    <a:pt x="114412" y="108341"/>
                  </a:lnTo>
                  <a:lnTo>
                    <a:pt x="111528" y="114473"/>
                  </a:lnTo>
                  <a:lnTo>
                    <a:pt x="107776" y="120727"/>
                  </a:lnTo>
                  <a:lnTo>
                    <a:pt x="105368" y="133364"/>
                  </a:lnTo>
                  <a:lnTo>
                    <a:pt x="105170" y="136534"/>
                  </a:lnTo>
                  <a:lnTo>
                    <a:pt x="103980" y="138648"/>
                  </a:lnTo>
                  <a:lnTo>
                    <a:pt x="102129" y="140056"/>
                  </a:lnTo>
                  <a:lnTo>
                    <a:pt x="99837" y="140996"/>
                  </a:lnTo>
                  <a:lnTo>
                    <a:pt x="98307" y="142680"/>
                  </a:lnTo>
                  <a:lnTo>
                    <a:pt x="93032" y="152988"/>
                  </a:lnTo>
                  <a:lnTo>
                    <a:pt x="87168" y="160159"/>
                  </a:lnTo>
                  <a:lnTo>
                    <a:pt x="86153" y="166457"/>
                  </a:lnTo>
                  <a:lnTo>
                    <a:pt x="85725" y="212841"/>
                  </a:lnTo>
                  <a:lnTo>
                    <a:pt x="85725" y="21907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83" name="SMARTInkShape-1098"/>
            <p:cNvSpPr/>
            <p:nvPr>
              <p:custDataLst>
                <p:tags r:id="rId302"/>
              </p:custDataLst>
            </p:nvPr>
          </p:nvSpPr>
          <p:spPr>
            <a:xfrm>
              <a:off x="5871437" y="1404220"/>
              <a:ext cx="300764" cy="195943"/>
            </a:xfrm>
            <a:custGeom>
              <a:avLst/>
              <a:gdLst/>
              <a:ahLst/>
              <a:cxnLst/>
              <a:rect l="0" t="0" r="0" b="0"/>
              <a:pathLst>
                <a:path w="300764" h="195943">
                  <a:moveTo>
                    <a:pt x="5488" y="81680"/>
                  </a:moveTo>
                  <a:lnTo>
                    <a:pt x="5488" y="81680"/>
                  </a:lnTo>
                  <a:lnTo>
                    <a:pt x="0" y="81680"/>
                  </a:lnTo>
                  <a:lnTo>
                    <a:pt x="2344" y="81680"/>
                  </a:lnTo>
                  <a:lnTo>
                    <a:pt x="3392" y="82738"/>
                  </a:lnTo>
                  <a:lnTo>
                    <a:pt x="4557" y="86736"/>
                  </a:lnTo>
                  <a:lnTo>
                    <a:pt x="5464" y="105278"/>
                  </a:lnTo>
                  <a:lnTo>
                    <a:pt x="8299" y="110865"/>
                  </a:lnTo>
                  <a:lnTo>
                    <a:pt x="12029" y="116876"/>
                  </a:lnTo>
                  <a:lnTo>
                    <a:pt x="15188" y="126210"/>
                  </a:lnTo>
                  <a:lnTo>
                    <a:pt x="21297" y="136737"/>
                  </a:lnTo>
                  <a:lnTo>
                    <a:pt x="24636" y="151733"/>
                  </a:lnTo>
                  <a:lnTo>
                    <a:pt x="32612" y="165132"/>
                  </a:lnTo>
                  <a:lnTo>
                    <a:pt x="62200" y="195542"/>
                  </a:lnTo>
                  <a:lnTo>
                    <a:pt x="70800" y="195942"/>
                  </a:lnTo>
                  <a:lnTo>
                    <a:pt x="71255" y="194896"/>
                  </a:lnTo>
                  <a:lnTo>
                    <a:pt x="72163" y="149521"/>
                  </a:lnTo>
                  <a:lnTo>
                    <a:pt x="71105" y="132279"/>
                  </a:lnTo>
                  <a:lnTo>
                    <a:pt x="63962" y="108517"/>
                  </a:lnTo>
                  <a:lnTo>
                    <a:pt x="61657" y="75238"/>
                  </a:lnTo>
                  <a:lnTo>
                    <a:pt x="54002" y="47723"/>
                  </a:lnTo>
                  <a:lnTo>
                    <a:pt x="53508" y="40835"/>
                  </a:lnTo>
                  <a:lnTo>
                    <a:pt x="50467" y="34246"/>
                  </a:lnTo>
                  <a:lnTo>
                    <a:pt x="46645" y="27790"/>
                  </a:lnTo>
                  <a:lnTo>
                    <a:pt x="43990" y="16898"/>
                  </a:lnTo>
                  <a:lnTo>
                    <a:pt x="43588" y="0"/>
                  </a:lnTo>
                  <a:lnTo>
                    <a:pt x="43588" y="2339"/>
                  </a:lnTo>
                  <a:lnTo>
                    <a:pt x="44646" y="3386"/>
                  </a:lnTo>
                  <a:lnTo>
                    <a:pt x="51789" y="5204"/>
                  </a:lnTo>
                  <a:lnTo>
                    <a:pt x="66254" y="5456"/>
                  </a:lnTo>
                  <a:lnTo>
                    <a:pt x="72359" y="8291"/>
                  </a:lnTo>
                  <a:lnTo>
                    <a:pt x="78600" y="12021"/>
                  </a:lnTo>
                  <a:lnTo>
                    <a:pt x="89122" y="14121"/>
                  </a:lnTo>
                  <a:lnTo>
                    <a:pt x="116791" y="15986"/>
                  </a:lnTo>
                  <a:lnTo>
                    <a:pt x="145629" y="23196"/>
                  </a:lnTo>
                  <a:lnTo>
                    <a:pt x="189664" y="24452"/>
                  </a:lnTo>
                  <a:lnTo>
                    <a:pt x="236911" y="24525"/>
                  </a:lnTo>
                  <a:lnTo>
                    <a:pt x="281125" y="24530"/>
                  </a:lnTo>
                  <a:lnTo>
                    <a:pt x="300763" y="2453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6185" name="SMARTInkShape-1099"/>
          <p:cNvSpPr/>
          <p:nvPr>
            <p:custDataLst>
              <p:tags r:id="rId5"/>
            </p:custDataLst>
          </p:nvPr>
        </p:nvSpPr>
        <p:spPr>
          <a:xfrm>
            <a:off x="6915150" y="2324100"/>
            <a:ext cx="142876" cy="38101"/>
          </a:xfrm>
          <a:custGeom>
            <a:avLst/>
            <a:gdLst/>
            <a:ahLst/>
            <a:cxnLst/>
            <a:rect l="0" t="0" r="0" b="0"/>
            <a:pathLst>
              <a:path w="142876" h="38101">
                <a:moveTo>
                  <a:pt x="9525" y="38100"/>
                </a:moveTo>
                <a:lnTo>
                  <a:pt x="9525" y="38100"/>
                </a:lnTo>
                <a:lnTo>
                  <a:pt x="116" y="28691"/>
                </a:lnTo>
                <a:lnTo>
                  <a:pt x="0" y="10849"/>
                </a:lnTo>
                <a:lnTo>
                  <a:pt x="1058" y="10408"/>
                </a:lnTo>
                <a:lnTo>
                  <a:pt x="48230" y="9525"/>
                </a:lnTo>
                <a:lnTo>
                  <a:pt x="64829" y="9525"/>
                </a:lnTo>
                <a:lnTo>
                  <a:pt x="73914" y="2979"/>
                </a:lnTo>
                <a:lnTo>
                  <a:pt x="82814" y="883"/>
                </a:lnTo>
                <a:lnTo>
                  <a:pt x="129140" y="1"/>
                </a:lnTo>
                <a:lnTo>
                  <a:pt x="142875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199" name="SMARTInkShape-Group199"/>
          <p:cNvGrpSpPr/>
          <p:nvPr/>
        </p:nvGrpSpPr>
        <p:grpSpPr>
          <a:xfrm>
            <a:off x="7334250" y="1943100"/>
            <a:ext cx="1647826" cy="657226"/>
            <a:chOff x="7334250" y="1943100"/>
            <a:chExt cx="1647826" cy="657226"/>
          </a:xfrm>
        </p:grpSpPr>
        <p:sp>
          <p:nvSpPr>
            <p:cNvPr id="6186" name="SMARTInkShape-1100"/>
            <p:cNvSpPr/>
            <p:nvPr>
              <p:custDataLst>
                <p:tags r:id="rId285"/>
              </p:custDataLst>
            </p:nvPr>
          </p:nvSpPr>
          <p:spPr>
            <a:xfrm>
              <a:off x="7334250" y="2106388"/>
              <a:ext cx="476213" cy="330651"/>
            </a:xfrm>
            <a:custGeom>
              <a:avLst/>
              <a:gdLst/>
              <a:ahLst/>
              <a:cxnLst/>
              <a:rect l="0" t="0" r="0" b="0"/>
              <a:pathLst>
                <a:path w="476213" h="330651">
                  <a:moveTo>
                    <a:pt x="0" y="141512"/>
                  </a:moveTo>
                  <a:lnTo>
                    <a:pt x="0" y="141512"/>
                  </a:lnTo>
                  <a:lnTo>
                    <a:pt x="0" y="132379"/>
                  </a:lnTo>
                  <a:lnTo>
                    <a:pt x="0" y="179090"/>
                  </a:lnTo>
                  <a:lnTo>
                    <a:pt x="9134" y="188731"/>
                  </a:lnTo>
                  <a:lnTo>
                    <a:pt x="17691" y="189101"/>
                  </a:lnTo>
                  <a:lnTo>
                    <a:pt x="33203" y="174947"/>
                  </a:lnTo>
                  <a:lnTo>
                    <a:pt x="35924" y="169424"/>
                  </a:lnTo>
                  <a:lnTo>
                    <a:pt x="36650" y="166470"/>
                  </a:lnTo>
                  <a:lnTo>
                    <a:pt x="45448" y="150979"/>
                  </a:lnTo>
                  <a:lnTo>
                    <a:pt x="46174" y="147823"/>
                  </a:lnTo>
                  <a:lnTo>
                    <a:pt x="52252" y="138326"/>
                  </a:lnTo>
                  <a:lnTo>
                    <a:pt x="62728" y="125635"/>
                  </a:lnTo>
                  <a:lnTo>
                    <a:pt x="78365" y="84950"/>
                  </a:lnTo>
                  <a:lnTo>
                    <a:pt x="91301" y="68565"/>
                  </a:lnTo>
                  <a:lnTo>
                    <a:pt x="94080" y="58985"/>
                  </a:lnTo>
                  <a:lnTo>
                    <a:pt x="95246" y="37178"/>
                  </a:lnTo>
                  <a:lnTo>
                    <a:pt x="100306" y="41924"/>
                  </a:lnTo>
                  <a:lnTo>
                    <a:pt x="100736" y="43370"/>
                  </a:lnTo>
                  <a:lnTo>
                    <a:pt x="99966" y="44334"/>
                  </a:lnTo>
                  <a:lnTo>
                    <a:pt x="98394" y="44977"/>
                  </a:lnTo>
                  <a:lnTo>
                    <a:pt x="97347" y="46463"/>
                  </a:lnTo>
                  <a:lnTo>
                    <a:pt x="95871" y="53613"/>
                  </a:lnTo>
                  <a:lnTo>
                    <a:pt x="95258" y="87549"/>
                  </a:lnTo>
                  <a:lnTo>
                    <a:pt x="98075" y="93892"/>
                  </a:lnTo>
                  <a:lnTo>
                    <a:pt x="101798" y="100239"/>
                  </a:lnTo>
                  <a:lnTo>
                    <a:pt x="104187" y="112938"/>
                  </a:lnTo>
                  <a:lnTo>
                    <a:pt x="104741" y="130106"/>
                  </a:lnTo>
                  <a:lnTo>
                    <a:pt x="111314" y="139220"/>
                  </a:lnTo>
                  <a:lnTo>
                    <a:pt x="112973" y="145079"/>
                  </a:lnTo>
                  <a:lnTo>
                    <a:pt x="114474" y="147065"/>
                  </a:lnTo>
                  <a:lnTo>
                    <a:pt x="120584" y="150919"/>
                  </a:lnTo>
                  <a:lnTo>
                    <a:pt x="122384" y="155571"/>
                  </a:lnTo>
                  <a:lnTo>
                    <a:pt x="123923" y="157234"/>
                  </a:lnTo>
                  <a:lnTo>
                    <a:pt x="131900" y="160124"/>
                  </a:lnTo>
                  <a:lnTo>
                    <a:pt x="141424" y="160524"/>
                  </a:lnTo>
                  <a:lnTo>
                    <a:pt x="150193" y="154008"/>
                  </a:lnTo>
                  <a:lnTo>
                    <a:pt x="156005" y="152358"/>
                  </a:lnTo>
                  <a:lnTo>
                    <a:pt x="157978" y="150859"/>
                  </a:lnTo>
                  <a:lnTo>
                    <a:pt x="161814" y="144752"/>
                  </a:lnTo>
                  <a:lnTo>
                    <a:pt x="175028" y="136882"/>
                  </a:lnTo>
                  <a:lnTo>
                    <a:pt x="184269" y="128381"/>
                  </a:lnTo>
                  <a:lnTo>
                    <a:pt x="187730" y="122270"/>
                  </a:lnTo>
                  <a:lnTo>
                    <a:pt x="188654" y="119159"/>
                  </a:lnTo>
                  <a:lnTo>
                    <a:pt x="190327" y="117085"/>
                  </a:lnTo>
                  <a:lnTo>
                    <a:pt x="212842" y="99841"/>
                  </a:lnTo>
                  <a:lnTo>
                    <a:pt x="216305" y="93711"/>
                  </a:lnTo>
                  <a:lnTo>
                    <a:pt x="218902" y="87459"/>
                  </a:lnTo>
                  <a:lnTo>
                    <a:pt x="225256" y="77989"/>
                  </a:lnTo>
                  <a:lnTo>
                    <a:pt x="227114" y="71652"/>
                  </a:lnTo>
                  <a:lnTo>
                    <a:pt x="228668" y="69539"/>
                  </a:lnTo>
                  <a:lnTo>
                    <a:pt x="230762" y="68130"/>
                  </a:lnTo>
                  <a:lnTo>
                    <a:pt x="233217" y="67190"/>
                  </a:lnTo>
                  <a:lnTo>
                    <a:pt x="234852" y="65506"/>
                  </a:lnTo>
                  <a:lnTo>
                    <a:pt x="236670" y="60812"/>
                  </a:lnTo>
                  <a:lnTo>
                    <a:pt x="238121" y="38107"/>
                  </a:lnTo>
                  <a:lnTo>
                    <a:pt x="237065" y="37650"/>
                  </a:lnTo>
                  <a:lnTo>
                    <a:pt x="228991" y="36773"/>
                  </a:lnTo>
                  <a:lnTo>
                    <a:pt x="210993" y="54347"/>
                  </a:lnTo>
                  <a:lnTo>
                    <a:pt x="208776" y="63107"/>
                  </a:lnTo>
                  <a:lnTo>
                    <a:pt x="201387" y="73083"/>
                  </a:lnTo>
                  <a:lnTo>
                    <a:pt x="200293" y="82095"/>
                  </a:lnTo>
                  <a:lnTo>
                    <a:pt x="200029" y="111066"/>
                  </a:lnTo>
                  <a:lnTo>
                    <a:pt x="206572" y="120172"/>
                  </a:lnTo>
                  <a:lnTo>
                    <a:pt x="208226" y="126030"/>
                  </a:lnTo>
                  <a:lnTo>
                    <a:pt x="209726" y="128016"/>
                  </a:lnTo>
                  <a:lnTo>
                    <a:pt x="225719" y="138184"/>
                  </a:lnTo>
                  <a:lnTo>
                    <a:pt x="236282" y="141074"/>
                  </a:lnTo>
                  <a:lnTo>
                    <a:pt x="269910" y="141508"/>
                  </a:lnTo>
                  <a:lnTo>
                    <a:pt x="276241" y="138688"/>
                  </a:lnTo>
                  <a:lnTo>
                    <a:pt x="282582" y="134965"/>
                  </a:lnTo>
                  <a:lnTo>
                    <a:pt x="292102" y="131811"/>
                  </a:lnTo>
                  <a:lnTo>
                    <a:pt x="314325" y="115563"/>
                  </a:lnTo>
                  <a:lnTo>
                    <a:pt x="320675" y="113046"/>
                  </a:lnTo>
                  <a:lnTo>
                    <a:pt x="355600" y="81152"/>
                  </a:lnTo>
                  <a:lnTo>
                    <a:pt x="359128" y="74821"/>
                  </a:lnTo>
                  <a:lnTo>
                    <a:pt x="361754" y="68480"/>
                  </a:lnTo>
                  <a:lnTo>
                    <a:pt x="379235" y="48143"/>
                  </a:lnTo>
                  <a:lnTo>
                    <a:pt x="380216" y="44276"/>
                  </a:lnTo>
                  <a:lnTo>
                    <a:pt x="380845" y="38226"/>
                  </a:lnTo>
                  <a:lnTo>
                    <a:pt x="390129" y="27643"/>
                  </a:lnTo>
                  <a:lnTo>
                    <a:pt x="382289" y="35451"/>
                  </a:lnTo>
                  <a:lnTo>
                    <a:pt x="381114" y="44825"/>
                  </a:lnTo>
                  <a:lnTo>
                    <a:pt x="381010" y="59393"/>
                  </a:lnTo>
                  <a:lnTo>
                    <a:pt x="378182" y="65504"/>
                  </a:lnTo>
                  <a:lnTo>
                    <a:pt x="374455" y="71747"/>
                  </a:lnTo>
                  <a:lnTo>
                    <a:pt x="371866" y="82492"/>
                  </a:lnTo>
                  <a:lnTo>
                    <a:pt x="371509" y="97455"/>
                  </a:lnTo>
                  <a:lnTo>
                    <a:pt x="372556" y="99441"/>
                  </a:lnTo>
                  <a:lnTo>
                    <a:pt x="374312" y="100765"/>
                  </a:lnTo>
                  <a:lnTo>
                    <a:pt x="376541" y="101647"/>
                  </a:lnTo>
                  <a:lnTo>
                    <a:pt x="378027" y="103294"/>
                  </a:lnTo>
                  <a:lnTo>
                    <a:pt x="380885" y="112499"/>
                  </a:lnTo>
                  <a:lnTo>
                    <a:pt x="380966" y="117864"/>
                  </a:lnTo>
                  <a:lnTo>
                    <a:pt x="382036" y="119396"/>
                  </a:lnTo>
                  <a:lnTo>
                    <a:pt x="383807" y="120418"/>
                  </a:lnTo>
                  <a:lnTo>
                    <a:pt x="390699" y="122193"/>
                  </a:lnTo>
                  <a:lnTo>
                    <a:pt x="398609" y="122427"/>
                  </a:lnTo>
                  <a:lnTo>
                    <a:pt x="416893" y="106652"/>
                  </a:lnTo>
                  <a:lnTo>
                    <a:pt x="422705" y="104852"/>
                  </a:lnTo>
                  <a:lnTo>
                    <a:pt x="424678" y="103314"/>
                  </a:lnTo>
                  <a:lnTo>
                    <a:pt x="426871" y="98782"/>
                  </a:lnTo>
                  <a:lnTo>
                    <a:pt x="429337" y="87249"/>
                  </a:lnTo>
                  <a:lnTo>
                    <a:pt x="433528" y="81059"/>
                  </a:lnTo>
                  <a:lnTo>
                    <a:pt x="438918" y="77603"/>
                  </a:lnTo>
                  <a:lnTo>
                    <a:pt x="441837" y="76680"/>
                  </a:lnTo>
                  <a:lnTo>
                    <a:pt x="443783" y="73949"/>
                  </a:lnTo>
                  <a:lnTo>
                    <a:pt x="449728" y="57180"/>
                  </a:lnTo>
                  <a:lnTo>
                    <a:pt x="453880" y="50056"/>
                  </a:lnTo>
                  <a:lnTo>
                    <a:pt x="456543" y="36859"/>
                  </a:lnTo>
                  <a:lnTo>
                    <a:pt x="457188" y="13190"/>
                  </a:lnTo>
                  <a:lnTo>
                    <a:pt x="456134" y="11514"/>
                  </a:lnTo>
                  <a:lnTo>
                    <a:pt x="454373" y="10397"/>
                  </a:lnTo>
                  <a:lnTo>
                    <a:pt x="448998" y="8603"/>
                  </a:lnTo>
                  <a:lnTo>
                    <a:pt x="439590" y="0"/>
                  </a:lnTo>
                  <a:lnTo>
                    <a:pt x="438052" y="604"/>
                  </a:lnTo>
                  <a:lnTo>
                    <a:pt x="421307" y="14470"/>
                  </a:lnTo>
                  <a:lnTo>
                    <a:pt x="415495" y="16257"/>
                  </a:lnTo>
                  <a:lnTo>
                    <a:pt x="413522" y="17792"/>
                  </a:lnTo>
                  <a:lnTo>
                    <a:pt x="402267" y="36929"/>
                  </a:lnTo>
                  <a:lnTo>
                    <a:pt x="390812" y="81986"/>
                  </a:lnTo>
                  <a:lnTo>
                    <a:pt x="390537" y="115710"/>
                  </a:lnTo>
                  <a:lnTo>
                    <a:pt x="393352" y="122283"/>
                  </a:lnTo>
                  <a:lnTo>
                    <a:pt x="397073" y="128732"/>
                  </a:lnTo>
                  <a:lnTo>
                    <a:pt x="407393" y="154401"/>
                  </a:lnTo>
                  <a:lnTo>
                    <a:pt x="424479" y="177233"/>
                  </a:lnTo>
                  <a:lnTo>
                    <a:pt x="430628" y="196624"/>
                  </a:lnTo>
                  <a:lnTo>
                    <a:pt x="454430" y="227184"/>
                  </a:lnTo>
                  <a:lnTo>
                    <a:pt x="465239" y="257660"/>
                  </a:lnTo>
                  <a:lnTo>
                    <a:pt x="466793" y="260219"/>
                  </a:lnTo>
                  <a:lnTo>
                    <a:pt x="468887" y="261925"/>
                  </a:lnTo>
                  <a:lnTo>
                    <a:pt x="471342" y="263063"/>
                  </a:lnTo>
                  <a:lnTo>
                    <a:pt x="472977" y="264879"/>
                  </a:lnTo>
                  <a:lnTo>
                    <a:pt x="474795" y="269719"/>
                  </a:lnTo>
                  <a:lnTo>
                    <a:pt x="476212" y="297119"/>
                  </a:lnTo>
                  <a:lnTo>
                    <a:pt x="475166" y="299225"/>
                  </a:lnTo>
                  <a:lnTo>
                    <a:pt x="473411" y="300629"/>
                  </a:lnTo>
                  <a:lnTo>
                    <a:pt x="468637" y="303247"/>
                  </a:lnTo>
                  <a:lnTo>
                    <a:pt x="449935" y="319214"/>
                  </a:lnTo>
                  <a:lnTo>
                    <a:pt x="441054" y="321517"/>
                  </a:lnTo>
                  <a:lnTo>
                    <a:pt x="434854" y="322056"/>
                  </a:lnTo>
                  <a:lnTo>
                    <a:pt x="432777" y="323258"/>
                  </a:lnTo>
                  <a:lnTo>
                    <a:pt x="431394" y="325118"/>
                  </a:lnTo>
                  <a:lnTo>
                    <a:pt x="430471" y="327416"/>
                  </a:lnTo>
                  <a:lnTo>
                    <a:pt x="428798" y="328948"/>
                  </a:lnTo>
                  <a:lnTo>
                    <a:pt x="424115" y="330650"/>
                  </a:lnTo>
                  <a:lnTo>
                    <a:pt x="421386" y="330046"/>
                  </a:lnTo>
                  <a:lnTo>
                    <a:pt x="409399" y="324294"/>
                  </a:lnTo>
                  <a:lnTo>
                    <a:pt x="396840" y="322844"/>
                  </a:lnTo>
                  <a:lnTo>
                    <a:pt x="394735" y="321667"/>
                  </a:lnTo>
                  <a:lnTo>
                    <a:pt x="393332" y="319823"/>
                  </a:lnTo>
                  <a:lnTo>
                    <a:pt x="390715" y="314953"/>
                  </a:lnTo>
                  <a:lnTo>
                    <a:pt x="384349" y="306261"/>
                  </a:lnTo>
                  <a:lnTo>
                    <a:pt x="381441" y="295747"/>
                  </a:lnTo>
                  <a:lnTo>
                    <a:pt x="381001" y="248258"/>
                  </a:lnTo>
                  <a:lnTo>
                    <a:pt x="381000" y="224177"/>
                  </a:lnTo>
                  <a:lnTo>
                    <a:pt x="383822" y="217763"/>
                  </a:lnTo>
                  <a:lnTo>
                    <a:pt x="390525" y="20818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87" name="SMARTInkShape-1101"/>
            <p:cNvSpPr/>
            <p:nvPr>
              <p:custDataLst>
                <p:tags r:id="rId286"/>
              </p:custDataLst>
            </p:nvPr>
          </p:nvSpPr>
          <p:spPr>
            <a:xfrm>
              <a:off x="7524750" y="2038353"/>
              <a:ext cx="9526" cy="9523"/>
            </a:xfrm>
            <a:custGeom>
              <a:avLst/>
              <a:gdLst/>
              <a:ahLst/>
              <a:cxnLst/>
              <a:rect l="0" t="0" r="0" b="0"/>
              <a:pathLst>
                <a:path w="9526" h="9523">
                  <a:moveTo>
                    <a:pt x="0" y="9522"/>
                  </a:moveTo>
                  <a:lnTo>
                    <a:pt x="0" y="9522"/>
                  </a:lnTo>
                  <a:lnTo>
                    <a:pt x="0" y="0"/>
                  </a:lnTo>
                  <a:lnTo>
                    <a:pt x="0" y="5054"/>
                  </a:lnTo>
                  <a:lnTo>
                    <a:pt x="1058" y="6543"/>
                  </a:lnTo>
                  <a:lnTo>
                    <a:pt x="2822" y="7536"/>
                  </a:lnTo>
                  <a:lnTo>
                    <a:pt x="9525" y="95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88" name="SMARTInkShape-1102"/>
            <p:cNvSpPr/>
            <p:nvPr>
              <p:custDataLst>
                <p:tags r:id="rId287"/>
              </p:custDataLst>
            </p:nvPr>
          </p:nvSpPr>
          <p:spPr>
            <a:xfrm>
              <a:off x="7563241" y="2028825"/>
              <a:ext cx="9135" cy="9526"/>
            </a:xfrm>
            <a:custGeom>
              <a:avLst/>
              <a:gdLst/>
              <a:ahLst/>
              <a:cxnLst/>
              <a:rect l="0" t="0" r="0" b="0"/>
              <a:pathLst>
                <a:path w="9135" h="9526">
                  <a:moveTo>
                    <a:pt x="9134" y="9525"/>
                  </a:moveTo>
                  <a:lnTo>
                    <a:pt x="9134" y="9525"/>
                  </a:lnTo>
                  <a:lnTo>
                    <a:pt x="9134" y="116"/>
                  </a:lnTo>
                  <a:lnTo>
                    <a:pt x="0" y="3"/>
                  </a:lnTo>
                  <a:lnTo>
                    <a:pt x="9134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89" name="SMARTInkShape-1103"/>
            <p:cNvSpPr/>
            <p:nvPr>
              <p:custDataLst>
                <p:tags r:id="rId288"/>
              </p:custDataLst>
            </p:nvPr>
          </p:nvSpPr>
          <p:spPr>
            <a:xfrm>
              <a:off x="8020050" y="2019311"/>
              <a:ext cx="272156" cy="276165"/>
            </a:xfrm>
            <a:custGeom>
              <a:avLst/>
              <a:gdLst/>
              <a:ahLst/>
              <a:cxnLst/>
              <a:rect l="0" t="0" r="0" b="0"/>
              <a:pathLst>
                <a:path w="272156" h="276165">
                  <a:moveTo>
                    <a:pt x="0" y="47614"/>
                  </a:moveTo>
                  <a:lnTo>
                    <a:pt x="0" y="47614"/>
                  </a:lnTo>
                  <a:lnTo>
                    <a:pt x="0" y="38481"/>
                  </a:lnTo>
                  <a:lnTo>
                    <a:pt x="0" y="82802"/>
                  </a:lnTo>
                  <a:lnTo>
                    <a:pt x="0" y="130298"/>
                  </a:lnTo>
                  <a:lnTo>
                    <a:pt x="1058" y="174622"/>
                  </a:lnTo>
                  <a:lnTo>
                    <a:pt x="9134" y="220358"/>
                  </a:lnTo>
                  <a:lnTo>
                    <a:pt x="9520" y="266493"/>
                  </a:lnTo>
                  <a:lnTo>
                    <a:pt x="9525" y="276164"/>
                  </a:lnTo>
                  <a:lnTo>
                    <a:pt x="4469" y="271143"/>
                  </a:lnTo>
                  <a:lnTo>
                    <a:pt x="1985" y="265846"/>
                  </a:lnTo>
                  <a:lnTo>
                    <a:pt x="16" y="218221"/>
                  </a:lnTo>
                  <a:lnTo>
                    <a:pt x="0" y="170829"/>
                  </a:lnTo>
                  <a:lnTo>
                    <a:pt x="0" y="127161"/>
                  </a:lnTo>
                  <a:lnTo>
                    <a:pt x="1058" y="111283"/>
                  </a:lnTo>
                  <a:lnTo>
                    <a:pt x="10323" y="85997"/>
                  </a:lnTo>
                  <a:lnTo>
                    <a:pt x="18648" y="76634"/>
                  </a:lnTo>
                  <a:lnTo>
                    <a:pt x="23988" y="76321"/>
                  </a:lnTo>
                  <a:lnTo>
                    <a:pt x="25516" y="77335"/>
                  </a:lnTo>
                  <a:lnTo>
                    <a:pt x="26536" y="79070"/>
                  </a:lnTo>
                  <a:lnTo>
                    <a:pt x="28173" y="84401"/>
                  </a:lnTo>
                  <a:lnTo>
                    <a:pt x="35041" y="93059"/>
                  </a:lnTo>
                  <a:lnTo>
                    <a:pt x="37194" y="101884"/>
                  </a:lnTo>
                  <a:lnTo>
                    <a:pt x="37698" y="108070"/>
                  </a:lnTo>
                  <a:lnTo>
                    <a:pt x="40744" y="114347"/>
                  </a:lnTo>
                  <a:lnTo>
                    <a:pt x="44566" y="120665"/>
                  </a:lnTo>
                  <a:lnTo>
                    <a:pt x="47778" y="130172"/>
                  </a:lnTo>
                  <a:lnTo>
                    <a:pt x="53903" y="139691"/>
                  </a:lnTo>
                  <a:lnTo>
                    <a:pt x="55707" y="146040"/>
                  </a:lnTo>
                  <a:lnTo>
                    <a:pt x="57245" y="148157"/>
                  </a:lnTo>
                  <a:lnTo>
                    <a:pt x="59330" y="149567"/>
                  </a:lnTo>
                  <a:lnTo>
                    <a:pt x="64470" y="152193"/>
                  </a:lnTo>
                  <a:lnTo>
                    <a:pt x="75680" y="161473"/>
                  </a:lnTo>
                  <a:lnTo>
                    <a:pt x="83702" y="155281"/>
                  </a:lnTo>
                  <a:lnTo>
                    <a:pt x="92417" y="153246"/>
                  </a:lnTo>
                  <a:lnTo>
                    <a:pt x="98576" y="152770"/>
                  </a:lnTo>
                  <a:lnTo>
                    <a:pt x="100643" y="151585"/>
                  </a:lnTo>
                  <a:lnTo>
                    <a:pt x="102021" y="149736"/>
                  </a:lnTo>
                  <a:lnTo>
                    <a:pt x="104610" y="144860"/>
                  </a:lnTo>
                  <a:lnTo>
                    <a:pt x="138665" y="107930"/>
                  </a:lnTo>
                  <a:lnTo>
                    <a:pt x="144866" y="95237"/>
                  </a:lnTo>
                  <a:lnTo>
                    <a:pt x="157954" y="79364"/>
                  </a:lnTo>
                  <a:lnTo>
                    <a:pt x="160161" y="73014"/>
                  </a:lnTo>
                  <a:lnTo>
                    <a:pt x="161808" y="70897"/>
                  </a:lnTo>
                  <a:lnTo>
                    <a:pt x="168122" y="66860"/>
                  </a:lnTo>
                  <a:lnTo>
                    <a:pt x="171412" y="57270"/>
                  </a:lnTo>
                  <a:lnTo>
                    <a:pt x="171450" y="104781"/>
                  </a:lnTo>
                  <a:lnTo>
                    <a:pt x="171450" y="117467"/>
                  </a:lnTo>
                  <a:lnTo>
                    <a:pt x="172508" y="119583"/>
                  </a:lnTo>
                  <a:lnTo>
                    <a:pt x="174272" y="120993"/>
                  </a:lnTo>
                  <a:lnTo>
                    <a:pt x="179651" y="123257"/>
                  </a:lnTo>
                  <a:lnTo>
                    <a:pt x="188318" y="130250"/>
                  </a:lnTo>
                  <a:lnTo>
                    <a:pt x="194117" y="131966"/>
                  </a:lnTo>
                  <a:lnTo>
                    <a:pt x="196086" y="131365"/>
                  </a:lnTo>
                  <a:lnTo>
                    <a:pt x="197399" y="129907"/>
                  </a:lnTo>
                  <a:lnTo>
                    <a:pt x="198274" y="127876"/>
                  </a:lnTo>
                  <a:lnTo>
                    <a:pt x="199917" y="126522"/>
                  </a:lnTo>
                  <a:lnTo>
                    <a:pt x="204563" y="125017"/>
                  </a:lnTo>
                  <a:lnTo>
                    <a:pt x="213129" y="124171"/>
                  </a:lnTo>
                  <a:lnTo>
                    <a:pt x="215112" y="122993"/>
                  </a:lnTo>
                  <a:lnTo>
                    <a:pt x="216433" y="121150"/>
                  </a:lnTo>
                  <a:lnTo>
                    <a:pt x="218959" y="116280"/>
                  </a:lnTo>
                  <a:lnTo>
                    <a:pt x="262473" y="69836"/>
                  </a:lnTo>
                  <a:lnTo>
                    <a:pt x="265448" y="60313"/>
                  </a:lnTo>
                  <a:lnTo>
                    <a:pt x="267648" y="41264"/>
                  </a:lnTo>
                  <a:lnTo>
                    <a:pt x="271708" y="34914"/>
                  </a:lnTo>
                  <a:lnTo>
                    <a:pt x="272155" y="31739"/>
                  </a:lnTo>
                  <a:lnTo>
                    <a:pt x="266974" y="11395"/>
                  </a:lnTo>
                  <a:lnTo>
                    <a:pt x="258524" y="1478"/>
                  </a:lnTo>
                  <a:lnTo>
                    <a:pt x="254952" y="651"/>
                  </a:lnTo>
                  <a:lnTo>
                    <a:pt x="225386" y="0"/>
                  </a:lnTo>
                  <a:lnTo>
                    <a:pt x="219057" y="2816"/>
                  </a:lnTo>
                  <a:lnTo>
                    <a:pt x="212717" y="6537"/>
                  </a:lnTo>
                  <a:lnTo>
                    <a:pt x="203198" y="9691"/>
                  </a:lnTo>
                  <a:lnTo>
                    <a:pt x="196849" y="14179"/>
                  </a:lnTo>
                  <a:lnTo>
                    <a:pt x="193322" y="19701"/>
                  </a:lnTo>
                  <a:lnTo>
                    <a:pt x="181638" y="56568"/>
                  </a:lnTo>
                  <a:lnTo>
                    <a:pt x="180987" y="80678"/>
                  </a:lnTo>
                  <a:lnTo>
                    <a:pt x="183802" y="86298"/>
                  </a:lnTo>
                  <a:lnTo>
                    <a:pt x="190500" y="952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90" name="SMARTInkShape-1104"/>
            <p:cNvSpPr/>
            <p:nvPr>
              <p:custDataLst>
                <p:tags r:id="rId289"/>
              </p:custDataLst>
            </p:nvPr>
          </p:nvSpPr>
          <p:spPr>
            <a:xfrm>
              <a:off x="8239125" y="1972113"/>
              <a:ext cx="476251" cy="189943"/>
            </a:xfrm>
            <a:custGeom>
              <a:avLst/>
              <a:gdLst/>
              <a:ahLst/>
              <a:cxnLst/>
              <a:rect l="0" t="0" r="0" b="0"/>
              <a:pathLst>
                <a:path w="476251" h="189943">
                  <a:moveTo>
                    <a:pt x="0" y="151962"/>
                  </a:moveTo>
                  <a:lnTo>
                    <a:pt x="0" y="151962"/>
                  </a:lnTo>
                  <a:lnTo>
                    <a:pt x="8202" y="160163"/>
                  </a:lnTo>
                  <a:lnTo>
                    <a:pt x="16868" y="162284"/>
                  </a:lnTo>
                  <a:lnTo>
                    <a:pt x="38705" y="178372"/>
                  </a:lnTo>
                  <a:lnTo>
                    <a:pt x="45863" y="180109"/>
                  </a:lnTo>
                  <a:lnTo>
                    <a:pt x="54880" y="186999"/>
                  </a:lnTo>
                  <a:lnTo>
                    <a:pt x="63768" y="189154"/>
                  </a:lnTo>
                  <a:lnTo>
                    <a:pt x="79410" y="189942"/>
                  </a:lnTo>
                  <a:lnTo>
                    <a:pt x="85740" y="187187"/>
                  </a:lnTo>
                  <a:lnTo>
                    <a:pt x="103543" y="174250"/>
                  </a:lnTo>
                  <a:lnTo>
                    <a:pt x="117932" y="170913"/>
                  </a:lnTo>
                  <a:lnTo>
                    <a:pt x="132814" y="160840"/>
                  </a:lnTo>
                  <a:lnTo>
                    <a:pt x="180382" y="114445"/>
                  </a:lnTo>
                  <a:lnTo>
                    <a:pt x="190324" y="101688"/>
                  </a:lnTo>
                  <a:lnTo>
                    <a:pt x="206713" y="76366"/>
                  </a:lnTo>
                  <a:lnTo>
                    <a:pt x="217586" y="45371"/>
                  </a:lnTo>
                  <a:lnTo>
                    <a:pt x="219140" y="42802"/>
                  </a:lnTo>
                  <a:lnTo>
                    <a:pt x="221235" y="41088"/>
                  </a:lnTo>
                  <a:lnTo>
                    <a:pt x="223689" y="39946"/>
                  </a:lnTo>
                  <a:lnTo>
                    <a:pt x="225327" y="38126"/>
                  </a:lnTo>
                  <a:lnTo>
                    <a:pt x="227145" y="33282"/>
                  </a:lnTo>
                  <a:lnTo>
                    <a:pt x="228562" y="19138"/>
                  </a:lnTo>
                  <a:lnTo>
                    <a:pt x="228596" y="26859"/>
                  </a:lnTo>
                  <a:lnTo>
                    <a:pt x="220398" y="36226"/>
                  </a:lnTo>
                  <a:lnTo>
                    <a:pt x="219466" y="42293"/>
                  </a:lnTo>
                  <a:lnTo>
                    <a:pt x="219085" y="64393"/>
                  </a:lnTo>
                  <a:lnTo>
                    <a:pt x="220141" y="65008"/>
                  </a:lnTo>
                  <a:lnTo>
                    <a:pt x="224134" y="65691"/>
                  </a:lnTo>
                  <a:lnTo>
                    <a:pt x="225623" y="66931"/>
                  </a:lnTo>
                  <a:lnTo>
                    <a:pt x="227277" y="71132"/>
                  </a:lnTo>
                  <a:lnTo>
                    <a:pt x="228777" y="72675"/>
                  </a:lnTo>
                  <a:lnTo>
                    <a:pt x="237698" y="75641"/>
                  </a:lnTo>
                  <a:lnTo>
                    <a:pt x="246288" y="67550"/>
                  </a:lnTo>
                  <a:lnTo>
                    <a:pt x="252303" y="66626"/>
                  </a:lnTo>
                  <a:lnTo>
                    <a:pt x="253926" y="65438"/>
                  </a:lnTo>
                  <a:lnTo>
                    <a:pt x="255010" y="63588"/>
                  </a:lnTo>
                  <a:lnTo>
                    <a:pt x="255732" y="61296"/>
                  </a:lnTo>
                  <a:lnTo>
                    <a:pt x="265250" y="48913"/>
                  </a:lnTo>
                  <a:lnTo>
                    <a:pt x="266271" y="42642"/>
                  </a:lnTo>
                  <a:lnTo>
                    <a:pt x="266699" y="10849"/>
                  </a:lnTo>
                  <a:lnTo>
                    <a:pt x="258498" y="1041"/>
                  </a:lnTo>
                  <a:lnTo>
                    <a:pt x="254940" y="219"/>
                  </a:lnTo>
                  <a:lnTo>
                    <a:pt x="252510" y="0"/>
                  </a:lnTo>
                  <a:lnTo>
                    <a:pt x="250891" y="912"/>
                  </a:lnTo>
                  <a:lnTo>
                    <a:pt x="249810" y="2579"/>
                  </a:lnTo>
                  <a:lnTo>
                    <a:pt x="249091" y="4748"/>
                  </a:lnTo>
                  <a:lnTo>
                    <a:pt x="247552" y="6194"/>
                  </a:lnTo>
                  <a:lnTo>
                    <a:pt x="243020" y="7801"/>
                  </a:lnTo>
                  <a:lnTo>
                    <a:pt x="241389" y="9288"/>
                  </a:lnTo>
                  <a:lnTo>
                    <a:pt x="230777" y="28335"/>
                  </a:lnTo>
                  <a:lnTo>
                    <a:pt x="230051" y="31444"/>
                  </a:lnTo>
                  <a:lnTo>
                    <a:pt x="221252" y="47204"/>
                  </a:lnTo>
                  <a:lnTo>
                    <a:pt x="210155" y="94224"/>
                  </a:lnTo>
                  <a:lnTo>
                    <a:pt x="209554" y="136084"/>
                  </a:lnTo>
                  <a:lnTo>
                    <a:pt x="212373" y="142436"/>
                  </a:lnTo>
                  <a:lnTo>
                    <a:pt x="217752" y="150080"/>
                  </a:lnTo>
                  <a:lnTo>
                    <a:pt x="218815" y="159195"/>
                  </a:lnTo>
                  <a:lnTo>
                    <a:pt x="218959" y="165054"/>
                  </a:lnTo>
                  <a:lnTo>
                    <a:pt x="220056" y="167040"/>
                  </a:lnTo>
                  <a:lnTo>
                    <a:pt x="221846" y="168364"/>
                  </a:lnTo>
                  <a:lnTo>
                    <a:pt x="227265" y="170489"/>
                  </a:lnTo>
                  <a:lnTo>
                    <a:pt x="228007" y="173602"/>
                  </a:lnTo>
                  <a:lnTo>
                    <a:pt x="228205" y="175913"/>
                  </a:lnTo>
                  <a:lnTo>
                    <a:pt x="229395" y="177455"/>
                  </a:lnTo>
                  <a:lnTo>
                    <a:pt x="237723" y="180417"/>
                  </a:lnTo>
                  <a:lnTo>
                    <a:pt x="261803" y="180537"/>
                  </a:lnTo>
                  <a:lnTo>
                    <a:pt x="263436" y="179479"/>
                  </a:lnTo>
                  <a:lnTo>
                    <a:pt x="264524" y="177714"/>
                  </a:lnTo>
                  <a:lnTo>
                    <a:pt x="265250" y="175480"/>
                  </a:lnTo>
                  <a:lnTo>
                    <a:pt x="266792" y="173991"/>
                  </a:lnTo>
                  <a:lnTo>
                    <a:pt x="271327" y="172336"/>
                  </a:lnTo>
                  <a:lnTo>
                    <a:pt x="279830" y="171404"/>
                  </a:lnTo>
                  <a:lnTo>
                    <a:pt x="281804" y="170215"/>
                  </a:lnTo>
                  <a:lnTo>
                    <a:pt x="283118" y="168364"/>
                  </a:lnTo>
                  <a:lnTo>
                    <a:pt x="285638" y="163485"/>
                  </a:lnTo>
                  <a:lnTo>
                    <a:pt x="290287" y="157789"/>
                  </a:lnTo>
                  <a:lnTo>
                    <a:pt x="295880" y="154552"/>
                  </a:lnTo>
                  <a:lnTo>
                    <a:pt x="301893" y="152055"/>
                  </a:lnTo>
                  <a:lnTo>
                    <a:pt x="327036" y="129617"/>
                  </a:lnTo>
                  <a:lnTo>
                    <a:pt x="348192" y="98863"/>
                  </a:lnTo>
                  <a:lnTo>
                    <a:pt x="354411" y="85460"/>
                  </a:lnTo>
                  <a:lnTo>
                    <a:pt x="376843" y="51251"/>
                  </a:lnTo>
                  <a:lnTo>
                    <a:pt x="379768" y="41100"/>
                  </a:lnTo>
                  <a:lnTo>
                    <a:pt x="380452" y="34604"/>
                  </a:lnTo>
                  <a:lnTo>
                    <a:pt x="381694" y="32448"/>
                  </a:lnTo>
                  <a:lnTo>
                    <a:pt x="383579" y="31011"/>
                  </a:lnTo>
                  <a:lnTo>
                    <a:pt x="385893" y="30053"/>
                  </a:lnTo>
                  <a:lnTo>
                    <a:pt x="387438" y="28356"/>
                  </a:lnTo>
                  <a:lnTo>
                    <a:pt x="390489" y="18743"/>
                  </a:lnTo>
                  <a:lnTo>
                    <a:pt x="390525" y="63525"/>
                  </a:lnTo>
                  <a:lnTo>
                    <a:pt x="390525" y="106975"/>
                  </a:lnTo>
                  <a:lnTo>
                    <a:pt x="390525" y="125202"/>
                  </a:lnTo>
                  <a:lnTo>
                    <a:pt x="387702" y="132307"/>
                  </a:lnTo>
                  <a:lnTo>
                    <a:pt x="383979" y="138993"/>
                  </a:lnTo>
                  <a:lnTo>
                    <a:pt x="381260" y="151742"/>
                  </a:lnTo>
                  <a:lnTo>
                    <a:pt x="381000" y="161476"/>
                  </a:lnTo>
                  <a:lnTo>
                    <a:pt x="381000" y="138821"/>
                  </a:lnTo>
                  <a:lnTo>
                    <a:pt x="383823" y="132716"/>
                  </a:lnTo>
                  <a:lnTo>
                    <a:pt x="387546" y="126475"/>
                  </a:lnTo>
                  <a:lnTo>
                    <a:pt x="389642" y="115953"/>
                  </a:lnTo>
                  <a:lnTo>
                    <a:pt x="391323" y="100959"/>
                  </a:lnTo>
                  <a:lnTo>
                    <a:pt x="398691" y="82503"/>
                  </a:lnTo>
                  <a:lnTo>
                    <a:pt x="400841" y="69489"/>
                  </a:lnTo>
                  <a:lnTo>
                    <a:pt x="404988" y="63096"/>
                  </a:lnTo>
                  <a:lnTo>
                    <a:pt x="410359" y="59550"/>
                  </a:lnTo>
                  <a:lnTo>
                    <a:pt x="413272" y="58604"/>
                  </a:lnTo>
                  <a:lnTo>
                    <a:pt x="415216" y="56915"/>
                  </a:lnTo>
                  <a:lnTo>
                    <a:pt x="428188" y="38185"/>
                  </a:lnTo>
                  <a:lnTo>
                    <a:pt x="437747" y="37676"/>
                  </a:lnTo>
                  <a:lnTo>
                    <a:pt x="446316" y="45864"/>
                  </a:lnTo>
                  <a:lnTo>
                    <a:pt x="447273" y="51852"/>
                  </a:lnTo>
                  <a:lnTo>
                    <a:pt x="448466" y="53472"/>
                  </a:lnTo>
                  <a:lnTo>
                    <a:pt x="452613" y="55272"/>
                  </a:lnTo>
                  <a:lnTo>
                    <a:pt x="454142" y="56810"/>
                  </a:lnTo>
                  <a:lnTo>
                    <a:pt x="455841" y="61342"/>
                  </a:lnTo>
                  <a:lnTo>
                    <a:pt x="457165" y="83443"/>
                  </a:lnTo>
                  <a:lnTo>
                    <a:pt x="465398" y="93326"/>
                  </a:lnTo>
                  <a:lnTo>
                    <a:pt x="466332" y="99428"/>
                  </a:lnTo>
                  <a:lnTo>
                    <a:pt x="466725" y="142402"/>
                  </a:lnTo>
                  <a:lnTo>
                    <a:pt x="471782" y="142427"/>
                  </a:lnTo>
                  <a:lnTo>
                    <a:pt x="473271" y="141372"/>
                  </a:lnTo>
                  <a:lnTo>
                    <a:pt x="474263" y="139610"/>
                  </a:lnTo>
                  <a:lnTo>
                    <a:pt x="476250" y="13291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91" name="SMARTInkShape-1105"/>
            <p:cNvSpPr/>
            <p:nvPr>
              <p:custDataLst>
                <p:tags r:id="rId290"/>
              </p:custDataLst>
            </p:nvPr>
          </p:nvSpPr>
          <p:spPr>
            <a:xfrm>
              <a:off x="8753476" y="1943100"/>
              <a:ext cx="47625" cy="152390"/>
            </a:xfrm>
            <a:custGeom>
              <a:avLst/>
              <a:gdLst/>
              <a:ahLst/>
              <a:cxnLst/>
              <a:rect l="0" t="0" r="0" b="0"/>
              <a:pathLst>
                <a:path w="47625" h="152390">
                  <a:moveTo>
                    <a:pt x="47624" y="0"/>
                  </a:moveTo>
                  <a:lnTo>
                    <a:pt x="47624" y="0"/>
                  </a:lnTo>
                  <a:lnTo>
                    <a:pt x="38490" y="0"/>
                  </a:lnTo>
                  <a:lnTo>
                    <a:pt x="38134" y="21458"/>
                  </a:lnTo>
                  <a:lnTo>
                    <a:pt x="37064" y="23831"/>
                  </a:lnTo>
                  <a:lnTo>
                    <a:pt x="35292" y="25412"/>
                  </a:lnTo>
                  <a:lnTo>
                    <a:pt x="33054" y="26466"/>
                  </a:lnTo>
                  <a:lnTo>
                    <a:pt x="31560" y="28228"/>
                  </a:lnTo>
                  <a:lnTo>
                    <a:pt x="29901" y="33007"/>
                  </a:lnTo>
                  <a:lnTo>
                    <a:pt x="27539" y="63522"/>
                  </a:lnTo>
                  <a:lnTo>
                    <a:pt x="22035" y="74090"/>
                  </a:lnTo>
                  <a:lnTo>
                    <a:pt x="18875" y="89098"/>
                  </a:lnTo>
                  <a:lnTo>
                    <a:pt x="11685" y="104187"/>
                  </a:lnTo>
                  <a:lnTo>
                    <a:pt x="8550" y="130152"/>
                  </a:lnTo>
                  <a:lnTo>
                    <a:pt x="1335" y="140990"/>
                  </a:lnTo>
                  <a:lnTo>
                    <a:pt x="0" y="152383"/>
                  </a:lnTo>
                  <a:lnTo>
                    <a:pt x="0" y="152389"/>
                  </a:lnTo>
                  <a:lnTo>
                    <a:pt x="8201" y="144198"/>
                  </a:lnTo>
                  <a:lnTo>
                    <a:pt x="10322" y="128986"/>
                  </a:lnTo>
                  <a:lnTo>
                    <a:pt x="19049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92" name="SMARTInkShape-1106"/>
            <p:cNvSpPr/>
            <p:nvPr>
              <p:custDataLst>
                <p:tags r:id="rId291"/>
              </p:custDataLst>
            </p:nvPr>
          </p:nvSpPr>
          <p:spPr>
            <a:xfrm>
              <a:off x="8801100" y="1981708"/>
              <a:ext cx="76201" cy="104268"/>
            </a:xfrm>
            <a:custGeom>
              <a:avLst/>
              <a:gdLst/>
              <a:ahLst/>
              <a:cxnLst/>
              <a:rect l="0" t="0" r="0" b="0"/>
              <a:pathLst>
                <a:path w="76201" h="104268">
                  <a:moveTo>
                    <a:pt x="0" y="18542"/>
                  </a:moveTo>
                  <a:lnTo>
                    <a:pt x="0" y="18542"/>
                  </a:lnTo>
                  <a:lnTo>
                    <a:pt x="5057" y="13486"/>
                  </a:lnTo>
                  <a:lnTo>
                    <a:pt x="7538" y="8181"/>
                  </a:lnTo>
                  <a:lnTo>
                    <a:pt x="9410" y="0"/>
                  </a:lnTo>
                  <a:lnTo>
                    <a:pt x="9525" y="47175"/>
                  </a:lnTo>
                  <a:lnTo>
                    <a:pt x="9525" y="59828"/>
                  </a:lnTo>
                  <a:lnTo>
                    <a:pt x="12349" y="66172"/>
                  </a:lnTo>
                  <a:lnTo>
                    <a:pt x="34836" y="92527"/>
                  </a:lnTo>
                  <a:lnTo>
                    <a:pt x="36650" y="98344"/>
                  </a:lnTo>
                  <a:lnTo>
                    <a:pt x="38192" y="100318"/>
                  </a:lnTo>
                  <a:lnTo>
                    <a:pt x="42726" y="102512"/>
                  </a:lnTo>
                  <a:lnTo>
                    <a:pt x="76200" y="10426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93" name="SMARTInkShape-1107"/>
            <p:cNvSpPr/>
            <p:nvPr>
              <p:custDataLst>
                <p:tags r:id="rId292"/>
              </p:custDataLst>
            </p:nvPr>
          </p:nvSpPr>
          <p:spPr>
            <a:xfrm>
              <a:off x="8934450" y="2009891"/>
              <a:ext cx="47626" cy="18935"/>
            </a:xfrm>
            <a:custGeom>
              <a:avLst/>
              <a:gdLst/>
              <a:ahLst/>
              <a:cxnLst/>
              <a:rect l="0" t="0" r="0" b="0"/>
              <a:pathLst>
                <a:path w="47626" h="18935">
                  <a:moveTo>
                    <a:pt x="47625" y="9409"/>
                  </a:moveTo>
                  <a:lnTo>
                    <a:pt x="47625" y="9409"/>
                  </a:lnTo>
                  <a:lnTo>
                    <a:pt x="47625" y="0"/>
                  </a:lnTo>
                  <a:lnTo>
                    <a:pt x="39423" y="8095"/>
                  </a:lnTo>
                  <a:lnTo>
                    <a:pt x="21813" y="9294"/>
                  </a:lnTo>
                  <a:lnTo>
                    <a:pt x="9053" y="16933"/>
                  </a:lnTo>
                  <a:lnTo>
                    <a:pt x="0" y="1893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94" name="SMARTInkShape-1108"/>
            <p:cNvSpPr/>
            <p:nvPr>
              <p:custDataLst>
                <p:tags r:id="rId293"/>
              </p:custDataLst>
            </p:nvPr>
          </p:nvSpPr>
          <p:spPr>
            <a:xfrm>
              <a:off x="7496175" y="2390813"/>
              <a:ext cx="123826" cy="62516"/>
            </a:xfrm>
            <a:custGeom>
              <a:avLst/>
              <a:gdLst/>
              <a:ahLst/>
              <a:cxnLst/>
              <a:rect l="0" t="0" r="0" b="0"/>
              <a:pathLst>
                <a:path w="123826" h="62516">
                  <a:moveTo>
                    <a:pt x="0" y="38062"/>
                  </a:moveTo>
                  <a:lnTo>
                    <a:pt x="0" y="38062"/>
                  </a:lnTo>
                  <a:lnTo>
                    <a:pt x="0" y="29861"/>
                  </a:lnTo>
                  <a:lnTo>
                    <a:pt x="8201" y="20452"/>
                  </a:lnTo>
                  <a:lnTo>
                    <a:pt x="9134" y="14382"/>
                  </a:lnTo>
                  <a:lnTo>
                    <a:pt x="10323" y="12750"/>
                  </a:lnTo>
                  <a:lnTo>
                    <a:pt x="12173" y="11663"/>
                  </a:lnTo>
                  <a:lnTo>
                    <a:pt x="14465" y="10937"/>
                  </a:lnTo>
                  <a:lnTo>
                    <a:pt x="15994" y="9396"/>
                  </a:lnTo>
                  <a:lnTo>
                    <a:pt x="19040" y="0"/>
                  </a:lnTo>
                  <a:lnTo>
                    <a:pt x="19049" y="8166"/>
                  </a:lnTo>
                  <a:lnTo>
                    <a:pt x="27251" y="17572"/>
                  </a:lnTo>
                  <a:lnTo>
                    <a:pt x="29373" y="26332"/>
                  </a:lnTo>
                  <a:lnTo>
                    <a:pt x="42754" y="42599"/>
                  </a:lnTo>
                  <a:lnTo>
                    <a:pt x="48282" y="45370"/>
                  </a:lnTo>
                  <a:lnTo>
                    <a:pt x="51238" y="46109"/>
                  </a:lnTo>
                  <a:lnTo>
                    <a:pt x="66733" y="54931"/>
                  </a:lnTo>
                  <a:lnTo>
                    <a:pt x="74330" y="56681"/>
                  </a:lnTo>
                  <a:lnTo>
                    <a:pt x="80703" y="62041"/>
                  </a:lnTo>
                  <a:lnTo>
                    <a:pt x="83436" y="62515"/>
                  </a:lnTo>
                  <a:lnTo>
                    <a:pt x="86315" y="61772"/>
                  </a:lnTo>
                  <a:lnTo>
                    <a:pt x="92338" y="59183"/>
                  </a:lnTo>
                  <a:lnTo>
                    <a:pt x="112429" y="57193"/>
                  </a:lnTo>
                  <a:lnTo>
                    <a:pt x="122337" y="48918"/>
                  </a:lnTo>
                  <a:lnTo>
                    <a:pt x="123164" y="45356"/>
                  </a:lnTo>
                  <a:lnTo>
                    <a:pt x="123825" y="3806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95" name="SMARTInkShape-1109"/>
            <p:cNvSpPr/>
            <p:nvPr>
              <p:custDataLst>
                <p:tags r:id="rId294"/>
              </p:custDataLst>
            </p:nvPr>
          </p:nvSpPr>
          <p:spPr>
            <a:xfrm>
              <a:off x="7705725" y="2419350"/>
              <a:ext cx="190501" cy="138731"/>
            </a:xfrm>
            <a:custGeom>
              <a:avLst/>
              <a:gdLst/>
              <a:ahLst/>
              <a:cxnLst/>
              <a:rect l="0" t="0" r="0" b="0"/>
              <a:pathLst>
                <a:path w="190501" h="138731">
                  <a:moveTo>
                    <a:pt x="0" y="76200"/>
                  </a:moveTo>
                  <a:lnTo>
                    <a:pt x="0" y="76200"/>
                  </a:lnTo>
                  <a:lnTo>
                    <a:pt x="0" y="109313"/>
                  </a:lnTo>
                  <a:lnTo>
                    <a:pt x="2822" y="114906"/>
                  </a:lnTo>
                  <a:lnTo>
                    <a:pt x="6547" y="120919"/>
                  </a:lnTo>
                  <a:lnTo>
                    <a:pt x="9134" y="131504"/>
                  </a:lnTo>
                  <a:lnTo>
                    <a:pt x="10323" y="132120"/>
                  </a:lnTo>
                  <a:lnTo>
                    <a:pt x="14465" y="132803"/>
                  </a:lnTo>
                  <a:lnTo>
                    <a:pt x="15994" y="134044"/>
                  </a:lnTo>
                  <a:lnTo>
                    <a:pt x="17691" y="138244"/>
                  </a:lnTo>
                  <a:lnTo>
                    <a:pt x="19203" y="138730"/>
                  </a:lnTo>
                  <a:lnTo>
                    <a:pt x="21268" y="137995"/>
                  </a:lnTo>
                  <a:lnTo>
                    <a:pt x="26385" y="135414"/>
                  </a:lnTo>
                  <a:lnTo>
                    <a:pt x="36348" y="133622"/>
                  </a:lnTo>
                  <a:lnTo>
                    <a:pt x="45358" y="126858"/>
                  </a:lnTo>
                  <a:lnTo>
                    <a:pt x="51203" y="125173"/>
                  </a:lnTo>
                  <a:lnTo>
                    <a:pt x="53185" y="123665"/>
                  </a:lnTo>
                  <a:lnTo>
                    <a:pt x="73556" y="95192"/>
                  </a:lnTo>
                  <a:lnTo>
                    <a:pt x="76083" y="88874"/>
                  </a:lnTo>
                  <a:lnTo>
                    <a:pt x="82397" y="79367"/>
                  </a:lnTo>
                  <a:lnTo>
                    <a:pt x="84739" y="69848"/>
                  </a:lnTo>
                  <a:lnTo>
                    <a:pt x="85713" y="39981"/>
                  </a:lnTo>
                  <a:lnTo>
                    <a:pt x="77523" y="30064"/>
                  </a:lnTo>
                  <a:lnTo>
                    <a:pt x="73965" y="29236"/>
                  </a:lnTo>
                  <a:lnTo>
                    <a:pt x="63058" y="28706"/>
                  </a:lnTo>
                  <a:lnTo>
                    <a:pt x="61089" y="29721"/>
                  </a:lnTo>
                  <a:lnTo>
                    <a:pt x="59776" y="31455"/>
                  </a:lnTo>
                  <a:lnTo>
                    <a:pt x="58901" y="33670"/>
                  </a:lnTo>
                  <a:lnTo>
                    <a:pt x="57258" y="35147"/>
                  </a:lnTo>
                  <a:lnTo>
                    <a:pt x="47020" y="40339"/>
                  </a:lnTo>
                  <a:lnTo>
                    <a:pt x="34805" y="51242"/>
                  </a:lnTo>
                  <a:lnTo>
                    <a:pt x="31344" y="57346"/>
                  </a:lnTo>
                  <a:lnTo>
                    <a:pt x="28748" y="63587"/>
                  </a:lnTo>
                  <a:lnTo>
                    <a:pt x="22394" y="73051"/>
                  </a:lnTo>
                  <a:lnTo>
                    <a:pt x="20041" y="82558"/>
                  </a:lnTo>
                  <a:lnTo>
                    <a:pt x="19088" y="107951"/>
                  </a:lnTo>
                  <a:lnTo>
                    <a:pt x="21889" y="114300"/>
                  </a:lnTo>
                  <a:lnTo>
                    <a:pt x="33241" y="128324"/>
                  </a:lnTo>
                  <a:lnTo>
                    <a:pt x="38763" y="131117"/>
                  </a:lnTo>
                  <a:lnTo>
                    <a:pt x="56980" y="133263"/>
                  </a:lnTo>
                  <a:lnTo>
                    <a:pt x="70246" y="133339"/>
                  </a:lnTo>
                  <a:lnTo>
                    <a:pt x="97136" y="125148"/>
                  </a:lnTo>
                  <a:lnTo>
                    <a:pt x="99682" y="123648"/>
                  </a:lnTo>
                  <a:lnTo>
                    <a:pt x="101380" y="121591"/>
                  </a:lnTo>
                  <a:lnTo>
                    <a:pt x="102512" y="119160"/>
                  </a:lnTo>
                  <a:lnTo>
                    <a:pt x="129532" y="99396"/>
                  </a:lnTo>
                  <a:lnTo>
                    <a:pt x="142748" y="93246"/>
                  </a:lnTo>
                  <a:lnTo>
                    <a:pt x="145966" y="90739"/>
                  </a:lnTo>
                  <a:lnTo>
                    <a:pt x="149540" y="85131"/>
                  </a:lnTo>
                  <a:lnTo>
                    <a:pt x="152187" y="79111"/>
                  </a:lnTo>
                  <a:lnTo>
                    <a:pt x="158570" y="69772"/>
                  </a:lnTo>
                  <a:lnTo>
                    <a:pt x="161989" y="60302"/>
                  </a:lnTo>
                  <a:lnTo>
                    <a:pt x="168176" y="50793"/>
                  </a:lnTo>
                  <a:lnTo>
                    <a:pt x="171538" y="41273"/>
                  </a:lnTo>
                  <a:lnTo>
                    <a:pt x="177709" y="31749"/>
                  </a:lnTo>
                  <a:lnTo>
                    <a:pt x="180007" y="22225"/>
                  </a:lnTo>
                  <a:lnTo>
                    <a:pt x="180544" y="15875"/>
                  </a:lnTo>
                  <a:lnTo>
                    <a:pt x="181746" y="13758"/>
                  </a:lnTo>
                  <a:lnTo>
                    <a:pt x="183607" y="12347"/>
                  </a:lnTo>
                  <a:lnTo>
                    <a:pt x="185904" y="11406"/>
                  </a:lnTo>
                  <a:lnTo>
                    <a:pt x="187436" y="9721"/>
                  </a:lnTo>
                  <a:lnTo>
                    <a:pt x="1905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96" name="SMARTInkShape-1110"/>
            <p:cNvSpPr/>
            <p:nvPr>
              <p:custDataLst>
                <p:tags r:id="rId295"/>
              </p:custDataLst>
            </p:nvPr>
          </p:nvSpPr>
          <p:spPr>
            <a:xfrm>
              <a:off x="7591444" y="2438435"/>
              <a:ext cx="114282" cy="161891"/>
            </a:xfrm>
            <a:custGeom>
              <a:avLst/>
              <a:gdLst/>
              <a:ahLst/>
              <a:cxnLst/>
              <a:rect l="0" t="0" r="0" b="0"/>
              <a:pathLst>
                <a:path w="114282" h="161891">
                  <a:moveTo>
                    <a:pt x="19031" y="9490"/>
                  </a:moveTo>
                  <a:lnTo>
                    <a:pt x="19031" y="9490"/>
                  </a:lnTo>
                  <a:lnTo>
                    <a:pt x="10830" y="9490"/>
                  </a:lnTo>
                  <a:lnTo>
                    <a:pt x="10388" y="8432"/>
                  </a:lnTo>
                  <a:lnTo>
                    <a:pt x="9510" y="0"/>
                  </a:lnTo>
                  <a:lnTo>
                    <a:pt x="9506" y="32146"/>
                  </a:lnTo>
                  <a:lnTo>
                    <a:pt x="12328" y="38257"/>
                  </a:lnTo>
                  <a:lnTo>
                    <a:pt x="16053" y="44500"/>
                  </a:lnTo>
                  <a:lnTo>
                    <a:pt x="18443" y="57132"/>
                  </a:lnTo>
                  <a:lnTo>
                    <a:pt x="18640" y="60301"/>
                  </a:lnTo>
                  <a:lnTo>
                    <a:pt x="16654" y="63473"/>
                  </a:lnTo>
                  <a:lnTo>
                    <a:pt x="5861" y="72992"/>
                  </a:lnTo>
                  <a:lnTo>
                    <a:pt x="2594" y="79341"/>
                  </a:lnTo>
                  <a:lnTo>
                    <a:pt x="325" y="95215"/>
                  </a:lnTo>
                  <a:lnTo>
                    <a:pt x="0" y="117440"/>
                  </a:lnTo>
                  <a:lnTo>
                    <a:pt x="2812" y="123790"/>
                  </a:lnTo>
                  <a:lnTo>
                    <a:pt x="8184" y="131434"/>
                  </a:lnTo>
                  <a:lnTo>
                    <a:pt x="22337" y="140548"/>
                  </a:lnTo>
                  <a:lnTo>
                    <a:pt x="27737" y="150600"/>
                  </a:lnTo>
                  <a:lnTo>
                    <a:pt x="28555" y="161852"/>
                  </a:lnTo>
                  <a:lnTo>
                    <a:pt x="46165" y="161890"/>
                  </a:lnTo>
                  <a:lnTo>
                    <a:pt x="46645" y="160831"/>
                  </a:lnTo>
                  <a:lnTo>
                    <a:pt x="47179" y="156834"/>
                  </a:lnTo>
                  <a:lnTo>
                    <a:pt x="48380" y="155344"/>
                  </a:lnTo>
                  <a:lnTo>
                    <a:pt x="55769" y="152757"/>
                  </a:lnTo>
                  <a:lnTo>
                    <a:pt x="61784" y="152481"/>
                  </a:lnTo>
                  <a:lnTo>
                    <a:pt x="63407" y="151384"/>
                  </a:lnTo>
                  <a:lnTo>
                    <a:pt x="64491" y="149595"/>
                  </a:lnTo>
                  <a:lnTo>
                    <a:pt x="66228" y="144174"/>
                  </a:lnTo>
                  <a:lnTo>
                    <a:pt x="69288" y="143433"/>
                  </a:lnTo>
                  <a:lnTo>
                    <a:pt x="71586" y="143235"/>
                  </a:lnTo>
                  <a:lnTo>
                    <a:pt x="73118" y="142045"/>
                  </a:lnTo>
                  <a:lnTo>
                    <a:pt x="74819" y="137901"/>
                  </a:lnTo>
                  <a:lnTo>
                    <a:pt x="76331" y="136372"/>
                  </a:lnTo>
                  <a:lnTo>
                    <a:pt x="84263" y="133717"/>
                  </a:lnTo>
                  <a:lnTo>
                    <a:pt x="90334" y="133434"/>
                  </a:lnTo>
                  <a:lnTo>
                    <a:pt x="95877" y="130546"/>
                  </a:lnTo>
                  <a:lnTo>
                    <a:pt x="101868" y="126792"/>
                  </a:lnTo>
                  <a:lnTo>
                    <a:pt x="114281" y="1237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97" name="SMARTInkShape-1111"/>
            <p:cNvSpPr/>
            <p:nvPr>
              <p:custDataLst>
                <p:tags r:id="rId296"/>
              </p:custDataLst>
            </p:nvPr>
          </p:nvSpPr>
          <p:spPr>
            <a:xfrm>
              <a:off x="7905750" y="2352675"/>
              <a:ext cx="219076" cy="209516"/>
            </a:xfrm>
            <a:custGeom>
              <a:avLst/>
              <a:gdLst/>
              <a:ahLst/>
              <a:cxnLst/>
              <a:rect l="0" t="0" r="0" b="0"/>
              <a:pathLst>
                <a:path w="219076" h="209516">
                  <a:moveTo>
                    <a:pt x="9525" y="47625"/>
                  </a:moveTo>
                  <a:lnTo>
                    <a:pt x="9525" y="47625"/>
                  </a:lnTo>
                  <a:lnTo>
                    <a:pt x="19050" y="47625"/>
                  </a:lnTo>
                  <a:lnTo>
                    <a:pt x="9535" y="47625"/>
                  </a:lnTo>
                  <a:lnTo>
                    <a:pt x="9526" y="55826"/>
                  </a:lnTo>
                  <a:lnTo>
                    <a:pt x="1324" y="65235"/>
                  </a:lnTo>
                  <a:lnTo>
                    <a:pt x="115" y="74750"/>
                  </a:lnTo>
                  <a:lnTo>
                    <a:pt x="0" y="120658"/>
                  </a:lnTo>
                  <a:lnTo>
                    <a:pt x="0" y="159112"/>
                  </a:lnTo>
                  <a:lnTo>
                    <a:pt x="7540" y="171916"/>
                  </a:lnTo>
                  <a:lnTo>
                    <a:pt x="9525" y="209515"/>
                  </a:lnTo>
                  <a:lnTo>
                    <a:pt x="9525" y="200416"/>
                  </a:lnTo>
                  <a:lnTo>
                    <a:pt x="17726" y="200059"/>
                  </a:lnTo>
                  <a:lnTo>
                    <a:pt x="18168" y="201106"/>
                  </a:lnTo>
                  <a:lnTo>
                    <a:pt x="18935" y="208229"/>
                  </a:lnTo>
                  <a:lnTo>
                    <a:pt x="21821" y="208963"/>
                  </a:lnTo>
                  <a:lnTo>
                    <a:pt x="24072" y="209159"/>
                  </a:lnTo>
                  <a:lnTo>
                    <a:pt x="25573" y="208231"/>
                  </a:lnTo>
                  <a:lnTo>
                    <a:pt x="26573" y="206554"/>
                  </a:lnTo>
                  <a:lnTo>
                    <a:pt x="28458" y="200407"/>
                  </a:lnTo>
                  <a:lnTo>
                    <a:pt x="55814" y="200025"/>
                  </a:lnTo>
                  <a:lnTo>
                    <a:pt x="65234" y="191824"/>
                  </a:lnTo>
                  <a:lnTo>
                    <a:pt x="71304" y="190892"/>
                  </a:lnTo>
                  <a:lnTo>
                    <a:pt x="72937" y="189703"/>
                  </a:lnTo>
                  <a:lnTo>
                    <a:pt x="74024" y="187852"/>
                  </a:lnTo>
                  <a:lnTo>
                    <a:pt x="74750" y="185560"/>
                  </a:lnTo>
                  <a:lnTo>
                    <a:pt x="76292" y="184031"/>
                  </a:lnTo>
                  <a:lnTo>
                    <a:pt x="86371" y="178757"/>
                  </a:lnTo>
                  <a:lnTo>
                    <a:pt x="127035" y="139662"/>
                  </a:lnTo>
                  <a:lnTo>
                    <a:pt x="138649" y="120446"/>
                  </a:lnTo>
                  <a:lnTo>
                    <a:pt x="140997" y="112446"/>
                  </a:lnTo>
                  <a:lnTo>
                    <a:pt x="147685" y="105362"/>
                  </a:lnTo>
                  <a:lnTo>
                    <a:pt x="155596" y="98686"/>
                  </a:lnTo>
                  <a:lnTo>
                    <a:pt x="162167" y="88977"/>
                  </a:lnTo>
                  <a:lnTo>
                    <a:pt x="183137" y="73035"/>
                  </a:lnTo>
                  <a:lnTo>
                    <a:pt x="187227" y="66680"/>
                  </a:lnTo>
                  <a:lnTo>
                    <a:pt x="189853" y="59033"/>
                  </a:lnTo>
                  <a:lnTo>
                    <a:pt x="198644" y="49114"/>
                  </a:lnTo>
                  <a:lnTo>
                    <a:pt x="202233" y="48287"/>
                  </a:lnTo>
                  <a:lnTo>
                    <a:pt x="209121" y="47664"/>
                  </a:lnTo>
                  <a:lnTo>
                    <a:pt x="209538" y="61815"/>
                  </a:lnTo>
                  <a:lnTo>
                    <a:pt x="210601" y="63435"/>
                  </a:lnTo>
                  <a:lnTo>
                    <a:pt x="212368" y="64515"/>
                  </a:lnTo>
                  <a:lnTo>
                    <a:pt x="214603" y="65235"/>
                  </a:lnTo>
                  <a:lnTo>
                    <a:pt x="216094" y="66773"/>
                  </a:lnTo>
                  <a:lnTo>
                    <a:pt x="218682" y="74750"/>
                  </a:lnTo>
                  <a:lnTo>
                    <a:pt x="219075" y="122371"/>
                  </a:lnTo>
                  <a:lnTo>
                    <a:pt x="219075" y="141513"/>
                  </a:lnTo>
                  <a:lnTo>
                    <a:pt x="218017" y="141967"/>
                  </a:lnTo>
                  <a:lnTo>
                    <a:pt x="209560" y="142874"/>
                  </a:lnTo>
                  <a:lnTo>
                    <a:pt x="209554" y="137819"/>
                  </a:lnTo>
                  <a:lnTo>
                    <a:pt x="208493" y="136329"/>
                  </a:lnTo>
                  <a:lnTo>
                    <a:pt x="206729" y="135336"/>
                  </a:lnTo>
                  <a:lnTo>
                    <a:pt x="204494" y="134674"/>
                  </a:lnTo>
                  <a:lnTo>
                    <a:pt x="203005" y="133174"/>
                  </a:lnTo>
                  <a:lnTo>
                    <a:pt x="201350" y="128686"/>
                  </a:lnTo>
                  <a:lnTo>
                    <a:pt x="199849" y="127066"/>
                  </a:lnTo>
                  <a:lnTo>
                    <a:pt x="195361" y="125265"/>
                  </a:lnTo>
                  <a:lnTo>
                    <a:pt x="193741" y="123727"/>
                  </a:lnTo>
                  <a:lnTo>
                    <a:pt x="191941" y="119195"/>
                  </a:lnTo>
                  <a:lnTo>
                    <a:pt x="189726" y="107662"/>
                  </a:lnTo>
                  <a:lnTo>
                    <a:pt x="177280" y="92037"/>
                  </a:lnTo>
                  <a:lnTo>
                    <a:pt x="171218" y="88530"/>
                  </a:lnTo>
                  <a:lnTo>
                    <a:pt x="168121" y="87595"/>
                  </a:lnTo>
                  <a:lnTo>
                    <a:pt x="166056" y="85913"/>
                  </a:lnTo>
                  <a:lnTo>
                    <a:pt x="145521" y="57098"/>
                  </a:lnTo>
                  <a:lnTo>
                    <a:pt x="143108" y="45634"/>
                  </a:lnTo>
                  <a:lnTo>
                    <a:pt x="143030" y="43123"/>
                  </a:lnTo>
                  <a:lnTo>
                    <a:pt x="141920" y="41449"/>
                  </a:lnTo>
                  <a:lnTo>
                    <a:pt x="140122" y="40332"/>
                  </a:lnTo>
                  <a:lnTo>
                    <a:pt x="134687" y="38541"/>
                  </a:lnTo>
                  <a:lnTo>
                    <a:pt x="133945" y="35474"/>
                  </a:lnTo>
                  <a:lnTo>
                    <a:pt x="133385" y="28979"/>
                  </a:lnTo>
                  <a:lnTo>
                    <a:pt x="141554" y="20409"/>
                  </a:lnTo>
                  <a:lnTo>
                    <a:pt x="147541" y="19453"/>
                  </a:lnTo>
                  <a:lnTo>
                    <a:pt x="149161" y="18260"/>
                  </a:lnTo>
                  <a:lnTo>
                    <a:pt x="150961" y="14113"/>
                  </a:lnTo>
                  <a:lnTo>
                    <a:pt x="152499" y="12584"/>
                  </a:lnTo>
                  <a:lnTo>
                    <a:pt x="157030" y="10884"/>
                  </a:lnTo>
                  <a:lnTo>
                    <a:pt x="168563" y="8735"/>
                  </a:lnTo>
                  <a:lnTo>
                    <a:pt x="177884" y="3059"/>
                  </a:lnTo>
                  <a:lnTo>
                    <a:pt x="190518" y="604"/>
                  </a:lnTo>
                  <a:lnTo>
                    <a:pt x="2190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98" name="SMARTInkShape-1112"/>
            <p:cNvSpPr/>
            <p:nvPr>
              <p:custDataLst>
                <p:tags r:id="rId297"/>
              </p:custDataLst>
            </p:nvPr>
          </p:nvSpPr>
          <p:spPr>
            <a:xfrm>
              <a:off x="8305800" y="2371725"/>
              <a:ext cx="38101" cy="1"/>
            </a:xfrm>
            <a:custGeom>
              <a:avLst/>
              <a:gdLst/>
              <a:ahLst/>
              <a:cxnLst/>
              <a:rect l="0" t="0" r="0" b="0"/>
              <a:pathLst>
                <a:path w="38101" h="1">
                  <a:moveTo>
                    <a:pt x="0" y="0"/>
                  </a:moveTo>
                  <a:lnTo>
                    <a:pt x="0" y="0"/>
                  </a:lnTo>
                  <a:lnTo>
                    <a:pt x="381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576" name="SMARTInkShape-Group200"/>
          <p:cNvGrpSpPr/>
          <p:nvPr/>
        </p:nvGrpSpPr>
        <p:grpSpPr>
          <a:xfrm>
            <a:off x="5915025" y="2638460"/>
            <a:ext cx="1314451" cy="352270"/>
            <a:chOff x="5915025" y="2638460"/>
            <a:chExt cx="1314451" cy="352270"/>
          </a:xfrm>
        </p:grpSpPr>
        <p:sp>
          <p:nvSpPr>
            <p:cNvPr id="6200" name="SMARTInkShape-1113"/>
            <p:cNvSpPr/>
            <p:nvPr>
              <p:custDataLst>
                <p:tags r:id="rId277"/>
              </p:custDataLst>
            </p:nvPr>
          </p:nvSpPr>
          <p:spPr>
            <a:xfrm>
              <a:off x="5981700" y="2771895"/>
              <a:ext cx="104776" cy="218835"/>
            </a:xfrm>
            <a:custGeom>
              <a:avLst/>
              <a:gdLst/>
              <a:ahLst/>
              <a:cxnLst/>
              <a:rect l="0" t="0" r="0" b="0"/>
              <a:pathLst>
                <a:path w="104776" h="218835">
                  <a:moveTo>
                    <a:pt x="9525" y="28455"/>
                  </a:moveTo>
                  <a:lnTo>
                    <a:pt x="9525" y="28455"/>
                  </a:lnTo>
                  <a:lnTo>
                    <a:pt x="9525" y="0"/>
                  </a:lnTo>
                  <a:lnTo>
                    <a:pt x="17726" y="8091"/>
                  </a:lnTo>
                  <a:lnTo>
                    <a:pt x="18657" y="14072"/>
                  </a:lnTo>
                  <a:lnTo>
                    <a:pt x="19047" y="58892"/>
                  </a:lnTo>
                  <a:lnTo>
                    <a:pt x="19050" y="102935"/>
                  </a:lnTo>
                  <a:lnTo>
                    <a:pt x="16228" y="112004"/>
                  </a:lnTo>
                  <a:lnTo>
                    <a:pt x="12505" y="120621"/>
                  </a:lnTo>
                  <a:lnTo>
                    <a:pt x="8544" y="158343"/>
                  </a:lnTo>
                  <a:lnTo>
                    <a:pt x="2001" y="171273"/>
                  </a:lnTo>
                  <a:lnTo>
                    <a:pt x="0" y="218548"/>
                  </a:lnTo>
                  <a:lnTo>
                    <a:pt x="5056" y="218834"/>
                  </a:lnTo>
                  <a:lnTo>
                    <a:pt x="6545" y="217816"/>
                  </a:lnTo>
                  <a:lnTo>
                    <a:pt x="7539" y="216079"/>
                  </a:lnTo>
                  <a:lnTo>
                    <a:pt x="8201" y="213863"/>
                  </a:lnTo>
                  <a:lnTo>
                    <a:pt x="9701" y="212385"/>
                  </a:lnTo>
                  <a:lnTo>
                    <a:pt x="17610" y="209819"/>
                  </a:lnTo>
                  <a:lnTo>
                    <a:pt x="27124" y="209465"/>
                  </a:lnTo>
                  <a:lnTo>
                    <a:pt x="35894" y="202891"/>
                  </a:lnTo>
                  <a:lnTo>
                    <a:pt x="45871" y="200298"/>
                  </a:lnTo>
                  <a:lnTo>
                    <a:pt x="52161" y="200021"/>
                  </a:lnTo>
                  <a:lnTo>
                    <a:pt x="57755" y="197135"/>
                  </a:lnTo>
                  <a:lnTo>
                    <a:pt x="64913" y="191714"/>
                  </a:lnTo>
                  <a:lnTo>
                    <a:pt x="73932" y="190644"/>
                  </a:lnTo>
                  <a:lnTo>
                    <a:pt x="79778" y="190497"/>
                  </a:lnTo>
                  <a:lnTo>
                    <a:pt x="85904" y="187610"/>
                  </a:lnTo>
                  <a:lnTo>
                    <a:pt x="93404" y="182189"/>
                  </a:lnTo>
                  <a:lnTo>
                    <a:pt x="104644" y="180865"/>
                  </a:lnTo>
                  <a:lnTo>
                    <a:pt x="104775" y="17133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01" name="SMARTInkShape-1114"/>
            <p:cNvSpPr/>
            <p:nvPr>
              <p:custDataLst>
                <p:tags r:id="rId278"/>
              </p:custDataLst>
            </p:nvPr>
          </p:nvSpPr>
          <p:spPr>
            <a:xfrm>
              <a:off x="5915025" y="2857500"/>
              <a:ext cx="200026" cy="28576"/>
            </a:xfrm>
            <a:custGeom>
              <a:avLst/>
              <a:gdLst/>
              <a:ahLst/>
              <a:cxnLst/>
              <a:rect l="0" t="0" r="0" b="0"/>
              <a:pathLst>
                <a:path w="200026" h="28576">
                  <a:moveTo>
                    <a:pt x="0" y="28575"/>
                  </a:moveTo>
                  <a:lnTo>
                    <a:pt x="0" y="28575"/>
                  </a:lnTo>
                  <a:lnTo>
                    <a:pt x="0" y="23519"/>
                  </a:lnTo>
                  <a:lnTo>
                    <a:pt x="1058" y="22029"/>
                  </a:lnTo>
                  <a:lnTo>
                    <a:pt x="2822" y="21036"/>
                  </a:lnTo>
                  <a:lnTo>
                    <a:pt x="8201" y="19442"/>
                  </a:lnTo>
                  <a:lnTo>
                    <a:pt x="16868" y="12581"/>
                  </a:lnTo>
                  <a:lnTo>
                    <a:pt x="25693" y="10430"/>
                  </a:lnTo>
                  <a:lnTo>
                    <a:pt x="31881" y="9927"/>
                  </a:lnTo>
                  <a:lnTo>
                    <a:pt x="38158" y="6882"/>
                  </a:lnTo>
                  <a:lnTo>
                    <a:pt x="41314" y="4588"/>
                  </a:lnTo>
                  <a:lnTo>
                    <a:pt x="55868" y="1359"/>
                  </a:lnTo>
                  <a:lnTo>
                    <a:pt x="102738" y="16"/>
                  </a:lnTo>
                  <a:lnTo>
                    <a:pt x="149998" y="0"/>
                  </a:lnTo>
                  <a:lnTo>
                    <a:pt x="173263" y="0"/>
                  </a:lnTo>
                  <a:lnTo>
                    <a:pt x="180370" y="2822"/>
                  </a:lnTo>
                  <a:lnTo>
                    <a:pt x="187056" y="6546"/>
                  </a:lnTo>
                  <a:lnTo>
                    <a:pt x="2000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02" name="SMARTInkShape-1115"/>
            <p:cNvSpPr/>
            <p:nvPr>
              <p:custDataLst>
                <p:tags r:id="rId279"/>
              </p:custDataLst>
            </p:nvPr>
          </p:nvSpPr>
          <p:spPr>
            <a:xfrm>
              <a:off x="6200775" y="2847975"/>
              <a:ext cx="85726" cy="28576"/>
            </a:xfrm>
            <a:custGeom>
              <a:avLst/>
              <a:gdLst/>
              <a:ahLst/>
              <a:cxnLst/>
              <a:rect l="0" t="0" r="0" b="0"/>
              <a:pathLst>
                <a:path w="85726" h="28576">
                  <a:moveTo>
                    <a:pt x="0" y="9525"/>
                  </a:moveTo>
                  <a:lnTo>
                    <a:pt x="0" y="9525"/>
                  </a:lnTo>
                  <a:lnTo>
                    <a:pt x="8201" y="9525"/>
                  </a:lnTo>
                  <a:lnTo>
                    <a:pt x="17610" y="1324"/>
                  </a:lnTo>
                  <a:lnTo>
                    <a:pt x="28145" y="35"/>
                  </a:lnTo>
                  <a:lnTo>
                    <a:pt x="52254" y="0"/>
                  </a:lnTo>
                  <a:lnTo>
                    <a:pt x="57796" y="2822"/>
                  </a:lnTo>
                  <a:lnTo>
                    <a:pt x="64921" y="8201"/>
                  </a:lnTo>
                  <a:lnTo>
                    <a:pt x="74722" y="9409"/>
                  </a:lnTo>
                  <a:lnTo>
                    <a:pt x="85294" y="18655"/>
                  </a:lnTo>
                  <a:lnTo>
                    <a:pt x="85725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03" name="SMARTInkShape-1116"/>
            <p:cNvSpPr/>
            <p:nvPr>
              <p:custDataLst>
                <p:tags r:id="rId280"/>
              </p:custDataLst>
            </p:nvPr>
          </p:nvSpPr>
          <p:spPr>
            <a:xfrm>
              <a:off x="6229350" y="2876550"/>
              <a:ext cx="133351" cy="55827"/>
            </a:xfrm>
            <a:custGeom>
              <a:avLst/>
              <a:gdLst/>
              <a:ahLst/>
              <a:cxnLst/>
              <a:rect l="0" t="0" r="0" b="0"/>
              <a:pathLst>
                <a:path w="133351" h="55827">
                  <a:moveTo>
                    <a:pt x="0" y="47625"/>
                  </a:moveTo>
                  <a:lnTo>
                    <a:pt x="0" y="47625"/>
                  </a:lnTo>
                  <a:lnTo>
                    <a:pt x="0" y="55826"/>
                  </a:lnTo>
                  <a:lnTo>
                    <a:pt x="0" y="51701"/>
                  </a:lnTo>
                  <a:lnTo>
                    <a:pt x="1058" y="50343"/>
                  </a:lnTo>
                  <a:lnTo>
                    <a:pt x="5056" y="48833"/>
                  </a:lnTo>
                  <a:lnTo>
                    <a:pt x="6545" y="47372"/>
                  </a:lnTo>
                  <a:lnTo>
                    <a:pt x="11759" y="37423"/>
                  </a:lnTo>
                  <a:lnTo>
                    <a:pt x="14189" y="34474"/>
                  </a:lnTo>
                  <a:lnTo>
                    <a:pt x="22534" y="31197"/>
                  </a:lnTo>
                  <a:lnTo>
                    <a:pt x="43654" y="27862"/>
                  </a:lnTo>
                  <a:lnTo>
                    <a:pt x="56993" y="21104"/>
                  </a:lnTo>
                  <a:lnTo>
                    <a:pt x="104186" y="10129"/>
                  </a:lnTo>
                  <a:lnTo>
                    <a:pt x="111922" y="8735"/>
                  </a:lnTo>
                  <a:lnTo>
                    <a:pt x="1333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04" name="SMARTInkShape-1117"/>
            <p:cNvSpPr/>
            <p:nvPr>
              <p:custDataLst>
                <p:tags r:id="rId281"/>
              </p:custDataLst>
            </p:nvPr>
          </p:nvSpPr>
          <p:spPr>
            <a:xfrm>
              <a:off x="6477000" y="2762265"/>
              <a:ext cx="104765" cy="161907"/>
            </a:xfrm>
            <a:custGeom>
              <a:avLst/>
              <a:gdLst/>
              <a:ahLst/>
              <a:cxnLst/>
              <a:rect l="0" t="0" r="0" b="0"/>
              <a:pathLst>
                <a:path w="104765" h="161907">
                  <a:moveTo>
                    <a:pt x="28575" y="28560"/>
                  </a:moveTo>
                  <a:lnTo>
                    <a:pt x="28575" y="28560"/>
                  </a:lnTo>
                  <a:lnTo>
                    <a:pt x="28575" y="33616"/>
                  </a:lnTo>
                  <a:lnTo>
                    <a:pt x="27517" y="35106"/>
                  </a:lnTo>
                  <a:lnTo>
                    <a:pt x="25753" y="36099"/>
                  </a:lnTo>
                  <a:lnTo>
                    <a:pt x="23519" y="36761"/>
                  </a:lnTo>
                  <a:lnTo>
                    <a:pt x="22030" y="38261"/>
                  </a:lnTo>
                  <a:lnTo>
                    <a:pt x="16816" y="48271"/>
                  </a:lnTo>
                  <a:lnTo>
                    <a:pt x="10965" y="55384"/>
                  </a:lnTo>
                  <a:lnTo>
                    <a:pt x="8751" y="64393"/>
                  </a:lnTo>
                  <a:lnTo>
                    <a:pt x="3063" y="74338"/>
                  </a:lnTo>
                  <a:lnTo>
                    <a:pt x="24" y="120560"/>
                  </a:lnTo>
                  <a:lnTo>
                    <a:pt x="0" y="150502"/>
                  </a:lnTo>
                  <a:lnTo>
                    <a:pt x="8201" y="160421"/>
                  </a:lnTo>
                  <a:lnTo>
                    <a:pt x="11759" y="161248"/>
                  </a:lnTo>
                  <a:lnTo>
                    <a:pt x="33203" y="161906"/>
                  </a:lnTo>
                  <a:lnTo>
                    <a:pt x="38746" y="159086"/>
                  </a:lnTo>
                  <a:lnTo>
                    <a:pt x="69970" y="130029"/>
                  </a:lnTo>
                  <a:lnTo>
                    <a:pt x="73431" y="123752"/>
                  </a:lnTo>
                  <a:lnTo>
                    <a:pt x="76027" y="117434"/>
                  </a:lnTo>
                  <a:lnTo>
                    <a:pt x="92604" y="95233"/>
                  </a:lnTo>
                  <a:lnTo>
                    <a:pt x="104118" y="54902"/>
                  </a:lnTo>
                  <a:lnTo>
                    <a:pt x="104764" y="15986"/>
                  </a:lnTo>
                  <a:lnTo>
                    <a:pt x="101948" y="9566"/>
                  </a:lnTo>
                  <a:lnTo>
                    <a:pt x="96573" y="1878"/>
                  </a:lnTo>
                  <a:lnTo>
                    <a:pt x="93015" y="826"/>
                  </a:lnTo>
                  <a:lnTo>
                    <a:pt x="63461" y="0"/>
                  </a:lnTo>
                  <a:lnTo>
                    <a:pt x="61358" y="1053"/>
                  </a:lnTo>
                  <a:lnTo>
                    <a:pt x="59955" y="2814"/>
                  </a:lnTo>
                  <a:lnTo>
                    <a:pt x="59020" y="5046"/>
                  </a:lnTo>
                  <a:lnTo>
                    <a:pt x="57338" y="6534"/>
                  </a:lnTo>
                  <a:lnTo>
                    <a:pt x="52648" y="8187"/>
                  </a:lnTo>
                  <a:lnTo>
                    <a:pt x="50974" y="9687"/>
                  </a:lnTo>
                  <a:lnTo>
                    <a:pt x="40282" y="28756"/>
                  </a:lnTo>
                  <a:lnTo>
                    <a:pt x="38228" y="45740"/>
                  </a:lnTo>
                  <a:lnTo>
                    <a:pt x="47625" y="5713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05" name="SMARTInkShape-1118"/>
            <p:cNvSpPr/>
            <p:nvPr>
              <p:custDataLst>
                <p:tags r:id="rId282"/>
              </p:custDataLst>
            </p:nvPr>
          </p:nvSpPr>
          <p:spPr>
            <a:xfrm>
              <a:off x="6696075" y="2695610"/>
              <a:ext cx="76081" cy="85688"/>
            </a:xfrm>
            <a:custGeom>
              <a:avLst/>
              <a:gdLst/>
              <a:ahLst/>
              <a:cxnLst/>
              <a:rect l="0" t="0" r="0" b="0"/>
              <a:pathLst>
                <a:path w="76081" h="85688">
                  <a:moveTo>
                    <a:pt x="9525" y="28540"/>
                  </a:moveTo>
                  <a:lnTo>
                    <a:pt x="9525" y="28540"/>
                  </a:lnTo>
                  <a:lnTo>
                    <a:pt x="9525" y="19131"/>
                  </a:lnTo>
                  <a:lnTo>
                    <a:pt x="9525" y="27226"/>
                  </a:lnTo>
                  <a:lnTo>
                    <a:pt x="1325" y="36626"/>
                  </a:lnTo>
                  <a:lnTo>
                    <a:pt x="393" y="42695"/>
                  </a:lnTo>
                  <a:lnTo>
                    <a:pt x="0" y="80781"/>
                  </a:lnTo>
                  <a:lnTo>
                    <a:pt x="1058" y="82418"/>
                  </a:lnTo>
                  <a:lnTo>
                    <a:pt x="2822" y="83509"/>
                  </a:lnTo>
                  <a:lnTo>
                    <a:pt x="9132" y="85562"/>
                  </a:lnTo>
                  <a:lnTo>
                    <a:pt x="23704" y="85687"/>
                  </a:lnTo>
                  <a:lnTo>
                    <a:pt x="29232" y="82866"/>
                  </a:lnTo>
                  <a:lnTo>
                    <a:pt x="36348" y="77489"/>
                  </a:lnTo>
                  <a:lnTo>
                    <a:pt x="45359" y="75368"/>
                  </a:lnTo>
                  <a:lnTo>
                    <a:pt x="61685" y="61986"/>
                  </a:lnTo>
                  <a:lnTo>
                    <a:pt x="64457" y="56458"/>
                  </a:lnTo>
                  <a:lnTo>
                    <a:pt x="66237" y="49342"/>
                  </a:lnTo>
                  <a:lnTo>
                    <a:pt x="73134" y="40332"/>
                  </a:lnTo>
                  <a:lnTo>
                    <a:pt x="75796" y="30302"/>
                  </a:lnTo>
                  <a:lnTo>
                    <a:pt x="76080" y="24006"/>
                  </a:lnTo>
                  <a:lnTo>
                    <a:pt x="75061" y="22342"/>
                  </a:lnTo>
                  <a:lnTo>
                    <a:pt x="73325" y="21233"/>
                  </a:lnTo>
                  <a:lnTo>
                    <a:pt x="71108" y="20494"/>
                  </a:lnTo>
                  <a:lnTo>
                    <a:pt x="69631" y="18942"/>
                  </a:lnTo>
                  <a:lnTo>
                    <a:pt x="67988" y="14397"/>
                  </a:lnTo>
                  <a:lnTo>
                    <a:pt x="66493" y="12761"/>
                  </a:lnTo>
                  <a:lnTo>
                    <a:pt x="57051" y="8719"/>
                  </a:lnTo>
                  <a:lnTo>
                    <a:pt x="49830" y="3029"/>
                  </a:lnTo>
                  <a:lnTo>
                    <a:pt x="39853" y="369"/>
                  </a:lnTo>
                  <a:lnTo>
                    <a:pt x="24996" y="0"/>
                  </a:lnTo>
                  <a:lnTo>
                    <a:pt x="23014" y="1047"/>
                  </a:lnTo>
                  <a:lnTo>
                    <a:pt x="21692" y="2803"/>
                  </a:lnTo>
                  <a:lnTo>
                    <a:pt x="19572" y="8169"/>
                  </a:lnTo>
                  <a:lnTo>
                    <a:pt x="16460" y="8903"/>
                  </a:lnTo>
                  <a:lnTo>
                    <a:pt x="14149" y="9099"/>
                  </a:lnTo>
                  <a:lnTo>
                    <a:pt x="12608" y="10287"/>
                  </a:lnTo>
                  <a:lnTo>
                    <a:pt x="9525" y="190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06" name="SMARTInkShape-1119"/>
            <p:cNvSpPr/>
            <p:nvPr>
              <p:custDataLst>
                <p:tags r:id="rId283"/>
              </p:custDataLst>
            </p:nvPr>
          </p:nvSpPr>
          <p:spPr>
            <a:xfrm>
              <a:off x="6852545" y="2638460"/>
              <a:ext cx="195956" cy="180941"/>
            </a:xfrm>
            <a:custGeom>
              <a:avLst/>
              <a:gdLst/>
              <a:ahLst/>
              <a:cxnLst/>
              <a:rect l="0" t="0" r="0" b="0"/>
              <a:pathLst>
                <a:path w="195956" h="180941">
                  <a:moveTo>
                    <a:pt x="72130" y="19015"/>
                  </a:moveTo>
                  <a:lnTo>
                    <a:pt x="72130" y="19015"/>
                  </a:lnTo>
                  <a:lnTo>
                    <a:pt x="81539" y="19015"/>
                  </a:lnTo>
                  <a:lnTo>
                    <a:pt x="81645" y="27216"/>
                  </a:lnTo>
                  <a:lnTo>
                    <a:pt x="82706" y="27657"/>
                  </a:lnTo>
                  <a:lnTo>
                    <a:pt x="90787" y="28505"/>
                  </a:lnTo>
                  <a:lnTo>
                    <a:pt x="91064" y="23473"/>
                  </a:lnTo>
                  <a:lnTo>
                    <a:pt x="92161" y="21987"/>
                  </a:lnTo>
                  <a:lnTo>
                    <a:pt x="100310" y="19131"/>
                  </a:lnTo>
                  <a:lnTo>
                    <a:pt x="100671" y="10824"/>
                  </a:lnTo>
                  <a:lnTo>
                    <a:pt x="101741" y="10379"/>
                  </a:lnTo>
                  <a:lnTo>
                    <a:pt x="109837" y="9525"/>
                  </a:lnTo>
                  <a:lnTo>
                    <a:pt x="101087" y="358"/>
                  </a:lnTo>
                  <a:lnTo>
                    <a:pt x="92537" y="0"/>
                  </a:lnTo>
                  <a:lnTo>
                    <a:pt x="83843" y="6518"/>
                  </a:lnTo>
                  <a:lnTo>
                    <a:pt x="78042" y="8169"/>
                  </a:lnTo>
                  <a:lnTo>
                    <a:pt x="76071" y="9668"/>
                  </a:lnTo>
                  <a:lnTo>
                    <a:pt x="67592" y="22632"/>
                  </a:lnTo>
                  <a:lnTo>
                    <a:pt x="62000" y="25914"/>
                  </a:lnTo>
                  <a:lnTo>
                    <a:pt x="55986" y="28431"/>
                  </a:lnTo>
                  <a:lnTo>
                    <a:pt x="40344" y="41644"/>
                  </a:lnTo>
                  <a:lnTo>
                    <a:pt x="36837" y="50592"/>
                  </a:lnTo>
                  <a:lnTo>
                    <a:pt x="35901" y="55941"/>
                  </a:lnTo>
                  <a:lnTo>
                    <a:pt x="34220" y="59507"/>
                  </a:lnTo>
                  <a:lnTo>
                    <a:pt x="32039" y="61885"/>
                  </a:lnTo>
                  <a:lnTo>
                    <a:pt x="29528" y="63470"/>
                  </a:lnTo>
                  <a:lnTo>
                    <a:pt x="9611" y="91343"/>
                  </a:lnTo>
                  <a:lnTo>
                    <a:pt x="6687" y="101359"/>
                  </a:lnTo>
                  <a:lnTo>
                    <a:pt x="4505" y="120597"/>
                  </a:lnTo>
                  <a:lnTo>
                    <a:pt x="447" y="126957"/>
                  </a:lnTo>
                  <a:lnTo>
                    <a:pt x="0" y="130134"/>
                  </a:lnTo>
                  <a:lnTo>
                    <a:pt x="5401" y="161694"/>
                  </a:lnTo>
                  <a:lnTo>
                    <a:pt x="5431" y="166389"/>
                  </a:lnTo>
                  <a:lnTo>
                    <a:pt x="6497" y="168064"/>
                  </a:lnTo>
                  <a:lnTo>
                    <a:pt x="8266" y="169182"/>
                  </a:lnTo>
                  <a:lnTo>
                    <a:pt x="10504" y="169926"/>
                  </a:lnTo>
                  <a:lnTo>
                    <a:pt x="11996" y="171481"/>
                  </a:lnTo>
                  <a:lnTo>
                    <a:pt x="13654" y="176030"/>
                  </a:lnTo>
                  <a:lnTo>
                    <a:pt x="15154" y="177667"/>
                  </a:lnTo>
                  <a:lnTo>
                    <a:pt x="19643" y="179485"/>
                  </a:lnTo>
                  <a:lnTo>
                    <a:pt x="65782" y="180937"/>
                  </a:lnTo>
                  <a:lnTo>
                    <a:pt x="113012" y="180940"/>
                  </a:lnTo>
                  <a:lnTo>
                    <a:pt x="119581" y="178118"/>
                  </a:lnTo>
                  <a:lnTo>
                    <a:pt x="126028" y="174394"/>
                  </a:lnTo>
                  <a:lnTo>
                    <a:pt x="138789" y="172004"/>
                  </a:lnTo>
                  <a:lnTo>
                    <a:pt x="170555" y="171425"/>
                  </a:lnTo>
                  <a:lnTo>
                    <a:pt x="176905" y="168597"/>
                  </a:lnTo>
                  <a:lnTo>
                    <a:pt x="183255" y="164871"/>
                  </a:lnTo>
                  <a:lnTo>
                    <a:pt x="195955" y="1618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07" name="SMARTInkShape-1120"/>
            <p:cNvSpPr/>
            <p:nvPr>
              <p:custDataLst>
                <p:tags r:id="rId284"/>
              </p:custDataLst>
            </p:nvPr>
          </p:nvSpPr>
          <p:spPr>
            <a:xfrm>
              <a:off x="7153275" y="2781300"/>
              <a:ext cx="76201" cy="9526"/>
            </a:xfrm>
            <a:custGeom>
              <a:avLst/>
              <a:gdLst/>
              <a:ahLst/>
              <a:cxnLst/>
              <a:rect l="0" t="0" r="0" b="0"/>
              <a:pathLst>
                <a:path w="76201" h="9526">
                  <a:moveTo>
                    <a:pt x="76200" y="0"/>
                  </a:moveTo>
                  <a:lnTo>
                    <a:pt x="76200" y="0"/>
                  </a:lnTo>
                  <a:lnTo>
                    <a:pt x="62010" y="0"/>
                  </a:lnTo>
                  <a:lnTo>
                    <a:pt x="56487" y="2822"/>
                  </a:lnTo>
                  <a:lnTo>
                    <a:pt x="50506" y="6546"/>
                  </a:lnTo>
                  <a:lnTo>
                    <a:pt x="38042" y="8936"/>
                  </a:lnTo>
                  <a:lnTo>
                    <a:pt x="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4577" name="SMARTInkShape-1121"/>
          <p:cNvSpPr/>
          <p:nvPr>
            <p:custDataLst>
              <p:tags r:id="rId6"/>
            </p:custDataLst>
          </p:nvPr>
        </p:nvSpPr>
        <p:spPr>
          <a:xfrm>
            <a:off x="1638300" y="1133475"/>
            <a:ext cx="895347" cy="314326"/>
          </a:xfrm>
          <a:custGeom>
            <a:avLst/>
            <a:gdLst/>
            <a:ahLst/>
            <a:cxnLst/>
            <a:rect l="0" t="0" r="0" b="0"/>
            <a:pathLst>
              <a:path w="895347" h="314326">
                <a:moveTo>
                  <a:pt x="114300" y="38100"/>
                </a:moveTo>
                <a:lnTo>
                  <a:pt x="114300" y="38100"/>
                </a:lnTo>
                <a:lnTo>
                  <a:pt x="68948" y="38100"/>
                </a:lnTo>
                <a:lnTo>
                  <a:pt x="58912" y="38100"/>
                </a:lnTo>
                <a:lnTo>
                  <a:pt x="49104" y="46301"/>
                </a:lnTo>
                <a:lnTo>
                  <a:pt x="39554" y="47509"/>
                </a:lnTo>
                <a:lnTo>
                  <a:pt x="30027" y="47615"/>
                </a:lnTo>
                <a:lnTo>
                  <a:pt x="29543" y="48676"/>
                </a:lnTo>
                <a:lnTo>
                  <a:pt x="29005" y="52678"/>
                </a:lnTo>
                <a:lnTo>
                  <a:pt x="27803" y="54169"/>
                </a:lnTo>
                <a:lnTo>
                  <a:pt x="20412" y="56757"/>
                </a:lnTo>
                <a:lnTo>
                  <a:pt x="19655" y="59798"/>
                </a:lnTo>
                <a:lnTo>
                  <a:pt x="19453" y="62090"/>
                </a:lnTo>
                <a:lnTo>
                  <a:pt x="18261" y="63619"/>
                </a:lnTo>
                <a:lnTo>
                  <a:pt x="14113" y="65317"/>
                </a:lnTo>
                <a:lnTo>
                  <a:pt x="12584" y="66828"/>
                </a:lnTo>
                <a:lnTo>
                  <a:pt x="8735" y="76296"/>
                </a:lnTo>
                <a:lnTo>
                  <a:pt x="3058" y="83519"/>
                </a:lnTo>
                <a:lnTo>
                  <a:pt x="906" y="92362"/>
                </a:lnTo>
                <a:lnTo>
                  <a:pt x="2" y="139701"/>
                </a:lnTo>
                <a:lnTo>
                  <a:pt x="0" y="186442"/>
                </a:lnTo>
                <a:lnTo>
                  <a:pt x="0" y="203084"/>
                </a:lnTo>
                <a:lnTo>
                  <a:pt x="2822" y="209498"/>
                </a:lnTo>
                <a:lnTo>
                  <a:pt x="6546" y="215877"/>
                </a:lnTo>
                <a:lnTo>
                  <a:pt x="9133" y="226715"/>
                </a:lnTo>
                <a:lnTo>
                  <a:pt x="15993" y="235832"/>
                </a:lnTo>
                <a:lnTo>
                  <a:pt x="19203" y="244736"/>
                </a:lnTo>
                <a:lnTo>
                  <a:pt x="41706" y="270270"/>
                </a:lnTo>
                <a:lnTo>
                  <a:pt x="47817" y="273578"/>
                </a:lnTo>
                <a:lnTo>
                  <a:pt x="50927" y="274460"/>
                </a:lnTo>
                <a:lnTo>
                  <a:pt x="53002" y="276107"/>
                </a:lnTo>
                <a:lnTo>
                  <a:pt x="56979" y="282422"/>
                </a:lnTo>
                <a:lnTo>
                  <a:pt x="76376" y="293094"/>
                </a:lnTo>
                <a:lnTo>
                  <a:pt x="79492" y="293821"/>
                </a:lnTo>
                <a:lnTo>
                  <a:pt x="93156" y="301534"/>
                </a:lnTo>
                <a:lnTo>
                  <a:pt x="119769" y="305572"/>
                </a:lnTo>
                <a:lnTo>
                  <a:pt x="133176" y="312282"/>
                </a:lnTo>
                <a:lnTo>
                  <a:pt x="179286" y="314290"/>
                </a:lnTo>
                <a:lnTo>
                  <a:pt x="225516" y="314324"/>
                </a:lnTo>
                <a:lnTo>
                  <a:pt x="272939" y="314325"/>
                </a:lnTo>
                <a:lnTo>
                  <a:pt x="314505" y="314325"/>
                </a:lnTo>
                <a:lnTo>
                  <a:pt x="345040" y="313267"/>
                </a:lnTo>
                <a:lnTo>
                  <a:pt x="359645" y="307779"/>
                </a:lnTo>
                <a:lnTo>
                  <a:pt x="402604" y="304003"/>
                </a:lnTo>
                <a:lnTo>
                  <a:pt x="447639" y="293057"/>
                </a:lnTo>
                <a:lnTo>
                  <a:pt x="466715" y="287915"/>
                </a:lnTo>
                <a:lnTo>
                  <a:pt x="504824" y="283118"/>
                </a:lnTo>
                <a:lnTo>
                  <a:pt x="526697" y="278267"/>
                </a:lnTo>
                <a:lnTo>
                  <a:pt x="557721" y="275436"/>
                </a:lnTo>
                <a:lnTo>
                  <a:pt x="587651" y="268059"/>
                </a:lnTo>
                <a:lnTo>
                  <a:pt x="630783" y="265721"/>
                </a:lnTo>
                <a:lnTo>
                  <a:pt x="649690" y="259177"/>
                </a:lnTo>
                <a:lnTo>
                  <a:pt x="692032" y="256195"/>
                </a:lnTo>
                <a:lnTo>
                  <a:pt x="721127" y="248984"/>
                </a:lnTo>
                <a:lnTo>
                  <a:pt x="755498" y="246670"/>
                </a:lnTo>
                <a:lnTo>
                  <a:pt x="773690" y="240127"/>
                </a:lnTo>
                <a:lnTo>
                  <a:pt x="784129" y="237956"/>
                </a:lnTo>
                <a:lnTo>
                  <a:pt x="797014" y="231843"/>
                </a:lnTo>
                <a:lnTo>
                  <a:pt x="812709" y="228502"/>
                </a:lnTo>
                <a:lnTo>
                  <a:pt x="828029" y="221251"/>
                </a:lnTo>
                <a:lnTo>
                  <a:pt x="831420" y="220526"/>
                </a:lnTo>
                <a:lnTo>
                  <a:pt x="841247" y="214448"/>
                </a:lnTo>
                <a:lnTo>
                  <a:pt x="854050" y="203972"/>
                </a:lnTo>
                <a:lnTo>
                  <a:pt x="866770" y="197982"/>
                </a:lnTo>
                <a:lnTo>
                  <a:pt x="890324" y="176440"/>
                </a:lnTo>
                <a:lnTo>
                  <a:pt x="893117" y="170846"/>
                </a:lnTo>
                <a:lnTo>
                  <a:pt x="895219" y="157391"/>
                </a:lnTo>
                <a:lnTo>
                  <a:pt x="895346" y="135196"/>
                </a:lnTo>
                <a:lnTo>
                  <a:pt x="888803" y="126110"/>
                </a:lnTo>
                <a:lnTo>
                  <a:pt x="885649" y="117211"/>
                </a:lnTo>
                <a:lnTo>
                  <a:pt x="881161" y="111008"/>
                </a:lnTo>
                <a:lnTo>
                  <a:pt x="875638" y="107545"/>
                </a:lnTo>
                <a:lnTo>
                  <a:pt x="869656" y="104948"/>
                </a:lnTo>
                <a:lnTo>
                  <a:pt x="838195" y="78970"/>
                </a:lnTo>
                <a:lnTo>
                  <a:pt x="820443" y="71691"/>
                </a:lnTo>
                <a:lnTo>
                  <a:pt x="774602" y="41252"/>
                </a:lnTo>
                <a:lnTo>
                  <a:pt x="744975" y="23281"/>
                </a:lnTo>
                <a:lnTo>
                  <a:pt x="718538" y="17064"/>
                </a:lnTo>
                <a:lnTo>
                  <a:pt x="708817" y="12875"/>
                </a:lnTo>
                <a:lnTo>
                  <a:pt x="666610" y="2182"/>
                </a:lnTo>
                <a:lnTo>
                  <a:pt x="622292" y="128"/>
                </a:lnTo>
                <a:lnTo>
                  <a:pt x="577849" y="7"/>
                </a:lnTo>
                <a:lnTo>
                  <a:pt x="533400" y="0"/>
                </a:lnTo>
                <a:lnTo>
                  <a:pt x="501650" y="1058"/>
                </a:lnTo>
                <a:lnTo>
                  <a:pt x="457004" y="9701"/>
                </a:lnTo>
                <a:lnTo>
                  <a:pt x="409750" y="21232"/>
                </a:lnTo>
                <a:lnTo>
                  <a:pt x="363951" y="38292"/>
                </a:lnTo>
                <a:lnTo>
                  <a:pt x="316486" y="64706"/>
                </a:lnTo>
                <a:lnTo>
                  <a:pt x="266700" y="8572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579" name="SMARTInkShape-1122"/>
          <p:cNvSpPr/>
          <p:nvPr>
            <p:custDataLst>
              <p:tags r:id="rId7"/>
            </p:custDataLst>
          </p:nvPr>
        </p:nvSpPr>
        <p:spPr>
          <a:xfrm>
            <a:off x="1752600" y="2962276"/>
            <a:ext cx="7334251" cy="209550"/>
          </a:xfrm>
          <a:custGeom>
            <a:avLst/>
            <a:gdLst/>
            <a:ahLst/>
            <a:cxnLst/>
            <a:rect l="0" t="0" r="0" b="0"/>
            <a:pathLst>
              <a:path w="7334251" h="209550">
                <a:moveTo>
                  <a:pt x="0" y="142874"/>
                </a:moveTo>
                <a:lnTo>
                  <a:pt x="0" y="142874"/>
                </a:lnTo>
                <a:lnTo>
                  <a:pt x="44742" y="142874"/>
                </a:lnTo>
                <a:lnTo>
                  <a:pt x="50930" y="142874"/>
                </a:lnTo>
                <a:lnTo>
                  <a:pt x="57208" y="140052"/>
                </a:lnTo>
                <a:lnTo>
                  <a:pt x="63526" y="136328"/>
                </a:lnTo>
                <a:lnTo>
                  <a:pt x="76205" y="133938"/>
                </a:lnTo>
                <a:lnTo>
                  <a:pt x="122139" y="133359"/>
                </a:lnTo>
                <a:lnTo>
                  <a:pt x="169638" y="133349"/>
                </a:lnTo>
                <a:lnTo>
                  <a:pt x="211551" y="133349"/>
                </a:lnTo>
                <a:lnTo>
                  <a:pt x="258675" y="133349"/>
                </a:lnTo>
                <a:lnTo>
                  <a:pt x="304997" y="133349"/>
                </a:lnTo>
                <a:lnTo>
                  <a:pt x="352451" y="133349"/>
                </a:lnTo>
                <a:lnTo>
                  <a:pt x="400053" y="133349"/>
                </a:lnTo>
                <a:lnTo>
                  <a:pt x="444697" y="132291"/>
                </a:lnTo>
                <a:lnTo>
                  <a:pt x="488009" y="125810"/>
                </a:lnTo>
                <a:lnTo>
                  <a:pt x="524537" y="124413"/>
                </a:lnTo>
                <a:lnTo>
                  <a:pt x="562171" y="123999"/>
                </a:lnTo>
                <a:lnTo>
                  <a:pt x="600133" y="121054"/>
                </a:lnTo>
                <a:lnTo>
                  <a:pt x="638192" y="116300"/>
                </a:lnTo>
                <a:lnTo>
                  <a:pt x="679102" y="114892"/>
                </a:lnTo>
                <a:lnTo>
                  <a:pt x="721916" y="114475"/>
                </a:lnTo>
                <a:lnTo>
                  <a:pt x="764234" y="111529"/>
                </a:lnTo>
                <a:lnTo>
                  <a:pt x="807465" y="106775"/>
                </a:lnTo>
                <a:lnTo>
                  <a:pt x="849907" y="105367"/>
                </a:lnTo>
                <a:lnTo>
                  <a:pt x="895997" y="102128"/>
                </a:lnTo>
                <a:lnTo>
                  <a:pt x="943167" y="97287"/>
                </a:lnTo>
                <a:lnTo>
                  <a:pt x="990657" y="93031"/>
                </a:lnTo>
                <a:lnTo>
                  <a:pt x="1038242" y="87889"/>
                </a:lnTo>
                <a:lnTo>
                  <a:pt x="1085855" y="83543"/>
                </a:lnTo>
                <a:lnTo>
                  <a:pt x="1118660" y="79463"/>
                </a:lnTo>
                <a:lnTo>
                  <a:pt x="1154408" y="77650"/>
                </a:lnTo>
                <a:lnTo>
                  <a:pt x="1191462" y="76844"/>
                </a:lnTo>
                <a:lnTo>
                  <a:pt x="1229097" y="75427"/>
                </a:lnTo>
                <a:lnTo>
                  <a:pt x="1266990" y="71270"/>
                </a:lnTo>
                <a:lnTo>
                  <a:pt x="1302176" y="68717"/>
                </a:lnTo>
                <a:lnTo>
                  <a:pt x="1336511" y="67582"/>
                </a:lnTo>
                <a:lnTo>
                  <a:pt x="1372938" y="67078"/>
                </a:lnTo>
                <a:lnTo>
                  <a:pt x="1410295" y="64031"/>
                </a:lnTo>
                <a:lnTo>
                  <a:pt x="1448065" y="60208"/>
                </a:lnTo>
                <a:lnTo>
                  <a:pt x="1486017" y="58509"/>
                </a:lnTo>
                <a:lnTo>
                  <a:pt x="1524052" y="57753"/>
                </a:lnTo>
                <a:lnTo>
                  <a:pt x="1563181" y="56359"/>
                </a:lnTo>
                <a:lnTo>
                  <a:pt x="1605267" y="52212"/>
                </a:lnTo>
                <a:lnTo>
                  <a:pt x="1645844" y="49663"/>
                </a:lnTo>
                <a:lnTo>
                  <a:pt x="1686103" y="48530"/>
                </a:lnTo>
                <a:lnTo>
                  <a:pt x="1728690" y="48026"/>
                </a:lnTo>
                <a:lnTo>
                  <a:pt x="1772312" y="44981"/>
                </a:lnTo>
                <a:lnTo>
                  <a:pt x="1816394" y="41157"/>
                </a:lnTo>
                <a:lnTo>
                  <a:pt x="1860681" y="39459"/>
                </a:lnTo>
                <a:lnTo>
                  <a:pt x="1905058" y="38703"/>
                </a:lnTo>
                <a:lnTo>
                  <a:pt x="1949476" y="37309"/>
                </a:lnTo>
                <a:lnTo>
                  <a:pt x="1993911" y="33162"/>
                </a:lnTo>
                <a:lnTo>
                  <a:pt x="2038355" y="30613"/>
                </a:lnTo>
                <a:lnTo>
                  <a:pt x="2083860" y="29480"/>
                </a:lnTo>
                <a:lnTo>
                  <a:pt x="2107848" y="29178"/>
                </a:lnTo>
                <a:lnTo>
                  <a:pt x="2132307" y="28976"/>
                </a:lnTo>
                <a:lnTo>
                  <a:pt x="2179239" y="25931"/>
                </a:lnTo>
                <a:lnTo>
                  <a:pt x="2225851" y="22107"/>
                </a:lnTo>
                <a:lnTo>
                  <a:pt x="2250135" y="21088"/>
                </a:lnTo>
                <a:lnTo>
                  <a:pt x="2274789" y="20409"/>
                </a:lnTo>
                <a:lnTo>
                  <a:pt x="2321940" y="16831"/>
                </a:lnTo>
                <a:lnTo>
                  <a:pt x="2368648" y="12771"/>
                </a:lnTo>
                <a:lnTo>
                  <a:pt x="2392957" y="11689"/>
                </a:lnTo>
                <a:lnTo>
                  <a:pt x="2417630" y="10968"/>
                </a:lnTo>
                <a:lnTo>
                  <a:pt x="2443604" y="10487"/>
                </a:lnTo>
                <a:lnTo>
                  <a:pt x="2470444" y="10166"/>
                </a:lnTo>
                <a:lnTo>
                  <a:pt x="2497863" y="9952"/>
                </a:lnTo>
                <a:lnTo>
                  <a:pt x="2524608" y="9809"/>
                </a:lnTo>
                <a:lnTo>
                  <a:pt x="2550905" y="9714"/>
                </a:lnTo>
                <a:lnTo>
                  <a:pt x="2576904" y="9651"/>
                </a:lnTo>
                <a:lnTo>
                  <a:pt x="2602703" y="9608"/>
                </a:lnTo>
                <a:lnTo>
                  <a:pt x="2628368" y="9580"/>
                </a:lnTo>
                <a:lnTo>
                  <a:pt x="2653945" y="9561"/>
                </a:lnTo>
                <a:lnTo>
                  <a:pt x="2679464" y="8491"/>
                </a:lnTo>
                <a:lnTo>
                  <a:pt x="2704942" y="6719"/>
                </a:lnTo>
                <a:lnTo>
                  <a:pt x="2730396" y="4478"/>
                </a:lnTo>
                <a:lnTo>
                  <a:pt x="2755830" y="2985"/>
                </a:lnTo>
                <a:lnTo>
                  <a:pt x="2781253" y="1990"/>
                </a:lnTo>
                <a:lnTo>
                  <a:pt x="2806669" y="1326"/>
                </a:lnTo>
                <a:lnTo>
                  <a:pt x="2833138" y="884"/>
                </a:lnTo>
                <a:lnTo>
                  <a:pt x="2860309" y="589"/>
                </a:lnTo>
                <a:lnTo>
                  <a:pt x="2887948" y="392"/>
                </a:lnTo>
                <a:lnTo>
                  <a:pt x="2914840" y="261"/>
                </a:lnTo>
                <a:lnTo>
                  <a:pt x="2941235" y="174"/>
                </a:lnTo>
                <a:lnTo>
                  <a:pt x="2967298" y="115"/>
                </a:lnTo>
                <a:lnTo>
                  <a:pt x="2994199" y="77"/>
                </a:lnTo>
                <a:lnTo>
                  <a:pt x="3021657" y="51"/>
                </a:lnTo>
                <a:lnTo>
                  <a:pt x="3049488" y="34"/>
                </a:lnTo>
                <a:lnTo>
                  <a:pt x="3076509" y="22"/>
                </a:lnTo>
                <a:lnTo>
                  <a:pt x="3102990" y="14"/>
                </a:lnTo>
                <a:lnTo>
                  <a:pt x="3129110" y="9"/>
                </a:lnTo>
                <a:lnTo>
                  <a:pt x="3156048" y="6"/>
                </a:lnTo>
                <a:lnTo>
                  <a:pt x="3183532" y="4"/>
                </a:lnTo>
                <a:lnTo>
                  <a:pt x="3211380" y="2"/>
                </a:lnTo>
                <a:lnTo>
                  <a:pt x="3239470" y="1"/>
                </a:lnTo>
                <a:lnTo>
                  <a:pt x="3267722" y="0"/>
                </a:lnTo>
                <a:lnTo>
                  <a:pt x="3296081" y="0"/>
                </a:lnTo>
                <a:lnTo>
                  <a:pt x="3324513" y="1058"/>
                </a:lnTo>
                <a:lnTo>
                  <a:pt x="3352992" y="2822"/>
                </a:lnTo>
                <a:lnTo>
                  <a:pt x="3381503" y="5055"/>
                </a:lnTo>
                <a:lnTo>
                  <a:pt x="3410035" y="6545"/>
                </a:lnTo>
                <a:lnTo>
                  <a:pt x="3438582" y="7538"/>
                </a:lnTo>
                <a:lnTo>
                  <a:pt x="3467138" y="8200"/>
                </a:lnTo>
                <a:lnTo>
                  <a:pt x="3494642" y="8641"/>
                </a:lnTo>
                <a:lnTo>
                  <a:pt x="3521445" y="8935"/>
                </a:lnTo>
                <a:lnTo>
                  <a:pt x="3547780" y="9132"/>
                </a:lnTo>
                <a:lnTo>
                  <a:pt x="3574861" y="9263"/>
                </a:lnTo>
                <a:lnTo>
                  <a:pt x="3602441" y="9349"/>
                </a:lnTo>
                <a:lnTo>
                  <a:pt x="3630352" y="9408"/>
                </a:lnTo>
                <a:lnTo>
                  <a:pt x="3658485" y="10505"/>
                </a:lnTo>
                <a:lnTo>
                  <a:pt x="3686764" y="12294"/>
                </a:lnTo>
                <a:lnTo>
                  <a:pt x="3715143" y="14546"/>
                </a:lnTo>
                <a:lnTo>
                  <a:pt x="3743587" y="16047"/>
                </a:lnTo>
                <a:lnTo>
                  <a:pt x="3772075" y="17048"/>
                </a:lnTo>
                <a:lnTo>
                  <a:pt x="3800591" y="17715"/>
                </a:lnTo>
                <a:lnTo>
                  <a:pt x="3830186" y="18160"/>
                </a:lnTo>
                <a:lnTo>
                  <a:pt x="3860499" y="18456"/>
                </a:lnTo>
                <a:lnTo>
                  <a:pt x="3891290" y="18653"/>
                </a:lnTo>
                <a:lnTo>
                  <a:pt x="3921344" y="19844"/>
                </a:lnTo>
                <a:lnTo>
                  <a:pt x="3950904" y="21695"/>
                </a:lnTo>
                <a:lnTo>
                  <a:pt x="3980137" y="23988"/>
                </a:lnTo>
                <a:lnTo>
                  <a:pt x="4009149" y="25517"/>
                </a:lnTo>
                <a:lnTo>
                  <a:pt x="4038016" y="26536"/>
                </a:lnTo>
                <a:lnTo>
                  <a:pt x="4066785" y="27215"/>
                </a:lnTo>
                <a:lnTo>
                  <a:pt x="4095490" y="28727"/>
                </a:lnTo>
                <a:lnTo>
                  <a:pt x="4124152" y="30792"/>
                </a:lnTo>
                <a:lnTo>
                  <a:pt x="4152784" y="33227"/>
                </a:lnTo>
                <a:lnTo>
                  <a:pt x="4181397" y="34852"/>
                </a:lnTo>
                <a:lnTo>
                  <a:pt x="4209998" y="35934"/>
                </a:lnTo>
                <a:lnTo>
                  <a:pt x="4238591" y="36655"/>
                </a:lnTo>
                <a:lnTo>
                  <a:pt x="4268236" y="38195"/>
                </a:lnTo>
                <a:lnTo>
                  <a:pt x="4298582" y="40280"/>
                </a:lnTo>
                <a:lnTo>
                  <a:pt x="4329396" y="42728"/>
                </a:lnTo>
                <a:lnTo>
                  <a:pt x="4360523" y="44360"/>
                </a:lnTo>
                <a:lnTo>
                  <a:pt x="4391856" y="45448"/>
                </a:lnTo>
                <a:lnTo>
                  <a:pt x="4423329" y="46173"/>
                </a:lnTo>
                <a:lnTo>
                  <a:pt x="4453836" y="47715"/>
                </a:lnTo>
                <a:lnTo>
                  <a:pt x="4483699" y="49801"/>
                </a:lnTo>
                <a:lnTo>
                  <a:pt x="4513133" y="52251"/>
                </a:lnTo>
                <a:lnTo>
                  <a:pt x="4544397" y="53884"/>
                </a:lnTo>
                <a:lnTo>
                  <a:pt x="4576881" y="54972"/>
                </a:lnTo>
                <a:lnTo>
                  <a:pt x="4610179" y="55698"/>
                </a:lnTo>
                <a:lnTo>
                  <a:pt x="4641903" y="57240"/>
                </a:lnTo>
                <a:lnTo>
                  <a:pt x="4672578" y="59326"/>
                </a:lnTo>
                <a:lnTo>
                  <a:pt x="4702551" y="61776"/>
                </a:lnTo>
                <a:lnTo>
                  <a:pt x="4734176" y="64467"/>
                </a:lnTo>
                <a:lnTo>
                  <a:pt x="4766901" y="67320"/>
                </a:lnTo>
                <a:lnTo>
                  <a:pt x="4800359" y="70279"/>
                </a:lnTo>
                <a:lnTo>
                  <a:pt x="4832190" y="72253"/>
                </a:lnTo>
                <a:lnTo>
                  <a:pt x="4862935" y="73568"/>
                </a:lnTo>
                <a:lnTo>
                  <a:pt x="4892956" y="74445"/>
                </a:lnTo>
                <a:lnTo>
                  <a:pt x="4923555" y="76088"/>
                </a:lnTo>
                <a:lnTo>
                  <a:pt x="4954536" y="78242"/>
                </a:lnTo>
                <a:lnTo>
                  <a:pt x="4985774" y="80736"/>
                </a:lnTo>
                <a:lnTo>
                  <a:pt x="5016124" y="83457"/>
                </a:lnTo>
                <a:lnTo>
                  <a:pt x="5045883" y="86329"/>
                </a:lnTo>
                <a:lnTo>
                  <a:pt x="5075248" y="89303"/>
                </a:lnTo>
                <a:lnTo>
                  <a:pt x="5105406" y="92343"/>
                </a:lnTo>
                <a:lnTo>
                  <a:pt x="5136096" y="95429"/>
                </a:lnTo>
                <a:lnTo>
                  <a:pt x="5167139" y="98544"/>
                </a:lnTo>
                <a:lnTo>
                  <a:pt x="5198418" y="100621"/>
                </a:lnTo>
                <a:lnTo>
                  <a:pt x="5229854" y="102005"/>
                </a:lnTo>
                <a:lnTo>
                  <a:pt x="5261394" y="102928"/>
                </a:lnTo>
                <a:lnTo>
                  <a:pt x="5290887" y="104602"/>
                </a:lnTo>
                <a:lnTo>
                  <a:pt x="5319017" y="106776"/>
                </a:lnTo>
                <a:lnTo>
                  <a:pt x="5346236" y="109284"/>
                </a:lnTo>
                <a:lnTo>
                  <a:pt x="5374966" y="112014"/>
                </a:lnTo>
                <a:lnTo>
                  <a:pt x="5404703" y="114892"/>
                </a:lnTo>
                <a:lnTo>
                  <a:pt x="5435110" y="117869"/>
                </a:lnTo>
                <a:lnTo>
                  <a:pt x="5464907" y="119854"/>
                </a:lnTo>
                <a:lnTo>
                  <a:pt x="5494296" y="121178"/>
                </a:lnTo>
                <a:lnTo>
                  <a:pt x="5523414" y="122060"/>
                </a:lnTo>
                <a:lnTo>
                  <a:pt x="5553409" y="123706"/>
                </a:lnTo>
                <a:lnTo>
                  <a:pt x="5583990" y="125862"/>
                </a:lnTo>
                <a:lnTo>
                  <a:pt x="5614960" y="128358"/>
                </a:lnTo>
                <a:lnTo>
                  <a:pt x="5646190" y="130021"/>
                </a:lnTo>
                <a:lnTo>
                  <a:pt x="5677594" y="131131"/>
                </a:lnTo>
                <a:lnTo>
                  <a:pt x="5709113" y="131870"/>
                </a:lnTo>
                <a:lnTo>
                  <a:pt x="5740709" y="133422"/>
                </a:lnTo>
                <a:lnTo>
                  <a:pt x="5772355" y="135514"/>
                </a:lnTo>
                <a:lnTo>
                  <a:pt x="5804037" y="137968"/>
                </a:lnTo>
                <a:lnTo>
                  <a:pt x="5834683" y="140661"/>
                </a:lnTo>
                <a:lnTo>
                  <a:pt x="5864640" y="143516"/>
                </a:lnTo>
                <a:lnTo>
                  <a:pt x="5894134" y="146477"/>
                </a:lnTo>
                <a:lnTo>
                  <a:pt x="5924381" y="148451"/>
                </a:lnTo>
                <a:lnTo>
                  <a:pt x="5955129" y="149767"/>
                </a:lnTo>
                <a:lnTo>
                  <a:pt x="5986211" y="150644"/>
                </a:lnTo>
                <a:lnTo>
                  <a:pt x="6017516" y="152287"/>
                </a:lnTo>
                <a:lnTo>
                  <a:pt x="6048970" y="154441"/>
                </a:lnTo>
                <a:lnTo>
                  <a:pt x="6080521" y="156936"/>
                </a:lnTo>
                <a:lnTo>
                  <a:pt x="6112139" y="158598"/>
                </a:lnTo>
                <a:lnTo>
                  <a:pt x="6143802" y="159706"/>
                </a:lnTo>
                <a:lnTo>
                  <a:pt x="6175493" y="160446"/>
                </a:lnTo>
                <a:lnTo>
                  <a:pt x="6207204" y="161997"/>
                </a:lnTo>
                <a:lnTo>
                  <a:pt x="6238928" y="164089"/>
                </a:lnTo>
                <a:lnTo>
                  <a:pt x="6270660" y="166543"/>
                </a:lnTo>
                <a:lnTo>
                  <a:pt x="6301340" y="169236"/>
                </a:lnTo>
                <a:lnTo>
                  <a:pt x="6331319" y="172091"/>
                </a:lnTo>
                <a:lnTo>
                  <a:pt x="6360830" y="175052"/>
                </a:lnTo>
                <a:lnTo>
                  <a:pt x="6391085" y="177026"/>
                </a:lnTo>
                <a:lnTo>
                  <a:pt x="6421841" y="178342"/>
                </a:lnTo>
                <a:lnTo>
                  <a:pt x="6452927" y="179219"/>
                </a:lnTo>
                <a:lnTo>
                  <a:pt x="6484234" y="179804"/>
                </a:lnTo>
                <a:lnTo>
                  <a:pt x="6515691" y="180194"/>
                </a:lnTo>
                <a:lnTo>
                  <a:pt x="6547243" y="180454"/>
                </a:lnTo>
                <a:lnTo>
                  <a:pt x="6577804" y="181686"/>
                </a:lnTo>
                <a:lnTo>
                  <a:pt x="6607704" y="183565"/>
                </a:lnTo>
                <a:lnTo>
                  <a:pt x="6637160" y="185876"/>
                </a:lnTo>
                <a:lnTo>
                  <a:pt x="6666324" y="187417"/>
                </a:lnTo>
                <a:lnTo>
                  <a:pt x="6695290" y="188444"/>
                </a:lnTo>
                <a:lnTo>
                  <a:pt x="6724127" y="189129"/>
                </a:lnTo>
                <a:lnTo>
                  <a:pt x="6752876" y="190644"/>
                </a:lnTo>
                <a:lnTo>
                  <a:pt x="6781567" y="192713"/>
                </a:lnTo>
                <a:lnTo>
                  <a:pt x="6810221" y="195150"/>
                </a:lnTo>
                <a:lnTo>
                  <a:pt x="6838848" y="196775"/>
                </a:lnTo>
                <a:lnTo>
                  <a:pt x="6867456" y="197858"/>
                </a:lnTo>
                <a:lnTo>
                  <a:pt x="6896054" y="198580"/>
                </a:lnTo>
                <a:lnTo>
                  <a:pt x="6923587" y="199061"/>
                </a:lnTo>
                <a:lnTo>
                  <a:pt x="6950408" y="199382"/>
                </a:lnTo>
                <a:lnTo>
                  <a:pt x="6976756" y="199596"/>
                </a:lnTo>
                <a:lnTo>
                  <a:pt x="7002787" y="199739"/>
                </a:lnTo>
                <a:lnTo>
                  <a:pt x="7028609" y="199834"/>
                </a:lnTo>
                <a:lnTo>
                  <a:pt x="7054288" y="199897"/>
                </a:lnTo>
                <a:lnTo>
                  <a:pt x="7080934" y="199940"/>
                </a:lnTo>
                <a:lnTo>
                  <a:pt x="7108221" y="199968"/>
                </a:lnTo>
                <a:lnTo>
                  <a:pt x="7135940" y="199987"/>
                </a:lnTo>
                <a:lnTo>
                  <a:pt x="7161826" y="201057"/>
                </a:lnTo>
                <a:lnTo>
                  <a:pt x="7186492" y="202829"/>
                </a:lnTo>
                <a:lnTo>
                  <a:pt x="7210344" y="205070"/>
                </a:lnTo>
                <a:lnTo>
                  <a:pt x="7234713" y="206563"/>
                </a:lnTo>
                <a:lnTo>
                  <a:pt x="7259426" y="207558"/>
                </a:lnTo>
                <a:lnTo>
                  <a:pt x="7300995" y="208664"/>
                </a:lnTo>
                <a:lnTo>
                  <a:pt x="7334250" y="209549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4588" name="SMARTInkShape-Group203"/>
          <p:cNvGrpSpPr/>
          <p:nvPr/>
        </p:nvGrpSpPr>
        <p:grpSpPr>
          <a:xfrm>
            <a:off x="266711" y="3495675"/>
            <a:ext cx="276215" cy="200026"/>
            <a:chOff x="266711" y="3495675"/>
            <a:chExt cx="276215" cy="200026"/>
          </a:xfrm>
        </p:grpSpPr>
        <p:sp>
          <p:nvSpPr>
            <p:cNvPr id="24581" name="SMARTInkShape-1123"/>
            <p:cNvSpPr/>
            <p:nvPr>
              <p:custDataLst>
                <p:tags r:id="rId272"/>
              </p:custDataLst>
            </p:nvPr>
          </p:nvSpPr>
          <p:spPr>
            <a:xfrm>
              <a:off x="323850" y="3524250"/>
              <a:ext cx="9526" cy="103403"/>
            </a:xfrm>
            <a:custGeom>
              <a:avLst/>
              <a:gdLst/>
              <a:ahLst/>
              <a:cxnLst/>
              <a:rect l="0" t="0" r="0" b="0"/>
              <a:pathLst>
                <a:path w="9526" h="103403">
                  <a:moveTo>
                    <a:pt x="9525" y="0"/>
                  </a:moveTo>
                  <a:lnTo>
                    <a:pt x="9525" y="0"/>
                  </a:lnTo>
                  <a:lnTo>
                    <a:pt x="9525" y="14189"/>
                  </a:lnTo>
                  <a:lnTo>
                    <a:pt x="6703" y="19712"/>
                  </a:lnTo>
                  <a:lnTo>
                    <a:pt x="2979" y="25694"/>
                  </a:lnTo>
                  <a:lnTo>
                    <a:pt x="392" y="36258"/>
                  </a:lnTo>
                  <a:lnTo>
                    <a:pt x="1" y="82557"/>
                  </a:lnTo>
                  <a:lnTo>
                    <a:pt x="0" y="94692"/>
                  </a:lnTo>
                  <a:lnTo>
                    <a:pt x="8201" y="103402"/>
                  </a:lnTo>
                  <a:lnTo>
                    <a:pt x="8642" y="102801"/>
                  </a:lnTo>
                  <a:lnTo>
                    <a:pt x="9525" y="952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83" name="SMARTInkShape-1124"/>
            <p:cNvSpPr/>
            <p:nvPr>
              <p:custDataLst>
                <p:tags r:id="rId273"/>
              </p:custDataLst>
            </p:nvPr>
          </p:nvSpPr>
          <p:spPr>
            <a:xfrm>
              <a:off x="390525" y="3514725"/>
              <a:ext cx="9526" cy="114301"/>
            </a:xfrm>
            <a:custGeom>
              <a:avLst/>
              <a:gdLst/>
              <a:ahLst/>
              <a:cxnLst/>
              <a:rect l="0" t="0" r="0" b="0"/>
              <a:pathLst>
                <a:path w="9526" h="114301">
                  <a:moveTo>
                    <a:pt x="0" y="0"/>
                  </a:moveTo>
                  <a:lnTo>
                    <a:pt x="0" y="0"/>
                  </a:lnTo>
                  <a:lnTo>
                    <a:pt x="9133" y="0"/>
                  </a:lnTo>
                  <a:lnTo>
                    <a:pt x="9491" y="8201"/>
                  </a:lnTo>
                  <a:lnTo>
                    <a:pt x="8444" y="8642"/>
                  </a:lnTo>
                  <a:lnTo>
                    <a:pt x="4458" y="9132"/>
                  </a:lnTo>
                  <a:lnTo>
                    <a:pt x="2972" y="10322"/>
                  </a:lnTo>
                  <a:lnTo>
                    <a:pt x="1321" y="14465"/>
                  </a:lnTo>
                  <a:lnTo>
                    <a:pt x="1939" y="17052"/>
                  </a:lnTo>
                  <a:lnTo>
                    <a:pt x="7713" y="28808"/>
                  </a:lnTo>
                  <a:lnTo>
                    <a:pt x="9522" y="74941"/>
                  </a:lnTo>
                  <a:lnTo>
                    <a:pt x="9525" y="1143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85" name="SMARTInkShape-1125"/>
            <p:cNvSpPr/>
            <p:nvPr>
              <p:custDataLst>
                <p:tags r:id="rId274"/>
              </p:custDataLst>
            </p:nvPr>
          </p:nvSpPr>
          <p:spPr>
            <a:xfrm>
              <a:off x="314328" y="3638550"/>
              <a:ext cx="95248" cy="57151"/>
            </a:xfrm>
            <a:custGeom>
              <a:avLst/>
              <a:gdLst/>
              <a:ahLst/>
              <a:cxnLst/>
              <a:rect l="0" t="0" r="0" b="0"/>
              <a:pathLst>
                <a:path w="95248" h="57151">
                  <a:moveTo>
                    <a:pt x="9522" y="57150"/>
                  </a:moveTo>
                  <a:lnTo>
                    <a:pt x="9522" y="57150"/>
                  </a:lnTo>
                  <a:lnTo>
                    <a:pt x="0" y="57150"/>
                  </a:lnTo>
                  <a:lnTo>
                    <a:pt x="8198" y="57150"/>
                  </a:lnTo>
                  <a:lnTo>
                    <a:pt x="17607" y="48949"/>
                  </a:lnTo>
                  <a:lnTo>
                    <a:pt x="26367" y="46828"/>
                  </a:lnTo>
                  <a:lnTo>
                    <a:pt x="35209" y="41156"/>
                  </a:lnTo>
                  <a:lnTo>
                    <a:pt x="47679" y="38704"/>
                  </a:lnTo>
                  <a:lnTo>
                    <a:pt x="50835" y="38502"/>
                  </a:lnTo>
                  <a:lnTo>
                    <a:pt x="52939" y="37310"/>
                  </a:lnTo>
                  <a:lnTo>
                    <a:pt x="54342" y="35456"/>
                  </a:lnTo>
                  <a:lnTo>
                    <a:pt x="55277" y="33163"/>
                  </a:lnTo>
                  <a:lnTo>
                    <a:pt x="56959" y="31633"/>
                  </a:lnTo>
                  <a:lnTo>
                    <a:pt x="61649" y="29935"/>
                  </a:lnTo>
                  <a:lnTo>
                    <a:pt x="70240" y="28978"/>
                  </a:lnTo>
                  <a:lnTo>
                    <a:pt x="72226" y="27785"/>
                  </a:lnTo>
                  <a:lnTo>
                    <a:pt x="73550" y="25931"/>
                  </a:lnTo>
                  <a:lnTo>
                    <a:pt x="74432" y="23638"/>
                  </a:lnTo>
                  <a:lnTo>
                    <a:pt x="76079" y="22108"/>
                  </a:lnTo>
                  <a:lnTo>
                    <a:pt x="80731" y="20410"/>
                  </a:lnTo>
                  <a:lnTo>
                    <a:pt x="82394" y="18898"/>
                  </a:lnTo>
                  <a:lnTo>
                    <a:pt x="84243" y="14396"/>
                  </a:lnTo>
                  <a:lnTo>
                    <a:pt x="85794" y="12772"/>
                  </a:lnTo>
                  <a:lnTo>
                    <a:pt x="90340" y="10969"/>
                  </a:lnTo>
                  <a:lnTo>
                    <a:pt x="91976" y="9429"/>
                  </a:lnTo>
                  <a:lnTo>
                    <a:pt x="95247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86" name="SMARTInkShape-1126"/>
            <p:cNvSpPr/>
            <p:nvPr>
              <p:custDataLst>
                <p:tags r:id="rId275"/>
              </p:custDataLst>
            </p:nvPr>
          </p:nvSpPr>
          <p:spPr>
            <a:xfrm>
              <a:off x="266711" y="3495675"/>
              <a:ext cx="114290" cy="19051"/>
            </a:xfrm>
            <a:custGeom>
              <a:avLst/>
              <a:gdLst/>
              <a:ahLst/>
              <a:cxnLst/>
              <a:rect l="0" t="0" r="0" b="0"/>
              <a:pathLst>
                <a:path w="114290" h="19051">
                  <a:moveTo>
                    <a:pt x="19039" y="19050"/>
                  </a:moveTo>
                  <a:lnTo>
                    <a:pt x="19039" y="19050"/>
                  </a:lnTo>
                  <a:lnTo>
                    <a:pt x="10838" y="19050"/>
                  </a:lnTo>
                  <a:lnTo>
                    <a:pt x="26" y="9559"/>
                  </a:lnTo>
                  <a:lnTo>
                    <a:pt x="0" y="4478"/>
                  </a:lnTo>
                  <a:lnTo>
                    <a:pt x="1055" y="2986"/>
                  </a:lnTo>
                  <a:lnTo>
                    <a:pt x="2816" y="1991"/>
                  </a:lnTo>
                  <a:lnTo>
                    <a:pt x="9690" y="262"/>
                  </a:lnTo>
                  <a:lnTo>
                    <a:pt x="57156" y="0"/>
                  </a:lnTo>
                  <a:lnTo>
                    <a:pt x="69842" y="0"/>
                  </a:lnTo>
                  <a:lnTo>
                    <a:pt x="76191" y="2822"/>
                  </a:lnTo>
                  <a:lnTo>
                    <a:pt x="82540" y="6546"/>
                  </a:lnTo>
                  <a:lnTo>
                    <a:pt x="93123" y="8642"/>
                  </a:lnTo>
                  <a:lnTo>
                    <a:pt x="114289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87" name="SMARTInkShape-1127"/>
            <p:cNvSpPr/>
            <p:nvPr>
              <p:custDataLst>
                <p:tags r:id="rId276"/>
              </p:custDataLst>
            </p:nvPr>
          </p:nvSpPr>
          <p:spPr>
            <a:xfrm>
              <a:off x="533400" y="3495675"/>
              <a:ext cx="9526" cy="9526"/>
            </a:xfrm>
            <a:custGeom>
              <a:avLst/>
              <a:gdLst/>
              <a:ahLst/>
              <a:cxnLst/>
              <a:rect l="0" t="0" r="0" b="0"/>
              <a:pathLst>
                <a:path w="9526" h="9526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  <a:lnTo>
                    <a:pt x="9525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593" name="SMARTInkShape-Group204"/>
          <p:cNvGrpSpPr/>
          <p:nvPr/>
        </p:nvGrpSpPr>
        <p:grpSpPr>
          <a:xfrm>
            <a:off x="171450" y="3524250"/>
            <a:ext cx="866776" cy="333376"/>
            <a:chOff x="171450" y="3524250"/>
            <a:chExt cx="866776" cy="333376"/>
          </a:xfrm>
        </p:grpSpPr>
        <p:sp>
          <p:nvSpPr>
            <p:cNvPr id="24589" name="SMARTInkShape-1128"/>
            <p:cNvSpPr/>
            <p:nvPr>
              <p:custDataLst>
                <p:tags r:id="rId268"/>
              </p:custDataLst>
            </p:nvPr>
          </p:nvSpPr>
          <p:spPr>
            <a:xfrm>
              <a:off x="542925" y="3524250"/>
              <a:ext cx="361951" cy="132944"/>
            </a:xfrm>
            <a:custGeom>
              <a:avLst/>
              <a:gdLst/>
              <a:ahLst/>
              <a:cxnLst/>
              <a:rect l="0" t="0" r="0" b="0"/>
              <a:pathLst>
                <a:path w="361951" h="132944">
                  <a:moveTo>
                    <a:pt x="9525" y="28575"/>
                  </a:moveTo>
                  <a:lnTo>
                    <a:pt x="9525" y="28575"/>
                  </a:lnTo>
                  <a:lnTo>
                    <a:pt x="392" y="28575"/>
                  </a:lnTo>
                  <a:lnTo>
                    <a:pt x="0" y="9525"/>
                  </a:lnTo>
                  <a:lnTo>
                    <a:pt x="9133" y="18657"/>
                  </a:lnTo>
                  <a:lnTo>
                    <a:pt x="37981" y="19050"/>
                  </a:lnTo>
                  <a:lnTo>
                    <a:pt x="38100" y="1324"/>
                  </a:lnTo>
                  <a:lnTo>
                    <a:pt x="37042" y="883"/>
                  </a:lnTo>
                  <a:lnTo>
                    <a:pt x="23529" y="0"/>
                  </a:lnTo>
                  <a:lnTo>
                    <a:pt x="22036" y="1058"/>
                  </a:lnTo>
                  <a:lnTo>
                    <a:pt x="21040" y="2823"/>
                  </a:lnTo>
                  <a:lnTo>
                    <a:pt x="19443" y="8201"/>
                  </a:lnTo>
                  <a:lnTo>
                    <a:pt x="16402" y="8936"/>
                  </a:lnTo>
                  <a:lnTo>
                    <a:pt x="14110" y="9132"/>
                  </a:lnTo>
                  <a:lnTo>
                    <a:pt x="12582" y="10322"/>
                  </a:lnTo>
                  <a:lnTo>
                    <a:pt x="10884" y="14465"/>
                  </a:lnTo>
                  <a:lnTo>
                    <a:pt x="9526" y="60361"/>
                  </a:lnTo>
                  <a:lnTo>
                    <a:pt x="9525" y="88901"/>
                  </a:lnTo>
                  <a:lnTo>
                    <a:pt x="10583" y="91017"/>
                  </a:lnTo>
                  <a:lnTo>
                    <a:pt x="12347" y="92428"/>
                  </a:lnTo>
                  <a:lnTo>
                    <a:pt x="14581" y="93369"/>
                  </a:lnTo>
                  <a:lnTo>
                    <a:pt x="16071" y="95054"/>
                  </a:lnTo>
                  <a:lnTo>
                    <a:pt x="21284" y="105364"/>
                  </a:lnTo>
                  <a:lnTo>
                    <a:pt x="25335" y="111387"/>
                  </a:lnTo>
                  <a:lnTo>
                    <a:pt x="27135" y="117591"/>
                  </a:lnTo>
                  <a:lnTo>
                    <a:pt x="28673" y="119669"/>
                  </a:lnTo>
                  <a:lnTo>
                    <a:pt x="30757" y="121055"/>
                  </a:lnTo>
                  <a:lnTo>
                    <a:pt x="36650" y="123278"/>
                  </a:lnTo>
                  <a:lnTo>
                    <a:pt x="45418" y="130263"/>
                  </a:lnTo>
                  <a:lnTo>
                    <a:pt x="55396" y="132943"/>
                  </a:lnTo>
                  <a:lnTo>
                    <a:pt x="67280" y="125757"/>
                  </a:lnTo>
                  <a:lnTo>
                    <a:pt x="70253" y="125114"/>
                  </a:lnTo>
                  <a:lnTo>
                    <a:pt x="79495" y="119150"/>
                  </a:lnTo>
                  <a:lnTo>
                    <a:pt x="127000" y="73022"/>
                  </a:lnTo>
                  <a:lnTo>
                    <a:pt x="164708" y="44450"/>
                  </a:lnTo>
                  <a:lnTo>
                    <a:pt x="168454" y="38100"/>
                  </a:lnTo>
                  <a:lnTo>
                    <a:pt x="171177" y="31750"/>
                  </a:lnTo>
                  <a:lnTo>
                    <a:pt x="175915" y="25400"/>
                  </a:lnTo>
                  <a:lnTo>
                    <a:pt x="181548" y="21872"/>
                  </a:lnTo>
                  <a:lnTo>
                    <a:pt x="184532" y="20932"/>
                  </a:lnTo>
                  <a:lnTo>
                    <a:pt x="186522" y="19246"/>
                  </a:lnTo>
                  <a:lnTo>
                    <a:pt x="188732" y="14551"/>
                  </a:lnTo>
                  <a:lnTo>
                    <a:pt x="190380" y="12876"/>
                  </a:lnTo>
                  <a:lnTo>
                    <a:pt x="199587" y="9656"/>
                  </a:lnTo>
                  <a:lnTo>
                    <a:pt x="208187" y="17737"/>
                  </a:lnTo>
                  <a:lnTo>
                    <a:pt x="209430" y="27136"/>
                  </a:lnTo>
                  <a:lnTo>
                    <a:pt x="216072" y="35895"/>
                  </a:lnTo>
                  <a:lnTo>
                    <a:pt x="218680" y="45871"/>
                  </a:lnTo>
                  <a:lnTo>
                    <a:pt x="219040" y="60728"/>
                  </a:lnTo>
                  <a:lnTo>
                    <a:pt x="221882" y="66854"/>
                  </a:lnTo>
                  <a:lnTo>
                    <a:pt x="227273" y="74354"/>
                  </a:lnTo>
                  <a:lnTo>
                    <a:pt x="228338" y="83439"/>
                  </a:lnTo>
                  <a:lnTo>
                    <a:pt x="228600" y="95250"/>
                  </a:lnTo>
                  <a:lnTo>
                    <a:pt x="228600" y="63451"/>
                  </a:lnTo>
                  <a:lnTo>
                    <a:pt x="229658" y="61351"/>
                  </a:lnTo>
                  <a:lnTo>
                    <a:pt x="231422" y="59951"/>
                  </a:lnTo>
                  <a:lnTo>
                    <a:pt x="233657" y="59017"/>
                  </a:lnTo>
                  <a:lnTo>
                    <a:pt x="235146" y="57336"/>
                  </a:lnTo>
                  <a:lnTo>
                    <a:pt x="240359" y="47035"/>
                  </a:lnTo>
                  <a:lnTo>
                    <a:pt x="244409" y="41013"/>
                  </a:lnTo>
                  <a:lnTo>
                    <a:pt x="246210" y="34809"/>
                  </a:lnTo>
                  <a:lnTo>
                    <a:pt x="247748" y="32731"/>
                  </a:lnTo>
                  <a:lnTo>
                    <a:pt x="249832" y="31345"/>
                  </a:lnTo>
                  <a:lnTo>
                    <a:pt x="252280" y="30422"/>
                  </a:lnTo>
                  <a:lnTo>
                    <a:pt x="253911" y="28748"/>
                  </a:lnTo>
                  <a:lnTo>
                    <a:pt x="255725" y="24066"/>
                  </a:lnTo>
                  <a:lnTo>
                    <a:pt x="257266" y="22394"/>
                  </a:lnTo>
                  <a:lnTo>
                    <a:pt x="261802" y="20536"/>
                  </a:lnTo>
                  <a:lnTo>
                    <a:pt x="263435" y="18983"/>
                  </a:lnTo>
                  <a:lnTo>
                    <a:pt x="266270" y="10980"/>
                  </a:lnTo>
                  <a:lnTo>
                    <a:pt x="269331" y="10171"/>
                  </a:lnTo>
                  <a:lnTo>
                    <a:pt x="279920" y="9653"/>
                  </a:lnTo>
                  <a:lnTo>
                    <a:pt x="281863" y="10669"/>
                  </a:lnTo>
                  <a:lnTo>
                    <a:pt x="283159" y="12404"/>
                  </a:lnTo>
                  <a:lnTo>
                    <a:pt x="284022" y="14620"/>
                  </a:lnTo>
                  <a:lnTo>
                    <a:pt x="285657" y="16096"/>
                  </a:lnTo>
                  <a:lnTo>
                    <a:pt x="290295" y="17737"/>
                  </a:lnTo>
                  <a:lnTo>
                    <a:pt x="291955" y="19233"/>
                  </a:lnTo>
                  <a:lnTo>
                    <a:pt x="294838" y="27136"/>
                  </a:lnTo>
                  <a:lnTo>
                    <a:pt x="297903" y="27935"/>
                  </a:lnTo>
                  <a:lnTo>
                    <a:pt x="300202" y="28149"/>
                  </a:lnTo>
                  <a:lnTo>
                    <a:pt x="301734" y="29349"/>
                  </a:lnTo>
                  <a:lnTo>
                    <a:pt x="313897" y="47113"/>
                  </a:lnTo>
                  <a:lnTo>
                    <a:pt x="314198" y="52530"/>
                  </a:lnTo>
                  <a:lnTo>
                    <a:pt x="317091" y="57919"/>
                  </a:lnTo>
                  <a:lnTo>
                    <a:pt x="332948" y="75762"/>
                  </a:lnTo>
                  <a:lnTo>
                    <a:pt x="333248" y="81127"/>
                  </a:lnTo>
                  <a:lnTo>
                    <a:pt x="334349" y="82660"/>
                  </a:lnTo>
                  <a:lnTo>
                    <a:pt x="336141" y="83681"/>
                  </a:lnTo>
                  <a:lnTo>
                    <a:pt x="343068" y="85456"/>
                  </a:lnTo>
                  <a:lnTo>
                    <a:pt x="361950" y="857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90" name="SMARTInkShape-1129"/>
            <p:cNvSpPr/>
            <p:nvPr>
              <p:custDataLst>
                <p:tags r:id="rId269"/>
              </p:custDataLst>
            </p:nvPr>
          </p:nvSpPr>
          <p:spPr>
            <a:xfrm>
              <a:off x="942975" y="3562350"/>
              <a:ext cx="28575" cy="28576"/>
            </a:xfrm>
            <a:custGeom>
              <a:avLst/>
              <a:gdLst/>
              <a:ahLst/>
              <a:cxnLst/>
              <a:rect l="0" t="0" r="0" b="0"/>
              <a:pathLst>
                <a:path w="28575" h="28576">
                  <a:moveTo>
                    <a:pt x="19050" y="0"/>
                  </a:moveTo>
                  <a:lnTo>
                    <a:pt x="19050" y="0"/>
                  </a:lnTo>
                  <a:lnTo>
                    <a:pt x="28574" y="0"/>
                  </a:lnTo>
                  <a:lnTo>
                    <a:pt x="14386" y="14189"/>
                  </a:lnTo>
                  <a:lnTo>
                    <a:pt x="11685" y="19712"/>
                  </a:lnTo>
                  <a:lnTo>
                    <a:pt x="10965" y="22666"/>
                  </a:lnTo>
                  <a:lnTo>
                    <a:pt x="9427" y="24636"/>
                  </a:lnTo>
                  <a:lnTo>
                    <a:pt x="0" y="285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91" name="SMARTInkShape-1130"/>
            <p:cNvSpPr/>
            <p:nvPr>
              <p:custDataLst>
                <p:tags r:id="rId270"/>
              </p:custDataLst>
            </p:nvPr>
          </p:nvSpPr>
          <p:spPr>
            <a:xfrm>
              <a:off x="171450" y="3790950"/>
              <a:ext cx="733426" cy="66676"/>
            </a:xfrm>
            <a:custGeom>
              <a:avLst/>
              <a:gdLst/>
              <a:ahLst/>
              <a:cxnLst/>
              <a:rect l="0" t="0" r="0" b="0"/>
              <a:pathLst>
                <a:path w="733426" h="66676">
                  <a:moveTo>
                    <a:pt x="19050" y="66675"/>
                  </a:moveTo>
                  <a:lnTo>
                    <a:pt x="19050" y="66675"/>
                  </a:lnTo>
                  <a:lnTo>
                    <a:pt x="9641" y="57267"/>
                  </a:lnTo>
                  <a:lnTo>
                    <a:pt x="0" y="57150"/>
                  </a:lnTo>
                  <a:lnTo>
                    <a:pt x="23680" y="57150"/>
                  </a:lnTo>
                  <a:lnTo>
                    <a:pt x="29222" y="54328"/>
                  </a:lnTo>
                  <a:lnTo>
                    <a:pt x="35212" y="50604"/>
                  </a:lnTo>
                  <a:lnTo>
                    <a:pt x="47682" y="48214"/>
                  </a:lnTo>
                  <a:lnTo>
                    <a:pt x="93265" y="47630"/>
                  </a:lnTo>
                  <a:lnTo>
                    <a:pt x="101776" y="46569"/>
                  </a:lnTo>
                  <a:lnTo>
                    <a:pt x="130616" y="39424"/>
                  </a:lnTo>
                  <a:lnTo>
                    <a:pt x="173453" y="38152"/>
                  </a:lnTo>
                  <a:lnTo>
                    <a:pt x="216017" y="38103"/>
                  </a:lnTo>
                  <a:lnTo>
                    <a:pt x="260357" y="29458"/>
                  </a:lnTo>
                  <a:lnTo>
                    <a:pt x="307623" y="28627"/>
                  </a:lnTo>
                  <a:lnTo>
                    <a:pt x="353326" y="28578"/>
                  </a:lnTo>
                  <a:lnTo>
                    <a:pt x="380943" y="27517"/>
                  </a:lnTo>
                  <a:lnTo>
                    <a:pt x="407438" y="20374"/>
                  </a:lnTo>
                  <a:lnTo>
                    <a:pt x="453007" y="19128"/>
                  </a:lnTo>
                  <a:lnTo>
                    <a:pt x="489139" y="17999"/>
                  </a:lnTo>
                  <a:lnTo>
                    <a:pt x="527067" y="10408"/>
                  </a:lnTo>
                  <a:lnTo>
                    <a:pt x="572794" y="9559"/>
                  </a:lnTo>
                  <a:lnTo>
                    <a:pt x="617390" y="9525"/>
                  </a:lnTo>
                  <a:lnTo>
                    <a:pt x="664005" y="9525"/>
                  </a:lnTo>
                  <a:lnTo>
                    <a:pt x="708118" y="9525"/>
                  </a:lnTo>
                  <a:lnTo>
                    <a:pt x="716180" y="9525"/>
                  </a:lnTo>
                  <a:lnTo>
                    <a:pt x="723291" y="6703"/>
                  </a:lnTo>
                  <a:lnTo>
                    <a:pt x="73342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92" name="SMARTInkShape-1131"/>
            <p:cNvSpPr/>
            <p:nvPr>
              <p:custDataLst>
                <p:tags r:id="rId271"/>
              </p:custDataLst>
            </p:nvPr>
          </p:nvSpPr>
          <p:spPr>
            <a:xfrm>
              <a:off x="1019175" y="3743325"/>
              <a:ext cx="19051" cy="1"/>
            </a:xfrm>
            <a:custGeom>
              <a:avLst/>
              <a:gdLst/>
              <a:ahLst/>
              <a:cxnLst/>
              <a:rect l="0" t="0" r="0" b="0"/>
              <a:pathLst>
                <a:path w="19051" h="1">
                  <a:moveTo>
                    <a:pt x="0" y="0"/>
                  </a:moveTo>
                  <a:lnTo>
                    <a:pt x="0" y="0"/>
                  </a:lnTo>
                  <a:lnTo>
                    <a:pt x="190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597" name="SMARTInkShape-Group205"/>
          <p:cNvGrpSpPr/>
          <p:nvPr/>
        </p:nvGrpSpPr>
        <p:grpSpPr>
          <a:xfrm>
            <a:off x="1657350" y="3372295"/>
            <a:ext cx="676276" cy="313842"/>
            <a:chOff x="1657350" y="3372295"/>
            <a:chExt cx="676276" cy="313842"/>
          </a:xfrm>
        </p:grpSpPr>
        <p:sp>
          <p:nvSpPr>
            <p:cNvPr id="24594" name="SMARTInkShape-1132"/>
            <p:cNvSpPr/>
            <p:nvPr>
              <p:custDataLst>
                <p:tags r:id="rId265"/>
              </p:custDataLst>
            </p:nvPr>
          </p:nvSpPr>
          <p:spPr>
            <a:xfrm>
              <a:off x="1657350" y="3372295"/>
              <a:ext cx="514351" cy="313842"/>
            </a:xfrm>
            <a:custGeom>
              <a:avLst/>
              <a:gdLst/>
              <a:ahLst/>
              <a:cxnLst/>
              <a:rect l="0" t="0" r="0" b="0"/>
              <a:pathLst>
                <a:path w="514351" h="313842">
                  <a:moveTo>
                    <a:pt x="0" y="142430"/>
                  </a:moveTo>
                  <a:lnTo>
                    <a:pt x="0" y="142430"/>
                  </a:lnTo>
                  <a:lnTo>
                    <a:pt x="0" y="133022"/>
                  </a:lnTo>
                  <a:lnTo>
                    <a:pt x="0" y="147098"/>
                  </a:lnTo>
                  <a:lnTo>
                    <a:pt x="1058" y="148716"/>
                  </a:lnTo>
                  <a:lnTo>
                    <a:pt x="2822" y="149796"/>
                  </a:lnTo>
                  <a:lnTo>
                    <a:pt x="5057" y="150516"/>
                  </a:lnTo>
                  <a:lnTo>
                    <a:pt x="6546" y="152054"/>
                  </a:lnTo>
                  <a:lnTo>
                    <a:pt x="9133" y="160029"/>
                  </a:lnTo>
                  <a:lnTo>
                    <a:pt x="9522" y="193268"/>
                  </a:lnTo>
                  <a:lnTo>
                    <a:pt x="10581" y="195372"/>
                  </a:lnTo>
                  <a:lnTo>
                    <a:pt x="12346" y="196775"/>
                  </a:lnTo>
                  <a:lnTo>
                    <a:pt x="14581" y="197710"/>
                  </a:lnTo>
                  <a:lnTo>
                    <a:pt x="16071" y="199392"/>
                  </a:lnTo>
                  <a:lnTo>
                    <a:pt x="18658" y="207617"/>
                  </a:lnTo>
                  <a:lnTo>
                    <a:pt x="18934" y="213721"/>
                  </a:lnTo>
                  <a:lnTo>
                    <a:pt x="20031" y="215357"/>
                  </a:lnTo>
                  <a:lnTo>
                    <a:pt x="21821" y="216448"/>
                  </a:lnTo>
                  <a:lnTo>
                    <a:pt x="28179" y="218502"/>
                  </a:lnTo>
                  <a:lnTo>
                    <a:pt x="33514" y="218592"/>
                  </a:lnTo>
                  <a:lnTo>
                    <a:pt x="35043" y="217546"/>
                  </a:lnTo>
                  <a:lnTo>
                    <a:pt x="36062" y="215791"/>
                  </a:lnTo>
                  <a:lnTo>
                    <a:pt x="36741" y="213562"/>
                  </a:lnTo>
                  <a:lnTo>
                    <a:pt x="47721" y="199665"/>
                  </a:lnTo>
                  <a:lnTo>
                    <a:pt x="52254" y="195032"/>
                  </a:lnTo>
                  <a:lnTo>
                    <a:pt x="54974" y="189445"/>
                  </a:lnTo>
                  <a:lnTo>
                    <a:pt x="61777" y="172178"/>
                  </a:lnTo>
                  <a:lnTo>
                    <a:pt x="93994" y="126110"/>
                  </a:lnTo>
                  <a:lnTo>
                    <a:pt x="99984" y="113658"/>
                  </a:lnTo>
                  <a:lnTo>
                    <a:pt x="108885" y="88416"/>
                  </a:lnTo>
                  <a:lnTo>
                    <a:pt x="133386" y="46590"/>
                  </a:lnTo>
                  <a:lnTo>
                    <a:pt x="140064" y="30778"/>
                  </a:lnTo>
                  <a:lnTo>
                    <a:pt x="142684" y="22956"/>
                  </a:lnTo>
                  <a:lnTo>
                    <a:pt x="150912" y="11117"/>
                  </a:lnTo>
                  <a:lnTo>
                    <a:pt x="152361" y="0"/>
                  </a:lnTo>
                  <a:lnTo>
                    <a:pt x="152400" y="44269"/>
                  </a:lnTo>
                  <a:lnTo>
                    <a:pt x="151342" y="72686"/>
                  </a:lnTo>
                  <a:lnTo>
                    <a:pt x="144199" y="101587"/>
                  </a:lnTo>
                  <a:lnTo>
                    <a:pt x="144195" y="126641"/>
                  </a:lnTo>
                  <a:lnTo>
                    <a:pt x="152145" y="167461"/>
                  </a:lnTo>
                  <a:lnTo>
                    <a:pt x="152287" y="174016"/>
                  </a:lnTo>
                  <a:lnTo>
                    <a:pt x="153383" y="176187"/>
                  </a:lnTo>
                  <a:lnTo>
                    <a:pt x="155172" y="177635"/>
                  </a:lnTo>
                  <a:lnTo>
                    <a:pt x="157423" y="178600"/>
                  </a:lnTo>
                  <a:lnTo>
                    <a:pt x="158924" y="180302"/>
                  </a:lnTo>
                  <a:lnTo>
                    <a:pt x="160591" y="185015"/>
                  </a:lnTo>
                  <a:lnTo>
                    <a:pt x="162094" y="186695"/>
                  </a:lnTo>
                  <a:lnTo>
                    <a:pt x="170009" y="189613"/>
                  </a:lnTo>
                  <a:lnTo>
                    <a:pt x="179525" y="181815"/>
                  </a:lnTo>
                  <a:lnTo>
                    <a:pt x="194105" y="167385"/>
                  </a:lnTo>
                  <a:lnTo>
                    <a:pt x="197394" y="161283"/>
                  </a:lnTo>
                  <a:lnTo>
                    <a:pt x="199914" y="155042"/>
                  </a:lnTo>
                  <a:lnTo>
                    <a:pt x="224447" y="116852"/>
                  </a:lnTo>
                  <a:lnTo>
                    <a:pt x="238192" y="69514"/>
                  </a:lnTo>
                  <a:lnTo>
                    <a:pt x="246195" y="45483"/>
                  </a:lnTo>
                  <a:lnTo>
                    <a:pt x="247647" y="19050"/>
                  </a:lnTo>
                  <a:lnTo>
                    <a:pt x="247650" y="64425"/>
                  </a:lnTo>
                  <a:lnTo>
                    <a:pt x="247650" y="78574"/>
                  </a:lnTo>
                  <a:lnTo>
                    <a:pt x="242162" y="99164"/>
                  </a:lnTo>
                  <a:lnTo>
                    <a:pt x="247528" y="145025"/>
                  </a:lnTo>
                  <a:lnTo>
                    <a:pt x="247626" y="163286"/>
                  </a:lnTo>
                  <a:lnTo>
                    <a:pt x="250461" y="170397"/>
                  </a:lnTo>
                  <a:lnTo>
                    <a:pt x="274775" y="198125"/>
                  </a:lnTo>
                  <a:lnTo>
                    <a:pt x="284299" y="199452"/>
                  </a:lnTo>
                  <a:lnTo>
                    <a:pt x="299902" y="199577"/>
                  </a:lnTo>
                  <a:lnTo>
                    <a:pt x="305445" y="196756"/>
                  </a:lnTo>
                  <a:lnTo>
                    <a:pt x="330469" y="174944"/>
                  </a:lnTo>
                  <a:lnTo>
                    <a:pt x="336670" y="172756"/>
                  </a:lnTo>
                  <a:lnTo>
                    <a:pt x="338747" y="171114"/>
                  </a:lnTo>
                  <a:lnTo>
                    <a:pt x="341054" y="166467"/>
                  </a:lnTo>
                  <a:lnTo>
                    <a:pt x="343594" y="154861"/>
                  </a:lnTo>
                  <a:lnTo>
                    <a:pt x="349338" y="145525"/>
                  </a:lnTo>
                  <a:lnTo>
                    <a:pt x="351815" y="132889"/>
                  </a:lnTo>
                  <a:lnTo>
                    <a:pt x="352422" y="106095"/>
                  </a:lnTo>
                  <a:lnTo>
                    <a:pt x="351364" y="105507"/>
                  </a:lnTo>
                  <a:lnTo>
                    <a:pt x="337960" y="104344"/>
                  </a:lnTo>
                  <a:lnTo>
                    <a:pt x="332590" y="107158"/>
                  </a:lnTo>
                  <a:lnTo>
                    <a:pt x="309706" y="128010"/>
                  </a:lnTo>
                  <a:lnTo>
                    <a:pt x="306980" y="133552"/>
                  </a:lnTo>
                  <a:lnTo>
                    <a:pt x="304928" y="155168"/>
                  </a:lnTo>
                  <a:lnTo>
                    <a:pt x="305943" y="157272"/>
                  </a:lnTo>
                  <a:lnTo>
                    <a:pt x="307679" y="158675"/>
                  </a:lnTo>
                  <a:lnTo>
                    <a:pt x="309894" y="159610"/>
                  </a:lnTo>
                  <a:lnTo>
                    <a:pt x="311371" y="161292"/>
                  </a:lnTo>
                  <a:lnTo>
                    <a:pt x="316564" y="171595"/>
                  </a:lnTo>
                  <a:lnTo>
                    <a:pt x="318992" y="174573"/>
                  </a:lnTo>
                  <a:lnTo>
                    <a:pt x="324513" y="177882"/>
                  </a:lnTo>
                  <a:lnTo>
                    <a:pt x="341058" y="180375"/>
                  </a:lnTo>
                  <a:lnTo>
                    <a:pt x="374375" y="180526"/>
                  </a:lnTo>
                  <a:lnTo>
                    <a:pt x="380878" y="177706"/>
                  </a:lnTo>
                  <a:lnTo>
                    <a:pt x="384094" y="175472"/>
                  </a:lnTo>
                  <a:lnTo>
                    <a:pt x="407579" y="168771"/>
                  </a:lnTo>
                  <a:lnTo>
                    <a:pt x="435955" y="146576"/>
                  </a:lnTo>
                  <a:lnTo>
                    <a:pt x="455199" y="140427"/>
                  </a:lnTo>
                  <a:lnTo>
                    <a:pt x="476074" y="126026"/>
                  </a:lnTo>
                  <a:lnTo>
                    <a:pt x="487746" y="123612"/>
                  </a:lnTo>
                  <a:lnTo>
                    <a:pt x="493808" y="123425"/>
                  </a:lnTo>
                  <a:lnTo>
                    <a:pt x="499914" y="128450"/>
                  </a:lnTo>
                  <a:lnTo>
                    <a:pt x="502643" y="133747"/>
                  </a:lnTo>
                  <a:lnTo>
                    <a:pt x="505596" y="148891"/>
                  </a:lnTo>
                  <a:lnTo>
                    <a:pt x="511286" y="159396"/>
                  </a:lnTo>
                  <a:lnTo>
                    <a:pt x="514297" y="206945"/>
                  </a:lnTo>
                  <a:lnTo>
                    <a:pt x="514348" y="249383"/>
                  </a:lnTo>
                  <a:lnTo>
                    <a:pt x="514350" y="267979"/>
                  </a:lnTo>
                  <a:lnTo>
                    <a:pt x="511528" y="275135"/>
                  </a:lnTo>
                  <a:lnTo>
                    <a:pt x="507804" y="281843"/>
                  </a:lnTo>
                  <a:lnTo>
                    <a:pt x="505414" y="294773"/>
                  </a:lnTo>
                  <a:lnTo>
                    <a:pt x="504941" y="302462"/>
                  </a:lnTo>
                  <a:lnTo>
                    <a:pt x="496634" y="312390"/>
                  </a:lnTo>
                  <a:lnTo>
                    <a:pt x="493071" y="313218"/>
                  </a:lnTo>
                  <a:lnTo>
                    <a:pt x="486202" y="313841"/>
                  </a:lnTo>
                  <a:lnTo>
                    <a:pt x="485902" y="308812"/>
                  </a:lnTo>
                  <a:lnTo>
                    <a:pt x="484801" y="307327"/>
                  </a:lnTo>
                  <a:lnTo>
                    <a:pt x="480756" y="305676"/>
                  </a:lnTo>
                  <a:lnTo>
                    <a:pt x="479254" y="304177"/>
                  </a:lnTo>
                  <a:lnTo>
                    <a:pt x="475455" y="294732"/>
                  </a:lnTo>
                  <a:lnTo>
                    <a:pt x="469782" y="287510"/>
                  </a:lnTo>
                  <a:lnTo>
                    <a:pt x="467631" y="278667"/>
                  </a:lnTo>
                  <a:lnTo>
                    <a:pt x="467127" y="272477"/>
                  </a:lnTo>
                  <a:lnTo>
                    <a:pt x="464082" y="266198"/>
                  </a:lnTo>
                  <a:lnTo>
                    <a:pt x="460258" y="259880"/>
                  </a:lnTo>
                  <a:lnTo>
                    <a:pt x="457804" y="247200"/>
                  </a:lnTo>
                  <a:lnTo>
                    <a:pt x="457200" y="200940"/>
                  </a:lnTo>
                  <a:lnTo>
                    <a:pt x="458258" y="200487"/>
                  </a:lnTo>
                  <a:lnTo>
                    <a:pt x="466725" y="19958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95" name="SMARTInkShape-1133"/>
            <p:cNvSpPr/>
            <p:nvPr>
              <p:custDataLst>
                <p:tags r:id="rId266"/>
              </p:custDataLst>
            </p:nvPr>
          </p:nvSpPr>
          <p:spPr>
            <a:xfrm>
              <a:off x="2047878" y="3476625"/>
              <a:ext cx="190498" cy="9526"/>
            </a:xfrm>
            <a:custGeom>
              <a:avLst/>
              <a:gdLst/>
              <a:ahLst/>
              <a:cxnLst/>
              <a:rect l="0" t="0" r="0" b="0"/>
              <a:pathLst>
                <a:path w="190498" h="9526">
                  <a:moveTo>
                    <a:pt x="9522" y="0"/>
                  </a:moveTo>
                  <a:lnTo>
                    <a:pt x="9522" y="0"/>
                  </a:lnTo>
                  <a:lnTo>
                    <a:pt x="113" y="0"/>
                  </a:lnTo>
                  <a:lnTo>
                    <a:pt x="0" y="9132"/>
                  </a:lnTo>
                  <a:lnTo>
                    <a:pt x="47214" y="9525"/>
                  </a:lnTo>
                  <a:lnTo>
                    <a:pt x="88498" y="9525"/>
                  </a:lnTo>
                  <a:lnTo>
                    <a:pt x="131650" y="393"/>
                  </a:lnTo>
                  <a:lnTo>
                    <a:pt x="160201" y="34"/>
                  </a:lnTo>
                  <a:lnTo>
                    <a:pt x="169271" y="2837"/>
                  </a:lnTo>
                  <a:lnTo>
                    <a:pt x="176830" y="6553"/>
                  </a:lnTo>
                  <a:lnTo>
                    <a:pt x="190497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96" name="SMARTInkShape-1134"/>
            <p:cNvSpPr/>
            <p:nvPr>
              <p:custDataLst>
                <p:tags r:id="rId267"/>
              </p:custDataLst>
            </p:nvPr>
          </p:nvSpPr>
          <p:spPr>
            <a:xfrm>
              <a:off x="2295525" y="3505200"/>
              <a:ext cx="38101" cy="1"/>
            </a:xfrm>
            <a:custGeom>
              <a:avLst/>
              <a:gdLst/>
              <a:ahLst/>
              <a:cxnLst/>
              <a:rect l="0" t="0" r="0" b="0"/>
              <a:pathLst>
                <a:path w="38101" h="1">
                  <a:moveTo>
                    <a:pt x="0" y="0"/>
                  </a:moveTo>
                  <a:lnTo>
                    <a:pt x="0" y="0"/>
                  </a:lnTo>
                  <a:lnTo>
                    <a:pt x="3810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4598" name="SMARTInkShape-1135"/>
          <p:cNvSpPr/>
          <p:nvPr>
            <p:custDataLst>
              <p:tags r:id="rId8"/>
            </p:custDataLst>
          </p:nvPr>
        </p:nvSpPr>
        <p:spPr>
          <a:xfrm>
            <a:off x="2571750" y="3277077"/>
            <a:ext cx="704851" cy="409050"/>
          </a:xfrm>
          <a:custGeom>
            <a:avLst/>
            <a:gdLst/>
            <a:ahLst/>
            <a:cxnLst/>
            <a:rect l="0" t="0" r="0" b="0"/>
            <a:pathLst>
              <a:path w="704851" h="409050">
                <a:moveTo>
                  <a:pt x="0" y="237648"/>
                </a:moveTo>
                <a:lnTo>
                  <a:pt x="0" y="237648"/>
                </a:lnTo>
                <a:lnTo>
                  <a:pt x="5056" y="232591"/>
                </a:lnTo>
                <a:lnTo>
                  <a:pt x="7539" y="227287"/>
                </a:lnTo>
                <a:lnTo>
                  <a:pt x="10321" y="212138"/>
                </a:lnTo>
                <a:lnTo>
                  <a:pt x="15994" y="201632"/>
                </a:lnTo>
                <a:lnTo>
                  <a:pt x="23703" y="173586"/>
                </a:lnTo>
                <a:lnTo>
                  <a:pt x="50839" y="126116"/>
                </a:lnTo>
                <a:lnTo>
                  <a:pt x="61652" y="83331"/>
                </a:lnTo>
                <a:lnTo>
                  <a:pt x="75023" y="42311"/>
                </a:lnTo>
                <a:lnTo>
                  <a:pt x="76198" y="0"/>
                </a:lnTo>
                <a:lnTo>
                  <a:pt x="71144" y="4721"/>
                </a:lnTo>
                <a:lnTo>
                  <a:pt x="68661" y="9947"/>
                </a:lnTo>
                <a:lnTo>
                  <a:pt x="62011" y="26982"/>
                </a:lnTo>
                <a:lnTo>
                  <a:pt x="51564" y="44184"/>
                </a:lnTo>
                <a:lnTo>
                  <a:pt x="41425" y="86799"/>
                </a:lnTo>
                <a:lnTo>
                  <a:pt x="33481" y="128021"/>
                </a:lnTo>
                <a:lnTo>
                  <a:pt x="29221" y="171588"/>
                </a:lnTo>
                <a:lnTo>
                  <a:pt x="29718" y="211075"/>
                </a:lnTo>
                <a:lnTo>
                  <a:pt x="38284" y="242641"/>
                </a:lnTo>
                <a:lnTo>
                  <a:pt x="45466" y="256430"/>
                </a:lnTo>
                <a:lnTo>
                  <a:pt x="46186" y="259694"/>
                </a:lnTo>
                <a:lnTo>
                  <a:pt x="52255" y="269345"/>
                </a:lnTo>
                <a:lnTo>
                  <a:pt x="54945" y="270421"/>
                </a:lnTo>
                <a:lnTo>
                  <a:pt x="57797" y="270080"/>
                </a:lnTo>
                <a:lnTo>
                  <a:pt x="63788" y="267937"/>
                </a:lnTo>
                <a:lnTo>
                  <a:pt x="73110" y="265673"/>
                </a:lnTo>
                <a:lnTo>
                  <a:pt x="98429" y="243853"/>
                </a:lnTo>
                <a:lnTo>
                  <a:pt x="123825" y="215770"/>
                </a:lnTo>
                <a:lnTo>
                  <a:pt x="130528" y="201532"/>
                </a:lnTo>
                <a:lnTo>
                  <a:pt x="141386" y="169238"/>
                </a:lnTo>
                <a:lnTo>
                  <a:pt x="140824" y="165583"/>
                </a:lnTo>
                <a:lnTo>
                  <a:pt x="133087" y="146716"/>
                </a:lnTo>
                <a:lnTo>
                  <a:pt x="131058" y="145277"/>
                </a:lnTo>
                <a:lnTo>
                  <a:pt x="125981" y="142619"/>
                </a:lnTo>
                <a:lnTo>
                  <a:pt x="117173" y="136231"/>
                </a:lnTo>
                <a:lnTo>
                  <a:pt x="110991" y="134366"/>
                </a:lnTo>
                <a:lnTo>
                  <a:pt x="107861" y="134926"/>
                </a:lnTo>
                <a:lnTo>
                  <a:pt x="101560" y="138372"/>
                </a:lnTo>
                <a:lnTo>
                  <a:pt x="99457" y="140772"/>
                </a:lnTo>
                <a:lnTo>
                  <a:pt x="97120" y="146261"/>
                </a:lnTo>
                <a:lnTo>
                  <a:pt x="95438" y="148148"/>
                </a:lnTo>
                <a:lnTo>
                  <a:pt x="77101" y="161539"/>
                </a:lnTo>
                <a:lnTo>
                  <a:pt x="62188" y="176714"/>
                </a:lnTo>
                <a:lnTo>
                  <a:pt x="51046" y="197378"/>
                </a:lnTo>
                <a:lnTo>
                  <a:pt x="47665" y="235650"/>
                </a:lnTo>
                <a:lnTo>
                  <a:pt x="52693" y="242112"/>
                </a:lnTo>
                <a:lnTo>
                  <a:pt x="57992" y="244924"/>
                </a:lnTo>
                <a:lnTo>
                  <a:pt x="70016" y="246728"/>
                </a:lnTo>
                <a:lnTo>
                  <a:pt x="76274" y="244153"/>
                </a:lnTo>
                <a:lnTo>
                  <a:pt x="79424" y="241985"/>
                </a:lnTo>
                <a:lnTo>
                  <a:pt x="102795" y="235397"/>
                </a:lnTo>
                <a:lnTo>
                  <a:pt x="145057" y="209014"/>
                </a:lnTo>
                <a:lnTo>
                  <a:pt x="167308" y="193191"/>
                </a:lnTo>
                <a:lnTo>
                  <a:pt x="212722" y="148748"/>
                </a:lnTo>
                <a:lnTo>
                  <a:pt x="216251" y="142398"/>
                </a:lnTo>
                <a:lnTo>
                  <a:pt x="219060" y="132922"/>
                </a:lnTo>
                <a:lnTo>
                  <a:pt x="214014" y="132887"/>
                </a:lnTo>
                <a:lnTo>
                  <a:pt x="212526" y="133941"/>
                </a:lnTo>
                <a:lnTo>
                  <a:pt x="211534" y="135702"/>
                </a:lnTo>
                <a:lnTo>
                  <a:pt x="208753" y="149120"/>
                </a:lnTo>
                <a:lnTo>
                  <a:pt x="203081" y="158383"/>
                </a:lnTo>
                <a:lnTo>
                  <a:pt x="200931" y="168889"/>
                </a:lnTo>
                <a:lnTo>
                  <a:pt x="200041" y="211721"/>
                </a:lnTo>
                <a:lnTo>
                  <a:pt x="200028" y="229940"/>
                </a:lnTo>
                <a:lnTo>
                  <a:pt x="202848" y="237044"/>
                </a:lnTo>
                <a:lnTo>
                  <a:pt x="208227" y="245172"/>
                </a:lnTo>
                <a:lnTo>
                  <a:pt x="211784" y="246284"/>
                </a:lnTo>
                <a:lnTo>
                  <a:pt x="214214" y="246580"/>
                </a:lnTo>
                <a:lnTo>
                  <a:pt x="219737" y="249732"/>
                </a:lnTo>
                <a:lnTo>
                  <a:pt x="222691" y="252054"/>
                </a:lnTo>
                <a:lnTo>
                  <a:pt x="225719" y="252544"/>
                </a:lnTo>
                <a:lnTo>
                  <a:pt x="228796" y="251812"/>
                </a:lnTo>
                <a:lnTo>
                  <a:pt x="235037" y="249235"/>
                </a:lnTo>
                <a:lnTo>
                  <a:pt x="254008" y="246296"/>
                </a:lnTo>
                <a:lnTo>
                  <a:pt x="278538" y="230942"/>
                </a:lnTo>
                <a:lnTo>
                  <a:pt x="285730" y="221668"/>
                </a:lnTo>
                <a:lnTo>
                  <a:pt x="306927" y="205884"/>
                </a:lnTo>
                <a:lnTo>
                  <a:pt x="329080" y="175030"/>
                </a:lnTo>
                <a:lnTo>
                  <a:pt x="335349" y="161622"/>
                </a:lnTo>
                <a:lnTo>
                  <a:pt x="339544" y="155176"/>
                </a:lnTo>
                <a:lnTo>
                  <a:pt x="341906" y="145596"/>
                </a:lnTo>
                <a:lnTo>
                  <a:pt x="342889" y="124838"/>
                </a:lnTo>
                <a:lnTo>
                  <a:pt x="342897" y="128846"/>
                </a:lnTo>
                <a:lnTo>
                  <a:pt x="341840" y="130188"/>
                </a:lnTo>
                <a:lnTo>
                  <a:pt x="333199" y="133696"/>
                </a:lnTo>
                <a:lnTo>
                  <a:pt x="320234" y="146100"/>
                </a:lnTo>
                <a:lnTo>
                  <a:pt x="316951" y="152157"/>
                </a:lnTo>
                <a:lnTo>
                  <a:pt x="313613" y="167829"/>
                </a:lnTo>
                <a:lnTo>
                  <a:pt x="307881" y="178391"/>
                </a:lnTo>
                <a:lnTo>
                  <a:pt x="304920" y="208711"/>
                </a:lnTo>
                <a:lnTo>
                  <a:pt x="305938" y="212007"/>
                </a:lnTo>
                <a:lnTo>
                  <a:pt x="307675" y="214204"/>
                </a:lnTo>
                <a:lnTo>
                  <a:pt x="309892" y="215668"/>
                </a:lnTo>
                <a:lnTo>
                  <a:pt x="311370" y="217703"/>
                </a:lnTo>
                <a:lnTo>
                  <a:pt x="313011" y="222787"/>
                </a:lnTo>
                <a:lnTo>
                  <a:pt x="314508" y="224565"/>
                </a:lnTo>
                <a:lnTo>
                  <a:pt x="318992" y="226542"/>
                </a:lnTo>
                <a:lnTo>
                  <a:pt x="327467" y="227654"/>
                </a:lnTo>
                <a:lnTo>
                  <a:pt x="329436" y="228869"/>
                </a:lnTo>
                <a:lnTo>
                  <a:pt x="330749" y="230737"/>
                </a:lnTo>
                <a:lnTo>
                  <a:pt x="331625" y="233041"/>
                </a:lnTo>
                <a:lnTo>
                  <a:pt x="333266" y="234576"/>
                </a:lnTo>
                <a:lnTo>
                  <a:pt x="337913" y="236283"/>
                </a:lnTo>
                <a:lnTo>
                  <a:pt x="377587" y="227303"/>
                </a:lnTo>
                <a:lnTo>
                  <a:pt x="388338" y="221647"/>
                </a:lnTo>
                <a:lnTo>
                  <a:pt x="403400" y="218443"/>
                </a:lnTo>
                <a:lnTo>
                  <a:pt x="415036" y="211261"/>
                </a:lnTo>
                <a:lnTo>
                  <a:pt x="459972" y="177312"/>
                </a:lnTo>
                <a:lnTo>
                  <a:pt x="471937" y="164621"/>
                </a:lnTo>
                <a:lnTo>
                  <a:pt x="478220" y="151923"/>
                </a:lnTo>
                <a:lnTo>
                  <a:pt x="482417" y="145573"/>
                </a:lnTo>
                <a:lnTo>
                  <a:pt x="484283" y="139223"/>
                </a:lnTo>
                <a:lnTo>
                  <a:pt x="485838" y="137106"/>
                </a:lnTo>
                <a:lnTo>
                  <a:pt x="487934" y="135695"/>
                </a:lnTo>
                <a:lnTo>
                  <a:pt x="490389" y="134755"/>
                </a:lnTo>
                <a:lnTo>
                  <a:pt x="492026" y="133069"/>
                </a:lnTo>
                <a:lnTo>
                  <a:pt x="495289" y="123387"/>
                </a:lnTo>
                <a:lnTo>
                  <a:pt x="495300" y="169718"/>
                </a:lnTo>
                <a:lnTo>
                  <a:pt x="495300" y="212361"/>
                </a:lnTo>
                <a:lnTo>
                  <a:pt x="495300" y="256705"/>
                </a:lnTo>
                <a:lnTo>
                  <a:pt x="495300" y="301148"/>
                </a:lnTo>
                <a:lnTo>
                  <a:pt x="492478" y="311026"/>
                </a:lnTo>
                <a:lnTo>
                  <a:pt x="488754" y="320002"/>
                </a:lnTo>
                <a:lnTo>
                  <a:pt x="477210" y="366646"/>
                </a:lnTo>
                <a:lnTo>
                  <a:pt x="476677" y="373650"/>
                </a:lnTo>
                <a:lnTo>
                  <a:pt x="473618" y="380290"/>
                </a:lnTo>
                <a:lnTo>
                  <a:pt x="469788" y="386770"/>
                </a:lnTo>
                <a:lnTo>
                  <a:pt x="467330" y="399552"/>
                </a:lnTo>
                <a:lnTo>
                  <a:pt x="467129" y="402734"/>
                </a:lnTo>
                <a:lnTo>
                  <a:pt x="465936" y="404856"/>
                </a:lnTo>
                <a:lnTo>
                  <a:pt x="464082" y="406270"/>
                </a:lnTo>
                <a:lnTo>
                  <a:pt x="457602" y="408933"/>
                </a:lnTo>
                <a:lnTo>
                  <a:pt x="452263" y="409049"/>
                </a:lnTo>
                <a:lnTo>
                  <a:pt x="450733" y="408007"/>
                </a:lnTo>
                <a:lnTo>
                  <a:pt x="449714" y="406254"/>
                </a:lnTo>
                <a:lnTo>
                  <a:pt x="448279" y="398730"/>
                </a:lnTo>
                <a:lnTo>
                  <a:pt x="447710" y="364041"/>
                </a:lnTo>
                <a:lnTo>
                  <a:pt x="456319" y="319104"/>
                </a:lnTo>
                <a:lnTo>
                  <a:pt x="462141" y="275186"/>
                </a:lnTo>
                <a:lnTo>
                  <a:pt x="468943" y="235588"/>
                </a:lnTo>
                <a:lnTo>
                  <a:pt x="485970" y="190678"/>
                </a:lnTo>
                <a:lnTo>
                  <a:pt x="508011" y="150668"/>
                </a:lnTo>
                <a:lnTo>
                  <a:pt x="527051" y="129867"/>
                </a:lnTo>
                <a:lnTo>
                  <a:pt x="533401" y="126245"/>
                </a:lnTo>
                <a:lnTo>
                  <a:pt x="550569" y="123517"/>
                </a:lnTo>
                <a:lnTo>
                  <a:pt x="562564" y="130910"/>
                </a:lnTo>
                <a:lnTo>
                  <a:pt x="565542" y="131564"/>
                </a:lnTo>
                <a:lnTo>
                  <a:pt x="567528" y="134117"/>
                </a:lnTo>
                <a:lnTo>
                  <a:pt x="570323" y="146765"/>
                </a:lnTo>
                <a:lnTo>
                  <a:pt x="571487" y="191851"/>
                </a:lnTo>
                <a:lnTo>
                  <a:pt x="561798" y="223986"/>
                </a:lnTo>
                <a:lnTo>
                  <a:pt x="554610" y="237458"/>
                </a:lnTo>
                <a:lnTo>
                  <a:pt x="553890" y="240696"/>
                </a:lnTo>
                <a:lnTo>
                  <a:pt x="542936" y="256684"/>
                </a:lnTo>
                <a:lnTo>
                  <a:pt x="567377" y="231188"/>
                </a:lnTo>
                <a:lnTo>
                  <a:pt x="569668" y="224899"/>
                </a:lnTo>
                <a:lnTo>
                  <a:pt x="576330" y="218576"/>
                </a:lnTo>
                <a:lnTo>
                  <a:pt x="622441" y="178185"/>
                </a:lnTo>
                <a:lnTo>
                  <a:pt x="663509" y="153723"/>
                </a:lnTo>
                <a:lnTo>
                  <a:pt x="673714" y="152278"/>
                </a:lnTo>
                <a:lnTo>
                  <a:pt x="689056" y="151970"/>
                </a:lnTo>
                <a:lnTo>
                  <a:pt x="691146" y="153012"/>
                </a:lnTo>
                <a:lnTo>
                  <a:pt x="692539" y="154766"/>
                </a:lnTo>
                <a:lnTo>
                  <a:pt x="694774" y="160128"/>
                </a:lnTo>
                <a:lnTo>
                  <a:pt x="701762" y="168791"/>
                </a:lnTo>
                <a:lnTo>
                  <a:pt x="704443" y="178747"/>
                </a:lnTo>
                <a:lnTo>
                  <a:pt x="704839" y="202843"/>
                </a:lnTo>
                <a:lnTo>
                  <a:pt x="703785" y="204919"/>
                </a:lnTo>
                <a:lnTo>
                  <a:pt x="702023" y="206304"/>
                </a:lnTo>
                <a:lnTo>
                  <a:pt x="696648" y="208526"/>
                </a:lnTo>
                <a:lnTo>
                  <a:pt x="695913" y="211652"/>
                </a:lnTo>
                <a:lnTo>
                  <a:pt x="695328" y="218562"/>
                </a:lnTo>
                <a:lnTo>
                  <a:pt x="695325" y="205337"/>
                </a:lnTo>
                <a:lnTo>
                  <a:pt x="694267" y="203407"/>
                </a:lnTo>
                <a:lnTo>
                  <a:pt x="692503" y="202121"/>
                </a:lnTo>
                <a:lnTo>
                  <a:pt x="690269" y="201263"/>
                </a:lnTo>
                <a:lnTo>
                  <a:pt x="688779" y="199633"/>
                </a:lnTo>
                <a:lnTo>
                  <a:pt x="687124" y="195000"/>
                </a:lnTo>
                <a:lnTo>
                  <a:pt x="684819" y="174068"/>
                </a:lnTo>
                <a:lnTo>
                  <a:pt x="678276" y="161432"/>
                </a:lnTo>
                <a:lnTo>
                  <a:pt x="665976" y="125902"/>
                </a:lnTo>
                <a:lnTo>
                  <a:pt x="660288" y="116814"/>
                </a:lnTo>
                <a:lnTo>
                  <a:pt x="657830" y="104262"/>
                </a:lnTo>
                <a:lnTo>
                  <a:pt x="657629" y="101099"/>
                </a:lnTo>
                <a:lnTo>
                  <a:pt x="656436" y="98990"/>
                </a:lnTo>
                <a:lnTo>
                  <a:pt x="654582" y="97584"/>
                </a:lnTo>
                <a:lnTo>
                  <a:pt x="652288" y="96647"/>
                </a:lnTo>
                <a:lnTo>
                  <a:pt x="650759" y="94964"/>
                </a:lnTo>
                <a:lnTo>
                  <a:pt x="648102" y="86736"/>
                </a:lnTo>
                <a:lnTo>
                  <a:pt x="647735" y="77178"/>
                </a:lnTo>
                <a:lnTo>
                  <a:pt x="655904" y="67649"/>
                </a:lnTo>
                <a:lnTo>
                  <a:pt x="661890" y="66628"/>
                </a:lnTo>
                <a:lnTo>
                  <a:pt x="663510" y="65426"/>
                </a:lnTo>
                <a:lnTo>
                  <a:pt x="665310" y="61268"/>
                </a:lnTo>
                <a:lnTo>
                  <a:pt x="666848" y="59737"/>
                </a:lnTo>
                <a:lnTo>
                  <a:pt x="671380" y="58035"/>
                </a:lnTo>
                <a:lnTo>
                  <a:pt x="704850" y="56673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599" name="SMARTInkShape-1136"/>
          <p:cNvSpPr/>
          <p:nvPr>
            <p:custDataLst>
              <p:tags r:id="rId9"/>
            </p:custDataLst>
          </p:nvPr>
        </p:nvSpPr>
        <p:spPr>
          <a:xfrm>
            <a:off x="3619505" y="3210053"/>
            <a:ext cx="142871" cy="256999"/>
          </a:xfrm>
          <a:custGeom>
            <a:avLst/>
            <a:gdLst/>
            <a:ahLst/>
            <a:cxnLst/>
            <a:rect l="0" t="0" r="0" b="0"/>
            <a:pathLst>
              <a:path w="142871" h="256999">
                <a:moveTo>
                  <a:pt x="9520" y="209422"/>
                </a:moveTo>
                <a:lnTo>
                  <a:pt x="9520" y="209422"/>
                </a:lnTo>
                <a:lnTo>
                  <a:pt x="9520" y="201221"/>
                </a:lnTo>
                <a:lnTo>
                  <a:pt x="25995" y="180651"/>
                </a:lnTo>
                <a:lnTo>
                  <a:pt x="26853" y="177541"/>
                </a:lnTo>
                <a:lnTo>
                  <a:pt x="28484" y="175468"/>
                </a:lnTo>
                <a:lnTo>
                  <a:pt x="41677" y="166812"/>
                </a:lnTo>
                <a:lnTo>
                  <a:pt x="44978" y="161204"/>
                </a:lnTo>
                <a:lnTo>
                  <a:pt x="47504" y="155183"/>
                </a:lnTo>
                <a:lnTo>
                  <a:pt x="55666" y="144594"/>
                </a:lnTo>
                <a:lnTo>
                  <a:pt x="59310" y="143567"/>
                </a:lnTo>
                <a:lnTo>
                  <a:pt x="61763" y="143294"/>
                </a:lnTo>
                <a:lnTo>
                  <a:pt x="63399" y="142054"/>
                </a:lnTo>
                <a:lnTo>
                  <a:pt x="65217" y="137852"/>
                </a:lnTo>
                <a:lnTo>
                  <a:pt x="66759" y="136309"/>
                </a:lnTo>
                <a:lnTo>
                  <a:pt x="75765" y="133343"/>
                </a:lnTo>
                <a:lnTo>
                  <a:pt x="76067" y="138314"/>
                </a:lnTo>
                <a:lnTo>
                  <a:pt x="75051" y="139792"/>
                </a:lnTo>
                <a:lnTo>
                  <a:pt x="73316" y="140777"/>
                </a:lnTo>
                <a:lnTo>
                  <a:pt x="71101" y="141434"/>
                </a:lnTo>
                <a:lnTo>
                  <a:pt x="69624" y="142930"/>
                </a:lnTo>
                <a:lnTo>
                  <a:pt x="67983" y="147415"/>
                </a:lnTo>
                <a:lnTo>
                  <a:pt x="65870" y="158917"/>
                </a:lnTo>
                <a:lnTo>
                  <a:pt x="60201" y="169292"/>
                </a:lnTo>
                <a:lnTo>
                  <a:pt x="56992" y="184244"/>
                </a:lnTo>
                <a:lnTo>
                  <a:pt x="50867" y="196905"/>
                </a:lnTo>
                <a:lnTo>
                  <a:pt x="47645" y="244263"/>
                </a:lnTo>
                <a:lnTo>
                  <a:pt x="47620" y="256881"/>
                </a:lnTo>
                <a:lnTo>
                  <a:pt x="52676" y="256998"/>
                </a:lnTo>
                <a:lnTo>
                  <a:pt x="57981" y="254203"/>
                </a:lnTo>
                <a:lnTo>
                  <a:pt x="60877" y="251976"/>
                </a:lnTo>
                <a:lnTo>
                  <a:pt x="64095" y="246679"/>
                </a:lnTo>
                <a:lnTo>
                  <a:pt x="66584" y="240797"/>
                </a:lnTo>
                <a:lnTo>
                  <a:pt x="83078" y="218925"/>
                </a:lnTo>
                <a:lnTo>
                  <a:pt x="85604" y="212587"/>
                </a:lnTo>
                <a:lnTo>
                  <a:pt x="91918" y="203069"/>
                </a:lnTo>
                <a:lnTo>
                  <a:pt x="95317" y="193546"/>
                </a:lnTo>
                <a:lnTo>
                  <a:pt x="101499" y="184022"/>
                </a:lnTo>
                <a:lnTo>
                  <a:pt x="103801" y="174497"/>
                </a:lnTo>
                <a:lnTo>
                  <a:pt x="104642" y="158622"/>
                </a:lnTo>
                <a:lnTo>
                  <a:pt x="101891" y="152272"/>
                </a:lnTo>
                <a:lnTo>
                  <a:pt x="98199" y="145922"/>
                </a:lnTo>
                <a:lnTo>
                  <a:pt x="95634" y="135104"/>
                </a:lnTo>
                <a:lnTo>
                  <a:pt x="82022" y="120129"/>
                </a:lnTo>
                <a:lnTo>
                  <a:pt x="75962" y="116820"/>
                </a:lnTo>
                <a:lnTo>
                  <a:pt x="60289" y="113462"/>
                </a:lnTo>
                <a:lnTo>
                  <a:pt x="47613" y="106702"/>
                </a:lnTo>
                <a:lnTo>
                  <a:pt x="44441" y="106017"/>
                </a:lnTo>
                <a:lnTo>
                  <a:pt x="4228" y="85506"/>
                </a:lnTo>
                <a:lnTo>
                  <a:pt x="2817" y="83420"/>
                </a:lnTo>
                <a:lnTo>
                  <a:pt x="553" y="77523"/>
                </a:lnTo>
                <a:lnTo>
                  <a:pt x="0" y="53417"/>
                </a:lnTo>
                <a:lnTo>
                  <a:pt x="2819" y="47306"/>
                </a:lnTo>
                <a:lnTo>
                  <a:pt x="22385" y="25261"/>
                </a:lnTo>
                <a:lnTo>
                  <a:pt x="28643" y="21739"/>
                </a:lnTo>
                <a:lnTo>
                  <a:pt x="34953" y="19116"/>
                </a:lnTo>
                <a:lnTo>
                  <a:pt x="41285" y="14422"/>
                </a:lnTo>
                <a:lnTo>
                  <a:pt x="50449" y="11630"/>
                </a:lnTo>
                <a:lnTo>
                  <a:pt x="60519" y="9331"/>
                </a:lnTo>
                <a:lnTo>
                  <a:pt x="75607" y="2054"/>
                </a:lnTo>
                <a:lnTo>
                  <a:pt x="98386" y="0"/>
                </a:lnTo>
                <a:lnTo>
                  <a:pt x="129285" y="9581"/>
                </a:lnTo>
                <a:lnTo>
                  <a:pt x="142870" y="18922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4605" name="SMARTInkShape-Group208"/>
          <p:cNvGrpSpPr/>
          <p:nvPr/>
        </p:nvGrpSpPr>
        <p:grpSpPr>
          <a:xfrm>
            <a:off x="3810000" y="3228980"/>
            <a:ext cx="2114537" cy="247605"/>
            <a:chOff x="3810000" y="3228980"/>
            <a:chExt cx="2114537" cy="247605"/>
          </a:xfrm>
        </p:grpSpPr>
        <p:sp>
          <p:nvSpPr>
            <p:cNvPr id="24600" name="SMARTInkShape-1137"/>
            <p:cNvSpPr/>
            <p:nvPr>
              <p:custDataLst>
                <p:tags r:id="rId260"/>
              </p:custDataLst>
            </p:nvPr>
          </p:nvSpPr>
          <p:spPr>
            <a:xfrm>
              <a:off x="3810000" y="3295815"/>
              <a:ext cx="971551" cy="180770"/>
            </a:xfrm>
            <a:custGeom>
              <a:avLst/>
              <a:gdLst/>
              <a:ahLst/>
              <a:cxnLst/>
              <a:rect l="0" t="0" r="0" b="0"/>
              <a:pathLst>
                <a:path w="971551" h="180770">
                  <a:moveTo>
                    <a:pt x="0" y="123660"/>
                  </a:moveTo>
                  <a:lnTo>
                    <a:pt x="0" y="123660"/>
                  </a:lnTo>
                  <a:lnTo>
                    <a:pt x="9491" y="133151"/>
                  </a:lnTo>
                  <a:lnTo>
                    <a:pt x="9525" y="114643"/>
                  </a:lnTo>
                  <a:lnTo>
                    <a:pt x="19047" y="104613"/>
                  </a:lnTo>
                  <a:lnTo>
                    <a:pt x="19050" y="118799"/>
                  </a:lnTo>
                  <a:lnTo>
                    <a:pt x="16228" y="124322"/>
                  </a:lnTo>
                  <a:lnTo>
                    <a:pt x="12504" y="130304"/>
                  </a:lnTo>
                  <a:lnTo>
                    <a:pt x="10113" y="142768"/>
                  </a:lnTo>
                  <a:lnTo>
                    <a:pt x="9559" y="161794"/>
                  </a:lnTo>
                  <a:lnTo>
                    <a:pt x="10606" y="164957"/>
                  </a:lnTo>
                  <a:lnTo>
                    <a:pt x="12362" y="167067"/>
                  </a:lnTo>
                  <a:lnTo>
                    <a:pt x="14592" y="168473"/>
                  </a:lnTo>
                  <a:lnTo>
                    <a:pt x="16078" y="170468"/>
                  </a:lnTo>
                  <a:lnTo>
                    <a:pt x="18659" y="179239"/>
                  </a:lnTo>
                  <a:lnTo>
                    <a:pt x="19848" y="179763"/>
                  </a:lnTo>
                  <a:lnTo>
                    <a:pt x="33229" y="180769"/>
                  </a:lnTo>
                  <a:lnTo>
                    <a:pt x="38758" y="177969"/>
                  </a:lnTo>
                  <a:lnTo>
                    <a:pt x="41713" y="175742"/>
                  </a:lnTo>
                  <a:lnTo>
                    <a:pt x="44998" y="170444"/>
                  </a:lnTo>
                  <a:lnTo>
                    <a:pt x="47516" y="164561"/>
                  </a:lnTo>
                  <a:lnTo>
                    <a:pt x="92082" y="117309"/>
                  </a:lnTo>
                  <a:lnTo>
                    <a:pt x="104776" y="101788"/>
                  </a:lnTo>
                  <a:lnTo>
                    <a:pt x="111478" y="87546"/>
                  </a:lnTo>
                  <a:lnTo>
                    <a:pt x="114104" y="80093"/>
                  </a:lnTo>
                  <a:lnTo>
                    <a:pt x="120474" y="69947"/>
                  </a:lnTo>
                  <a:lnTo>
                    <a:pt x="122832" y="60238"/>
                  </a:lnTo>
                  <a:lnTo>
                    <a:pt x="123384" y="53844"/>
                  </a:lnTo>
                  <a:lnTo>
                    <a:pt x="120807" y="47475"/>
                  </a:lnTo>
                  <a:lnTo>
                    <a:pt x="118637" y="44295"/>
                  </a:lnTo>
                  <a:lnTo>
                    <a:pt x="116134" y="42175"/>
                  </a:lnTo>
                  <a:lnTo>
                    <a:pt x="97080" y="29900"/>
                  </a:lnTo>
                  <a:lnTo>
                    <a:pt x="85679" y="33908"/>
                  </a:lnTo>
                  <a:lnTo>
                    <a:pt x="67087" y="44943"/>
                  </a:lnTo>
                  <a:lnTo>
                    <a:pt x="60508" y="47400"/>
                  </a:lnTo>
                  <a:lnTo>
                    <a:pt x="54057" y="52019"/>
                  </a:lnTo>
                  <a:lnTo>
                    <a:pt x="34932" y="78007"/>
                  </a:lnTo>
                  <a:lnTo>
                    <a:pt x="31400" y="87848"/>
                  </a:lnTo>
                  <a:lnTo>
                    <a:pt x="28773" y="98219"/>
                  </a:lnTo>
                  <a:lnTo>
                    <a:pt x="21285" y="113500"/>
                  </a:lnTo>
                  <a:lnTo>
                    <a:pt x="19491" y="131766"/>
                  </a:lnTo>
                  <a:lnTo>
                    <a:pt x="22068" y="140668"/>
                  </a:lnTo>
                  <a:lnTo>
                    <a:pt x="36395" y="159759"/>
                  </a:lnTo>
                  <a:lnTo>
                    <a:pt x="42651" y="166223"/>
                  </a:lnTo>
                  <a:lnTo>
                    <a:pt x="48237" y="169036"/>
                  </a:lnTo>
                  <a:lnTo>
                    <a:pt x="74268" y="171088"/>
                  </a:lnTo>
                  <a:lnTo>
                    <a:pt x="78087" y="171153"/>
                  </a:lnTo>
                  <a:lnTo>
                    <a:pt x="93575" y="166190"/>
                  </a:lnTo>
                  <a:lnTo>
                    <a:pt x="111225" y="156089"/>
                  </a:lnTo>
                  <a:lnTo>
                    <a:pt x="126912" y="152319"/>
                  </a:lnTo>
                  <a:lnTo>
                    <a:pt x="173853" y="126755"/>
                  </a:lnTo>
                  <a:lnTo>
                    <a:pt x="221240" y="95083"/>
                  </a:lnTo>
                  <a:lnTo>
                    <a:pt x="230621" y="88734"/>
                  </a:lnTo>
                  <a:lnTo>
                    <a:pt x="264842" y="49342"/>
                  </a:lnTo>
                  <a:lnTo>
                    <a:pt x="265874" y="45474"/>
                  </a:lnTo>
                  <a:lnTo>
                    <a:pt x="266537" y="39424"/>
                  </a:lnTo>
                  <a:lnTo>
                    <a:pt x="267649" y="38928"/>
                  </a:lnTo>
                  <a:lnTo>
                    <a:pt x="271709" y="38376"/>
                  </a:lnTo>
                  <a:lnTo>
                    <a:pt x="273214" y="39287"/>
                  </a:lnTo>
                  <a:lnTo>
                    <a:pt x="274218" y="40953"/>
                  </a:lnTo>
                  <a:lnTo>
                    <a:pt x="275829" y="46174"/>
                  </a:lnTo>
                  <a:lnTo>
                    <a:pt x="269600" y="54810"/>
                  </a:lnTo>
                  <a:lnTo>
                    <a:pt x="267559" y="64690"/>
                  </a:lnTo>
                  <a:lnTo>
                    <a:pt x="266733" y="97879"/>
                  </a:lnTo>
                  <a:lnTo>
                    <a:pt x="263893" y="104441"/>
                  </a:lnTo>
                  <a:lnTo>
                    <a:pt x="261653" y="107672"/>
                  </a:lnTo>
                  <a:lnTo>
                    <a:pt x="258502" y="122333"/>
                  </a:lnTo>
                  <a:lnTo>
                    <a:pt x="257291" y="145489"/>
                  </a:lnTo>
                  <a:lnTo>
                    <a:pt x="254404" y="152059"/>
                  </a:lnTo>
                  <a:lnTo>
                    <a:pt x="250652" y="158507"/>
                  </a:lnTo>
                  <a:lnTo>
                    <a:pt x="247767" y="170724"/>
                  </a:lnTo>
                  <a:lnTo>
                    <a:pt x="247650" y="180689"/>
                  </a:lnTo>
                  <a:lnTo>
                    <a:pt x="242594" y="175718"/>
                  </a:lnTo>
                  <a:lnTo>
                    <a:pt x="242162" y="174240"/>
                  </a:lnTo>
                  <a:lnTo>
                    <a:pt x="242934" y="173255"/>
                  </a:lnTo>
                  <a:lnTo>
                    <a:pt x="244506" y="172598"/>
                  </a:lnTo>
                  <a:lnTo>
                    <a:pt x="245554" y="171102"/>
                  </a:lnTo>
                  <a:lnTo>
                    <a:pt x="247374" y="163199"/>
                  </a:lnTo>
                  <a:lnTo>
                    <a:pt x="247626" y="148629"/>
                  </a:lnTo>
                  <a:lnTo>
                    <a:pt x="250461" y="142518"/>
                  </a:lnTo>
                  <a:lnTo>
                    <a:pt x="254191" y="136275"/>
                  </a:lnTo>
                  <a:lnTo>
                    <a:pt x="257349" y="126810"/>
                  </a:lnTo>
                  <a:lnTo>
                    <a:pt x="274774" y="106099"/>
                  </a:lnTo>
                  <a:lnTo>
                    <a:pt x="280852" y="105051"/>
                  </a:lnTo>
                  <a:lnTo>
                    <a:pt x="282485" y="103845"/>
                  </a:lnTo>
                  <a:lnTo>
                    <a:pt x="284299" y="99684"/>
                  </a:lnTo>
                  <a:lnTo>
                    <a:pt x="285841" y="98151"/>
                  </a:lnTo>
                  <a:lnTo>
                    <a:pt x="295920" y="92868"/>
                  </a:lnTo>
                  <a:lnTo>
                    <a:pt x="303046" y="87004"/>
                  </a:lnTo>
                  <a:lnTo>
                    <a:pt x="309337" y="85988"/>
                  </a:lnTo>
                  <a:lnTo>
                    <a:pt x="317903" y="85687"/>
                  </a:lnTo>
                  <a:lnTo>
                    <a:pt x="324029" y="82794"/>
                  </a:lnTo>
                  <a:lnTo>
                    <a:pt x="331529" y="77370"/>
                  </a:lnTo>
                  <a:lnTo>
                    <a:pt x="340614" y="75240"/>
                  </a:lnTo>
                  <a:lnTo>
                    <a:pt x="349514" y="69567"/>
                  </a:lnTo>
                  <a:lnTo>
                    <a:pt x="362002" y="67114"/>
                  </a:lnTo>
                  <a:lnTo>
                    <a:pt x="365159" y="66912"/>
                  </a:lnTo>
                  <a:lnTo>
                    <a:pt x="367265" y="65720"/>
                  </a:lnTo>
                  <a:lnTo>
                    <a:pt x="368668" y="63866"/>
                  </a:lnTo>
                  <a:lnTo>
                    <a:pt x="369603" y="61573"/>
                  </a:lnTo>
                  <a:lnTo>
                    <a:pt x="371285" y="60043"/>
                  </a:lnTo>
                  <a:lnTo>
                    <a:pt x="379512" y="57388"/>
                  </a:lnTo>
                  <a:lnTo>
                    <a:pt x="390522" y="56985"/>
                  </a:lnTo>
                  <a:lnTo>
                    <a:pt x="390525" y="62042"/>
                  </a:lnTo>
                  <a:lnTo>
                    <a:pt x="387703" y="67346"/>
                  </a:lnTo>
                  <a:lnTo>
                    <a:pt x="382324" y="74318"/>
                  </a:lnTo>
                  <a:lnTo>
                    <a:pt x="381262" y="83300"/>
                  </a:lnTo>
                  <a:lnTo>
                    <a:pt x="381116" y="89142"/>
                  </a:lnTo>
                  <a:lnTo>
                    <a:pt x="378229" y="95266"/>
                  </a:lnTo>
                  <a:lnTo>
                    <a:pt x="374477" y="101515"/>
                  </a:lnTo>
                  <a:lnTo>
                    <a:pt x="372068" y="114151"/>
                  </a:lnTo>
                  <a:lnTo>
                    <a:pt x="371475" y="150470"/>
                  </a:lnTo>
                  <a:lnTo>
                    <a:pt x="380607" y="161322"/>
                  </a:lnTo>
                  <a:lnTo>
                    <a:pt x="385940" y="161630"/>
                  </a:lnTo>
                  <a:lnTo>
                    <a:pt x="391309" y="158880"/>
                  </a:lnTo>
                  <a:lnTo>
                    <a:pt x="397223" y="155189"/>
                  </a:lnTo>
                  <a:lnTo>
                    <a:pt x="406503" y="152052"/>
                  </a:lnTo>
                  <a:lnTo>
                    <a:pt x="415956" y="145949"/>
                  </a:lnTo>
                  <a:lnTo>
                    <a:pt x="425459" y="142611"/>
                  </a:lnTo>
                  <a:lnTo>
                    <a:pt x="472192" y="107760"/>
                  </a:lnTo>
                  <a:lnTo>
                    <a:pt x="517122" y="63727"/>
                  </a:lnTo>
                  <a:lnTo>
                    <a:pt x="530146" y="51771"/>
                  </a:lnTo>
                  <a:lnTo>
                    <a:pt x="536540" y="49376"/>
                  </a:lnTo>
                  <a:lnTo>
                    <a:pt x="538668" y="47679"/>
                  </a:lnTo>
                  <a:lnTo>
                    <a:pt x="542722" y="41293"/>
                  </a:lnTo>
                  <a:lnTo>
                    <a:pt x="552319" y="37974"/>
                  </a:lnTo>
                  <a:lnTo>
                    <a:pt x="547355" y="37946"/>
                  </a:lnTo>
                  <a:lnTo>
                    <a:pt x="545878" y="39001"/>
                  </a:lnTo>
                  <a:lnTo>
                    <a:pt x="527138" y="70796"/>
                  </a:lnTo>
                  <a:lnTo>
                    <a:pt x="523784" y="81774"/>
                  </a:lnTo>
                  <a:lnTo>
                    <a:pt x="517615" y="91729"/>
                  </a:lnTo>
                  <a:lnTo>
                    <a:pt x="514995" y="104574"/>
                  </a:lnTo>
                  <a:lnTo>
                    <a:pt x="514350" y="141221"/>
                  </a:lnTo>
                  <a:lnTo>
                    <a:pt x="515408" y="141717"/>
                  </a:lnTo>
                  <a:lnTo>
                    <a:pt x="528539" y="142671"/>
                  </a:lnTo>
                  <a:lnTo>
                    <a:pt x="534062" y="139871"/>
                  </a:lnTo>
                  <a:lnTo>
                    <a:pt x="540043" y="136157"/>
                  </a:lnTo>
                  <a:lnTo>
                    <a:pt x="549362" y="133007"/>
                  </a:lnTo>
                  <a:lnTo>
                    <a:pt x="593424" y="95028"/>
                  </a:lnTo>
                  <a:lnTo>
                    <a:pt x="611461" y="82374"/>
                  </a:lnTo>
                  <a:lnTo>
                    <a:pt x="634923" y="52576"/>
                  </a:lnTo>
                  <a:lnTo>
                    <a:pt x="643444" y="47917"/>
                  </a:lnTo>
                  <a:lnTo>
                    <a:pt x="647497" y="41363"/>
                  </a:lnTo>
                  <a:lnTo>
                    <a:pt x="652196" y="39459"/>
                  </a:lnTo>
                  <a:lnTo>
                    <a:pt x="653872" y="37892"/>
                  </a:lnTo>
                  <a:lnTo>
                    <a:pt x="656783" y="29868"/>
                  </a:lnTo>
                  <a:lnTo>
                    <a:pt x="657187" y="36739"/>
                  </a:lnTo>
                  <a:lnTo>
                    <a:pt x="657214" y="42637"/>
                  </a:lnTo>
                  <a:lnTo>
                    <a:pt x="654398" y="48139"/>
                  </a:lnTo>
                  <a:lnTo>
                    <a:pt x="650677" y="54112"/>
                  </a:lnTo>
                  <a:lnTo>
                    <a:pt x="647524" y="63424"/>
                  </a:lnTo>
                  <a:lnTo>
                    <a:pt x="641415" y="72886"/>
                  </a:lnTo>
                  <a:lnTo>
                    <a:pt x="630101" y="101405"/>
                  </a:lnTo>
                  <a:lnTo>
                    <a:pt x="624022" y="108717"/>
                  </a:lnTo>
                  <a:lnTo>
                    <a:pt x="623449" y="111581"/>
                  </a:lnTo>
                  <a:lnTo>
                    <a:pt x="624124" y="114549"/>
                  </a:lnTo>
                  <a:lnTo>
                    <a:pt x="627756" y="121860"/>
                  </a:lnTo>
                  <a:lnTo>
                    <a:pt x="628385" y="128183"/>
                  </a:lnTo>
                  <a:lnTo>
                    <a:pt x="629532" y="129851"/>
                  </a:lnTo>
                  <a:lnTo>
                    <a:pt x="631355" y="130962"/>
                  </a:lnTo>
                  <a:lnTo>
                    <a:pt x="638976" y="132527"/>
                  </a:lnTo>
                  <a:lnTo>
                    <a:pt x="651034" y="133055"/>
                  </a:lnTo>
                  <a:lnTo>
                    <a:pt x="657295" y="130305"/>
                  </a:lnTo>
                  <a:lnTo>
                    <a:pt x="663606" y="126613"/>
                  </a:lnTo>
                  <a:lnTo>
                    <a:pt x="673109" y="123477"/>
                  </a:lnTo>
                  <a:lnTo>
                    <a:pt x="683687" y="117374"/>
                  </a:lnTo>
                  <a:lnTo>
                    <a:pt x="698697" y="114036"/>
                  </a:lnTo>
                  <a:lnTo>
                    <a:pt x="710318" y="106815"/>
                  </a:lnTo>
                  <a:lnTo>
                    <a:pt x="726959" y="91782"/>
                  </a:lnTo>
                  <a:lnTo>
                    <a:pt x="736196" y="88325"/>
                  </a:lnTo>
                  <a:lnTo>
                    <a:pt x="746298" y="85731"/>
                  </a:lnTo>
                  <a:lnTo>
                    <a:pt x="754316" y="81050"/>
                  </a:lnTo>
                  <a:lnTo>
                    <a:pt x="758585" y="75442"/>
                  </a:lnTo>
                  <a:lnTo>
                    <a:pt x="759723" y="72465"/>
                  </a:lnTo>
                  <a:lnTo>
                    <a:pt x="761541" y="70480"/>
                  </a:lnTo>
                  <a:lnTo>
                    <a:pt x="766382" y="68274"/>
                  </a:lnTo>
                  <a:lnTo>
                    <a:pt x="775058" y="67033"/>
                  </a:lnTo>
                  <a:lnTo>
                    <a:pt x="777055" y="65800"/>
                  </a:lnTo>
                  <a:lnTo>
                    <a:pt x="778388" y="63920"/>
                  </a:lnTo>
                  <a:lnTo>
                    <a:pt x="780524" y="58355"/>
                  </a:lnTo>
                  <a:lnTo>
                    <a:pt x="780816" y="60416"/>
                  </a:lnTo>
                  <a:lnTo>
                    <a:pt x="781004" y="65306"/>
                  </a:lnTo>
                  <a:lnTo>
                    <a:pt x="774494" y="73877"/>
                  </a:lnTo>
                  <a:lnTo>
                    <a:pt x="771916" y="83813"/>
                  </a:lnTo>
                  <a:lnTo>
                    <a:pt x="765056" y="92819"/>
                  </a:lnTo>
                  <a:lnTo>
                    <a:pt x="762119" y="104088"/>
                  </a:lnTo>
                  <a:lnTo>
                    <a:pt x="762003" y="113729"/>
                  </a:lnTo>
                  <a:lnTo>
                    <a:pt x="776190" y="114124"/>
                  </a:lnTo>
                  <a:lnTo>
                    <a:pt x="781712" y="111308"/>
                  </a:lnTo>
                  <a:lnTo>
                    <a:pt x="787693" y="107587"/>
                  </a:lnTo>
                  <a:lnTo>
                    <a:pt x="797012" y="104434"/>
                  </a:lnTo>
                  <a:lnTo>
                    <a:pt x="806476" y="98325"/>
                  </a:lnTo>
                  <a:lnTo>
                    <a:pt x="832048" y="87765"/>
                  </a:lnTo>
                  <a:lnTo>
                    <a:pt x="879465" y="44282"/>
                  </a:lnTo>
                  <a:lnTo>
                    <a:pt x="882998" y="37933"/>
                  </a:lnTo>
                  <a:lnTo>
                    <a:pt x="885627" y="31584"/>
                  </a:lnTo>
                  <a:lnTo>
                    <a:pt x="891998" y="22060"/>
                  </a:lnTo>
                  <a:lnTo>
                    <a:pt x="893861" y="15710"/>
                  </a:lnTo>
                  <a:lnTo>
                    <a:pt x="893299" y="12535"/>
                  </a:lnTo>
                  <a:lnTo>
                    <a:pt x="887019" y="1717"/>
                  </a:lnTo>
                  <a:lnTo>
                    <a:pt x="883533" y="671"/>
                  </a:lnTo>
                  <a:lnTo>
                    <a:pt x="872672" y="0"/>
                  </a:lnTo>
                  <a:lnTo>
                    <a:pt x="866574" y="2731"/>
                  </a:lnTo>
                  <a:lnTo>
                    <a:pt x="848979" y="13107"/>
                  </a:lnTo>
                  <a:lnTo>
                    <a:pt x="820832" y="23434"/>
                  </a:lnTo>
                  <a:lnTo>
                    <a:pt x="811784" y="31843"/>
                  </a:lnTo>
                  <a:lnTo>
                    <a:pt x="768361" y="79179"/>
                  </a:lnTo>
                  <a:lnTo>
                    <a:pt x="764827" y="85546"/>
                  </a:lnTo>
                  <a:lnTo>
                    <a:pt x="762558" y="93201"/>
                  </a:lnTo>
                  <a:lnTo>
                    <a:pt x="765070" y="97070"/>
                  </a:lnTo>
                  <a:lnTo>
                    <a:pt x="767221" y="99583"/>
                  </a:lnTo>
                  <a:lnTo>
                    <a:pt x="772435" y="102376"/>
                  </a:lnTo>
                  <a:lnTo>
                    <a:pt x="790654" y="104414"/>
                  </a:lnTo>
                  <a:lnTo>
                    <a:pt x="821005" y="104599"/>
                  </a:lnTo>
                  <a:lnTo>
                    <a:pt x="861778" y="94909"/>
                  </a:lnTo>
                  <a:lnTo>
                    <a:pt x="908251" y="85462"/>
                  </a:lnTo>
                  <a:lnTo>
                    <a:pt x="952945" y="72429"/>
                  </a:lnTo>
                  <a:lnTo>
                    <a:pt x="971550" y="6651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01" name="SMARTInkShape-1138"/>
            <p:cNvSpPr/>
            <p:nvPr>
              <p:custDataLst>
                <p:tags r:id="rId261"/>
              </p:custDataLst>
            </p:nvPr>
          </p:nvSpPr>
          <p:spPr>
            <a:xfrm>
              <a:off x="4876838" y="3228980"/>
              <a:ext cx="152363" cy="200007"/>
            </a:xfrm>
            <a:custGeom>
              <a:avLst/>
              <a:gdLst/>
              <a:ahLst/>
              <a:cxnLst/>
              <a:rect l="0" t="0" r="0" b="0"/>
              <a:pathLst>
                <a:path w="152363" h="200007">
                  <a:moveTo>
                    <a:pt x="85687" y="114295"/>
                  </a:moveTo>
                  <a:lnTo>
                    <a:pt x="85687" y="114295"/>
                  </a:lnTo>
                  <a:lnTo>
                    <a:pt x="85687" y="95256"/>
                  </a:lnTo>
                  <a:lnTo>
                    <a:pt x="85687" y="108504"/>
                  </a:lnTo>
                  <a:lnTo>
                    <a:pt x="82865" y="114543"/>
                  </a:lnTo>
                  <a:lnTo>
                    <a:pt x="79142" y="120755"/>
                  </a:lnTo>
                  <a:lnTo>
                    <a:pt x="76750" y="133367"/>
                  </a:lnTo>
                  <a:lnTo>
                    <a:pt x="76165" y="174620"/>
                  </a:lnTo>
                  <a:lnTo>
                    <a:pt x="73342" y="180970"/>
                  </a:lnTo>
                  <a:lnTo>
                    <a:pt x="69617" y="187320"/>
                  </a:lnTo>
                  <a:lnTo>
                    <a:pt x="66671" y="199855"/>
                  </a:lnTo>
                  <a:lnTo>
                    <a:pt x="74841" y="200006"/>
                  </a:lnTo>
                  <a:lnTo>
                    <a:pt x="75281" y="198952"/>
                  </a:lnTo>
                  <a:lnTo>
                    <a:pt x="77213" y="173705"/>
                  </a:lnTo>
                  <a:lnTo>
                    <a:pt x="82706" y="164824"/>
                  </a:lnTo>
                  <a:lnTo>
                    <a:pt x="85098" y="152342"/>
                  </a:lnTo>
                  <a:lnTo>
                    <a:pt x="85653" y="130167"/>
                  </a:lnTo>
                  <a:lnTo>
                    <a:pt x="82850" y="123818"/>
                  </a:lnTo>
                  <a:lnTo>
                    <a:pt x="69877" y="107062"/>
                  </a:lnTo>
                  <a:lnTo>
                    <a:pt x="66539" y="98158"/>
                  </a:lnTo>
                  <a:lnTo>
                    <a:pt x="62007" y="91954"/>
                  </a:lnTo>
                  <a:lnTo>
                    <a:pt x="56465" y="88490"/>
                  </a:lnTo>
                  <a:lnTo>
                    <a:pt x="50475" y="85893"/>
                  </a:lnTo>
                  <a:lnTo>
                    <a:pt x="34849" y="72625"/>
                  </a:lnTo>
                  <a:lnTo>
                    <a:pt x="31342" y="66494"/>
                  </a:lnTo>
                  <a:lnTo>
                    <a:pt x="30407" y="63378"/>
                  </a:lnTo>
                  <a:lnTo>
                    <a:pt x="28725" y="61300"/>
                  </a:lnTo>
                  <a:lnTo>
                    <a:pt x="4953" y="43004"/>
                  </a:lnTo>
                  <a:lnTo>
                    <a:pt x="2180" y="37454"/>
                  </a:lnTo>
                  <a:lnTo>
                    <a:pt x="0" y="20523"/>
                  </a:lnTo>
                  <a:lnTo>
                    <a:pt x="14152" y="4895"/>
                  </a:lnTo>
                  <a:lnTo>
                    <a:pt x="19674" y="2172"/>
                  </a:lnTo>
                  <a:lnTo>
                    <a:pt x="40942" y="186"/>
                  </a:lnTo>
                  <a:lnTo>
                    <a:pt x="86351" y="0"/>
                  </a:lnTo>
                  <a:lnTo>
                    <a:pt x="97623" y="1056"/>
                  </a:lnTo>
                  <a:lnTo>
                    <a:pt x="109920" y="7600"/>
                  </a:lnTo>
                  <a:lnTo>
                    <a:pt x="152362" y="3809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02" name="SMARTInkShape-1139"/>
            <p:cNvSpPr/>
            <p:nvPr>
              <p:custDataLst>
                <p:tags r:id="rId262"/>
              </p:custDataLst>
            </p:nvPr>
          </p:nvSpPr>
          <p:spPr>
            <a:xfrm>
              <a:off x="5048250" y="3257599"/>
              <a:ext cx="333376" cy="142793"/>
            </a:xfrm>
            <a:custGeom>
              <a:avLst/>
              <a:gdLst/>
              <a:ahLst/>
              <a:cxnLst/>
              <a:rect l="0" t="0" r="0" b="0"/>
              <a:pathLst>
                <a:path w="333376" h="142793">
                  <a:moveTo>
                    <a:pt x="0" y="133301"/>
                  </a:moveTo>
                  <a:lnTo>
                    <a:pt x="0" y="133301"/>
                  </a:lnTo>
                  <a:lnTo>
                    <a:pt x="0" y="142792"/>
                  </a:lnTo>
                  <a:lnTo>
                    <a:pt x="14189" y="128636"/>
                  </a:lnTo>
                  <a:lnTo>
                    <a:pt x="19712" y="125936"/>
                  </a:lnTo>
                  <a:lnTo>
                    <a:pt x="22666" y="125216"/>
                  </a:lnTo>
                  <a:lnTo>
                    <a:pt x="38158" y="116426"/>
                  </a:lnTo>
                  <a:lnTo>
                    <a:pt x="55868" y="109624"/>
                  </a:lnTo>
                  <a:lnTo>
                    <a:pt x="78983" y="91898"/>
                  </a:lnTo>
                  <a:lnTo>
                    <a:pt x="117472" y="53925"/>
                  </a:lnTo>
                  <a:lnTo>
                    <a:pt x="121002" y="47576"/>
                  </a:lnTo>
                  <a:lnTo>
                    <a:pt x="123629" y="41226"/>
                  </a:lnTo>
                  <a:lnTo>
                    <a:pt x="129999" y="31701"/>
                  </a:lnTo>
                  <a:lnTo>
                    <a:pt x="132357" y="22176"/>
                  </a:lnTo>
                  <a:lnTo>
                    <a:pt x="133219" y="6301"/>
                  </a:lnTo>
                  <a:lnTo>
                    <a:pt x="132204" y="4184"/>
                  </a:lnTo>
                  <a:lnTo>
                    <a:pt x="130470" y="2773"/>
                  </a:lnTo>
                  <a:lnTo>
                    <a:pt x="125137" y="509"/>
                  </a:lnTo>
                  <a:lnTo>
                    <a:pt x="110683" y="0"/>
                  </a:lnTo>
                  <a:lnTo>
                    <a:pt x="108714" y="1042"/>
                  </a:lnTo>
                  <a:lnTo>
                    <a:pt x="107400" y="2795"/>
                  </a:lnTo>
                  <a:lnTo>
                    <a:pt x="106525" y="5022"/>
                  </a:lnTo>
                  <a:lnTo>
                    <a:pt x="104883" y="6507"/>
                  </a:lnTo>
                  <a:lnTo>
                    <a:pt x="94644" y="11712"/>
                  </a:lnTo>
                  <a:lnTo>
                    <a:pt x="82430" y="22617"/>
                  </a:lnTo>
                  <a:lnTo>
                    <a:pt x="78969" y="31544"/>
                  </a:lnTo>
                  <a:lnTo>
                    <a:pt x="76372" y="41509"/>
                  </a:lnTo>
                  <a:lnTo>
                    <a:pt x="66082" y="56529"/>
                  </a:lnTo>
                  <a:lnTo>
                    <a:pt x="63104" y="59895"/>
                  </a:lnTo>
                  <a:lnTo>
                    <a:pt x="59796" y="69279"/>
                  </a:lnTo>
                  <a:lnTo>
                    <a:pt x="57195" y="107782"/>
                  </a:lnTo>
                  <a:lnTo>
                    <a:pt x="59992" y="114198"/>
                  </a:lnTo>
                  <a:lnTo>
                    <a:pt x="62220" y="117391"/>
                  </a:lnTo>
                  <a:lnTo>
                    <a:pt x="67517" y="120938"/>
                  </a:lnTo>
                  <a:lnTo>
                    <a:pt x="70411" y="121884"/>
                  </a:lnTo>
                  <a:lnTo>
                    <a:pt x="72341" y="123573"/>
                  </a:lnTo>
                  <a:lnTo>
                    <a:pt x="74485" y="128272"/>
                  </a:lnTo>
                  <a:lnTo>
                    <a:pt x="76115" y="129948"/>
                  </a:lnTo>
                  <a:lnTo>
                    <a:pt x="80749" y="131811"/>
                  </a:lnTo>
                  <a:lnTo>
                    <a:pt x="107986" y="133262"/>
                  </a:lnTo>
                  <a:lnTo>
                    <a:pt x="138819" y="123598"/>
                  </a:lnTo>
                  <a:lnTo>
                    <a:pt x="186436" y="88825"/>
                  </a:lnTo>
                  <a:lnTo>
                    <a:pt x="234061" y="50751"/>
                  </a:lnTo>
                  <a:lnTo>
                    <a:pt x="253921" y="32759"/>
                  </a:lnTo>
                  <a:lnTo>
                    <a:pt x="260316" y="30408"/>
                  </a:lnTo>
                  <a:lnTo>
                    <a:pt x="262444" y="28722"/>
                  </a:lnTo>
                  <a:lnTo>
                    <a:pt x="266652" y="19132"/>
                  </a:lnTo>
                  <a:lnTo>
                    <a:pt x="266699" y="33194"/>
                  </a:lnTo>
                  <a:lnTo>
                    <a:pt x="263877" y="38714"/>
                  </a:lnTo>
                  <a:lnTo>
                    <a:pt x="260153" y="44696"/>
                  </a:lnTo>
                  <a:lnTo>
                    <a:pt x="256999" y="54013"/>
                  </a:lnTo>
                  <a:lnTo>
                    <a:pt x="250890" y="64535"/>
                  </a:lnTo>
                  <a:lnTo>
                    <a:pt x="247552" y="79529"/>
                  </a:lnTo>
                  <a:lnTo>
                    <a:pt x="240300" y="94614"/>
                  </a:lnTo>
                  <a:lnTo>
                    <a:pt x="237353" y="110999"/>
                  </a:lnTo>
                  <a:lnTo>
                    <a:pt x="229962" y="121884"/>
                  </a:lnTo>
                  <a:lnTo>
                    <a:pt x="229004" y="128272"/>
                  </a:lnTo>
                  <a:lnTo>
                    <a:pt x="227811" y="129948"/>
                  </a:lnTo>
                  <a:lnTo>
                    <a:pt x="225957" y="131066"/>
                  </a:lnTo>
                  <a:lnTo>
                    <a:pt x="220435" y="132860"/>
                  </a:lnTo>
                  <a:lnTo>
                    <a:pt x="219680" y="135927"/>
                  </a:lnTo>
                  <a:lnTo>
                    <a:pt x="219086" y="142706"/>
                  </a:lnTo>
                  <a:lnTo>
                    <a:pt x="210875" y="134614"/>
                  </a:lnTo>
                  <a:lnTo>
                    <a:pt x="209943" y="128633"/>
                  </a:lnTo>
                  <a:lnTo>
                    <a:pt x="209584" y="110945"/>
                  </a:lnTo>
                  <a:lnTo>
                    <a:pt x="212387" y="104668"/>
                  </a:lnTo>
                  <a:lnTo>
                    <a:pt x="216103" y="98350"/>
                  </a:lnTo>
                  <a:lnTo>
                    <a:pt x="228698" y="61158"/>
                  </a:lnTo>
                  <a:lnTo>
                    <a:pt x="241731" y="44517"/>
                  </a:lnTo>
                  <a:lnTo>
                    <a:pt x="250664" y="40925"/>
                  </a:lnTo>
                  <a:lnTo>
                    <a:pt x="260631" y="38270"/>
                  </a:lnTo>
                  <a:lnTo>
                    <a:pt x="275775" y="28463"/>
                  </a:lnTo>
                  <a:lnTo>
                    <a:pt x="280611" y="23912"/>
                  </a:lnTo>
                  <a:lnTo>
                    <a:pt x="283383" y="23333"/>
                  </a:lnTo>
                  <a:lnTo>
                    <a:pt x="286288" y="24006"/>
                  </a:lnTo>
                  <a:lnTo>
                    <a:pt x="293500" y="27633"/>
                  </a:lnTo>
                  <a:lnTo>
                    <a:pt x="299806" y="28261"/>
                  </a:lnTo>
                  <a:lnTo>
                    <a:pt x="301470" y="29408"/>
                  </a:lnTo>
                  <a:lnTo>
                    <a:pt x="302580" y="31231"/>
                  </a:lnTo>
                  <a:lnTo>
                    <a:pt x="304362" y="36704"/>
                  </a:lnTo>
                  <a:lnTo>
                    <a:pt x="311260" y="45389"/>
                  </a:lnTo>
                  <a:lnTo>
                    <a:pt x="313921" y="55350"/>
                  </a:lnTo>
                  <a:lnTo>
                    <a:pt x="314325" y="101558"/>
                  </a:lnTo>
                  <a:lnTo>
                    <a:pt x="314325" y="123765"/>
                  </a:lnTo>
                  <a:lnTo>
                    <a:pt x="323457" y="132908"/>
                  </a:lnTo>
                  <a:lnTo>
                    <a:pt x="332017" y="133267"/>
                  </a:lnTo>
                  <a:lnTo>
                    <a:pt x="332469" y="132220"/>
                  </a:lnTo>
                  <a:lnTo>
                    <a:pt x="333375" y="12377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03" name="SMARTInkShape-1140"/>
            <p:cNvSpPr/>
            <p:nvPr>
              <p:custDataLst>
                <p:tags r:id="rId263"/>
              </p:custDataLst>
            </p:nvPr>
          </p:nvSpPr>
          <p:spPr>
            <a:xfrm>
              <a:off x="5438778" y="3267089"/>
              <a:ext cx="342375" cy="142851"/>
            </a:xfrm>
            <a:custGeom>
              <a:avLst/>
              <a:gdLst/>
              <a:ahLst/>
              <a:cxnLst/>
              <a:rect l="0" t="0" r="0" b="0"/>
              <a:pathLst>
                <a:path w="342375" h="142851">
                  <a:moveTo>
                    <a:pt x="76197" y="9511"/>
                  </a:moveTo>
                  <a:lnTo>
                    <a:pt x="76197" y="9511"/>
                  </a:lnTo>
                  <a:lnTo>
                    <a:pt x="76197" y="4454"/>
                  </a:lnTo>
                  <a:lnTo>
                    <a:pt x="77255" y="2965"/>
                  </a:lnTo>
                  <a:lnTo>
                    <a:pt x="79019" y="1972"/>
                  </a:lnTo>
                  <a:lnTo>
                    <a:pt x="84398" y="379"/>
                  </a:lnTo>
                  <a:lnTo>
                    <a:pt x="84839" y="1306"/>
                  </a:lnTo>
                  <a:lnTo>
                    <a:pt x="85688" y="14186"/>
                  </a:lnTo>
                  <a:lnTo>
                    <a:pt x="84641" y="15802"/>
                  </a:lnTo>
                  <a:lnTo>
                    <a:pt x="82885" y="16880"/>
                  </a:lnTo>
                  <a:lnTo>
                    <a:pt x="80654" y="17598"/>
                  </a:lnTo>
                  <a:lnTo>
                    <a:pt x="79169" y="19136"/>
                  </a:lnTo>
                  <a:lnTo>
                    <a:pt x="77518" y="23666"/>
                  </a:lnTo>
                  <a:lnTo>
                    <a:pt x="73548" y="41100"/>
                  </a:lnTo>
                  <a:lnTo>
                    <a:pt x="65888" y="55207"/>
                  </a:lnTo>
                  <a:lnTo>
                    <a:pt x="61032" y="62628"/>
                  </a:lnTo>
                  <a:lnTo>
                    <a:pt x="49884" y="89007"/>
                  </a:lnTo>
                  <a:lnTo>
                    <a:pt x="42060" y="100681"/>
                  </a:lnTo>
                  <a:lnTo>
                    <a:pt x="36058" y="114107"/>
                  </a:lnTo>
                  <a:lnTo>
                    <a:pt x="24994" y="126951"/>
                  </a:lnTo>
                  <a:lnTo>
                    <a:pt x="18868" y="130498"/>
                  </a:lnTo>
                  <a:lnTo>
                    <a:pt x="15753" y="131444"/>
                  </a:lnTo>
                  <a:lnTo>
                    <a:pt x="13676" y="133133"/>
                  </a:lnTo>
                  <a:lnTo>
                    <a:pt x="9694" y="139508"/>
                  </a:lnTo>
                  <a:lnTo>
                    <a:pt x="35" y="142850"/>
                  </a:lnTo>
                  <a:lnTo>
                    <a:pt x="0" y="129602"/>
                  </a:lnTo>
                  <a:lnTo>
                    <a:pt x="2820" y="123563"/>
                  </a:lnTo>
                  <a:lnTo>
                    <a:pt x="15186" y="107903"/>
                  </a:lnTo>
                  <a:lnTo>
                    <a:pt x="29182" y="78170"/>
                  </a:lnTo>
                  <a:lnTo>
                    <a:pt x="64793" y="30569"/>
                  </a:lnTo>
                  <a:lnTo>
                    <a:pt x="74709" y="20536"/>
                  </a:lnTo>
                  <a:lnTo>
                    <a:pt x="80812" y="19481"/>
                  </a:lnTo>
                  <a:lnTo>
                    <a:pt x="82449" y="20391"/>
                  </a:lnTo>
                  <a:lnTo>
                    <a:pt x="83540" y="22056"/>
                  </a:lnTo>
                  <a:lnTo>
                    <a:pt x="85291" y="27276"/>
                  </a:lnTo>
                  <a:lnTo>
                    <a:pt x="85684" y="41706"/>
                  </a:lnTo>
                  <a:lnTo>
                    <a:pt x="82883" y="47808"/>
                  </a:lnTo>
                  <a:lnTo>
                    <a:pt x="79169" y="54049"/>
                  </a:lnTo>
                  <a:lnTo>
                    <a:pt x="76783" y="66678"/>
                  </a:lnTo>
                  <a:lnTo>
                    <a:pt x="76197" y="112404"/>
                  </a:lnTo>
                  <a:lnTo>
                    <a:pt x="77256" y="113031"/>
                  </a:lnTo>
                  <a:lnTo>
                    <a:pt x="81253" y="113728"/>
                  </a:lnTo>
                  <a:lnTo>
                    <a:pt x="82742" y="114972"/>
                  </a:lnTo>
                  <a:lnTo>
                    <a:pt x="85329" y="122438"/>
                  </a:lnTo>
                  <a:lnTo>
                    <a:pt x="88370" y="123201"/>
                  </a:lnTo>
                  <a:lnTo>
                    <a:pt x="108385" y="123800"/>
                  </a:lnTo>
                  <a:lnTo>
                    <a:pt x="114492" y="120984"/>
                  </a:lnTo>
                  <a:lnTo>
                    <a:pt x="120733" y="117263"/>
                  </a:lnTo>
                  <a:lnTo>
                    <a:pt x="130198" y="114110"/>
                  </a:lnTo>
                  <a:lnTo>
                    <a:pt x="139704" y="108001"/>
                  </a:lnTo>
                  <a:lnTo>
                    <a:pt x="149224" y="104663"/>
                  </a:lnTo>
                  <a:lnTo>
                    <a:pt x="196847" y="60304"/>
                  </a:lnTo>
                  <a:lnTo>
                    <a:pt x="209547" y="44787"/>
                  </a:lnTo>
                  <a:lnTo>
                    <a:pt x="215897" y="35773"/>
                  </a:lnTo>
                  <a:lnTo>
                    <a:pt x="224364" y="29640"/>
                  </a:lnTo>
                  <a:lnTo>
                    <a:pt x="228549" y="19177"/>
                  </a:lnTo>
                  <a:lnTo>
                    <a:pt x="228597" y="41703"/>
                  </a:lnTo>
                  <a:lnTo>
                    <a:pt x="225775" y="47807"/>
                  </a:lnTo>
                  <a:lnTo>
                    <a:pt x="222052" y="54048"/>
                  </a:lnTo>
                  <a:lnTo>
                    <a:pt x="219660" y="66678"/>
                  </a:lnTo>
                  <a:lnTo>
                    <a:pt x="219188" y="79364"/>
                  </a:lnTo>
                  <a:lnTo>
                    <a:pt x="216301" y="85713"/>
                  </a:lnTo>
                  <a:lnTo>
                    <a:pt x="212548" y="92062"/>
                  </a:lnTo>
                  <a:lnTo>
                    <a:pt x="209942" y="102879"/>
                  </a:lnTo>
                  <a:lnTo>
                    <a:pt x="209557" y="118901"/>
                  </a:lnTo>
                  <a:lnTo>
                    <a:pt x="210612" y="120538"/>
                  </a:lnTo>
                  <a:lnTo>
                    <a:pt x="212374" y="121629"/>
                  </a:lnTo>
                  <a:lnTo>
                    <a:pt x="219248" y="123523"/>
                  </a:lnTo>
                  <a:lnTo>
                    <a:pt x="242750" y="123810"/>
                  </a:lnTo>
                  <a:lnTo>
                    <a:pt x="248292" y="120988"/>
                  </a:lnTo>
                  <a:lnTo>
                    <a:pt x="254284" y="117265"/>
                  </a:lnTo>
                  <a:lnTo>
                    <a:pt x="263607" y="114110"/>
                  </a:lnTo>
                  <a:lnTo>
                    <a:pt x="311147" y="69829"/>
                  </a:lnTo>
                  <a:lnTo>
                    <a:pt x="319614" y="60309"/>
                  </a:lnTo>
                  <a:lnTo>
                    <a:pt x="325833" y="47611"/>
                  </a:lnTo>
                  <a:lnTo>
                    <a:pt x="338926" y="31736"/>
                  </a:lnTo>
                  <a:lnTo>
                    <a:pt x="342374" y="20918"/>
                  </a:lnTo>
                  <a:lnTo>
                    <a:pt x="339842" y="17050"/>
                  </a:lnTo>
                  <a:lnTo>
                    <a:pt x="325550" y="1751"/>
                  </a:lnTo>
                  <a:lnTo>
                    <a:pt x="321782" y="770"/>
                  </a:lnTo>
                  <a:lnTo>
                    <a:pt x="282929" y="0"/>
                  </a:lnTo>
                  <a:lnTo>
                    <a:pt x="276381" y="2814"/>
                  </a:lnTo>
                  <a:lnTo>
                    <a:pt x="269943" y="6535"/>
                  </a:lnTo>
                  <a:lnTo>
                    <a:pt x="260368" y="9687"/>
                  </a:lnTo>
                  <a:lnTo>
                    <a:pt x="234555" y="32167"/>
                  </a:lnTo>
                  <a:lnTo>
                    <a:pt x="231246" y="41100"/>
                  </a:lnTo>
                  <a:lnTo>
                    <a:pt x="227887" y="62628"/>
                  </a:lnTo>
                  <a:lnTo>
                    <a:pt x="221127" y="76017"/>
                  </a:lnTo>
                  <a:lnTo>
                    <a:pt x="219072" y="9523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04" name="SMARTInkShape-1141"/>
            <p:cNvSpPr/>
            <p:nvPr>
              <p:custDataLst>
                <p:tags r:id="rId264"/>
              </p:custDataLst>
            </p:nvPr>
          </p:nvSpPr>
          <p:spPr>
            <a:xfrm>
              <a:off x="5895975" y="3371850"/>
              <a:ext cx="28562" cy="19017"/>
            </a:xfrm>
            <a:custGeom>
              <a:avLst/>
              <a:gdLst/>
              <a:ahLst/>
              <a:cxnLst/>
              <a:rect l="0" t="0" r="0" b="0"/>
              <a:pathLst>
                <a:path w="28562" h="19017">
                  <a:moveTo>
                    <a:pt x="0" y="0"/>
                  </a:moveTo>
                  <a:lnTo>
                    <a:pt x="0" y="0"/>
                  </a:lnTo>
                  <a:lnTo>
                    <a:pt x="8201" y="8201"/>
                  </a:lnTo>
                  <a:lnTo>
                    <a:pt x="14189" y="9132"/>
                  </a:lnTo>
                  <a:lnTo>
                    <a:pt x="28561" y="9525"/>
                  </a:lnTo>
                  <a:lnTo>
                    <a:pt x="19166" y="9525"/>
                  </a:lnTo>
                  <a:lnTo>
                    <a:pt x="19053" y="18657"/>
                  </a:lnTo>
                  <a:lnTo>
                    <a:pt x="27251" y="19016"/>
                  </a:lnTo>
                  <a:lnTo>
                    <a:pt x="20258" y="10846"/>
                  </a:lnTo>
                  <a:lnTo>
                    <a:pt x="190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08" name="SMARTInkShape-Group210"/>
          <p:cNvGrpSpPr/>
          <p:nvPr/>
        </p:nvGrpSpPr>
        <p:grpSpPr>
          <a:xfrm>
            <a:off x="5724525" y="3276601"/>
            <a:ext cx="219076" cy="195878"/>
            <a:chOff x="5724525" y="3276601"/>
            <a:chExt cx="219076" cy="195878"/>
          </a:xfrm>
        </p:grpSpPr>
        <p:sp>
          <p:nvSpPr>
            <p:cNvPr id="24606" name="SMARTInkShape-1142"/>
            <p:cNvSpPr/>
            <p:nvPr>
              <p:custDataLst>
                <p:tags r:id="rId258"/>
              </p:custDataLst>
            </p:nvPr>
          </p:nvSpPr>
          <p:spPr>
            <a:xfrm>
              <a:off x="5724525" y="3316035"/>
              <a:ext cx="57151" cy="156444"/>
            </a:xfrm>
            <a:custGeom>
              <a:avLst/>
              <a:gdLst/>
              <a:ahLst/>
              <a:cxnLst/>
              <a:rect l="0" t="0" r="0" b="0"/>
              <a:pathLst>
                <a:path w="57151" h="156444">
                  <a:moveTo>
                    <a:pt x="0" y="27240"/>
                  </a:moveTo>
                  <a:lnTo>
                    <a:pt x="0" y="27240"/>
                  </a:lnTo>
                  <a:lnTo>
                    <a:pt x="0" y="22183"/>
                  </a:lnTo>
                  <a:lnTo>
                    <a:pt x="1058" y="20694"/>
                  </a:lnTo>
                  <a:lnTo>
                    <a:pt x="2822" y="19701"/>
                  </a:lnTo>
                  <a:lnTo>
                    <a:pt x="5056" y="19039"/>
                  </a:lnTo>
                  <a:lnTo>
                    <a:pt x="6545" y="17539"/>
                  </a:lnTo>
                  <a:lnTo>
                    <a:pt x="9491" y="8316"/>
                  </a:lnTo>
                  <a:lnTo>
                    <a:pt x="9522" y="0"/>
                  </a:lnTo>
                  <a:lnTo>
                    <a:pt x="17726" y="6983"/>
                  </a:lnTo>
                  <a:lnTo>
                    <a:pt x="18934" y="16285"/>
                  </a:lnTo>
                  <a:lnTo>
                    <a:pt x="25574" y="25037"/>
                  </a:lnTo>
                  <a:lnTo>
                    <a:pt x="27686" y="33878"/>
                  </a:lnTo>
                  <a:lnTo>
                    <a:pt x="28458" y="49503"/>
                  </a:lnTo>
                  <a:lnTo>
                    <a:pt x="31345" y="55832"/>
                  </a:lnTo>
                  <a:lnTo>
                    <a:pt x="33597" y="59001"/>
                  </a:lnTo>
                  <a:lnTo>
                    <a:pt x="36766" y="73575"/>
                  </a:lnTo>
                  <a:lnTo>
                    <a:pt x="38093" y="119292"/>
                  </a:lnTo>
                  <a:lnTo>
                    <a:pt x="38097" y="125655"/>
                  </a:lnTo>
                  <a:lnTo>
                    <a:pt x="40920" y="132010"/>
                  </a:lnTo>
                  <a:lnTo>
                    <a:pt x="43156" y="135187"/>
                  </a:lnTo>
                  <a:lnTo>
                    <a:pt x="43588" y="138363"/>
                  </a:lnTo>
                  <a:lnTo>
                    <a:pt x="41244" y="144714"/>
                  </a:lnTo>
                  <a:lnTo>
                    <a:pt x="41255" y="146831"/>
                  </a:lnTo>
                  <a:lnTo>
                    <a:pt x="42320" y="148242"/>
                  </a:lnTo>
                  <a:lnTo>
                    <a:pt x="46578" y="150507"/>
                  </a:lnTo>
                  <a:lnTo>
                    <a:pt x="52371" y="155956"/>
                  </a:lnTo>
                  <a:lnTo>
                    <a:pt x="53964" y="156443"/>
                  </a:lnTo>
                  <a:lnTo>
                    <a:pt x="55026" y="155709"/>
                  </a:lnTo>
                  <a:lnTo>
                    <a:pt x="57150" y="15106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07" name="SMARTInkShape-1143"/>
            <p:cNvSpPr/>
            <p:nvPr>
              <p:custDataLst>
                <p:tags r:id="rId259"/>
              </p:custDataLst>
            </p:nvPr>
          </p:nvSpPr>
          <p:spPr>
            <a:xfrm>
              <a:off x="5905500" y="3276601"/>
              <a:ext cx="38101" cy="66675"/>
            </a:xfrm>
            <a:custGeom>
              <a:avLst/>
              <a:gdLst/>
              <a:ahLst/>
              <a:cxnLst/>
              <a:rect l="0" t="0" r="0" b="0"/>
              <a:pathLst>
                <a:path w="38101" h="66675">
                  <a:moveTo>
                    <a:pt x="0" y="66674"/>
                  </a:moveTo>
                  <a:lnTo>
                    <a:pt x="0" y="66674"/>
                  </a:lnTo>
                  <a:lnTo>
                    <a:pt x="0" y="22144"/>
                  </a:lnTo>
                  <a:lnTo>
                    <a:pt x="0" y="11395"/>
                  </a:lnTo>
                  <a:lnTo>
                    <a:pt x="1058" y="10771"/>
                  </a:lnTo>
                  <a:lnTo>
                    <a:pt x="5056" y="10078"/>
                  </a:lnTo>
                  <a:lnTo>
                    <a:pt x="6545" y="8835"/>
                  </a:lnTo>
                  <a:lnTo>
                    <a:pt x="9525" y="2"/>
                  </a:lnTo>
                  <a:lnTo>
                    <a:pt x="9525" y="0"/>
                  </a:lnTo>
                  <a:lnTo>
                    <a:pt x="9525" y="5056"/>
                  </a:lnTo>
                  <a:lnTo>
                    <a:pt x="10583" y="6545"/>
                  </a:lnTo>
                  <a:lnTo>
                    <a:pt x="12347" y="7538"/>
                  </a:lnTo>
                  <a:lnTo>
                    <a:pt x="14581" y="8200"/>
                  </a:lnTo>
                  <a:lnTo>
                    <a:pt x="16070" y="9700"/>
                  </a:lnTo>
                  <a:lnTo>
                    <a:pt x="17726" y="14188"/>
                  </a:lnTo>
                  <a:lnTo>
                    <a:pt x="19846" y="25693"/>
                  </a:lnTo>
                  <a:lnTo>
                    <a:pt x="30793" y="40102"/>
                  </a:lnTo>
                  <a:lnTo>
                    <a:pt x="38100" y="4762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13" name="SMARTInkShape-Group211"/>
          <p:cNvGrpSpPr/>
          <p:nvPr/>
        </p:nvGrpSpPr>
        <p:grpSpPr>
          <a:xfrm>
            <a:off x="6581778" y="3171875"/>
            <a:ext cx="561973" cy="323801"/>
            <a:chOff x="6581778" y="3171875"/>
            <a:chExt cx="561973" cy="323801"/>
          </a:xfrm>
        </p:grpSpPr>
        <p:sp>
          <p:nvSpPr>
            <p:cNvPr id="24609" name="SMARTInkShape-1144"/>
            <p:cNvSpPr/>
            <p:nvPr>
              <p:custDataLst>
                <p:tags r:id="rId254"/>
              </p:custDataLst>
            </p:nvPr>
          </p:nvSpPr>
          <p:spPr>
            <a:xfrm>
              <a:off x="6581778" y="3171875"/>
              <a:ext cx="314323" cy="238076"/>
            </a:xfrm>
            <a:custGeom>
              <a:avLst/>
              <a:gdLst/>
              <a:ahLst/>
              <a:cxnLst/>
              <a:rect l="0" t="0" r="0" b="0"/>
              <a:pathLst>
                <a:path w="314323" h="238076">
                  <a:moveTo>
                    <a:pt x="38097" y="85675"/>
                  </a:moveTo>
                  <a:lnTo>
                    <a:pt x="38097" y="85675"/>
                  </a:lnTo>
                  <a:lnTo>
                    <a:pt x="38097" y="57139"/>
                  </a:lnTo>
                  <a:lnTo>
                    <a:pt x="33041" y="57111"/>
                  </a:lnTo>
                  <a:lnTo>
                    <a:pt x="31552" y="58166"/>
                  </a:lnTo>
                  <a:lnTo>
                    <a:pt x="30559" y="59927"/>
                  </a:lnTo>
                  <a:lnTo>
                    <a:pt x="27776" y="73348"/>
                  </a:lnTo>
                  <a:lnTo>
                    <a:pt x="22103" y="82610"/>
                  </a:lnTo>
                  <a:lnTo>
                    <a:pt x="10965" y="121162"/>
                  </a:lnTo>
                  <a:lnTo>
                    <a:pt x="6890" y="152424"/>
                  </a:lnTo>
                  <a:lnTo>
                    <a:pt x="2039" y="171422"/>
                  </a:lnTo>
                  <a:lnTo>
                    <a:pt x="50" y="216792"/>
                  </a:lnTo>
                  <a:lnTo>
                    <a:pt x="0" y="236063"/>
                  </a:lnTo>
                  <a:lnTo>
                    <a:pt x="1057" y="236734"/>
                  </a:lnTo>
                  <a:lnTo>
                    <a:pt x="17332" y="238023"/>
                  </a:lnTo>
                  <a:lnTo>
                    <a:pt x="26312" y="231519"/>
                  </a:lnTo>
                  <a:lnTo>
                    <a:pt x="32154" y="229869"/>
                  </a:lnTo>
                  <a:lnTo>
                    <a:pt x="38278" y="223492"/>
                  </a:lnTo>
                  <a:lnTo>
                    <a:pt x="78512" y="176547"/>
                  </a:lnTo>
                  <a:lnTo>
                    <a:pt x="89943" y="152112"/>
                  </a:lnTo>
                  <a:lnTo>
                    <a:pt x="106900" y="126903"/>
                  </a:lnTo>
                  <a:lnTo>
                    <a:pt x="120410" y="82497"/>
                  </a:lnTo>
                  <a:lnTo>
                    <a:pt x="123689" y="36757"/>
                  </a:lnTo>
                  <a:lnTo>
                    <a:pt x="120941" y="29361"/>
                  </a:lnTo>
                  <a:lnTo>
                    <a:pt x="117250" y="22546"/>
                  </a:lnTo>
                  <a:lnTo>
                    <a:pt x="114113" y="12760"/>
                  </a:lnTo>
                  <a:lnTo>
                    <a:pt x="109630" y="6349"/>
                  </a:lnTo>
                  <a:lnTo>
                    <a:pt x="104108" y="2794"/>
                  </a:lnTo>
                  <a:lnTo>
                    <a:pt x="91941" y="512"/>
                  </a:lnTo>
                  <a:lnTo>
                    <a:pt x="73011" y="0"/>
                  </a:lnTo>
                  <a:lnTo>
                    <a:pt x="58437" y="5021"/>
                  </a:lnTo>
                  <a:lnTo>
                    <a:pt x="49606" y="13140"/>
                  </a:lnTo>
                  <a:lnTo>
                    <a:pt x="19099" y="57784"/>
                  </a:lnTo>
                  <a:lnTo>
                    <a:pt x="4238" y="88940"/>
                  </a:lnTo>
                  <a:lnTo>
                    <a:pt x="245" y="133305"/>
                  </a:lnTo>
                  <a:lnTo>
                    <a:pt x="46" y="153645"/>
                  </a:lnTo>
                  <a:lnTo>
                    <a:pt x="2841" y="161039"/>
                  </a:lnTo>
                  <a:lnTo>
                    <a:pt x="31797" y="193611"/>
                  </a:lnTo>
                  <a:lnTo>
                    <a:pt x="40941" y="197146"/>
                  </a:lnTo>
                  <a:lnTo>
                    <a:pt x="51002" y="199776"/>
                  </a:lnTo>
                  <a:lnTo>
                    <a:pt x="63675" y="206149"/>
                  </a:lnTo>
                  <a:lnTo>
                    <a:pt x="103052" y="209369"/>
                  </a:lnTo>
                  <a:lnTo>
                    <a:pt x="145074" y="199792"/>
                  </a:lnTo>
                  <a:lnTo>
                    <a:pt x="192659" y="178881"/>
                  </a:lnTo>
                  <a:lnTo>
                    <a:pt x="207365" y="170794"/>
                  </a:lnTo>
                  <a:lnTo>
                    <a:pt x="226588" y="154196"/>
                  </a:lnTo>
                  <a:lnTo>
                    <a:pt x="227704" y="150348"/>
                  </a:lnTo>
                  <a:lnTo>
                    <a:pt x="228002" y="147841"/>
                  </a:lnTo>
                  <a:lnTo>
                    <a:pt x="229258" y="146169"/>
                  </a:lnTo>
                  <a:lnTo>
                    <a:pt x="233477" y="144311"/>
                  </a:lnTo>
                  <a:lnTo>
                    <a:pt x="235025" y="142758"/>
                  </a:lnTo>
                  <a:lnTo>
                    <a:pt x="238000" y="133731"/>
                  </a:lnTo>
                  <a:lnTo>
                    <a:pt x="238119" y="147500"/>
                  </a:lnTo>
                  <a:lnTo>
                    <a:pt x="240943" y="153017"/>
                  </a:lnTo>
                  <a:lnTo>
                    <a:pt x="244667" y="158996"/>
                  </a:lnTo>
                  <a:lnTo>
                    <a:pt x="247059" y="171459"/>
                  </a:lnTo>
                  <a:lnTo>
                    <a:pt x="247531" y="184111"/>
                  </a:lnTo>
                  <a:lnTo>
                    <a:pt x="250418" y="190455"/>
                  </a:lnTo>
                  <a:lnTo>
                    <a:pt x="254170" y="196802"/>
                  </a:lnTo>
                  <a:lnTo>
                    <a:pt x="257341" y="206326"/>
                  </a:lnTo>
                  <a:lnTo>
                    <a:pt x="280760" y="233049"/>
                  </a:lnTo>
                  <a:lnTo>
                    <a:pt x="286352" y="235841"/>
                  </a:lnTo>
                  <a:lnTo>
                    <a:pt x="304850" y="237879"/>
                  </a:lnTo>
                  <a:lnTo>
                    <a:pt x="314322" y="2380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10" name="SMARTInkShape-1145"/>
            <p:cNvSpPr/>
            <p:nvPr>
              <p:custDataLst>
                <p:tags r:id="rId255"/>
              </p:custDataLst>
            </p:nvPr>
          </p:nvSpPr>
          <p:spPr>
            <a:xfrm>
              <a:off x="6781800" y="3324225"/>
              <a:ext cx="104776" cy="171451"/>
            </a:xfrm>
            <a:custGeom>
              <a:avLst/>
              <a:gdLst/>
              <a:ahLst/>
              <a:cxnLst/>
              <a:rect l="0" t="0" r="0" b="0"/>
              <a:pathLst>
                <a:path w="104776" h="171451">
                  <a:moveTo>
                    <a:pt x="104775" y="0"/>
                  </a:moveTo>
                  <a:lnTo>
                    <a:pt x="104775" y="0"/>
                  </a:lnTo>
                  <a:lnTo>
                    <a:pt x="99719" y="5057"/>
                  </a:lnTo>
                  <a:lnTo>
                    <a:pt x="94414" y="7539"/>
                  </a:lnTo>
                  <a:lnTo>
                    <a:pt x="91518" y="8201"/>
                  </a:lnTo>
                  <a:lnTo>
                    <a:pt x="89587" y="9701"/>
                  </a:lnTo>
                  <a:lnTo>
                    <a:pt x="81177" y="22666"/>
                  </a:lnTo>
                  <a:lnTo>
                    <a:pt x="75590" y="25949"/>
                  </a:lnTo>
                  <a:lnTo>
                    <a:pt x="69579" y="28466"/>
                  </a:lnTo>
                  <a:lnTo>
                    <a:pt x="63379" y="33113"/>
                  </a:lnTo>
                  <a:lnTo>
                    <a:pt x="59918" y="38706"/>
                  </a:lnTo>
                  <a:lnTo>
                    <a:pt x="52640" y="55976"/>
                  </a:lnTo>
                  <a:lnTo>
                    <a:pt x="32730" y="83354"/>
                  </a:lnTo>
                  <a:lnTo>
                    <a:pt x="27881" y="110220"/>
                  </a:lnTo>
                  <a:lnTo>
                    <a:pt x="12121" y="140836"/>
                  </a:lnTo>
                  <a:lnTo>
                    <a:pt x="8808" y="158481"/>
                  </a:lnTo>
                  <a:lnTo>
                    <a:pt x="0" y="1714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11" name="SMARTInkShape-1146"/>
            <p:cNvSpPr/>
            <p:nvPr>
              <p:custDataLst>
                <p:tags r:id="rId256"/>
              </p:custDataLst>
            </p:nvPr>
          </p:nvSpPr>
          <p:spPr>
            <a:xfrm>
              <a:off x="6924686" y="3333750"/>
              <a:ext cx="104765" cy="161926"/>
            </a:xfrm>
            <a:custGeom>
              <a:avLst/>
              <a:gdLst/>
              <a:ahLst/>
              <a:cxnLst/>
              <a:rect l="0" t="0" r="0" b="0"/>
              <a:pathLst>
                <a:path w="104765" h="161926">
                  <a:moveTo>
                    <a:pt x="66664" y="0"/>
                  </a:moveTo>
                  <a:lnTo>
                    <a:pt x="66664" y="0"/>
                  </a:lnTo>
                  <a:lnTo>
                    <a:pt x="52199" y="14465"/>
                  </a:lnTo>
                  <a:lnTo>
                    <a:pt x="49652" y="19834"/>
                  </a:lnTo>
                  <a:lnTo>
                    <a:pt x="48973" y="22748"/>
                  </a:lnTo>
                  <a:lnTo>
                    <a:pt x="40254" y="38169"/>
                  </a:lnTo>
                  <a:lnTo>
                    <a:pt x="39532" y="41321"/>
                  </a:lnTo>
                  <a:lnTo>
                    <a:pt x="30740" y="57156"/>
                  </a:lnTo>
                  <a:lnTo>
                    <a:pt x="30015" y="60329"/>
                  </a:lnTo>
                  <a:lnTo>
                    <a:pt x="21216" y="76200"/>
                  </a:lnTo>
                  <a:lnTo>
                    <a:pt x="20490" y="79375"/>
                  </a:lnTo>
                  <a:lnTo>
                    <a:pt x="11691" y="95250"/>
                  </a:lnTo>
                  <a:lnTo>
                    <a:pt x="10965" y="98425"/>
                  </a:lnTo>
                  <a:lnTo>
                    <a:pt x="956" y="114104"/>
                  </a:lnTo>
                  <a:lnTo>
                    <a:pt x="0" y="123694"/>
                  </a:lnTo>
                  <a:lnTo>
                    <a:pt x="22655" y="101158"/>
                  </a:lnTo>
                  <a:lnTo>
                    <a:pt x="25938" y="95054"/>
                  </a:lnTo>
                  <a:lnTo>
                    <a:pt x="28456" y="88813"/>
                  </a:lnTo>
                  <a:lnTo>
                    <a:pt x="43650" y="68784"/>
                  </a:lnTo>
                  <a:lnTo>
                    <a:pt x="47499" y="54835"/>
                  </a:lnTo>
                  <a:lnTo>
                    <a:pt x="49653" y="52432"/>
                  </a:lnTo>
                  <a:lnTo>
                    <a:pt x="60717" y="43518"/>
                  </a:lnTo>
                  <a:lnTo>
                    <a:pt x="64021" y="37686"/>
                  </a:lnTo>
                  <a:lnTo>
                    <a:pt x="64901" y="34649"/>
                  </a:lnTo>
                  <a:lnTo>
                    <a:pt x="66547" y="32624"/>
                  </a:lnTo>
                  <a:lnTo>
                    <a:pt x="76060" y="28622"/>
                  </a:lnTo>
                  <a:lnTo>
                    <a:pt x="76178" y="36780"/>
                  </a:lnTo>
                  <a:lnTo>
                    <a:pt x="69641" y="45443"/>
                  </a:lnTo>
                  <a:lnTo>
                    <a:pt x="67546" y="54269"/>
                  </a:lnTo>
                  <a:lnTo>
                    <a:pt x="66672" y="98623"/>
                  </a:lnTo>
                  <a:lnTo>
                    <a:pt x="66665" y="117083"/>
                  </a:lnTo>
                  <a:lnTo>
                    <a:pt x="69486" y="123651"/>
                  </a:lnTo>
                  <a:lnTo>
                    <a:pt x="83139" y="142860"/>
                  </a:lnTo>
                  <a:lnTo>
                    <a:pt x="85627" y="149218"/>
                  </a:lnTo>
                  <a:lnTo>
                    <a:pt x="93765" y="160043"/>
                  </a:lnTo>
                  <a:lnTo>
                    <a:pt x="97406" y="161088"/>
                  </a:lnTo>
                  <a:lnTo>
                    <a:pt x="104764" y="1619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12" name="SMARTInkShape-1147"/>
            <p:cNvSpPr/>
            <p:nvPr>
              <p:custDataLst>
                <p:tags r:id="rId257"/>
              </p:custDataLst>
            </p:nvPr>
          </p:nvSpPr>
          <p:spPr>
            <a:xfrm>
              <a:off x="7124700" y="3419475"/>
              <a:ext cx="19051" cy="9526"/>
            </a:xfrm>
            <a:custGeom>
              <a:avLst/>
              <a:gdLst/>
              <a:ahLst/>
              <a:cxnLst/>
              <a:rect l="0" t="0" r="0" b="0"/>
              <a:pathLst>
                <a:path w="19051" h="9526">
                  <a:moveTo>
                    <a:pt x="0" y="9525"/>
                  </a:moveTo>
                  <a:lnTo>
                    <a:pt x="0" y="9525"/>
                  </a:lnTo>
                  <a:lnTo>
                    <a:pt x="5056" y="9525"/>
                  </a:lnTo>
                  <a:lnTo>
                    <a:pt x="6545" y="8467"/>
                  </a:lnTo>
                  <a:lnTo>
                    <a:pt x="7538" y="6703"/>
                  </a:lnTo>
                  <a:lnTo>
                    <a:pt x="9409" y="393"/>
                  </a:lnTo>
                  <a:lnTo>
                    <a:pt x="9515" y="8236"/>
                  </a:lnTo>
                  <a:lnTo>
                    <a:pt x="10576" y="8665"/>
                  </a:lnTo>
                  <a:lnTo>
                    <a:pt x="17725" y="9411"/>
                  </a:lnTo>
                  <a:lnTo>
                    <a:pt x="18166" y="8391"/>
                  </a:lnTo>
                  <a:lnTo>
                    <a:pt x="190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19" name="SMARTInkShape-Group212"/>
          <p:cNvGrpSpPr/>
          <p:nvPr/>
        </p:nvGrpSpPr>
        <p:grpSpPr>
          <a:xfrm>
            <a:off x="7362981" y="3305222"/>
            <a:ext cx="1104745" cy="323765"/>
            <a:chOff x="7362981" y="3305222"/>
            <a:chExt cx="1104745" cy="323765"/>
          </a:xfrm>
        </p:grpSpPr>
        <p:sp>
          <p:nvSpPr>
            <p:cNvPr id="24614" name="SMARTInkShape-1148"/>
            <p:cNvSpPr/>
            <p:nvPr>
              <p:custDataLst>
                <p:tags r:id="rId249"/>
              </p:custDataLst>
            </p:nvPr>
          </p:nvSpPr>
          <p:spPr>
            <a:xfrm>
              <a:off x="7362981" y="3305222"/>
              <a:ext cx="304607" cy="323765"/>
            </a:xfrm>
            <a:custGeom>
              <a:avLst/>
              <a:gdLst/>
              <a:ahLst/>
              <a:cxnLst/>
              <a:rect l="0" t="0" r="0" b="0"/>
              <a:pathLst>
                <a:path w="304607" h="323765">
                  <a:moveTo>
                    <a:pt x="37944" y="76153"/>
                  </a:moveTo>
                  <a:lnTo>
                    <a:pt x="37944" y="76153"/>
                  </a:lnTo>
                  <a:lnTo>
                    <a:pt x="37944" y="85285"/>
                  </a:lnTo>
                  <a:lnTo>
                    <a:pt x="43000" y="85561"/>
                  </a:lnTo>
                  <a:lnTo>
                    <a:pt x="44491" y="84542"/>
                  </a:lnTo>
                  <a:lnTo>
                    <a:pt x="45484" y="82804"/>
                  </a:lnTo>
                  <a:lnTo>
                    <a:pt x="46145" y="80587"/>
                  </a:lnTo>
                  <a:lnTo>
                    <a:pt x="47645" y="79109"/>
                  </a:lnTo>
                  <a:lnTo>
                    <a:pt x="52134" y="77467"/>
                  </a:lnTo>
                  <a:lnTo>
                    <a:pt x="53753" y="75971"/>
                  </a:lnTo>
                  <a:lnTo>
                    <a:pt x="55554" y="71485"/>
                  </a:lnTo>
                  <a:lnTo>
                    <a:pt x="57092" y="69867"/>
                  </a:lnTo>
                  <a:lnTo>
                    <a:pt x="61623" y="68067"/>
                  </a:lnTo>
                  <a:lnTo>
                    <a:pt x="63256" y="66529"/>
                  </a:lnTo>
                  <a:lnTo>
                    <a:pt x="73867" y="47386"/>
                  </a:lnTo>
                  <a:lnTo>
                    <a:pt x="74593" y="44275"/>
                  </a:lnTo>
                  <a:lnTo>
                    <a:pt x="76135" y="42201"/>
                  </a:lnTo>
                  <a:lnTo>
                    <a:pt x="78221" y="40818"/>
                  </a:lnTo>
                  <a:lnTo>
                    <a:pt x="80671" y="39897"/>
                  </a:lnTo>
                  <a:lnTo>
                    <a:pt x="82304" y="37165"/>
                  </a:lnTo>
                  <a:lnTo>
                    <a:pt x="85660" y="25325"/>
                  </a:lnTo>
                  <a:lnTo>
                    <a:pt x="87746" y="23218"/>
                  </a:lnTo>
                  <a:lnTo>
                    <a:pt x="90196" y="21813"/>
                  </a:lnTo>
                  <a:lnTo>
                    <a:pt x="91829" y="19818"/>
                  </a:lnTo>
                  <a:lnTo>
                    <a:pt x="93643" y="14780"/>
                  </a:lnTo>
                  <a:lnTo>
                    <a:pt x="94664" y="5992"/>
                  </a:lnTo>
                  <a:lnTo>
                    <a:pt x="93749" y="3979"/>
                  </a:lnTo>
                  <a:lnTo>
                    <a:pt x="92080" y="2637"/>
                  </a:lnTo>
                  <a:lnTo>
                    <a:pt x="86856" y="483"/>
                  </a:lnTo>
                  <a:lnTo>
                    <a:pt x="77481" y="0"/>
                  </a:lnTo>
                  <a:lnTo>
                    <a:pt x="34548" y="35969"/>
                  </a:lnTo>
                  <a:lnTo>
                    <a:pt x="24003" y="50959"/>
                  </a:lnTo>
                  <a:lnTo>
                    <a:pt x="17081" y="66042"/>
                  </a:lnTo>
                  <a:lnTo>
                    <a:pt x="5835" y="84268"/>
                  </a:lnTo>
                  <a:lnTo>
                    <a:pt x="1620" y="97020"/>
                  </a:lnTo>
                  <a:lnTo>
                    <a:pt x="0" y="112252"/>
                  </a:lnTo>
                  <a:lnTo>
                    <a:pt x="4947" y="118716"/>
                  </a:lnTo>
                  <a:lnTo>
                    <a:pt x="10226" y="121529"/>
                  </a:lnTo>
                  <a:lnTo>
                    <a:pt x="17182" y="123333"/>
                  </a:lnTo>
                  <a:lnTo>
                    <a:pt x="29030" y="116180"/>
                  </a:lnTo>
                  <a:lnTo>
                    <a:pt x="32001" y="115538"/>
                  </a:lnTo>
                  <a:lnTo>
                    <a:pt x="55737" y="101108"/>
                  </a:lnTo>
                  <a:lnTo>
                    <a:pt x="61728" y="95006"/>
                  </a:lnTo>
                  <a:lnTo>
                    <a:pt x="67921" y="85619"/>
                  </a:lnTo>
                  <a:lnTo>
                    <a:pt x="90916" y="60276"/>
                  </a:lnTo>
                  <a:lnTo>
                    <a:pt x="97091" y="47578"/>
                  </a:lnTo>
                  <a:lnTo>
                    <a:pt x="101273" y="41228"/>
                  </a:lnTo>
                  <a:lnTo>
                    <a:pt x="103628" y="31703"/>
                  </a:lnTo>
                  <a:lnTo>
                    <a:pt x="104607" y="19168"/>
                  </a:lnTo>
                  <a:lnTo>
                    <a:pt x="99560" y="19052"/>
                  </a:lnTo>
                  <a:lnTo>
                    <a:pt x="98071" y="20094"/>
                  </a:lnTo>
                  <a:lnTo>
                    <a:pt x="97078" y="21847"/>
                  </a:lnTo>
                  <a:lnTo>
                    <a:pt x="95682" y="32193"/>
                  </a:lnTo>
                  <a:lnTo>
                    <a:pt x="94296" y="41799"/>
                  </a:lnTo>
                  <a:lnTo>
                    <a:pt x="88625" y="54214"/>
                  </a:lnTo>
                  <a:lnTo>
                    <a:pt x="85971" y="82959"/>
                  </a:lnTo>
                  <a:lnTo>
                    <a:pt x="93806" y="128844"/>
                  </a:lnTo>
                  <a:lnTo>
                    <a:pt x="97747" y="169248"/>
                  </a:lnTo>
                  <a:lnTo>
                    <a:pt x="111555" y="216853"/>
                  </a:lnTo>
                  <a:lnTo>
                    <a:pt x="114861" y="249433"/>
                  </a:lnTo>
                  <a:lnTo>
                    <a:pt x="121616" y="268582"/>
                  </a:lnTo>
                  <a:lnTo>
                    <a:pt x="124457" y="291053"/>
                  </a:lnTo>
                  <a:lnTo>
                    <a:pt x="131155" y="304556"/>
                  </a:lnTo>
                  <a:lnTo>
                    <a:pt x="131835" y="307797"/>
                  </a:lnTo>
                  <a:lnTo>
                    <a:pt x="131230" y="309957"/>
                  </a:lnTo>
                  <a:lnTo>
                    <a:pt x="129768" y="311397"/>
                  </a:lnTo>
                  <a:lnTo>
                    <a:pt x="127735" y="312358"/>
                  </a:lnTo>
                  <a:lnTo>
                    <a:pt x="126380" y="314056"/>
                  </a:lnTo>
                  <a:lnTo>
                    <a:pt x="124026" y="322310"/>
                  </a:lnTo>
                  <a:lnTo>
                    <a:pt x="121006" y="323140"/>
                  </a:lnTo>
                  <a:lnTo>
                    <a:pt x="114546" y="323764"/>
                  </a:lnTo>
                  <a:lnTo>
                    <a:pt x="109206" y="318735"/>
                  </a:lnTo>
                  <a:lnTo>
                    <a:pt x="106658" y="313437"/>
                  </a:lnTo>
                  <a:lnTo>
                    <a:pt x="105978" y="310542"/>
                  </a:lnTo>
                  <a:lnTo>
                    <a:pt x="97259" y="295154"/>
                  </a:lnTo>
                  <a:lnTo>
                    <a:pt x="92462" y="268632"/>
                  </a:lnTo>
                  <a:lnTo>
                    <a:pt x="88632" y="260124"/>
                  </a:lnTo>
                  <a:lnTo>
                    <a:pt x="85972" y="231286"/>
                  </a:lnTo>
                  <a:lnTo>
                    <a:pt x="95293" y="188311"/>
                  </a:lnTo>
                  <a:lnTo>
                    <a:pt x="115094" y="146995"/>
                  </a:lnTo>
                  <a:lnTo>
                    <a:pt x="138930" y="128099"/>
                  </a:lnTo>
                  <a:lnTo>
                    <a:pt x="152123" y="121809"/>
                  </a:lnTo>
                  <a:lnTo>
                    <a:pt x="158541" y="117611"/>
                  </a:lnTo>
                  <a:lnTo>
                    <a:pt x="164921" y="115746"/>
                  </a:lnTo>
                  <a:lnTo>
                    <a:pt x="168103" y="116306"/>
                  </a:lnTo>
                  <a:lnTo>
                    <a:pt x="180816" y="121989"/>
                  </a:lnTo>
                  <a:lnTo>
                    <a:pt x="183992" y="122585"/>
                  </a:lnTo>
                  <a:lnTo>
                    <a:pt x="193518" y="128481"/>
                  </a:lnTo>
                  <a:lnTo>
                    <a:pt x="203044" y="136931"/>
                  </a:lnTo>
                  <a:lnTo>
                    <a:pt x="206572" y="145851"/>
                  </a:lnTo>
                  <a:lnTo>
                    <a:pt x="210082" y="167372"/>
                  </a:lnTo>
                  <a:lnTo>
                    <a:pt x="216860" y="180759"/>
                  </a:lnTo>
                  <a:lnTo>
                    <a:pt x="218513" y="193595"/>
                  </a:lnTo>
                  <a:lnTo>
                    <a:pt x="219706" y="195722"/>
                  </a:lnTo>
                  <a:lnTo>
                    <a:pt x="221561" y="197141"/>
                  </a:lnTo>
                  <a:lnTo>
                    <a:pt x="223855" y="198087"/>
                  </a:lnTo>
                  <a:lnTo>
                    <a:pt x="225384" y="199775"/>
                  </a:lnTo>
                  <a:lnTo>
                    <a:pt x="228042" y="208013"/>
                  </a:lnTo>
                  <a:lnTo>
                    <a:pt x="231088" y="208841"/>
                  </a:lnTo>
                  <a:lnTo>
                    <a:pt x="236610" y="209372"/>
                  </a:lnTo>
                  <a:lnTo>
                    <a:pt x="237063" y="208357"/>
                  </a:lnTo>
                  <a:lnTo>
                    <a:pt x="237567" y="204408"/>
                  </a:lnTo>
                  <a:lnTo>
                    <a:pt x="238759" y="202931"/>
                  </a:lnTo>
                  <a:lnTo>
                    <a:pt x="251191" y="195310"/>
                  </a:lnTo>
                  <a:lnTo>
                    <a:pt x="254429" y="189790"/>
                  </a:lnTo>
                  <a:lnTo>
                    <a:pt x="256926" y="183808"/>
                  </a:lnTo>
                  <a:lnTo>
                    <a:pt x="290909" y="137359"/>
                  </a:lnTo>
                  <a:lnTo>
                    <a:pt x="303156" y="102911"/>
                  </a:lnTo>
                  <a:lnTo>
                    <a:pt x="304606" y="73013"/>
                  </a:lnTo>
                  <a:lnTo>
                    <a:pt x="301805" y="66644"/>
                  </a:lnTo>
                  <a:lnTo>
                    <a:pt x="299576" y="63463"/>
                  </a:lnTo>
                  <a:lnTo>
                    <a:pt x="294278" y="59930"/>
                  </a:lnTo>
                  <a:lnTo>
                    <a:pt x="285345" y="57941"/>
                  </a:lnTo>
                  <a:lnTo>
                    <a:pt x="258897" y="57117"/>
                  </a:lnTo>
                  <a:lnTo>
                    <a:pt x="248727" y="63652"/>
                  </a:lnTo>
                  <a:lnTo>
                    <a:pt x="235395" y="66804"/>
                  </a:lnTo>
                  <a:lnTo>
                    <a:pt x="233079" y="68862"/>
                  </a:lnTo>
                  <a:lnTo>
                    <a:pt x="212088" y="95261"/>
                  </a:lnTo>
                  <a:lnTo>
                    <a:pt x="209748" y="111085"/>
                  </a:lnTo>
                  <a:lnTo>
                    <a:pt x="209394" y="133303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15" name="SMARTInkShape-1149"/>
            <p:cNvSpPr/>
            <p:nvPr>
              <p:custDataLst>
                <p:tags r:id="rId250"/>
              </p:custDataLst>
            </p:nvPr>
          </p:nvSpPr>
          <p:spPr>
            <a:xfrm>
              <a:off x="7753350" y="3400821"/>
              <a:ext cx="142876" cy="28180"/>
            </a:xfrm>
            <a:custGeom>
              <a:avLst/>
              <a:gdLst/>
              <a:ahLst/>
              <a:cxnLst/>
              <a:rect l="0" t="0" r="0" b="0"/>
              <a:pathLst>
                <a:path w="142876" h="28180">
                  <a:moveTo>
                    <a:pt x="0" y="28179"/>
                  </a:moveTo>
                  <a:lnTo>
                    <a:pt x="0" y="28179"/>
                  </a:lnTo>
                  <a:lnTo>
                    <a:pt x="5056" y="28179"/>
                  </a:lnTo>
                  <a:lnTo>
                    <a:pt x="37585" y="19243"/>
                  </a:lnTo>
                  <a:lnTo>
                    <a:pt x="40932" y="19047"/>
                  </a:lnTo>
                  <a:lnTo>
                    <a:pt x="47472" y="16006"/>
                  </a:lnTo>
                  <a:lnTo>
                    <a:pt x="55238" y="10487"/>
                  </a:lnTo>
                  <a:lnTo>
                    <a:pt x="64377" y="9397"/>
                  </a:lnTo>
                  <a:lnTo>
                    <a:pt x="70239" y="9248"/>
                  </a:lnTo>
                  <a:lnTo>
                    <a:pt x="72226" y="8150"/>
                  </a:lnTo>
                  <a:lnTo>
                    <a:pt x="73550" y="6360"/>
                  </a:lnTo>
                  <a:lnTo>
                    <a:pt x="74433" y="4108"/>
                  </a:lnTo>
                  <a:lnTo>
                    <a:pt x="76081" y="2607"/>
                  </a:lnTo>
                  <a:lnTo>
                    <a:pt x="80733" y="938"/>
                  </a:lnTo>
                  <a:lnTo>
                    <a:pt x="89302" y="0"/>
                  </a:lnTo>
                  <a:lnTo>
                    <a:pt x="95429" y="2602"/>
                  </a:lnTo>
                  <a:lnTo>
                    <a:pt x="101679" y="6228"/>
                  </a:lnTo>
                  <a:lnTo>
                    <a:pt x="114316" y="8556"/>
                  </a:lnTo>
                  <a:lnTo>
                    <a:pt x="142875" y="912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16" name="SMARTInkShape-1150"/>
            <p:cNvSpPr/>
            <p:nvPr>
              <p:custDataLst>
                <p:tags r:id="rId251"/>
              </p:custDataLst>
            </p:nvPr>
          </p:nvSpPr>
          <p:spPr>
            <a:xfrm>
              <a:off x="8001000" y="3314714"/>
              <a:ext cx="95247" cy="200012"/>
            </a:xfrm>
            <a:custGeom>
              <a:avLst/>
              <a:gdLst/>
              <a:ahLst/>
              <a:cxnLst/>
              <a:rect l="0" t="0" r="0" b="0"/>
              <a:pathLst>
                <a:path w="95247" h="200012">
                  <a:moveTo>
                    <a:pt x="0" y="114286"/>
                  </a:moveTo>
                  <a:lnTo>
                    <a:pt x="0" y="114286"/>
                  </a:lnTo>
                  <a:lnTo>
                    <a:pt x="0" y="109229"/>
                  </a:lnTo>
                  <a:lnTo>
                    <a:pt x="2822" y="103925"/>
                  </a:lnTo>
                  <a:lnTo>
                    <a:pt x="8201" y="96953"/>
                  </a:lnTo>
                  <a:lnTo>
                    <a:pt x="9264" y="87971"/>
                  </a:lnTo>
                  <a:lnTo>
                    <a:pt x="9410" y="82129"/>
                  </a:lnTo>
                  <a:lnTo>
                    <a:pt x="10506" y="80148"/>
                  </a:lnTo>
                  <a:lnTo>
                    <a:pt x="12296" y="78827"/>
                  </a:lnTo>
                  <a:lnTo>
                    <a:pt x="17106" y="76302"/>
                  </a:lnTo>
                  <a:lnTo>
                    <a:pt x="59472" y="41237"/>
                  </a:lnTo>
                  <a:lnTo>
                    <a:pt x="65600" y="32787"/>
                  </a:lnTo>
                  <a:lnTo>
                    <a:pt x="82734" y="21328"/>
                  </a:lnTo>
                  <a:lnTo>
                    <a:pt x="91072" y="12424"/>
                  </a:lnTo>
                  <a:lnTo>
                    <a:pt x="95246" y="0"/>
                  </a:lnTo>
                  <a:lnTo>
                    <a:pt x="90193" y="5047"/>
                  </a:lnTo>
                  <a:lnTo>
                    <a:pt x="84889" y="7527"/>
                  </a:lnTo>
                  <a:lnTo>
                    <a:pt x="81993" y="8188"/>
                  </a:lnTo>
                  <a:lnTo>
                    <a:pt x="80062" y="9687"/>
                  </a:lnTo>
                  <a:lnTo>
                    <a:pt x="47572" y="56564"/>
                  </a:lnTo>
                  <a:lnTo>
                    <a:pt x="38084" y="69314"/>
                  </a:lnTo>
                  <a:lnTo>
                    <a:pt x="21871" y="94633"/>
                  </a:lnTo>
                  <a:lnTo>
                    <a:pt x="9459" y="129255"/>
                  </a:lnTo>
                  <a:lnTo>
                    <a:pt x="2182" y="142682"/>
                  </a:lnTo>
                  <a:lnTo>
                    <a:pt x="0" y="190306"/>
                  </a:lnTo>
                  <a:lnTo>
                    <a:pt x="0" y="199894"/>
                  </a:lnTo>
                  <a:lnTo>
                    <a:pt x="9525" y="20001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17" name="SMARTInkShape-1151"/>
            <p:cNvSpPr/>
            <p:nvPr>
              <p:custDataLst>
                <p:tags r:id="rId252"/>
              </p:custDataLst>
            </p:nvPr>
          </p:nvSpPr>
          <p:spPr>
            <a:xfrm>
              <a:off x="8134386" y="3324656"/>
              <a:ext cx="171248" cy="161481"/>
            </a:xfrm>
            <a:custGeom>
              <a:avLst/>
              <a:gdLst/>
              <a:ahLst/>
              <a:cxnLst/>
              <a:rect l="0" t="0" r="0" b="0"/>
              <a:pathLst>
                <a:path w="171248" h="161481">
                  <a:moveTo>
                    <a:pt x="47589" y="9094"/>
                  </a:moveTo>
                  <a:lnTo>
                    <a:pt x="47589" y="9094"/>
                  </a:lnTo>
                  <a:lnTo>
                    <a:pt x="55790" y="9094"/>
                  </a:lnTo>
                  <a:lnTo>
                    <a:pt x="51665" y="9094"/>
                  </a:lnTo>
                  <a:lnTo>
                    <a:pt x="50306" y="10152"/>
                  </a:lnTo>
                  <a:lnTo>
                    <a:pt x="48797" y="14151"/>
                  </a:lnTo>
                  <a:lnTo>
                    <a:pt x="46770" y="30828"/>
                  </a:lnTo>
                  <a:lnTo>
                    <a:pt x="44926" y="33108"/>
                  </a:lnTo>
                  <a:lnTo>
                    <a:pt x="34363" y="41825"/>
                  </a:lnTo>
                  <a:lnTo>
                    <a:pt x="31127" y="47630"/>
                  </a:lnTo>
                  <a:lnTo>
                    <a:pt x="23994" y="65037"/>
                  </a:lnTo>
                  <a:lnTo>
                    <a:pt x="13452" y="82312"/>
                  </a:lnTo>
                  <a:lnTo>
                    <a:pt x="8778" y="109735"/>
                  </a:lnTo>
                  <a:lnTo>
                    <a:pt x="2019" y="123205"/>
                  </a:lnTo>
                  <a:lnTo>
                    <a:pt x="0" y="155141"/>
                  </a:lnTo>
                  <a:lnTo>
                    <a:pt x="1047" y="157259"/>
                  </a:lnTo>
                  <a:lnTo>
                    <a:pt x="2802" y="158670"/>
                  </a:lnTo>
                  <a:lnTo>
                    <a:pt x="9098" y="161329"/>
                  </a:lnTo>
                  <a:lnTo>
                    <a:pt x="22712" y="161480"/>
                  </a:lnTo>
                  <a:lnTo>
                    <a:pt x="64967" y="147305"/>
                  </a:lnTo>
                  <a:lnTo>
                    <a:pt x="98301" y="125424"/>
                  </a:lnTo>
                  <a:lnTo>
                    <a:pt x="116441" y="106313"/>
                  </a:lnTo>
                  <a:lnTo>
                    <a:pt x="145584" y="82234"/>
                  </a:lnTo>
                  <a:lnTo>
                    <a:pt x="167155" y="51258"/>
                  </a:lnTo>
                  <a:lnTo>
                    <a:pt x="170151" y="41108"/>
                  </a:lnTo>
                  <a:lnTo>
                    <a:pt x="171247" y="25003"/>
                  </a:lnTo>
                  <a:lnTo>
                    <a:pt x="170246" y="22875"/>
                  </a:lnTo>
                  <a:lnTo>
                    <a:pt x="168517" y="21456"/>
                  </a:lnTo>
                  <a:lnTo>
                    <a:pt x="166308" y="20511"/>
                  </a:lnTo>
                  <a:lnTo>
                    <a:pt x="164835" y="18822"/>
                  </a:lnTo>
                  <a:lnTo>
                    <a:pt x="163198" y="14123"/>
                  </a:lnTo>
                  <a:lnTo>
                    <a:pt x="161703" y="12447"/>
                  </a:lnTo>
                  <a:lnTo>
                    <a:pt x="142643" y="1751"/>
                  </a:lnTo>
                  <a:lnTo>
                    <a:pt x="130100" y="0"/>
                  </a:lnTo>
                  <a:lnTo>
                    <a:pt x="123771" y="2583"/>
                  </a:lnTo>
                  <a:lnTo>
                    <a:pt x="117431" y="6200"/>
                  </a:lnTo>
                  <a:lnTo>
                    <a:pt x="107912" y="9295"/>
                  </a:lnTo>
                  <a:lnTo>
                    <a:pt x="72989" y="40883"/>
                  </a:lnTo>
                  <a:lnTo>
                    <a:pt x="69461" y="47211"/>
                  </a:lnTo>
                  <a:lnTo>
                    <a:pt x="66835" y="53551"/>
                  </a:lnTo>
                  <a:lnTo>
                    <a:pt x="62141" y="59897"/>
                  </a:lnTo>
                  <a:lnTo>
                    <a:pt x="61524" y="63071"/>
                  </a:lnTo>
                  <a:lnTo>
                    <a:pt x="62170" y="66246"/>
                  </a:lnTo>
                  <a:lnTo>
                    <a:pt x="66639" y="7576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18" name="SMARTInkShape-1152"/>
            <p:cNvSpPr/>
            <p:nvPr>
              <p:custDataLst>
                <p:tags r:id="rId253"/>
              </p:custDataLst>
            </p:nvPr>
          </p:nvSpPr>
          <p:spPr>
            <a:xfrm>
              <a:off x="8439150" y="3381375"/>
              <a:ext cx="28576" cy="28576"/>
            </a:xfrm>
            <a:custGeom>
              <a:avLst/>
              <a:gdLst/>
              <a:ahLst/>
              <a:cxnLst/>
              <a:rect l="0" t="0" r="0" b="0"/>
              <a:pathLst>
                <a:path w="28576" h="28576">
                  <a:moveTo>
                    <a:pt x="0" y="28575"/>
                  </a:moveTo>
                  <a:lnTo>
                    <a:pt x="0" y="28575"/>
                  </a:lnTo>
                  <a:lnTo>
                    <a:pt x="5056" y="23518"/>
                  </a:lnTo>
                  <a:lnTo>
                    <a:pt x="10361" y="21036"/>
                  </a:lnTo>
                  <a:lnTo>
                    <a:pt x="18542" y="19167"/>
                  </a:lnTo>
                  <a:lnTo>
                    <a:pt x="18899" y="14028"/>
                  </a:lnTo>
                  <a:lnTo>
                    <a:pt x="20007" y="12527"/>
                  </a:lnTo>
                  <a:lnTo>
                    <a:pt x="28179" y="9642"/>
                  </a:lnTo>
                  <a:lnTo>
                    <a:pt x="2857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41" name="SMARTInkShape-Group213"/>
          <p:cNvGrpSpPr/>
          <p:nvPr/>
        </p:nvGrpSpPr>
        <p:grpSpPr>
          <a:xfrm>
            <a:off x="1200150" y="3648075"/>
            <a:ext cx="3695701" cy="581015"/>
            <a:chOff x="1200150" y="3648075"/>
            <a:chExt cx="3695701" cy="581015"/>
          </a:xfrm>
        </p:grpSpPr>
        <p:sp>
          <p:nvSpPr>
            <p:cNvPr id="24620" name="SMARTInkShape-1153"/>
            <p:cNvSpPr/>
            <p:nvPr>
              <p:custDataLst>
                <p:tags r:id="rId228"/>
              </p:custDataLst>
            </p:nvPr>
          </p:nvSpPr>
          <p:spPr>
            <a:xfrm>
              <a:off x="1200150" y="3876686"/>
              <a:ext cx="169401" cy="304658"/>
            </a:xfrm>
            <a:custGeom>
              <a:avLst/>
              <a:gdLst/>
              <a:ahLst/>
              <a:cxnLst/>
              <a:rect l="0" t="0" r="0" b="0"/>
              <a:pathLst>
                <a:path w="169401" h="304658">
                  <a:moveTo>
                    <a:pt x="133350" y="19039"/>
                  </a:moveTo>
                  <a:lnTo>
                    <a:pt x="133350" y="19039"/>
                  </a:lnTo>
                  <a:lnTo>
                    <a:pt x="128293" y="13982"/>
                  </a:lnTo>
                  <a:lnTo>
                    <a:pt x="122989" y="11500"/>
                  </a:lnTo>
                  <a:lnTo>
                    <a:pt x="120092" y="10838"/>
                  </a:lnTo>
                  <a:lnTo>
                    <a:pt x="118162" y="9338"/>
                  </a:lnTo>
                  <a:lnTo>
                    <a:pt x="116016" y="4850"/>
                  </a:lnTo>
                  <a:lnTo>
                    <a:pt x="113328" y="3230"/>
                  </a:lnTo>
                  <a:lnTo>
                    <a:pt x="87878" y="115"/>
                  </a:lnTo>
                  <a:lnTo>
                    <a:pt x="72657" y="0"/>
                  </a:lnTo>
                  <a:lnTo>
                    <a:pt x="66511" y="2816"/>
                  </a:lnTo>
                  <a:lnTo>
                    <a:pt x="44440" y="22379"/>
                  </a:lnTo>
                  <a:lnTo>
                    <a:pt x="40918" y="28637"/>
                  </a:lnTo>
                  <a:lnTo>
                    <a:pt x="21698" y="73617"/>
                  </a:lnTo>
                  <a:lnTo>
                    <a:pt x="9452" y="117735"/>
                  </a:lnTo>
                  <a:lnTo>
                    <a:pt x="2181" y="145740"/>
                  </a:lnTo>
                  <a:lnTo>
                    <a:pt x="192" y="189905"/>
                  </a:lnTo>
                  <a:lnTo>
                    <a:pt x="7" y="234720"/>
                  </a:lnTo>
                  <a:lnTo>
                    <a:pt x="1061" y="251690"/>
                  </a:lnTo>
                  <a:lnTo>
                    <a:pt x="9701" y="281387"/>
                  </a:lnTo>
                  <a:lnTo>
                    <a:pt x="19148" y="294964"/>
                  </a:lnTo>
                  <a:lnTo>
                    <a:pt x="23680" y="299717"/>
                  </a:lnTo>
                  <a:lnTo>
                    <a:pt x="29222" y="302535"/>
                  </a:lnTo>
                  <a:lnTo>
                    <a:pt x="42637" y="304657"/>
                  </a:lnTo>
                  <a:lnTo>
                    <a:pt x="48230" y="301908"/>
                  </a:lnTo>
                  <a:lnTo>
                    <a:pt x="74267" y="282664"/>
                  </a:lnTo>
                  <a:lnTo>
                    <a:pt x="104725" y="237445"/>
                  </a:lnTo>
                  <a:lnTo>
                    <a:pt x="117108" y="218866"/>
                  </a:lnTo>
                  <a:lnTo>
                    <a:pt x="122522" y="212582"/>
                  </a:lnTo>
                  <a:lnTo>
                    <a:pt x="128538" y="197133"/>
                  </a:lnTo>
                  <a:lnTo>
                    <a:pt x="140321" y="159614"/>
                  </a:lnTo>
                  <a:lnTo>
                    <a:pt x="159139" y="114340"/>
                  </a:lnTo>
                  <a:lnTo>
                    <a:pt x="163921" y="95254"/>
                  </a:lnTo>
                  <a:lnTo>
                    <a:pt x="169219" y="76194"/>
                  </a:lnTo>
                  <a:lnTo>
                    <a:pt x="169400" y="63491"/>
                  </a:lnTo>
                  <a:lnTo>
                    <a:pt x="161662" y="32994"/>
                  </a:lnTo>
                  <a:lnTo>
                    <a:pt x="148772" y="16029"/>
                  </a:lnTo>
                  <a:lnTo>
                    <a:pt x="136436" y="4255"/>
                  </a:lnTo>
                  <a:lnTo>
                    <a:pt x="130135" y="1885"/>
                  </a:lnTo>
                  <a:lnTo>
                    <a:pt x="82615" y="22"/>
                  </a:lnTo>
                  <a:lnTo>
                    <a:pt x="74465" y="3"/>
                  </a:lnTo>
                  <a:lnTo>
                    <a:pt x="67315" y="2818"/>
                  </a:lnTo>
                  <a:lnTo>
                    <a:pt x="45397" y="16236"/>
                  </a:lnTo>
                  <a:lnTo>
                    <a:pt x="18929" y="57982"/>
                  </a:lnTo>
                  <a:lnTo>
                    <a:pt x="13705" y="70214"/>
                  </a:lnTo>
                  <a:lnTo>
                    <a:pt x="3088" y="116240"/>
                  </a:lnTo>
                  <a:lnTo>
                    <a:pt x="0" y="12381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21" name="SMARTInkShape-1154"/>
            <p:cNvSpPr/>
            <p:nvPr>
              <p:custDataLst>
                <p:tags r:id="rId229"/>
              </p:custDataLst>
            </p:nvPr>
          </p:nvSpPr>
          <p:spPr>
            <a:xfrm>
              <a:off x="1285875" y="4095869"/>
              <a:ext cx="133351" cy="133221"/>
            </a:xfrm>
            <a:custGeom>
              <a:avLst/>
              <a:gdLst/>
              <a:ahLst/>
              <a:cxnLst/>
              <a:rect l="0" t="0" r="0" b="0"/>
              <a:pathLst>
                <a:path w="133351" h="133221">
                  <a:moveTo>
                    <a:pt x="0" y="28456"/>
                  </a:moveTo>
                  <a:lnTo>
                    <a:pt x="0" y="28456"/>
                  </a:lnTo>
                  <a:lnTo>
                    <a:pt x="0" y="4469"/>
                  </a:lnTo>
                  <a:lnTo>
                    <a:pt x="1058" y="2939"/>
                  </a:lnTo>
                  <a:lnTo>
                    <a:pt x="2822" y="1920"/>
                  </a:lnTo>
                  <a:lnTo>
                    <a:pt x="9701" y="149"/>
                  </a:lnTo>
                  <a:lnTo>
                    <a:pt x="14189" y="0"/>
                  </a:lnTo>
                  <a:lnTo>
                    <a:pt x="19712" y="2756"/>
                  </a:lnTo>
                  <a:lnTo>
                    <a:pt x="26824" y="8093"/>
                  </a:lnTo>
                  <a:lnTo>
                    <a:pt x="35834" y="10205"/>
                  </a:lnTo>
                  <a:lnTo>
                    <a:pt x="50920" y="22629"/>
                  </a:lnTo>
                  <a:lnTo>
                    <a:pt x="54381" y="28689"/>
                  </a:lnTo>
                  <a:lnTo>
                    <a:pt x="56978" y="34909"/>
                  </a:lnTo>
                  <a:lnTo>
                    <a:pt x="73554" y="57037"/>
                  </a:lnTo>
                  <a:lnTo>
                    <a:pt x="76082" y="63384"/>
                  </a:lnTo>
                  <a:lnTo>
                    <a:pt x="82398" y="72907"/>
                  </a:lnTo>
                  <a:lnTo>
                    <a:pt x="85798" y="82431"/>
                  </a:lnTo>
                  <a:lnTo>
                    <a:pt x="91979" y="91956"/>
                  </a:lnTo>
                  <a:lnTo>
                    <a:pt x="94281" y="101481"/>
                  </a:lnTo>
                  <a:lnTo>
                    <a:pt x="94820" y="107831"/>
                  </a:lnTo>
                  <a:lnTo>
                    <a:pt x="97881" y="114181"/>
                  </a:lnTo>
                  <a:lnTo>
                    <a:pt x="103413" y="121824"/>
                  </a:lnTo>
                  <a:lnTo>
                    <a:pt x="104655" y="131742"/>
                  </a:lnTo>
                  <a:lnTo>
                    <a:pt x="105754" y="132238"/>
                  </a:lnTo>
                  <a:lnTo>
                    <a:pt x="119239" y="133220"/>
                  </a:lnTo>
                  <a:lnTo>
                    <a:pt x="120768" y="132166"/>
                  </a:lnTo>
                  <a:lnTo>
                    <a:pt x="121787" y="130404"/>
                  </a:lnTo>
                  <a:lnTo>
                    <a:pt x="122466" y="128171"/>
                  </a:lnTo>
                  <a:lnTo>
                    <a:pt x="133350" y="11418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22" name="SMARTInkShape-1155"/>
            <p:cNvSpPr/>
            <p:nvPr>
              <p:custDataLst>
                <p:tags r:id="rId230"/>
              </p:custDataLst>
            </p:nvPr>
          </p:nvSpPr>
          <p:spPr>
            <a:xfrm>
              <a:off x="1514475" y="4038610"/>
              <a:ext cx="95251" cy="9516"/>
            </a:xfrm>
            <a:custGeom>
              <a:avLst/>
              <a:gdLst/>
              <a:ahLst/>
              <a:cxnLst/>
              <a:rect l="0" t="0" r="0" b="0"/>
              <a:pathLst>
                <a:path w="95251" h="9516">
                  <a:moveTo>
                    <a:pt x="0" y="9515"/>
                  </a:moveTo>
                  <a:lnTo>
                    <a:pt x="0" y="9515"/>
                  </a:lnTo>
                  <a:lnTo>
                    <a:pt x="8201" y="1314"/>
                  </a:lnTo>
                  <a:lnTo>
                    <a:pt x="8642" y="1931"/>
                  </a:lnTo>
                  <a:lnTo>
                    <a:pt x="9132" y="5439"/>
                  </a:lnTo>
                  <a:lnTo>
                    <a:pt x="10322" y="6797"/>
                  </a:lnTo>
                  <a:lnTo>
                    <a:pt x="18648" y="9409"/>
                  </a:lnTo>
                  <a:lnTo>
                    <a:pt x="61684" y="9515"/>
                  </a:lnTo>
                  <a:lnTo>
                    <a:pt x="63348" y="8457"/>
                  </a:lnTo>
                  <a:lnTo>
                    <a:pt x="64457" y="6693"/>
                  </a:lnTo>
                  <a:lnTo>
                    <a:pt x="65196" y="4458"/>
                  </a:lnTo>
                  <a:lnTo>
                    <a:pt x="66748" y="2969"/>
                  </a:lnTo>
                  <a:lnTo>
                    <a:pt x="75770" y="107"/>
                  </a:lnTo>
                  <a:lnTo>
                    <a:pt x="84363" y="0"/>
                  </a:lnTo>
                  <a:lnTo>
                    <a:pt x="95250" y="951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23" name="SMARTInkShape-1156"/>
            <p:cNvSpPr/>
            <p:nvPr>
              <p:custDataLst>
                <p:tags r:id="rId231"/>
              </p:custDataLst>
            </p:nvPr>
          </p:nvSpPr>
          <p:spPr>
            <a:xfrm>
              <a:off x="1581150" y="4076700"/>
              <a:ext cx="85726" cy="19051"/>
            </a:xfrm>
            <a:custGeom>
              <a:avLst/>
              <a:gdLst/>
              <a:ahLst/>
              <a:cxnLst/>
              <a:rect l="0" t="0" r="0" b="0"/>
              <a:pathLst>
                <a:path w="85726" h="19051">
                  <a:moveTo>
                    <a:pt x="0" y="9525"/>
                  </a:moveTo>
                  <a:lnTo>
                    <a:pt x="0" y="9525"/>
                  </a:lnTo>
                  <a:lnTo>
                    <a:pt x="0" y="17726"/>
                  </a:lnTo>
                  <a:lnTo>
                    <a:pt x="45432" y="19050"/>
                  </a:lnTo>
                  <a:lnTo>
                    <a:pt x="51236" y="19050"/>
                  </a:lnTo>
                  <a:lnTo>
                    <a:pt x="57344" y="16228"/>
                  </a:lnTo>
                  <a:lnTo>
                    <a:pt x="63586" y="12504"/>
                  </a:lnTo>
                  <a:lnTo>
                    <a:pt x="76217" y="10114"/>
                  </a:lnTo>
                  <a:lnTo>
                    <a:pt x="79386" y="9918"/>
                  </a:lnTo>
                  <a:lnTo>
                    <a:pt x="81499" y="8729"/>
                  </a:lnTo>
                  <a:lnTo>
                    <a:pt x="82908" y="6877"/>
                  </a:lnTo>
                  <a:lnTo>
                    <a:pt x="8572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24" name="SMARTInkShape-1157"/>
            <p:cNvSpPr/>
            <p:nvPr>
              <p:custDataLst>
                <p:tags r:id="rId232"/>
              </p:custDataLst>
            </p:nvPr>
          </p:nvSpPr>
          <p:spPr>
            <a:xfrm>
              <a:off x="1847978" y="3895855"/>
              <a:ext cx="161798" cy="247517"/>
            </a:xfrm>
            <a:custGeom>
              <a:avLst/>
              <a:gdLst/>
              <a:ahLst/>
              <a:cxnLst/>
              <a:rect l="0" t="0" r="0" b="0"/>
              <a:pathLst>
                <a:path w="161798" h="247517">
                  <a:moveTo>
                    <a:pt x="28447" y="37970"/>
                  </a:moveTo>
                  <a:lnTo>
                    <a:pt x="28447" y="37970"/>
                  </a:lnTo>
                  <a:lnTo>
                    <a:pt x="28447" y="43027"/>
                  </a:lnTo>
                  <a:lnTo>
                    <a:pt x="29505" y="44516"/>
                  </a:lnTo>
                  <a:lnTo>
                    <a:pt x="31269" y="45509"/>
                  </a:lnTo>
                  <a:lnTo>
                    <a:pt x="33504" y="46171"/>
                  </a:lnTo>
                  <a:lnTo>
                    <a:pt x="34993" y="48729"/>
                  </a:lnTo>
                  <a:lnTo>
                    <a:pt x="38148" y="60325"/>
                  </a:lnTo>
                  <a:lnTo>
                    <a:pt x="40206" y="62399"/>
                  </a:lnTo>
                  <a:lnTo>
                    <a:pt x="45315" y="64702"/>
                  </a:lnTo>
                  <a:lnTo>
                    <a:pt x="65069" y="66524"/>
                  </a:lnTo>
                  <a:lnTo>
                    <a:pt x="85787" y="50068"/>
                  </a:lnTo>
                  <a:lnTo>
                    <a:pt x="88899" y="49211"/>
                  </a:lnTo>
                  <a:lnTo>
                    <a:pt x="90973" y="47581"/>
                  </a:lnTo>
                  <a:lnTo>
                    <a:pt x="93278" y="42947"/>
                  </a:lnTo>
                  <a:lnTo>
                    <a:pt x="94576" y="34388"/>
                  </a:lnTo>
                  <a:lnTo>
                    <a:pt x="95816" y="32407"/>
                  </a:lnTo>
                  <a:lnTo>
                    <a:pt x="97701" y="31086"/>
                  </a:lnTo>
                  <a:lnTo>
                    <a:pt x="100017" y="30206"/>
                  </a:lnTo>
                  <a:lnTo>
                    <a:pt x="101560" y="28561"/>
                  </a:lnTo>
                  <a:lnTo>
                    <a:pt x="103275" y="23911"/>
                  </a:lnTo>
                  <a:lnTo>
                    <a:pt x="104526" y="11157"/>
                  </a:lnTo>
                  <a:lnTo>
                    <a:pt x="96435" y="1349"/>
                  </a:lnTo>
                  <a:lnTo>
                    <a:pt x="92884" y="527"/>
                  </a:lnTo>
                  <a:lnTo>
                    <a:pt x="87036" y="0"/>
                  </a:lnTo>
                  <a:lnTo>
                    <a:pt x="78277" y="6441"/>
                  </a:lnTo>
                  <a:lnTo>
                    <a:pt x="69434" y="9578"/>
                  </a:lnTo>
                  <a:lnTo>
                    <a:pt x="63244" y="14063"/>
                  </a:lnTo>
                  <a:lnTo>
                    <a:pt x="59787" y="22405"/>
                  </a:lnTo>
                  <a:lnTo>
                    <a:pt x="57193" y="32110"/>
                  </a:lnTo>
                  <a:lnTo>
                    <a:pt x="48723" y="44583"/>
                  </a:lnTo>
                  <a:lnTo>
                    <a:pt x="26479" y="73348"/>
                  </a:lnTo>
                  <a:lnTo>
                    <a:pt x="12818" y="117372"/>
                  </a:lnTo>
                  <a:lnTo>
                    <a:pt x="2058" y="164619"/>
                  </a:lnTo>
                  <a:lnTo>
                    <a:pt x="0" y="207176"/>
                  </a:lnTo>
                  <a:lnTo>
                    <a:pt x="2751" y="216537"/>
                  </a:lnTo>
                  <a:lnTo>
                    <a:pt x="6443" y="224225"/>
                  </a:lnTo>
                  <a:lnTo>
                    <a:pt x="9581" y="234503"/>
                  </a:lnTo>
                  <a:lnTo>
                    <a:pt x="14064" y="241029"/>
                  </a:lnTo>
                  <a:lnTo>
                    <a:pt x="19585" y="244635"/>
                  </a:lnTo>
                  <a:lnTo>
                    <a:pt x="31753" y="246950"/>
                  </a:lnTo>
                  <a:lnTo>
                    <a:pt x="69723" y="247516"/>
                  </a:lnTo>
                  <a:lnTo>
                    <a:pt x="76073" y="244696"/>
                  </a:lnTo>
                  <a:lnTo>
                    <a:pt x="98493" y="232331"/>
                  </a:lnTo>
                  <a:lnTo>
                    <a:pt x="110114" y="228556"/>
                  </a:lnTo>
                  <a:lnTo>
                    <a:pt x="133170" y="212061"/>
                  </a:lnTo>
                  <a:lnTo>
                    <a:pt x="139549" y="209536"/>
                  </a:lnTo>
                  <a:lnTo>
                    <a:pt x="161797" y="19037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25" name="SMARTInkShape-1158"/>
            <p:cNvSpPr/>
            <p:nvPr>
              <p:custDataLst>
                <p:tags r:id="rId233"/>
              </p:custDataLst>
            </p:nvPr>
          </p:nvSpPr>
          <p:spPr>
            <a:xfrm>
              <a:off x="2124075" y="4011525"/>
              <a:ext cx="95123" cy="179310"/>
            </a:xfrm>
            <a:custGeom>
              <a:avLst/>
              <a:gdLst/>
              <a:ahLst/>
              <a:cxnLst/>
              <a:rect l="0" t="0" r="0" b="0"/>
              <a:pathLst>
                <a:path w="95123" h="179310">
                  <a:moveTo>
                    <a:pt x="0" y="150900"/>
                  </a:moveTo>
                  <a:lnTo>
                    <a:pt x="0" y="150900"/>
                  </a:lnTo>
                  <a:lnTo>
                    <a:pt x="0" y="137643"/>
                  </a:lnTo>
                  <a:lnTo>
                    <a:pt x="1058" y="135712"/>
                  </a:lnTo>
                  <a:lnTo>
                    <a:pt x="2822" y="134425"/>
                  </a:lnTo>
                  <a:lnTo>
                    <a:pt x="5057" y="133567"/>
                  </a:lnTo>
                  <a:lnTo>
                    <a:pt x="6546" y="131936"/>
                  </a:lnTo>
                  <a:lnTo>
                    <a:pt x="8201" y="127302"/>
                  </a:lnTo>
                  <a:lnTo>
                    <a:pt x="10322" y="109158"/>
                  </a:lnTo>
                  <a:lnTo>
                    <a:pt x="17012" y="94285"/>
                  </a:lnTo>
                  <a:lnTo>
                    <a:pt x="21693" y="67208"/>
                  </a:lnTo>
                  <a:lnTo>
                    <a:pt x="25517" y="59728"/>
                  </a:lnTo>
                  <a:lnTo>
                    <a:pt x="37815" y="12527"/>
                  </a:lnTo>
                  <a:lnTo>
                    <a:pt x="38089" y="0"/>
                  </a:lnTo>
                  <a:lnTo>
                    <a:pt x="38097" y="4001"/>
                  </a:lnTo>
                  <a:lnTo>
                    <a:pt x="37039" y="5342"/>
                  </a:lnTo>
                  <a:lnTo>
                    <a:pt x="33042" y="6833"/>
                  </a:lnTo>
                  <a:lnTo>
                    <a:pt x="31553" y="8289"/>
                  </a:lnTo>
                  <a:lnTo>
                    <a:pt x="29898" y="12728"/>
                  </a:lnTo>
                  <a:lnTo>
                    <a:pt x="25804" y="39482"/>
                  </a:lnTo>
                  <a:lnTo>
                    <a:pt x="22052" y="50581"/>
                  </a:lnTo>
                  <a:lnTo>
                    <a:pt x="19167" y="95094"/>
                  </a:lnTo>
                  <a:lnTo>
                    <a:pt x="20115" y="134231"/>
                  </a:lnTo>
                  <a:lnTo>
                    <a:pt x="30809" y="160193"/>
                  </a:lnTo>
                  <a:lnTo>
                    <a:pt x="34860" y="166672"/>
                  </a:lnTo>
                  <a:lnTo>
                    <a:pt x="37673" y="177580"/>
                  </a:lnTo>
                  <a:lnTo>
                    <a:pt x="38874" y="178212"/>
                  </a:lnTo>
                  <a:lnTo>
                    <a:pt x="51320" y="179309"/>
                  </a:lnTo>
                  <a:lnTo>
                    <a:pt x="53264" y="178306"/>
                  </a:lnTo>
                  <a:lnTo>
                    <a:pt x="54559" y="176579"/>
                  </a:lnTo>
                  <a:lnTo>
                    <a:pt x="55422" y="174369"/>
                  </a:lnTo>
                  <a:lnTo>
                    <a:pt x="57057" y="172896"/>
                  </a:lnTo>
                  <a:lnTo>
                    <a:pt x="61695" y="171260"/>
                  </a:lnTo>
                  <a:lnTo>
                    <a:pt x="63355" y="169764"/>
                  </a:lnTo>
                  <a:lnTo>
                    <a:pt x="74020" y="150704"/>
                  </a:lnTo>
                  <a:lnTo>
                    <a:pt x="74746" y="147594"/>
                  </a:lnTo>
                  <a:lnTo>
                    <a:pt x="83548" y="131833"/>
                  </a:lnTo>
                  <a:lnTo>
                    <a:pt x="84273" y="128664"/>
                  </a:lnTo>
                  <a:lnTo>
                    <a:pt x="93073" y="112798"/>
                  </a:lnTo>
                  <a:lnTo>
                    <a:pt x="95122" y="90575"/>
                  </a:lnTo>
                  <a:lnTo>
                    <a:pt x="92371" y="84225"/>
                  </a:lnTo>
                  <a:lnTo>
                    <a:pt x="87038" y="76582"/>
                  </a:lnTo>
                  <a:lnTo>
                    <a:pt x="83486" y="75536"/>
                  </a:lnTo>
                  <a:lnTo>
                    <a:pt x="72583" y="74865"/>
                  </a:lnTo>
                  <a:lnTo>
                    <a:pt x="70614" y="75869"/>
                  </a:lnTo>
                  <a:lnTo>
                    <a:pt x="69301" y="77596"/>
                  </a:lnTo>
                  <a:lnTo>
                    <a:pt x="68425" y="79806"/>
                  </a:lnTo>
                  <a:lnTo>
                    <a:pt x="66784" y="81279"/>
                  </a:lnTo>
                  <a:lnTo>
                    <a:pt x="56544" y="86466"/>
                  </a:lnTo>
                  <a:lnTo>
                    <a:pt x="53571" y="88894"/>
                  </a:lnTo>
                  <a:lnTo>
                    <a:pt x="50268" y="94414"/>
                  </a:lnTo>
                  <a:lnTo>
                    <a:pt x="43091" y="111638"/>
                  </a:lnTo>
                  <a:lnTo>
                    <a:pt x="31218" y="131279"/>
                  </a:lnTo>
                  <a:lnTo>
                    <a:pt x="28923" y="154196"/>
                  </a:lnTo>
                  <a:lnTo>
                    <a:pt x="28575" y="1699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26" name="SMARTInkShape-1159"/>
            <p:cNvSpPr/>
            <p:nvPr>
              <p:custDataLst>
                <p:tags r:id="rId234"/>
              </p:custDataLst>
            </p:nvPr>
          </p:nvSpPr>
          <p:spPr>
            <a:xfrm>
              <a:off x="2333635" y="3886200"/>
              <a:ext cx="219066" cy="219076"/>
            </a:xfrm>
            <a:custGeom>
              <a:avLst/>
              <a:gdLst/>
              <a:ahLst/>
              <a:cxnLst/>
              <a:rect l="0" t="0" r="0" b="0"/>
              <a:pathLst>
                <a:path w="219066" h="219076">
                  <a:moveTo>
                    <a:pt x="19040" y="19050"/>
                  </a:moveTo>
                  <a:lnTo>
                    <a:pt x="19040" y="19050"/>
                  </a:lnTo>
                  <a:lnTo>
                    <a:pt x="19040" y="0"/>
                  </a:lnTo>
                  <a:lnTo>
                    <a:pt x="9907" y="0"/>
                  </a:lnTo>
                  <a:lnTo>
                    <a:pt x="9515" y="33236"/>
                  </a:lnTo>
                  <a:lnTo>
                    <a:pt x="8457" y="34858"/>
                  </a:lnTo>
                  <a:lnTo>
                    <a:pt x="6693" y="35939"/>
                  </a:lnTo>
                  <a:lnTo>
                    <a:pt x="1314" y="37673"/>
                  </a:lnTo>
                  <a:lnTo>
                    <a:pt x="579" y="40732"/>
                  </a:lnTo>
                  <a:lnTo>
                    <a:pt x="0" y="60763"/>
                  </a:lnTo>
                  <a:lnTo>
                    <a:pt x="2817" y="66870"/>
                  </a:lnTo>
                  <a:lnTo>
                    <a:pt x="8192" y="74357"/>
                  </a:lnTo>
                  <a:lnTo>
                    <a:pt x="9254" y="83440"/>
                  </a:lnTo>
                  <a:lnTo>
                    <a:pt x="9514" y="130177"/>
                  </a:lnTo>
                  <a:lnTo>
                    <a:pt x="9515" y="176742"/>
                  </a:lnTo>
                  <a:lnTo>
                    <a:pt x="9515" y="199987"/>
                  </a:lnTo>
                  <a:lnTo>
                    <a:pt x="9515" y="177359"/>
                  </a:lnTo>
                  <a:lnTo>
                    <a:pt x="12337" y="171254"/>
                  </a:lnTo>
                  <a:lnTo>
                    <a:pt x="16061" y="165013"/>
                  </a:lnTo>
                  <a:lnTo>
                    <a:pt x="18451" y="152383"/>
                  </a:lnTo>
                  <a:lnTo>
                    <a:pt x="19836" y="144984"/>
                  </a:lnTo>
                  <a:lnTo>
                    <a:pt x="26567" y="129977"/>
                  </a:lnTo>
                  <a:lnTo>
                    <a:pt x="34206" y="118357"/>
                  </a:lnTo>
                  <a:lnTo>
                    <a:pt x="49781" y="76804"/>
                  </a:lnTo>
                  <a:lnTo>
                    <a:pt x="74346" y="49517"/>
                  </a:lnTo>
                  <a:lnTo>
                    <a:pt x="78193" y="48466"/>
                  </a:lnTo>
                  <a:lnTo>
                    <a:pt x="80700" y="48186"/>
                  </a:lnTo>
                  <a:lnTo>
                    <a:pt x="86309" y="45052"/>
                  </a:lnTo>
                  <a:lnTo>
                    <a:pt x="93476" y="39473"/>
                  </a:lnTo>
                  <a:lnTo>
                    <a:pt x="95122" y="40074"/>
                  </a:lnTo>
                  <a:lnTo>
                    <a:pt x="102496" y="44917"/>
                  </a:lnTo>
                  <a:lnTo>
                    <a:pt x="108342" y="46421"/>
                  </a:lnTo>
                  <a:lnTo>
                    <a:pt x="110325" y="47881"/>
                  </a:lnTo>
                  <a:lnTo>
                    <a:pt x="111647" y="49912"/>
                  </a:lnTo>
                  <a:lnTo>
                    <a:pt x="114174" y="54992"/>
                  </a:lnTo>
                  <a:lnTo>
                    <a:pt x="118824" y="60777"/>
                  </a:lnTo>
                  <a:lnTo>
                    <a:pt x="121597" y="69698"/>
                  </a:lnTo>
                  <a:lnTo>
                    <a:pt x="123888" y="79660"/>
                  </a:lnTo>
                  <a:lnTo>
                    <a:pt x="130069" y="92277"/>
                  </a:lnTo>
                  <a:lnTo>
                    <a:pt x="133255" y="136437"/>
                  </a:lnTo>
                  <a:lnTo>
                    <a:pt x="133339" y="174587"/>
                  </a:lnTo>
                  <a:lnTo>
                    <a:pt x="130517" y="180958"/>
                  </a:lnTo>
                  <a:lnTo>
                    <a:pt x="125139" y="188615"/>
                  </a:lnTo>
                  <a:lnTo>
                    <a:pt x="124207" y="194998"/>
                  </a:lnTo>
                  <a:lnTo>
                    <a:pt x="123019" y="196674"/>
                  </a:lnTo>
                  <a:lnTo>
                    <a:pt x="121168" y="197791"/>
                  </a:lnTo>
                  <a:lnTo>
                    <a:pt x="114692" y="199894"/>
                  </a:lnTo>
                  <a:lnTo>
                    <a:pt x="114290" y="152393"/>
                  </a:lnTo>
                  <a:lnTo>
                    <a:pt x="114290" y="149221"/>
                  </a:lnTo>
                  <a:lnTo>
                    <a:pt x="128479" y="106461"/>
                  </a:lnTo>
                  <a:lnTo>
                    <a:pt x="140239" y="86365"/>
                  </a:lnTo>
                  <a:lnTo>
                    <a:pt x="147403" y="68095"/>
                  </a:lnTo>
                  <a:lnTo>
                    <a:pt x="150123" y="64447"/>
                  </a:lnTo>
                  <a:lnTo>
                    <a:pt x="169594" y="49234"/>
                  </a:lnTo>
                  <a:lnTo>
                    <a:pt x="175950" y="48102"/>
                  </a:lnTo>
                  <a:lnTo>
                    <a:pt x="195024" y="47637"/>
                  </a:lnTo>
                  <a:lnTo>
                    <a:pt x="196687" y="48692"/>
                  </a:lnTo>
                  <a:lnTo>
                    <a:pt x="197797" y="50453"/>
                  </a:lnTo>
                  <a:lnTo>
                    <a:pt x="198536" y="52685"/>
                  </a:lnTo>
                  <a:lnTo>
                    <a:pt x="207359" y="66923"/>
                  </a:lnTo>
                  <a:lnTo>
                    <a:pt x="210311" y="82583"/>
                  </a:lnTo>
                  <a:lnTo>
                    <a:pt x="216001" y="93143"/>
                  </a:lnTo>
                  <a:lnTo>
                    <a:pt x="219041" y="139623"/>
                  </a:lnTo>
                  <a:lnTo>
                    <a:pt x="219065" y="184150"/>
                  </a:lnTo>
                  <a:lnTo>
                    <a:pt x="219065" y="2190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27" name="SMARTInkShape-1160"/>
            <p:cNvSpPr/>
            <p:nvPr>
              <p:custDataLst>
                <p:tags r:id="rId235"/>
              </p:custDataLst>
            </p:nvPr>
          </p:nvSpPr>
          <p:spPr>
            <a:xfrm>
              <a:off x="2609850" y="3981461"/>
              <a:ext cx="123698" cy="133212"/>
            </a:xfrm>
            <a:custGeom>
              <a:avLst/>
              <a:gdLst/>
              <a:ahLst/>
              <a:cxnLst/>
              <a:rect l="0" t="0" r="0" b="0"/>
              <a:pathLst>
                <a:path w="123698" h="133212">
                  <a:moveTo>
                    <a:pt x="0" y="114289"/>
                  </a:moveTo>
                  <a:lnTo>
                    <a:pt x="0" y="114289"/>
                  </a:lnTo>
                  <a:lnTo>
                    <a:pt x="0" y="106088"/>
                  </a:lnTo>
                  <a:lnTo>
                    <a:pt x="8201" y="96679"/>
                  </a:lnTo>
                  <a:lnTo>
                    <a:pt x="10321" y="87919"/>
                  </a:lnTo>
                  <a:lnTo>
                    <a:pt x="25985" y="66607"/>
                  </a:lnTo>
                  <a:lnTo>
                    <a:pt x="28482" y="60289"/>
                  </a:lnTo>
                  <a:lnTo>
                    <a:pt x="44983" y="38087"/>
                  </a:lnTo>
                  <a:lnTo>
                    <a:pt x="47509" y="31738"/>
                  </a:lnTo>
                  <a:lnTo>
                    <a:pt x="53823" y="22214"/>
                  </a:lnTo>
                  <a:lnTo>
                    <a:pt x="56712" y="11396"/>
                  </a:lnTo>
                  <a:lnTo>
                    <a:pt x="66640" y="28"/>
                  </a:lnTo>
                  <a:lnTo>
                    <a:pt x="61608" y="0"/>
                  </a:lnTo>
                  <a:lnTo>
                    <a:pt x="60122" y="1054"/>
                  </a:lnTo>
                  <a:lnTo>
                    <a:pt x="59131" y="2816"/>
                  </a:lnTo>
                  <a:lnTo>
                    <a:pt x="57266" y="17323"/>
                  </a:lnTo>
                  <a:lnTo>
                    <a:pt x="57185" y="23587"/>
                  </a:lnTo>
                  <a:lnTo>
                    <a:pt x="48018" y="59957"/>
                  </a:lnTo>
                  <a:lnTo>
                    <a:pt x="47635" y="88879"/>
                  </a:lnTo>
                  <a:lnTo>
                    <a:pt x="50452" y="95235"/>
                  </a:lnTo>
                  <a:lnTo>
                    <a:pt x="54173" y="101587"/>
                  </a:lnTo>
                  <a:lnTo>
                    <a:pt x="56758" y="112407"/>
                  </a:lnTo>
                  <a:lnTo>
                    <a:pt x="57034" y="118788"/>
                  </a:lnTo>
                  <a:lnTo>
                    <a:pt x="58131" y="120463"/>
                  </a:lnTo>
                  <a:lnTo>
                    <a:pt x="59921" y="121580"/>
                  </a:lnTo>
                  <a:lnTo>
                    <a:pt x="62172" y="122325"/>
                  </a:lnTo>
                  <a:lnTo>
                    <a:pt x="63673" y="123879"/>
                  </a:lnTo>
                  <a:lnTo>
                    <a:pt x="65341" y="128429"/>
                  </a:lnTo>
                  <a:lnTo>
                    <a:pt x="66844" y="130066"/>
                  </a:lnTo>
                  <a:lnTo>
                    <a:pt x="74759" y="132908"/>
                  </a:lnTo>
                  <a:lnTo>
                    <a:pt x="80830" y="133211"/>
                  </a:lnTo>
                  <a:lnTo>
                    <a:pt x="82461" y="132195"/>
                  </a:lnTo>
                  <a:lnTo>
                    <a:pt x="83549" y="130460"/>
                  </a:lnTo>
                  <a:lnTo>
                    <a:pt x="84275" y="128244"/>
                  </a:lnTo>
                  <a:lnTo>
                    <a:pt x="85816" y="126768"/>
                  </a:lnTo>
                  <a:lnTo>
                    <a:pt x="95896" y="121575"/>
                  </a:lnTo>
                  <a:lnTo>
                    <a:pt x="122371" y="96690"/>
                  </a:lnTo>
                  <a:lnTo>
                    <a:pt x="123697" y="87165"/>
                  </a:lnTo>
                  <a:lnTo>
                    <a:pt x="115613" y="77640"/>
                  </a:lnTo>
                  <a:lnTo>
                    <a:pt x="112061" y="76834"/>
                  </a:lnTo>
                  <a:lnTo>
                    <a:pt x="100145" y="76227"/>
                  </a:lnTo>
                  <a:lnTo>
                    <a:pt x="94603" y="79028"/>
                  </a:lnTo>
                  <a:lnTo>
                    <a:pt x="88612" y="82742"/>
                  </a:lnTo>
                  <a:lnTo>
                    <a:pt x="79290" y="85892"/>
                  </a:lnTo>
                  <a:lnTo>
                    <a:pt x="52650" y="109302"/>
                  </a:lnTo>
                  <a:lnTo>
                    <a:pt x="49858" y="114895"/>
                  </a:lnTo>
                  <a:lnTo>
                    <a:pt x="47625" y="12381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28" name="SMARTInkShape-1161"/>
            <p:cNvSpPr/>
            <p:nvPr>
              <p:custDataLst>
                <p:tags r:id="rId236"/>
              </p:custDataLst>
            </p:nvPr>
          </p:nvSpPr>
          <p:spPr>
            <a:xfrm>
              <a:off x="2857628" y="3829084"/>
              <a:ext cx="95123" cy="237923"/>
            </a:xfrm>
            <a:custGeom>
              <a:avLst/>
              <a:gdLst/>
              <a:ahLst/>
              <a:cxnLst/>
              <a:rect l="0" t="0" r="0" b="0"/>
              <a:pathLst>
                <a:path w="95123" h="237923">
                  <a:moveTo>
                    <a:pt x="95122" y="9491"/>
                  </a:moveTo>
                  <a:lnTo>
                    <a:pt x="95122" y="9491"/>
                  </a:lnTo>
                  <a:lnTo>
                    <a:pt x="95122" y="0"/>
                  </a:lnTo>
                  <a:lnTo>
                    <a:pt x="95122" y="46425"/>
                  </a:lnTo>
                  <a:lnTo>
                    <a:pt x="92300" y="55187"/>
                  </a:lnTo>
                  <a:lnTo>
                    <a:pt x="79934" y="80341"/>
                  </a:lnTo>
                  <a:lnTo>
                    <a:pt x="71524" y="111222"/>
                  </a:lnTo>
                  <a:lnTo>
                    <a:pt x="47443" y="157676"/>
                  </a:lnTo>
                  <a:lnTo>
                    <a:pt x="23154" y="202315"/>
                  </a:lnTo>
                  <a:lnTo>
                    <a:pt x="19118" y="214673"/>
                  </a:lnTo>
                  <a:lnTo>
                    <a:pt x="11630" y="228330"/>
                  </a:lnTo>
                  <a:lnTo>
                    <a:pt x="10886" y="231584"/>
                  </a:lnTo>
                  <a:lnTo>
                    <a:pt x="9331" y="233753"/>
                  </a:lnTo>
                  <a:lnTo>
                    <a:pt x="7236" y="235199"/>
                  </a:lnTo>
                  <a:lnTo>
                    <a:pt x="304" y="237922"/>
                  </a:lnTo>
                  <a:lnTo>
                    <a:pt x="0" y="232984"/>
                  </a:lnTo>
                  <a:lnTo>
                    <a:pt x="2751" y="227708"/>
                  </a:lnTo>
                  <a:lnTo>
                    <a:pt x="15068" y="211520"/>
                  </a:lnTo>
                  <a:lnTo>
                    <a:pt x="20983" y="192429"/>
                  </a:lnTo>
                  <a:lnTo>
                    <a:pt x="28447" y="18094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29" name="SMARTInkShape-1162"/>
            <p:cNvSpPr/>
            <p:nvPr>
              <p:custDataLst>
                <p:tags r:id="rId237"/>
              </p:custDataLst>
            </p:nvPr>
          </p:nvSpPr>
          <p:spPr>
            <a:xfrm>
              <a:off x="2914699" y="3886743"/>
              <a:ext cx="152224" cy="180423"/>
            </a:xfrm>
            <a:custGeom>
              <a:avLst/>
              <a:gdLst/>
              <a:ahLst/>
              <a:cxnLst/>
              <a:rect l="0" t="0" r="0" b="0"/>
              <a:pathLst>
                <a:path w="152224" h="180423">
                  <a:moveTo>
                    <a:pt x="9476" y="28032"/>
                  </a:moveTo>
                  <a:lnTo>
                    <a:pt x="9476" y="28032"/>
                  </a:lnTo>
                  <a:lnTo>
                    <a:pt x="14532" y="22975"/>
                  </a:lnTo>
                  <a:lnTo>
                    <a:pt x="17014" y="17671"/>
                  </a:lnTo>
                  <a:lnTo>
                    <a:pt x="17676" y="14775"/>
                  </a:lnTo>
                  <a:lnTo>
                    <a:pt x="28099" y="0"/>
                  </a:lnTo>
                  <a:lnTo>
                    <a:pt x="29584" y="34470"/>
                  </a:lnTo>
                  <a:lnTo>
                    <a:pt x="35072" y="44991"/>
                  </a:lnTo>
                  <a:lnTo>
                    <a:pt x="40821" y="87830"/>
                  </a:lnTo>
                  <a:lnTo>
                    <a:pt x="48397" y="102195"/>
                  </a:lnTo>
                  <a:lnTo>
                    <a:pt x="79340" y="135947"/>
                  </a:lnTo>
                  <a:lnTo>
                    <a:pt x="85682" y="139494"/>
                  </a:lnTo>
                  <a:lnTo>
                    <a:pt x="92029" y="142129"/>
                  </a:lnTo>
                  <a:lnTo>
                    <a:pt x="101552" y="148504"/>
                  </a:lnTo>
                  <a:lnTo>
                    <a:pt x="111076" y="150864"/>
                  </a:lnTo>
                  <a:lnTo>
                    <a:pt x="131420" y="151818"/>
                  </a:lnTo>
                  <a:lnTo>
                    <a:pt x="141337" y="160055"/>
                  </a:lnTo>
                  <a:lnTo>
                    <a:pt x="152223" y="161372"/>
                  </a:lnTo>
                  <a:lnTo>
                    <a:pt x="144139" y="153180"/>
                  </a:lnTo>
                  <a:lnTo>
                    <a:pt x="138159" y="152249"/>
                  </a:lnTo>
                  <a:lnTo>
                    <a:pt x="129684" y="151973"/>
                  </a:lnTo>
                  <a:lnTo>
                    <a:pt x="123580" y="154731"/>
                  </a:lnTo>
                  <a:lnTo>
                    <a:pt x="120470" y="156948"/>
                  </a:lnTo>
                  <a:lnTo>
                    <a:pt x="105981" y="160068"/>
                  </a:lnTo>
                  <a:lnTo>
                    <a:pt x="65962" y="164153"/>
                  </a:lnTo>
                  <a:lnTo>
                    <a:pt x="46151" y="169573"/>
                  </a:lnTo>
                  <a:lnTo>
                    <a:pt x="22278" y="171887"/>
                  </a:lnTo>
                  <a:lnTo>
                    <a:pt x="9496" y="178431"/>
                  </a:lnTo>
                  <a:lnTo>
                    <a:pt x="0" y="180422"/>
                  </a:lnTo>
                  <a:lnTo>
                    <a:pt x="9476" y="17090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30" name="SMARTInkShape-1163"/>
            <p:cNvSpPr/>
            <p:nvPr>
              <p:custDataLst>
                <p:tags r:id="rId238"/>
              </p:custDataLst>
            </p:nvPr>
          </p:nvSpPr>
          <p:spPr>
            <a:xfrm>
              <a:off x="3143253" y="3733917"/>
              <a:ext cx="133348" cy="314199"/>
            </a:xfrm>
            <a:custGeom>
              <a:avLst/>
              <a:gdLst/>
              <a:ahLst/>
              <a:cxnLst/>
              <a:rect l="0" t="0" r="0" b="0"/>
              <a:pathLst>
                <a:path w="133348" h="314199">
                  <a:moveTo>
                    <a:pt x="19047" y="9408"/>
                  </a:moveTo>
                  <a:lnTo>
                    <a:pt x="19047" y="9408"/>
                  </a:lnTo>
                  <a:lnTo>
                    <a:pt x="9638" y="9408"/>
                  </a:lnTo>
                  <a:lnTo>
                    <a:pt x="114" y="0"/>
                  </a:lnTo>
                  <a:lnTo>
                    <a:pt x="0" y="14076"/>
                  </a:lnTo>
                  <a:lnTo>
                    <a:pt x="2821" y="19596"/>
                  </a:lnTo>
                  <a:lnTo>
                    <a:pt x="6544" y="25578"/>
                  </a:lnTo>
                  <a:lnTo>
                    <a:pt x="8639" y="35953"/>
                  </a:lnTo>
                  <a:lnTo>
                    <a:pt x="10503" y="63566"/>
                  </a:lnTo>
                  <a:lnTo>
                    <a:pt x="25330" y="110899"/>
                  </a:lnTo>
                  <a:lnTo>
                    <a:pt x="28382" y="152462"/>
                  </a:lnTo>
                  <a:lnTo>
                    <a:pt x="29605" y="177511"/>
                  </a:lnTo>
                  <a:lnTo>
                    <a:pt x="33617" y="188543"/>
                  </a:lnTo>
                  <a:lnTo>
                    <a:pt x="34052" y="193389"/>
                  </a:lnTo>
                  <a:lnTo>
                    <a:pt x="28694" y="240184"/>
                  </a:lnTo>
                  <a:lnTo>
                    <a:pt x="28596" y="258781"/>
                  </a:lnTo>
                  <a:lnTo>
                    <a:pt x="25760" y="265938"/>
                  </a:lnTo>
                  <a:lnTo>
                    <a:pt x="22031" y="272646"/>
                  </a:lnTo>
                  <a:lnTo>
                    <a:pt x="19636" y="285576"/>
                  </a:lnTo>
                  <a:lnTo>
                    <a:pt x="19048" y="304552"/>
                  </a:lnTo>
                  <a:lnTo>
                    <a:pt x="9914" y="313812"/>
                  </a:lnTo>
                  <a:lnTo>
                    <a:pt x="18665" y="314198"/>
                  </a:lnTo>
                  <a:lnTo>
                    <a:pt x="27214" y="306006"/>
                  </a:lnTo>
                  <a:lnTo>
                    <a:pt x="36654" y="304799"/>
                  </a:lnTo>
                  <a:lnTo>
                    <a:pt x="42726" y="304717"/>
                  </a:lnTo>
                  <a:lnTo>
                    <a:pt x="44358" y="303648"/>
                  </a:lnTo>
                  <a:lnTo>
                    <a:pt x="45446" y="301876"/>
                  </a:lnTo>
                  <a:lnTo>
                    <a:pt x="46171" y="299636"/>
                  </a:lnTo>
                  <a:lnTo>
                    <a:pt x="47713" y="298144"/>
                  </a:lnTo>
                  <a:lnTo>
                    <a:pt x="52249" y="296485"/>
                  </a:lnTo>
                  <a:lnTo>
                    <a:pt x="69974" y="295275"/>
                  </a:lnTo>
                  <a:lnTo>
                    <a:pt x="72049" y="294177"/>
                  </a:lnTo>
                  <a:lnTo>
                    <a:pt x="73431" y="292388"/>
                  </a:lnTo>
                  <a:lnTo>
                    <a:pt x="74353" y="290136"/>
                  </a:lnTo>
                  <a:lnTo>
                    <a:pt x="76026" y="288635"/>
                  </a:lnTo>
                  <a:lnTo>
                    <a:pt x="80707" y="286967"/>
                  </a:lnTo>
                  <a:lnTo>
                    <a:pt x="89292" y="286029"/>
                  </a:lnTo>
                  <a:lnTo>
                    <a:pt x="91277" y="284838"/>
                  </a:lnTo>
                  <a:lnTo>
                    <a:pt x="92601" y="282987"/>
                  </a:lnTo>
                  <a:lnTo>
                    <a:pt x="93483" y="280694"/>
                  </a:lnTo>
                  <a:lnTo>
                    <a:pt x="95129" y="279166"/>
                  </a:lnTo>
                  <a:lnTo>
                    <a:pt x="104845" y="275318"/>
                  </a:lnTo>
                  <a:lnTo>
                    <a:pt x="112084" y="269641"/>
                  </a:lnTo>
                  <a:lnTo>
                    <a:pt x="122067" y="266986"/>
                  </a:lnTo>
                  <a:lnTo>
                    <a:pt x="133309" y="257093"/>
                  </a:lnTo>
                  <a:lnTo>
                    <a:pt x="133347" y="247533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31" name="SMARTInkShape-1164"/>
            <p:cNvSpPr/>
            <p:nvPr>
              <p:custDataLst>
                <p:tags r:id="rId239"/>
              </p:custDataLst>
            </p:nvPr>
          </p:nvSpPr>
          <p:spPr>
            <a:xfrm>
              <a:off x="3114675" y="3876675"/>
              <a:ext cx="142876" cy="19051"/>
            </a:xfrm>
            <a:custGeom>
              <a:avLst/>
              <a:gdLst/>
              <a:ahLst/>
              <a:cxnLst/>
              <a:rect l="0" t="0" r="0" b="0"/>
              <a:pathLst>
                <a:path w="142876" h="19051">
                  <a:moveTo>
                    <a:pt x="0" y="19050"/>
                  </a:moveTo>
                  <a:lnTo>
                    <a:pt x="0" y="19050"/>
                  </a:lnTo>
                  <a:lnTo>
                    <a:pt x="8200" y="10849"/>
                  </a:lnTo>
                  <a:lnTo>
                    <a:pt x="14189" y="9918"/>
                  </a:lnTo>
                  <a:lnTo>
                    <a:pt x="22666" y="9642"/>
                  </a:lnTo>
                  <a:lnTo>
                    <a:pt x="24636" y="8544"/>
                  </a:lnTo>
                  <a:lnTo>
                    <a:pt x="25949" y="6755"/>
                  </a:lnTo>
                  <a:lnTo>
                    <a:pt x="26824" y="4503"/>
                  </a:lnTo>
                  <a:lnTo>
                    <a:pt x="28466" y="3002"/>
                  </a:lnTo>
                  <a:lnTo>
                    <a:pt x="33113" y="1334"/>
                  </a:lnTo>
                  <a:lnTo>
                    <a:pt x="80667" y="3"/>
                  </a:lnTo>
                  <a:lnTo>
                    <a:pt x="112428" y="0"/>
                  </a:lnTo>
                  <a:lnTo>
                    <a:pt x="123384" y="9132"/>
                  </a:lnTo>
                  <a:lnTo>
                    <a:pt x="142875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32" name="SMARTInkShape-1165"/>
            <p:cNvSpPr/>
            <p:nvPr>
              <p:custDataLst>
                <p:tags r:id="rId240"/>
              </p:custDataLst>
            </p:nvPr>
          </p:nvSpPr>
          <p:spPr>
            <a:xfrm>
              <a:off x="3362325" y="3990978"/>
              <a:ext cx="205427" cy="142870"/>
            </a:xfrm>
            <a:custGeom>
              <a:avLst/>
              <a:gdLst/>
              <a:ahLst/>
              <a:cxnLst/>
              <a:rect l="0" t="0" r="0" b="0"/>
              <a:pathLst>
                <a:path w="205427" h="142870">
                  <a:moveTo>
                    <a:pt x="19050" y="9522"/>
                  </a:moveTo>
                  <a:lnTo>
                    <a:pt x="19050" y="9522"/>
                  </a:lnTo>
                  <a:lnTo>
                    <a:pt x="19050" y="114"/>
                  </a:lnTo>
                  <a:lnTo>
                    <a:pt x="28182" y="0"/>
                  </a:lnTo>
                  <a:lnTo>
                    <a:pt x="28541" y="8198"/>
                  </a:lnTo>
                  <a:lnTo>
                    <a:pt x="29610" y="8639"/>
                  </a:lnTo>
                  <a:lnTo>
                    <a:pt x="33621" y="9130"/>
                  </a:lnTo>
                  <a:lnTo>
                    <a:pt x="35114" y="10319"/>
                  </a:lnTo>
                  <a:lnTo>
                    <a:pt x="36773" y="14462"/>
                  </a:lnTo>
                  <a:lnTo>
                    <a:pt x="38097" y="60326"/>
                  </a:lnTo>
                  <a:lnTo>
                    <a:pt x="38100" y="88897"/>
                  </a:lnTo>
                  <a:lnTo>
                    <a:pt x="35278" y="95247"/>
                  </a:lnTo>
                  <a:lnTo>
                    <a:pt x="31554" y="101597"/>
                  </a:lnTo>
                  <a:lnTo>
                    <a:pt x="28968" y="112415"/>
                  </a:lnTo>
                  <a:lnTo>
                    <a:pt x="22106" y="121530"/>
                  </a:lnTo>
                  <a:lnTo>
                    <a:pt x="19453" y="131582"/>
                  </a:lnTo>
                  <a:lnTo>
                    <a:pt x="9560" y="142833"/>
                  </a:lnTo>
                  <a:lnTo>
                    <a:pt x="4479" y="142861"/>
                  </a:lnTo>
                  <a:lnTo>
                    <a:pt x="2986" y="141807"/>
                  </a:lnTo>
                  <a:lnTo>
                    <a:pt x="1991" y="140045"/>
                  </a:lnTo>
                  <a:lnTo>
                    <a:pt x="262" y="133171"/>
                  </a:lnTo>
                  <a:lnTo>
                    <a:pt x="0" y="114693"/>
                  </a:lnTo>
                  <a:lnTo>
                    <a:pt x="17716" y="114297"/>
                  </a:lnTo>
                  <a:lnTo>
                    <a:pt x="18161" y="115355"/>
                  </a:lnTo>
                  <a:lnTo>
                    <a:pt x="18655" y="119354"/>
                  </a:lnTo>
                  <a:lnTo>
                    <a:pt x="19845" y="120843"/>
                  </a:lnTo>
                  <a:lnTo>
                    <a:pt x="27217" y="123429"/>
                  </a:lnTo>
                  <a:lnTo>
                    <a:pt x="27971" y="126470"/>
                  </a:lnTo>
                  <a:lnTo>
                    <a:pt x="28172" y="128762"/>
                  </a:lnTo>
                  <a:lnTo>
                    <a:pt x="29365" y="130291"/>
                  </a:lnTo>
                  <a:lnTo>
                    <a:pt x="47532" y="141910"/>
                  </a:lnTo>
                  <a:lnTo>
                    <a:pt x="71301" y="142869"/>
                  </a:lnTo>
                  <a:lnTo>
                    <a:pt x="72934" y="141811"/>
                  </a:lnTo>
                  <a:lnTo>
                    <a:pt x="74023" y="140048"/>
                  </a:lnTo>
                  <a:lnTo>
                    <a:pt x="74749" y="137815"/>
                  </a:lnTo>
                  <a:lnTo>
                    <a:pt x="76291" y="136326"/>
                  </a:lnTo>
                  <a:lnTo>
                    <a:pt x="80826" y="134671"/>
                  </a:lnTo>
                  <a:lnTo>
                    <a:pt x="89330" y="133739"/>
                  </a:lnTo>
                  <a:lnTo>
                    <a:pt x="91303" y="132550"/>
                  </a:lnTo>
                  <a:lnTo>
                    <a:pt x="92619" y="130699"/>
                  </a:lnTo>
                  <a:lnTo>
                    <a:pt x="95139" y="125820"/>
                  </a:lnTo>
                  <a:lnTo>
                    <a:pt x="112846" y="106248"/>
                  </a:lnTo>
                  <a:lnTo>
                    <a:pt x="114288" y="95375"/>
                  </a:lnTo>
                  <a:lnTo>
                    <a:pt x="114300" y="86118"/>
                  </a:lnTo>
                  <a:lnTo>
                    <a:pt x="114300" y="112854"/>
                  </a:lnTo>
                  <a:lnTo>
                    <a:pt x="123432" y="123392"/>
                  </a:lnTo>
                  <a:lnTo>
                    <a:pt x="123709" y="128752"/>
                  </a:lnTo>
                  <a:lnTo>
                    <a:pt x="124806" y="130283"/>
                  </a:lnTo>
                  <a:lnTo>
                    <a:pt x="126595" y="131304"/>
                  </a:lnTo>
                  <a:lnTo>
                    <a:pt x="133519" y="133078"/>
                  </a:lnTo>
                  <a:lnTo>
                    <a:pt x="138011" y="133227"/>
                  </a:lnTo>
                  <a:lnTo>
                    <a:pt x="143535" y="130472"/>
                  </a:lnTo>
                  <a:lnTo>
                    <a:pt x="150649" y="125135"/>
                  </a:lnTo>
                  <a:lnTo>
                    <a:pt x="156937" y="124211"/>
                  </a:lnTo>
                  <a:lnTo>
                    <a:pt x="158600" y="123023"/>
                  </a:lnTo>
                  <a:lnTo>
                    <a:pt x="159709" y="121173"/>
                  </a:lnTo>
                  <a:lnTo>
                    <a:pt x="160447" y="118881"/>
                  </a:lnTo>
                  <a:lnTo>
                    <a:pt x="161998" y="117353"/>
                  </a:lnTo>
                  <a:lnTo>
                    <a:pt x="172092" y="112078"/>
                  </a:lnTo>
                  <a:lnTo>
                    <a:pt x="184277" y="101159"/>
                  </a:lnTo>
                  <a:lnTo>
                    <a:pt x="187735" y="95052"/>
                  </a:lnTo>
                  <a:lnTo>
                    <a:pt x="188656" y="91942"/>
                  </a:lnTo>
                  <a:lnTo>
                    <a:pt x="190329" y="89869"/>
                  </a:lnTo>
                  <a:lnTo>
                    <a:pt x="196681" y="85892"/>
                  </a:lnTo>
                  <a:lnTo>
                    <a:pt x="198539" y="81212"/>
                  </a:lnTo>
                  <a:lnTo>
                    <a:pt x="199585" y="72627"/>
                  </a:lnTo>
                  <a:lnTo>
                    <a:pt x="200790" y="70642"/>
                  </a:lnTo>
                  <a:lnTo>
                    <a:pt x="202652" y="69318"/>
                  </a:lnTo>
                  <a:lnTo>
                    <a:pt x="204951" y="68436"/>
                  </a:lnTo>
                  <a:lnTo>
                    <a:pt x="205426" y="66790"/>
                  </a:lnTo>
                  <a:lnTo>
                    <a:pt x="204684" y="64634"/>
                  </a:lnTo>
                  <a:lnTo>
                    <a:pt x="200945" y="58626"/>
                  </a:lnTo>
                  <a:lnTo>
                    <a:pt x="200106" y="49076"/>
                  </a:lnTo>
                  <a:lnTo>
                    <a:pt x="199021" y="48591"/>
                  </a:lnTo>
                  <a:lnTo>
                    <a:pt x="177637" y="47660"/>
                  </a:lnTo>
                  <a:lnTo>
                    <a:pt x="175575" y="48706"/>
                  </a:lnTo>
                  <a:lnTo>
                    <a:pt x="174200" y="50461"/>
                  </a:lnTo>
                  <a:lnTo>
                    <a:pt x="173283" y="52690"/>
                  </a:lnTo>
                  <a:lnTo>
                    <a:pt x="171613" y="54175"/>
                  </a:lnTo>
                  <a:lnTo>
                    <a:pt x="166936" y="55826"/>
                  </a:lnTo>
                  <a:lnTo>
                    <a:pt x="155310" y="57944"/>
                  </a:lnTo>
                  <a:lnTo>
                    <a:pt x="145972" y="63616"/>
                  </a:lnTo>
                  <a:lnTo>
                    <a:pt x="135222" y="66270"/>
                  </a:lnTo>
                  <a:lnTo>
                    <a:pt x="125313" y="74837"/>
                  </a:lnTo>
                  <a:lnTo>
                    <a:pt x="124487" y="78415"/>
                  </a:lnTo>
                  <a:lnTo>
                    <a:pt x="123837" y="85595"/>
                  </a:lnTo>
                  <a:lnTo>
                    <a:pt x="133350" y="8572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33" name="SMARTInkShape-1166"/>
            <p:cNvSpPr/>
            <p:nvPr>
              <p:custDataLst>
                <p:tags r:id="rId241"/>
              </p:custDataLst>
            </p:nvPr>
          </p:nvSpPr>
          <p:spPr>
            <a:xfrm>
              <a:off x="3714750" y="3876675"/>
              <a:ext cx="142876" cy="19051"/>
            </a:xfrm>
            <a:custGeom>
              <a:avLst/>
              <a:gdLst/>
              <a:ahLst/>
              <a:cxnLst/>
              <a:rect l="0" t="0" r="0" b="0"/>
              <a:pathLst>
                <a:path w="142876" h="19051">
                  <a:moveTo>
                    <a:pt x="0" y="19050"/>
                  </a:moveTo>
                  <a:lnTo>
                    <a:pt x="0" y="19050"/>
                  </a:lnTo>
                  <a:lnTo>
                    <a:pt x="8201" y="19050"/>
                  </a:lnTo>
                  <a:lnTo>
                    <a:pt x="16868" y="12504"/>
                  </a:lnTo>
                  <a:lnTo>
                    <a:pt x="25694" y="10408"/>
                  </a:lnTo>
                  <a:lnTo>
                    <a:pt x="50811" y="9559"/>
                  </a:lnTo>
                  <a:lnTo>
                    <a:pt x="57155" y="6718"/>
                  </a:lnTo>
                  <a:lnTo>
                    <a:pt x="63502" y="2986"/>
                  </a:lnTo>
                  <a:lnTo>
                    <a:pt x="76200" y="590"/>
                  </a:lnTo>
                  <a:lnTo>
                    <a:pt x="123629" y="0"/>
                  </a:lnTo>
                  <a:lnTo>
                    <a:pt x="14287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34" name="SMARTInkShape-1167"/>
            <p:cNvSpPr/>
            <p:nvPr>
              <p:custDataLst>
                <p:tags r:id="rId242"/>
              </p:custDataLst>
            </p:nvPr>
          </p:nvSpPr>
          <p:spPr>
            <a:xfrm>
              <a:off x="3781425" y="3829050"/>
              <a:ext cx="28576" cy="152401"/>
            </a:xfrm>
            <a:custGeom>
              <a:avLst/>
              <a:gdLst/>
              <a:ahLst/>
              <a:cxnLst/>
              <a:rect l="0" t="0" r="0" b="0"/>
              <a:pathLst>
                <a:path w="28576" h="152401">
                  <a:moveTo>
                    <a:pt x="28575" y="0"/>
                  </a:moveTo>
                  <a:lnTo>
                    <a:pt x="28575" y="0"/>
                  </a:lnTo>
                  <a:lnTo>
                    <a:pt x="20374" y="0"/>
                  </a:lnTo>
                  <a:lnTo>
                    <a:pt x="19933" y="1058"/>
                  </a:lnTo>
                  <a:lnTo>
                    <a:pt x="19443" y="5057"/>
                  </a:lnTo>
                  <a:lnTo>
                    <a:pt x="18254" y="6546"/>
                  </a:lnTo>
                  <a:lnTo>
                    <a:pt x="14110" y="8201"/>
                  </a:lnTo>
                  <a:lnTo>
                    <a:pt x="5827" y="9132"/>
                  </a:lnTo>
                  <a:lnTo>
                    <a:pt x="3885" y="10322"/>
                  </a:lnTo>
                  <a:lnTo>
                    <a:pt x="2589" y="12173"/>
                  </a:lnTo>
                  <a:lnTo>
                    <a:pt x="767" y="19834"/>
                  </a:lnTo>
                  <a:lnTo>
                    <a:pt x="14" y="41681"/>
                  </a:lnTo>
                  <a:lnTo>
                    <a:pt x="2828" y="47805"/>
                  </a:lnTo>
                  <a:lnTo>
                    <a:pt x="6548" y="54055"/>
                  </a:lnTo>
                  <a:lnTo>
                    <a:pt x="8937" y="66691"/>
                  </a:lnTo>
                  <a:lnTo>
                    <a:pt x="9409" y="79378"/>
                  </a:lnTo>
                  <a:lnTo>
                    <a:pt x="116" y="126884"/>
                  </a:lnTo>
                  <a:lnTo>
                    <a:pt x="0" y="1524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35" name="SMARTInkShape-1168"/>
            <p:cNvSpPr/>
            <p:nvPr>
              <p:custDataLst>
                <p:tags r:id="rId243"/>
              </p:custDataLst>
            </p:nvPr>
          </p:nvSpPr>
          <p:spPr>
            <a:xfrm>
              <a:off x="4000500" y="3819965"/>
              <a:ext cx="85714" cy="151803"/>
            </a:xfrm>
            <a:custGeom>
              <a:avLst/>
              <a:gdLst/>
              <a:ahLst/>
              <a:cxnLst/>
              <a:rect l="0" t="0" r="0" b="0"/>
              <a:pathLst>
                <a:path w="85714" h="151803">
                  <a:moveTo>
                    <a:pt x="47625" y="37660"/>
                  </a:moveTo>
                  <a:lnTo>
                    <a:pt x="47625" y="37660"/>
                  </a:lnTo>
                  <a:lnTo>
                    <a:pt x="85285" y="0"/>
                  </a:lnTo>
                  <a:lnTo>
                    <a:pt x="85713" y="13761"/>
                  </a:lnTo>
                  <a:lnTo>
                    <a:pt x="82898" y="19277"/>
                  </a:lnTo>
                  <a:lnTo>
                    <a:pt x="79177" y="25256"/>
                  </a:lnTo>
                  <a:lnTo>
                    <a:pt x="76024" y="34573"/>
                  </a:lnTo>
                  <a:lnTo>
                    <a:pt x="51771" y="64121"/>
                  </a:lnTo>
                  <a:lnTo>
                    <a:pt x="45622" y="83299"/>
                  </a:lnTo>
                  <a:lnTo>
                    <a:pt x="31221" y="104161"/>
                  </a:lnTo>
                  <a:lnTo>
                    <a:pt x="24041" y="122057"/>
                  </a:lnTo>
                  <a:lnTo>
                    <a:pt x="21319" y="125675"/>
                  </a:lnTo>
                  <a:lnTo>
                    <a:pt x="13490" y="131824"/>
                  </a:lnTo>
                  <a:lnTo>
                    <a:pt x="11287" y="137014"/>
                  </a:lnTo>
                  <a:lnTo>
                    <a:pt x="10047" y="145886"/>
                  </a:lnTo>
                  <a:lnTo>
                    <a:pt x="8815" y="147911"/>
                  </a:lnTo>
                  <a:lnTo>
                    <a:pt x="6935" y="149260"/>
                  </a:lnTo>
                  <a:lnTo>
                    <a:pt x="406" y="151802"/>
                  </a:lnTo>
                  <a:lnTo>
                    <a:pt x="0" y="14243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36" name="SMARTInkShape-1169"/>
            <p:cNvSpPr/>
            <p:nvPr>
              <p:custDataLst>
                <p:tags r:id="rId244"/>
              </p:custDataLst>
            </p:nvPr>
          </p:nvSpPr>
          <p:spPr>
            <a:xfrm>
              <a:off x="3981495" y="3648075"/>
              <a:ext cx="161881" cy="285751"/>
            </a:xfrm>
            <a:custGeom>
              <a:avLst/>
              <a:gdLst/>
              <a:ahLst/>
              <a:cxnLst/>
              <a:rect l="0" t="0" r="0" b="0"/>
              <a:pathLst>
                <a:path w="161881" h="285751">
                  <a:moveTo>
                    <a:pt x="28530" y="0"/>
                  </a:moveTo>
                  <a:lnTo>
                    <a:pt x="28530" y="0"/>
                  </a:lnTo>
                  <a:lnTo>
                    <a:pt x="14065" y="0"/>
                  </a:lnTo>
                  <a:lnTo>
                    <a:pt x="8696" y="2822"/>
                  </a:lnTo>
                  <a:lnTo>
                    <a:pt x="1681" y="8201"/>
                  </a:lnTo>
                  <a:lnTo>
                    <a:pt x="722" y="11759"/>
                  </a:lnTo>
                  <a:lnTo>
                    <a:pt x="0" y="36937"/>
                  </a:lnTo>
                  <a:lnTo>
                    <a:pt x="2797" y="45697"/>
                  </a:lnTo>
                  <a:lnTo>
                    <a:pt x="6510" y="53118"/>
                  </a:lnTo>
                  <a:lnTo>
                    <a:pt x="25649" y="98774"/>
                  </a:lnTo>
                  <a:lnTo>
                    <a:pt x="53937" y="145883"/>
                  </a:lnTo>
                  <a:lnTo>
                    <a:pt x="82505" y="192902"/>
                  </a:lnTo>
                  <a:lnTo>
                    <a:pt x="117430" y="236786"/>
                  </a:lnTo>
                  <a:lnTo>
                    <a:pt x="123584" y="252050"/>
                  </a:lnTo>
                  <a:lnTo>
                    <a:pt x="125766" y="253759"/>
                  </a:lnTo>
                  <a:lnTo>
                    <a:pt x="131013" y="256715"/>
                  </a:lnTo>
                  <a:lnTo>
                    <a:pt x="146122" y="270233"/>
                  </a:lnTo>
                  <a:lnTo>
                    <a:pt x="149584" y="276384"/>
                  </a:lnTo>
                  <a:lnTo>
                    <a:pt x="150508" y="279506"/>
                  </a:lnTo>
                  <a:lnTo>
                    <a:pt x="152182" y="281587"/>
                  </a:lnTo>
                  <a:lnTo>
                    <a:pt x="161880" y="2857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37" name="SMARTInkShape-1170"/>
            <p:cNvSpPr/>
            <p:nvPr>
              <p:custDataLst>
                <p:tags r:id="rId245"/>
              </p:custDataLst>
            </p:nvPr>
          </p:nvSpPr>
          <p:spPr>
            <a:xfrm>
              <a:off x="4191000" y="3781437"/>
              <a:ext cx="257176" cy="171439"/>
            </a:xfrm>
            <a:custGeom>
              <a:avLst/>
              <a:gdLst/>
              <a:ahLst/>
              <a:cxnLst/>
              <a:rect l="0" t="0" r="0" b="0"/>
              <a:pathLst>
                <a:path w="257176" h="171439">
                  <a:moveTo>
                    <a:pt x="0" y="28563"/>
                  </a:moveTo>
                  <a:lnTo>
                    <a:pt x="0" y="28563"/>
                  </a:lnTo>
                  <a:lnTo>
                    <a:pt x="15188" y="12316"/>
                  </a:lnTo>
                  <a:lnTo>
                    <a:pt x="17333" y="6173"/>
                  </a:lnTo>
                  <a:lnTo>
                    <a:pt x="18964" y="4111"/>
                  </a:lnTo>
                  <a:lnTo>
                    <a:pt x="23598" y="1820"/>
                  </a:lnTo>
                  <a:lnTo>
                    <a:pt x="43002" y="2"/>
                  </a:lnTo>
                  <a:lnTo>
                    <a:pt x="44543" y="1056"/>
                  </a:lnTo>
                  <a:lnTo>
                    <a:pt x="45570" y="2816"/>
                  </a:lnTo>
                  <a:lnTo>
                    <a:pt x="47016" y="10351"/>
                  </a:lnTo>
                  <a:lnTo>
                    <a:pt x="48676" y="53090"/>
                  </a:lnTo>
                  <a:lnTo>
                    <a:pt x="54169" y="64288"/>
                  </a:lnTo>
                  <a:lnTo>
                    <a:pt x="57127" y="111034"/>
                  </a:lnTo>
                  <a:lnTo>
                    <a:pt x="57140" y="117428"/>
                  </a:lnTo>
                  <a:lnTo>
                    <a:pt x="59967" y="123797"/>
                  </a:lnTo>
                  <a:lnTo>
                    <a:pt x="63694" y="130156"/>
                  </a:lnTo>
                  <a:lnTo>
                    <a:pt x="66672" y="142849"/>
                  </a:lnTo>
                  <a:lnTo>
                    <a:pt x="66675" y="120473"/>
                  </a:lnTo>
                  <a:lnTo>
                    <a:pt x="69497" y="114215"/>
                  </a:lnTo>
                  <a:lnTo>
                    <a:pt x="73221" y="107905"/>
                  </a:lnTo>
                  <a:lnTo>
                    <a:pt x="84765" y="69662"/>
                  </a:lnTo>
                  <a:lnTo>
                    <a:pt x="86499" y="54028"/>
                  </a:lnTo>
                  <a:lnTo>
                    <a:pt x="97467" y="28753"/>
                  </a:lnTo>
                  <a:lnTo>
                    <a:pt x="101527" y="22297"/>
                  </a:lnTo>
                  <a:lnTo>
                    <a:pt x="103812" y="12713"/>
                  </a:lnTo>
                  <a:lnTo>
                    <a:pt x="104347" y="6349"/>
                  </a:lnTo>
                  <a:lnTo>
                    <a:pt x="105548" y="4229"/>
                  </a:lnTo>
                  <a:lnTo>
                    <a:pt x="107407" y="2815"/>
                  </a:lnTo>
                  <a:lnTo>
                    <a:pt x="112938" y="546"/>
                  </a:lnTo>
                  <a:lnTo>
                    <a:pt x="113393" y="1419"/>
                  </a:lnTo>
                  <a:lnTo>
                    <a:pt x="113896" y="5210"/>
                  </a:lnTo>
                  <a:lnTo>
                    <a:pt x="116943" y="10423"/>
                  </a:lnTo>
                  <a:lnTo>
                    <a:pt x="122465" y="17336"/>
                  </a:lnTo>
                  <a:lnTo>
                    <a:pt x="132948" y="59957"/>
                  </a:lnTo>
                  <a:lnTo>
                    <a:pt x="133345" y="104584"/>
                  </a:lnTo>
                  <a:lnTo>
                    <a:pt x="133350" y="133207"/>
                  </a:lnTo>
                  <a:lnTo>
                    <a:pt x="133350" y="125126"/>
                  </a:lnTo>
                  <a:lnTo>
                    <a:pt x="139896" y="116468"/>
                  </a:lnTo>
                  <a:lnTo>
                    <a:pt x="141992" y="107643"/>
                  </a:lnTo>
                  <a:lnTo>
                    <a:pt x="143910" y="78297"/>
                  </a:lnTo>
                  <a:lnTo>
                    <a:pt x="154632" y="48201"/>
                  </a:lnTo>
                  <a:lnTo>
                    <a:pt x="157063" y="44830"/>
                  </a:lnTo>
                  <a:lnTo>
                    <a:pt x="159765" y="35440"/>
                  </a:lnTo>
                  <a:lnTo>
                    <a:pt x="162023" y="25270"/>
                  </a:lnTo>
                  <a:lnTo>
                    <a:pt x="166555" y="17221"/>
                  </a:lnTo>
                  <a:lnTo>
                    <a:pt x="172097" y="12939"/>
                  </a:lnTo>
                  <a:lnTo>
                    <a:pt x="175056" y="11797"/>
                  </a:lnTo>
                  <a:lnTo>
                    <a:pt x="177030" y="9978"/>
                  </a:lnTo>
                  <a:lnTo>
                    <a:pt x="179222" y="5133"/>
                  </a:lnTo>
                  <a:lnTo>
                    <a:pt x="180865" y="3418"/>
                  </a:lnTo>
                  <a:lnTo>
                    <a:pt x="190062" y="122"/>
                  </a:lnTo>
                  <a:lnTo>
                    <a:pt x="203719" y="0"/>
                  </a:lnTo>
                  <a:lnTo>
                    <a:pt x="205662" y="1054"/>
                  </a:lnTo>
                  <a:lnTo>
                    <a:pt x="206958" y="2815"/>
                  </a:lnTo>
                  <a:lnTo>
                    <a:pt x="209457" y="7595"/>
                  </a:lnTo>
                  <a:lnTo>
                    <a:pt x="215755" y="16235"/>
                  </a:lnTo>
                  <a:lnTo>
                    <a:pt x="218091" y="25498"/>
                  </a:lnTo>
                  <a:lnTo>
                    <a:pt x="218638" y="31787"/>
                  </a:lnTo>
                  <a:lnTo>
                    <a:pt x="221703" y="38110"/>
                  </a:lnTo>
                  <a:lnTo>
                    <a:pt x="225535" y="44448"/>
                  </a:lnTo>
                  <a:lnTo>
                    <a:pt x="228750" y="53966"/>
                  </a:lnTo>
                  <a:lnTo>
                    <a:pt x="234877" y="63489"/>
                  </a:lnTo>
                  <a:lnTo>
                    <a:pt x="237697" y="74306"/>
                  </a:lnTo>
                  <a:lnTo>
                    <a:pt x="238122" y="107972"/>
                  </a:lnTo>
                  <a:lnTo>
                    <a:pt x="239181" y="110077"/>
                  </a:lnTo>
                  <a:lnTo>
                    <a:pt x="240945" y="111481"/>
                  </a:lnTo>
                  <a:lnTo>
                    <a:pt x="243181" y="112416"/>
                  </a:lnTo>
                  <a:lnTo>
                    <a:pt x="244670" y="114099"/>
                  </a:lnTo>
                  <a:lnTo>
                    <a:pt x="246326" y="118790"/>
                  </a:lnTo>
                  <a:lnTo>
                    <a:pt x="248701" y="150102"/>
                  </a:lnTo>
                  <a:lnTo>
                    <a:pt x="255850" y="160149"/>
                  </a:lnTo>
                  <a:lnTo>
                    <a:pt x="257175" y="17143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38" name="SMARTInkShape-1171"/>
            <p:cNvSpPr/>
            <p:nvPr>
              <p:custDataLst>
                <p:tags r:id="rId246"/>
              </p:custDataLst>
            </p:nvPr>
          </p:nvSpPr>
          <p:spPr>
            <a:xfrm>
              <a:off x="4505325" y="3829064"/>
              <a:ext cx="113870" cy="152387"/>
            </a:xfrm>
            <a:custGeom>
              <a:avLst/>
              <a:gdLst/>
              <a:ahLst/>
              <a:cxnLst/>
              <a:rect l="0" t="0" r="0" b="0"/>
              <a:pathLst>
                <a:path w="113870" h="152387">
                  <a:moveTo>
                    <a:pt x="0" y="133336"/>
                  </a:moveTo>
                  <a:lnTo>
                    <a:pt x="0" y="133336"/>
                  </a:lnTo>
                  <a:lnTo>
                    <a:pt x="0" y="119147"/>
                  </a:lnTo>
                  <a:lnTo>
                    <a:pt x="1058" y="118585"/>
                  </a:lnTo>
                  <a:lnTo>
                    <a:pt x="2822" y="119269"/>
                  </a:lnTo>
                  <a:lnTo>
                    <a:pt x="5056" y="120783"/>
                  </a:lnTo>
                  <a:lnTo>
                    <a:pt x="6545" y="119676"/>
                  </a:lnTo>
                  <a:lnTo>
                    <a:pt x="8642" y="109062"/>
                  </a:lnTo>
                  <a:lnTo>
                    <a:pt x="9132" y="102086"/>
                  </a:lnTo>
                  <a:lnTo>
                    <a:pt x="12173" y="95458"/>
                  </a:lnTo>
                  <a:lnTo>
                    <a:pt x="15994" y="88985"/>
                  </a:lnTo>
                  <a:lnTo>
                    <a:pt x="19202" y="79390"/>
                  </a:lnTo>
                  <a:lnTo>
                    <a:pt x="25328" y="69845"/>
                  </a:lnTo>
                  <a:lnTo>
                    <a:pt x="28671" y="60314"/>
                  </a:lnTo>
                  <a:lnTo>
                    <a:pt x="34835" y="50787"/>
                  </a:lnTo>
                  <a:lnTo>
                    <a:pt x="38191" y="41261"/>
                  </a:lnTo>
                  <a:lnTo>
                    <a:pt x="44359" y="31736"/>
                  </a:lnTo>
                  <a:lnTo>
                    <a:pt x="46658" y="22211"/>
                  </a:lnTo>
                  <a:lnTo>
                    <a:pt x="47625" y="0"/>
                  </a:lnTo>
                  <a:lnTo>
                    <a:pt x="39424" y="8188"/>
                  </a:lnTo>
                  <a:lnTo>
                    <a:pt x="37304" y="16854"/>
                  </a:lnTo>
                  <a:lnTo>
                    <a:pt x="31631" y="26738"/>
                  </a:lnTo>
                  <a:lnTo>
                    <a:pt x="28598" y="73994"/>
                  </a:lnTo>
                  <a:lnTo>
                    <a:pt x="28575" y="120558"/>
                  </a:lnTo>
                  <a:lnTo>
                    <a:pt x="28575" y="131444"/>
                  </a:lnTo>
                  <a:lnTo>
                    <a:pt x="36776" y="141371"/>
                  </a:lnTo>
                  <a:lnTo>
                    <a:pt x="40334" y="142199"/>
                  </a:lnTo>
                  <a:lnTo>
                    <a:pt x="55399" y="142822"/>
                  </a:lnTo>
                  <a:lnTo>
                    <a:pt x="64409" y="136308"/>
                  </a:lnTo>
                  <a:lnTo>
                    <a:pt x="73294" y="133158"/>
                  </a:lnTo>
                  <a:lnTo>
                    <a:pt x="82629" y="127051"/>
                  </a:lnTo>
                  <a:lnTo>
                    <a:pt x="88936" y="125251"/>
                  </a:lnTo>
                  <a:lnTo>
                    <a:pt x="91041" y="123713"/>
                  </a:lnTo>
                  <a:lnTo>
                    <a:pt x="92443" y="121629"/>
                  </a:lnTo>
                  <a:lnTo>
                    <a:pt x="93379" y="119181"/>
                  </a:lnTo>
                  <a:lnTo>
                    <a:pt x="95060" y="117549"/>
                  </a:lnTo>
                  <a:lnTo>
                    <a:pt x="99752" y="115737"/>
                  </a:lnTo>
                  <a:lnTo>
                    <a:pt x="101426" y="114195"/>
                  </a:lnTo>
                  <a:lnTo>
                    <a:pt x="103287" y="109659"/>
                  </a:lnTo>
                  <a:lnTo>
                    <a:pt x="104841" y="108026"/>
                  </a:lnTo>
                  <a:lnTo>
                    <a:pt x="109390" y="106212"/>
                  </a:lnTo>
                  <a:lnTo>
                    <a:pt x="111027" y="104670"/>
                  </a:lnTo>
                  <a:lnTo>
                    <a:pt x="113869" y="96687"/>
                  </a:lnTo>
                  <a:lnTo>
                    <a:pt x="112954" y="96203"/>
                  </a:lnTo>
                  <a:lnTo>
                    <a:pt x="72986" y="95237"/>
                  </a:lnTo>
                  <a:lnTo>
                    <a:pt x="70882" y="96295"/>
                  </a:lnTo>
                  <a:lnTo>
                    <a:pt x="69480" y="98059"/>
                  </a:lnTo>
                  <a:lnTo>
                    <a:pt x="68545" y="100293"/>
                  </a:lnTo>
                  <a:lnTo>
                    <a:pt x="66863" y="101782"/>
                  </a:lnTo>
                  <a:lnTo>
                    <a:pt x="56561" y="106995"/>
                  </a:lnTo>
                  <a:lnTo>
                    <a:pt x="30061" y="131859"/>
                  </a:lnTo>
                  <a:lnTo>
                    <a:pt x="27810" y="140649"/>
                  </a:lnTo>
                  <a:lnTo>
                    <a:pt x="20413" y="150631"/>
                  </a:lnTo>
                  <a:lnTo>
                    <a:pt x="21017" y="151216"/>
                  </a:lnTo>
                  <a:lnTo>
                    <a:pt x="27370" y="152232"/>
                  </a:lnTo>
                  <a:lnTo>
                    <a:pt x="38100" y="15238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39" name="SMARTInkShape-1172"/>
            <p:cNvSpPr/>
            <p:nvPr>
              <p:custDataLst>
                <p:tags r:id="rId247"/>
              </p:custDataLst>
            </p:nvPr>
          </p:nvSpPr>
          <p:spPr>
            <a:xfrm>
              <a:off x="4800610" y="3810000"/>
              <a:ext cx="95241" cy="28576"/>
            </a:xfrm>
            <a:custGeom>
              <a:avLst/>
              <a:gdLst/>
              <a:ahLst/>
              <a:cxnLst/>
              <a:rect l="0" t="0" r="0" b="0"/>
              <a:pathLst>
                <a:path w="95241" h="28576">
                  <a:moveTo>
                    <a:pt x="9515" y="28575"/>
                  </a:moveTo>
                  <a:lnTo>
                    <a:pt x="9515" y="28575"/>
                  </a:lnTo>
                  <a:lnTo>
                    <a:pt x="0" y="28575"/>
                  </a:lnTo>
                  <a:lnTo>
                    <a:pt x="5050" y="28575"/>
                  </a:lnTo>
                  <a:lnTo>
                    <a:pt x="6538" y="27517"/>
                  </a:lnTo>
                  <a:lnTo>
                    <a:pt x="7531" y="25753"/>
                  </a:lnTo>
                  <a:lnTo>
                    <a:pt x="8192" y="23518"/>
                  </a:lnTo>
                  <a:lnTo>
                    <a:pt x="9691" y="22029"/>
                  </a:lnTo>
                  <a:lnTo>
                    <a:pt x="17600" y="19443"/>
                  </a:lnTo>
                  <a:lnTo>
                    <a:pt x="42627" y="19053"/>
                  </a:lnTo>
                  <a:lnTo>
                    <a:pt x="48220" y="16229"/>
                  </a:lnTo>
                  <a:lnTo>
                    <a:pt x="55378" y="10849"/>
                  </a:lnTo>
                  <a:lnTo>
                    <a:pt x="65186" y="9642"/>
                  </a:lnTo>
                  <a:lnTo>
                    <a:pt x="95229" y="9525"/>
                  </a:lnTo>
                  <a:lnTo>
                    <a:pt x="9524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40" name="SMARTInkShape-1173"/>
            <p:cNvSpPr/>
            <p:nvPr>
              <p:custDataLst>
                <p:tags r:id="rId248"/>
              </p:custDataLst>
            </p:nvPr>
          </p:nvSpPr>
          <p:spPr>
            <a:xfrm>
              <a:off x="4829175" y="3762375"/>
              <a:ext cx="28576" cy="219076"/>
            </a:xfrm>
            <a:custGeom>
              <a:avLst/>
              <a:gdLst/>
              <a:ahLst/>
              <a:cxnLst/>
              <a:rect l="0" t="0" r="0" b="0"/>
              <a:pathLst>
                <a:path w="28576" h="219076">
                  <a:moveTo>
                    <a:pt x="28575" y="0"/>
                  </a:moveTo>
                  <a:lnTo>
                    <a:pt x="28575" y="0"/>
                  </a:lnTo>
                  <a:lnTo>
                    <a:pt x="20374" y="0"/>
                  </a:lnTo>
                  <a:lnTo>
                    <a:pt x="19933" y="1058"/>
                  </a:lnTo>
                  <a:lnTo>
                    <a:pt x="17992" y="45534"/>
                  </a:lnTo>
                  <a:lnTo>
                    <a:pt x="10408" y="72144"/>
                  </a:lnTo>
                  <a:lnTo>
                    <a:pt x="9541" y="116518"/>
                  </a:lnTo>
                  <a:lnTo>
                    <a:pt x="8469" y="145284"/>
                  </a:lnTo>
                  <a:lnTo>
                    <a:pt x="4469" y="153824"/>
                  </a:lnTo>
                  <a:lnTo>
                    <a:pt x="4037" y="157582"/>
                  </a:lnTo>
                  <a:lnTo>
                    <a:pt x="9443" y="202794"/>
                  </a:lnTo>
                  <a:lnTo>
                    <a:pt x="6667" y="209370"/>
                  </a:lnTo>
                  <a:lnTo>
                    <a:pt x="0" y="2190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54" name="SMARTInkShape-Group214"/>
          <p:cNvGrpSpPr/>
          <p:nvPr/>
        </p:nvGrpSpPr>
        <p:grpSpPr>
          <a:xfrm>
            <a:off x="5049705" y="3543300"/>
            <a:ext cx="1760671" cy="409541"/>
            <a:chOff x="5049705" y="3543300"/>
            <a:chExt cx="1760671" cy="409541"/>
          </a:xfrm>
        </p:grpSpPr>
        <p:sp>
          <p:nvSpPr>
            <p:cNvPr id="24642" name="SMARTInkShape-1174"/>
            <p:cNvSpPr/>
            <p:nvPr>
              <p:custDataLst>
                <p:tags r:id="rId216"/>
              </p:custDataLst>
            </p:nvPr>
          </p:nvSpPr>
          <p:spPr>
            <a:xfrm>
              <a:off x="5049705" y="3728338"/>
              <a:ext cx="131896" cy="176902"/>
            </a:xfrm>
            <a:custGeom>
              <a:avLst/>
              <a:gdLst/>
              <a:ahLst/>
              <a:cxnLst/>
              <a:rect l="0" t="0" r="0" b="0"/>
              <a:pathLst>
                <a:path w="131896" h="176902">
                  <a:moveTo>
                    <a:pt x="36645" y="53087"/>
                  </a:moveTo>
                  <a:lnTo>
                    <a:pt x="36645" y="53087"/>
                  </a:lnTo>
                  <a:lnTo>
                    <a:pt x="60359" y="53087"/>
                  </a:lnTo>
                  <a:lnTo>
                    <a:pt x="61980" y="52029"/>
                  </a:lnTo>
                  <a:lnTo>
                    <a:pt x="63060" y="50265"/>
                  </a:lnTo>
                  <a:lnTo>
                    <a:pt x="63780" y="48030"/>
                  </a:lnTo>
                  <a:lnTo>
                    <a:pt x="65318" y="46541"/>
                  </a:lnTo>
                  <a:lnTo>
                    <a:pt x="74836" y="42765"/>
                  </a:lnTo>
                  <a:lnTo>
                    <a:pt x="82064" y="37093"/>
                  </a:lnTo>
                  <a:lnTo>
                    <a:pt x="87875" y="35395"/>
                  </a:lnTo>
                  <a:lnTo>
                    <a:pt x="89848" y="33884"/>
                  </a:lnTo>
                  <a:lnTo>
                    <a:pt x="93275" y="25956"/>
                  </a:lnTo>
                  <a:lnTo>
                    <a:pt x="93641" y="19883"/>
                  </a:lnTo>
                  <a:lnTo>
                    <a:pt x="94750" y="18251"/>
                  </a:lnTo>
                  <a:lnTo>
                    <a:pt x="96549" y="17163"/>
                  </a:lnTo>
                  <a:lnTo>
                    <a:pt x="98806" y="16438"/>
                  </a:lnTo>
                  <a:lnTo>
                    <a:pt x="100310" y="14896"/>
                  </a:lnTo>
                  <a:lnTo>
                    <a:pt x="102923" y="6913"/>
                  </a:lnTo>
                  <a:lnTo>
                    <a:pt x="101997" y="6429"/>
                  </a:lnTo>
                  <a:lnTo>
                    <a:pt x="95084" y="5590"/>
                  </a:lnTo>
                  <a:lnTo>
                    <a:pt x="94368" y="2697"/>
                  </a:lnTo>
                  <a:lnTo>
                    <a:pt x="94177" y="443"/>
                  </a:lnTo>
                  <a:lnTo>
                    <a:pt x="92991" y="0"/>
                  </a:lnTo>
                  <a:lnTo>
                    <a:pt x="84117" y="4843"/>
                  </a:lnTo>
                  <a:lnTo>
                    <a:pt x="79616" y="5187"/>
                  </a:lnTo>
                  <a:lnTo>
                    <a:pt x="74087" y="8162"/>
                  </a:lnTo>
                  <a:lnTo>
                    <a:pt x="68103" y="11953"/>
                  </a:lnTo>
                  <a:lnTo>
                    <a:pt x="58784" y="15146"/>
                  </a:lnTo>
                  <a:lnTo>
                    <a:pt x="52481" y="19644"/>
                  </a:lnTo>
                  <a:lnTo>
                    <a:pt x="48975" y="27993"/>
                  </a:lnTo>
                  <a:lnTo>
                    <a:pt x="46358" y="37701"/>
                  </a:lnTo>
                  <a:lnTo>
                    <a:pt x="36056" y="52556"/>
                  </a:lnTo>
                  <a:lnTo>
                    <a:pt x="23828" y="65682"/>
                  </a:lnTo>
                  <a:lnTo>
                    <a:pt x="20366" y="74913"/>
                  </a:lnTo>
                  <a:lnTo>
                    <a:pt x="17768" y="85013"/>
                  </a:lnTo>
                  <a:lnTo>
                    <a:pt x="11414" y="97706"/>
                  </a:lnTo>
                  <a:lnTo>
                    <a:pt x="8003" y="113344"/>
                  </a:lnTo>
                  <a:lnTo>
                    <a:pt x="727" y="128646"/>
                  </a:lnTo>
                  <a:lnTo>
                    <a:pt x="0" y="132035"/>
                  </a:lnTo>
                  <a:lnTo>
                    <a:pt x="573" y="135352"/>
                  </a:lnTo>
                  <a:lnTo>
                    <a:pt x="6275" y="148281"/>
                  </a:lnTo>
                  <a:lnTo>
                    <a:pt x="7716" y="161026"/>
                  </a:lnTo>
                  <a:lnTo>
                    <a:pt x="8892" y="163146"/>
                  </a:lnTo>
                  <a:lnTo>
                    <a:pt x="10735" y="164560"/>
                  </a:lnTo>
                  <a:lnTo>
                    <a:pt x="15604" y="167189"/>
                  </a:lnTo>
                  <a:lnTo>
                    <a:pt x="24296" y="173561"/>
                  </a:lnTo>
                  <a:lnTo>
                    <a:pt x="33574" y="175919"/>
                  </a:lnTo>
                  <a:lnTo>
                    <a:pt x="68397" y="176901"/>
                  </a:lnTo>
                  <a:lnTo>
                    <a:pt x="74745" y="174085"/>
                  </a:lnTo>
                  <a:lnTo>
                    <a:pt x="81095" y="170364"/>
                  </a:lnTo>
                  <a:lnTo>
                    <a:pt x="91914" y="167779"/>
                  </a:lnTo>
                  <a:lnTo>
                    <a:pt x="101028" y="160918"/>
                  </a:lnTo>
                  <a:lnTo>
                    <a:pt x="109932" y="158768"/>
                  </a:lnTo>
                  <a:lnTo>
                    <a:pt x="126879" y="157897"/>
                  </a:lnTo>
                  <a:lnTo>
                    <a:pt x="128551" y="156827"/>
                  </a:lnTo>
                  <a:lnTo>
                    <a:pt x="129666" y="155056"/>
                  </a:lnTo>
                  <a:lnTo>
                    <a:pt x="131895" y="14833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43" name="SMARTInkShape-1175"/>
            <p:cNvSpPr/>
            <p:nvPr>
              <p:custDataLst>
                <p:tags r:id="rId217"/>
              </p:custDataLst>
            </p:nvPr>
          </p:nvSpPr>
          <p:spPr>
            <a:xfrm>
              <a:off x="5267325" y="3867150"/>
              <a:ext cx="95251" cy="85691"/>
            </a:xfrm>
            <a:custGeom>
              <a:avLst/>
              <a:gdLst/>
              <a:ahLst/>
              <a:cxnLst/>
              <a:rect l="0" t="0" r="0" b="0"/>
              <a:pathLst>
                <a:path w="95251" h="85691">
                  <a:moveTo>
                    <a:pt x="38100" y="0"/>
                  </a:moveTo>
                  <a:lnTo>
                    <a:pt x="38100" y="0"/>
                  </a:lnTo>
                  <a:lnTo>
                    <a:pt x="47509" y="0"/>
                  </a:lnTo>
                  <a:lnTo>
                    <a:pt x="47591" y="5057"/>
                  </a:lnTo>
                  <a:lnTo>
                    <a:pt x="46544" y="6546"/>
                  </a:lnTo>
                  <a:lnTo>
                    <a:pt x="44788" y="7539"/>
                  </a:lnTo>
                  <a:lnTo>
                    <a:pt x="42557" y="8201"/>
                  </a:lnTo>
                  <a:lnTo>
                    <a:pt x="41072" y="9701"/>
                  </a:lnTo>
                  <a:lnTo>
                    <a:pt x="39421" y="14189"/>
                  </a:lnTo>
                  <a:lnTo>
                    <a:pt x="37922" y="15809"/>
                  </a:lnTo>
                  <a:lnTo>
                    <a:pt x="33435" y="17610"/>
                  </a:lnTo>
                  <a:lnTo>
                    <a:pt x="31815" y="19148"/>
                  </a:lnTo>
                  <a:lnTo>
                    <a:pt x="30015" y="23680"/>
                  </a:lnTo>
                  <a:lnTo>
                    <a:pt x="29002" y="32181"/>
                  </a:lnTo>
                  <a:lnTo>
                    <a:pt x="27801" y="34154"/>
                  </a:lnTo>
                  <a:lnTo>
                    <a:pt x="25943" y="35470"/>
                  </a:lnTo>
                  <a:lnTo>
                    <a:pt x="23645" y="36346"/>
                  </a:lnTo>
                  <a:lnTo>
                    <a:pt x="22113" y="37989"/>
                  </a:lnTo>
                  <a:lnTo>
                    <a:pt x="20412" y="42637"/>
                  </a:lnTo>
                  <a:lnTo>
                    <a:pt x="19086" y="61684"/>
                  </a:lnTo>
                  <a:lnTo>
                    <a:pt x="18016" y="63348"/>
                  </a:lnTo>
                  <a:lnTo>
                    <a:pt x="16243" y="64457"/>
                  </a:lnTo>
                  <a:lnTo>
                    <a:pt x="14004" y="65196"/>
                  </a:lnTo>
                  <a:lnTo>
                    <a:pt x="12511" y="66747"/>
                  </a:lnTo>
                  <a:lnTo>
                    <a:pt x="9641" y="75769"/>
                  </a:lnTo>
                  <a:lnTo>
                    <a:pt x="34" y="85690"/>
                  </a:lnTo>
                  <a:lnTo>
                    <a:pt x="0" y="68033"/>
                  </a:lnTo>
                  <a:lnTo>
                    <a:pt x="6545" y="59339"/>
                  </a:lnTo>
                  <a:lnTo>
                    <a:pt x="9132" y="49376"/>
                  </a:lnTo>
                  <a:lnTo>
                    <a:pt x="15994" y="40367"/>
                  </a:lnTo>
                  <a:lnTo>
                    <a:pt x="18648" y="30337"/>
                  </a:lnTo>
                  <a:lnTo>
                    <a:pt x="25516" y="21319"/>
                  </a:lnTo>
                  <a:lnTo>
                    <a:pt x="28173" y="11287"/>
                  </a:lnTo>
                  <a:lnTo>
                    <a:pt x="29365" y="10700"/>
                  </a:lnTo>
                  <a:lnTo>
                    <a:pt x="36742" y="9680"/>
                  </a:lnTo>
                  <a:lnTo>
                    <a:pt x="37496" y="6771"/>
                  </a:lnTo>
                  <a:lnTo>
                    <a:pt x="37981" y="1338"/>
                  </a:lnTo>
                  <a:lnTo>
                    <a:pt x="40870" y="3416"/>
                  </a:lnTo>
                  <a:lnTo>
                    <a:pt x="55816" y="17717"/>
                  </a:lnTo>
                  <a:lnTo>
                    <a:pt x="57033" y="27134"/>
                  </a:lnTo>
                  <a:lnTo>
                    <a:pt x="65341" y="36649"/>
                  </a:lnTo>
                  <a:lnTo>
                    <a:pt x="66558" y="46174"/>
                  </a:lnTo>
                  <a:lnTo>
                    <a:pt x="66672" y="61777"/>
                  </a:lnTo>
                  <a:lnTo>
                    <a:pt x="67731" y="63410"/>
                  </a:lnTo>
                  <a:lnTo>
                    <a:pt x="69495" y="64498"/>
                  </a:lnTo>
                  <a:lnTo>
                    <a:pt x="76166" y="66664"/>
                  </a:lnTo>
                  <a:lnTo>
                    <a:pt x="81246" y="66672"/>
                  </a:lnTo>
                  <a:lnTo>
                    <a:pt x="82739" y="65614"/>
                  </a:lnTo>
                  <a:lnTo>
                    <a:pt x="83734" y="63851"/>
                  </a:lnTo>
                  <a:lnTo>
                    <a:pt x="84398" y="61618"/>
                  </a:lnTo>
                  <a:lnTo>
                    <a:pt x="85899" y="60129"/>
                  </a:lnTo>
                  <a:lnTo>
                    <a:pt x="90388" y="58474"/>
                  </a:lnTo>
                  <a:lnTo>
                    <a:pt x="92009" y="56974"/>
                  </a:lnTo>
                  <a:lnTo>
                    <a:pt x="95250" y="476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44" name="SMARTInkShape-1176"/>
            <p:cNvSpPr/>
            <p:nvPr>
              <p:custDataLst>
                <p:tags r:id="rId218"/>
              </p:custDataLst>
            </p:nvPr>
          </p:nvSpPr>
          <p:spPr>
            <a:xfrm>
              <a:off x="5457825" y="3714867"/>
              <a:ext cx="190501" cy="171295"/>
            </a:xfrm>
            <a:custGeom>
              <a:avLst/>
              <a:gdLst/>
              <a:ahLst/>
              <a:cxnLst/>
              <a:rect l="0" t="0" r="0" b="0"/>
              <a:pathLst>
                <a:path w="190501" h="171295">
                  <a:moveTo>
                    <a:pt x="0" y="9408"/>
                  </a:moveTo>
                  <a:lnTo>
                    <a:pt x="0" y="9408"/>
                  </a:lnTo>
                  <a:lnTo>
                    <a:pt x="0" y="0"/>
                  </a:lnTo>
                  <a:lnTo>
                    <a:pt x="0" y="8094"/>
                  </a:lnTo>
                  <a:lnTo>
                    <a:pt x="6545" y="16753"/>
                  </a:lnTo>
                  <a:lnTo>
                    <a:pt x="8642" y="25578"/>
                  </a:lnTo>
                  <a:lnTo>
                    <a:pt x="9520" y="69382"/>
                  </a:lnTo>
                  <a:lnTo>
                    <a:pt x="10581" y="79454"/>
                  </a:lnTo>
                  <a:lnTo>
                    <a:pt x="17726" y="97916"/>
                  </a:lnTo>
                  <a:lnTo>
                    <a:pt x="19045" y="144568"/>
                  </a:lnTo>
                  <a:lnTo>
                    <a:pt x="19047" y="147140"/>
                  </a:lnTo>
                  <a:lnTo>
                    <a:pt x="16227" y="152819"/>
                  </a:lnTo>
                  <a:lnTo>
                    <a:pt x="10849" y="160033"/>
                  </a:lnTo>
                  <a:lnTo>
                    <a:pt x="9528" y="171294"/>
                  </a:lnTo>
                  <a:lnTo>
                    <a:pt x="9525" y="157143"/>
                  </a:lnTo>
                  <a:lnTo>
                    <a:pt x="12347" y="151621"/>
                  </a:lnTo>
                  <a:lnTo>
                    <a:pt x="16070" y="145639"/>
                  </a:lnTo>
                  <a:lnTo>
                    <a:pt x="18462" y="133175"/>
                  </a:lnTo>
                  <a:lnTo>
                    <a:pt x="20031" y="116292"/>
                  </a:lnTo>
                  <a:lnTo>
                    <a:pt x="30804" y="86196"/>
                  </a:lnTo>
                  <a:lnTo>
                    <a:pt x="43685" y="69811"/>
                  </a:lnTo>
                  <a:lnTo>
                    <a:pt x="45874" y="63417"/>
                  </a:lnTo>
                  <a:lnTo>
                    <a:pt x="47516" y="61289"/>
                  </a:lnTo>
                  <a:lnTo>
                    <a:pt x="53825" y="57236"/>
                  </a:lnTo>
                  <a:lnTo>
                    <a:pt x="55673" y="52537"/>
                  </a:lnTo>
                  <a:lnTo>
                    <a:pt x="57223" y="50861"/>
                  </a:lnTo>
                  <a:lnTo>
                    <a:pt x="65221" y="47949"/>
                  </a:lnTo>
                  <a:lnTo>
                    <a:pt x="71301" y="47639"/>
                  </a:lnTo>
                  <a:lnTo>
                    <a:pt x="72934" y="48654"/>
                  </a:lnTo>
                  <a:lnTo>
                    <a:pt x="74023" y="50388"/>
                  </a:lnTo>
                  <a:lnTo>
                    <a:pt x="74749" y="52603"/>
                  </a:lnTo>
                  <a:lnTo>
                    <a:pt x="76291" y="54080"/>
                  </a:lnTo>
                  <a:lnTo>
                    <a:pt x="80826" y="55720"/>
                  </a:lnTo>
                  <a:lnTo>
                    <a:pt x="82459" y="57216"/>
                  </a:lnTo>
                  <a:lnTo>
                    <a:pt x="84274" y="61701"/>
                  </a:lnTo>
                  <a:lnTo>
                    <a:pt x="86497" y="73203"/>
                  </a:lnTo>
                  <a:lnTo>
                    <a:pt x="92186" y="82520"/>
                  </a:lnTo>
                  <a:lnTo>
                    <a:pt x="94645" y="95150"/>
                  </a:lnTo>
                  <a:lnTo>
                    <a:pt x="95250" y="142562"/>
                  </a:lnTo>
                  <a:lnTo>
                    <a:pt x="95250" y="161770"/>
                  </a:lnTo>
                  <a:lnTo>
                    <a:pt x="95250" y="147618"/>
                  </a:lnTo>
                  <a:lnTo>
                    <a:pt x="98072" y="142096"/>
                  </a:lnTo>
                  <a:lnTo>
                    <a:pt x="101795" y="136114"/>
                  </a:lnTo>
                  <a:lnTo>
                    <a:pt x="104951" y="126796"/>
                  </a:lnTo>
                  <a:lnTo>
                    <a:pt x="111060" y="117332"/>
                  </a:lnTo>
                  <a:lnTo>
                    <a:pt x="113340" y="107826"/>
                  </a:lnTo>
                  <a:lnTo>
                    <a:pt x="113873" y="101480"/>
                  </a:lnTo>
                  <a:lnTo>
                    <a:pt x="116932" y="95131"/>
                  </a:lnTo>
                  <a:lnTo>
                    <a:pt x="129463" y="79258"/>
                  </a:lnTo>
                  <a:lnTo>
                    <a:pt x="135405" y="66558"/>
                  </a:lnTo>
                  <a:lnTo>
                    <a:pt x="137894" y="63383"/>
                  </a:lnTo>
                  <a:lnTo>
                    <a:pt x="143484" y="59855"/>
                  </a:lnTo>
                  <a:lnTo>
                    <a:pt x="152284" y="57405"/>
                  </a:lnTo>
                  <a:lnTo>
                    <a:pt x="166851" y="57037"/>
                  </a:lnTo>
                  <a:lnTo>
                    <a:pt x="168385" y="58094"/>
                  </a:lnTo>
                  <a:lnTo>
                    <a:pt x="169406" y="59857"/>
                  </a:lnTo>
                  <a:lnTo>
                    <a:pt x="171181" y="66734"/>
                  </a:lnTo>
                  <a:lnTo>
                    <a:pt x="171330" y="71222"/>
                  </a:lnTo>
                  <a:lnTo>
                    <a:pt x="174219" y="76745"/>
                  </a:lnTo>
                  <a:lnTo>
                    <a:pt x="177972" y="82727"/>
                  </a:lnTo>
                  <a:lnTo>
                    <a:pt x="180580" y="93291"/>
                  </a:lnTo>
                  <a:lnTo>
                    <a:pt x="180941" y="108228"/>
                  </a:lnTo>
                  <a:lnTo>
                    <a:pt x="183782" y="114359"/>
                  </a:lnTo>
                  <a:lnTo>
                    <a:pt x="189173" y="121861"/>
                  </a:lnTo>
                  <a:lnTo>
                    <a:pt x="190238" y="130947"/>
                  </a:lnTo>
                  <a:lnTo>
                    <a:pt x="190500" y="14275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45" name="SMARTInkShape-1177"/>
            <p:cNvSpPr/>
            <p:nvPr>
              <p:custDataLst>
                <p:tags r:id="rId219"/>
              </p:custDataLst>
            </p:nvPr>
          </p:nvSpPr>
          <p:spPr>
            <a:xfrm>
              <a:off x="5753100" y="3743487"/>
              <a:ext cx="104649" cy="171289"/>
            </a:xfrm>
            <a:custGeom>
              <a:avLst/>
              <a:gdLst/>
              <a:ahLst/>
              <a:cxnLst/>
              <a:rect l="0" t="0" r="0" b="0"/>
              <a:pathLst>
                <a:path w="104649" h="171289">
                  <a:moveTo>
                    <a:pt x="0" y="171288"/>
                  </a:moveTo>
                  <a:lnTo>
                    <a:pt x="0" y="171288"/>
                  </a:lnTo>
                  <a:lnTo>
                    <a:pt x="0" y="131206"/>
                  </a:lnTo>
                  <a:lnTo>
                    <a:pt x="2822" y="124194"/>
                  </a:lnTo>
                  <a:lnTo>
                    <a:pt x="6545" y="117549"/>
                  </a:lnTo>
                  <a:lnTo>
                    <a:pt x="9701" y="107858"/>
                  </a:lnTo>
                  <a:lnTo>
                    <a:pt x="33953" y="72669"/>
                  </a:lnTo>
                  <a:lnTo>
                    <a:pt x="45340" y="44353"/>
                  </a:lnTo>
                  <a:lnTo>
                    <a:pt x="55386" y="30721"/>
                  </a:lnTo>
                  <a:lnTo>
                    <a:pt x="56628" y="24041"/>
                  </a:lnTo>
                  <a:lnTo>
                    <a:pt x="57149" y="0"/>
                  </a:lnTo>
                  <a:lnTo>
                    <a:pt x="57150" y="4943"/>
                  </a:lnTo>
                  <a:lnTo>
                    <a:pt x="54328" y="10221"/>
                  </a:lnTo>
                  <a:lnTo>
                    <a:pt x="50605" y="16094"/>
                  </a:lnTo>
                  <a:lnTo>
                    <a:pt x="48213" y="28489"/>
                  </a:lnTo>
                  <a:lnTo>
                    <a:pt x="46829" y="35855"/>
                  </a:lnTo>
                  <a:lnTo>
                    <a:pt x="39458" y="58843"/>
                  </a:lnTo>
                  <a:lnTo>
                    <a:pt x="38135" y="102893"/>
                  </a:lnTo>
                  <a:lnTo>
                    <a:pt x="39160" y="136272"/>
                  </a:lnTo>
                  <a:lnTo>
                    <a:pt x="48422" y="161482"/>
                  </a:lnTo>
                  <a:lnTo>
                    <a:pt x="55792" y="169788"/>
                  </a:lnTo>
                  <a:lnTo>
                    <a:pt x="59368" y="170621"/>
                  </a:lnTo>
                  <a:lnTo>
                    <a:pt x="70288" y="171156"/>
                  </a:lnTo>
                  <a:lnTo>
                    <a:pt x="72259" y="170142"/>
                  </a:lnTo>
                  <a:lnTo>
                    <a:pt x="73573" y="168407"/>
                  </a:lnTo>
                  <a:lnTo>
                    <a:pt x="74448" y="166193"/>
                  </a:lnTo>
                  <a:lnTo>
                    <a:pt x="76090" y="164716"/>
                  </a:lnTo>
                  <a:lnTo>
                    <a:pt x="80738" y="163076"/>
                  </a:lnTo>
                  <a:lnTo>
                    <a:pt x="82400" y="161580"/>
                  </a:lnTo>
                  <a:lnTo>
                    <a:pt x="93796" y="144464"/>
                  </a:lnTo>
                  <a:lnTo>
                    <a:pt x="101509" y="135455"/>
                  </a:lnTo>
                  <a:lnTo>
                    <a:pt x="103808" y="126569"/>
                  </a:lnTo>
                  <a:lnTo>
                    <a:pt x="104648" y="115984"/>
                  </a:lnTo>
                  <a:lnTo>
                    <a:pt x="95067" y="104546"/>
                  </a:lnTo>
                  <a:lnTo>
                    <a:pt x="87165" y="96543"/>
                  </a:lnTo>
                  <a:lnTo>
                    <a:pt x="81095" y="95519"/>
                  </a:lnTo>
                  <a:lnTo>
                    <a:pt x="72594" y="95216"/>
                  </a:lnTo>
                  <a:lnTo>
                    <a:pt x="66483" y="97967"/>
                  </a:lnTo>
                  <a:lnTo>
                    <a:pt x="43008" y="118768"/>
                  </a:lnTo>
                  <a:lnTo>
                    <a:pt x="40282" y="124310"/>
                  </a:lnTo>
                  <a:lnTo>
                    <a:pt x="39555" y="127269"/>
                  </a:lnTo>
                  <a:lnTo>
                    <a:pt x="38012" y="129242"/>
                  </a:lnTo>
                  <a:lnTo>
                    <a:pt x="33475" y="131434"/>
                  </a:lnTo>
                  <a:lnTo>
                    <a:pt x="31841" y="133077"/>
                  </a:lnTo>
                  <a:lnTo>
                    <a:pt x="30027" y="137725"/>
                  </a:lnTo>
                  <a:lnTo>
                    <a:pt x="29005" y="146291"/>
                  </a:lnTo>
                  <a:lnTo>
                    <a:pt x="29919" y="148274"/>
                  </a:lnTo>
                  <a:lnTo>
                    <a:pt x="31588" y="149595"/>
                  </a:lnTo>
                  <a:lnTo>
                    <a:pt x="38100" y="15223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46" name="SMARTInkShape-1178"/>
            <p:cNvSpPr/>
            <p:nvPr>
              <p:custDataLst>
                <p:tags r:id="rId220"/>
              </p:custDataLst>
            </p:nvPr>
          </p:nvSpPr>
          <p:spPr>
            <a:xfrm>
              <a:off x="5953125" y="3686175"/>
              <a:ext cx="66676" cy="171451"/>
            </a:xfrm>
            <a:custGeom>
              <a:avLst/>
              <a:gdLst/>
              <a:ahLst/>
              <a:cxnLst/>
              <a:rect l="0" t="0" r="0" b="0"/>
              <a:pathLst>
                <a:path w="66676" h="171451">
                  <a:moveTo>
                    <a:pt x="66675" y="0"/>
                  </a:moveTo>
                  <a:lnTo>
                    <a:pt x="66675" y="0"/>
                  </a:lnTo>
                  <a:lnTo>
                    <a:pt x="66675" y="8201"/>
                  </a:lnTo>
                  <a:lnTo>
                    <a:pt x="60130" y="16868"/>
                  </a:lnTo>
                  <a:lnTo>
                    <a:pt x="56974" y="25694"/>
                  </a:lnTo>
                  <a:lnTo>
                    <a:pt x="50865" y="36070"/>
                  </a:lnTo>
                  <a:lnTo>
                    <a:pt x="47527" y="51022"/>
                  </a:lnTo>
                  <a:lnTo>
                    <a:pt x="25272" y="92517"/>
                  </a:lnTo>
                  <a:lnTo>
                    <a:pt x="12330" y="121061"/>
                  </a:lnTo>
                  <a:lnTo>
                    <a:pt x="196" y="168432"/>
                  </a:lnTo>
                  <a:lnTo>
                    <a:pt x="0" y="1714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47" name="SMARTInkShape-1179"/>
            <p:cNvSpPr/>
            <p:nvPr>
              <p:custDataLst>
                <p:tags r:id="rId221"/>
              </p:custDataLst>
            </p:nvPr>
          </p:nvSpPr>
          <p:spPr>
            <a:xfrm>
              <a:off x="5973665" y="3714784"/>
              <a:ext cx="141348" cy="161892"/>
            </a:xfrm>
            <a:custGeom>
              <a:avLst/>
              <a:gdLst/>
              <a:ahLst/>
              <a:cxnLst/>
              <a:rect l="0" t="0" r="0" b="0"/>
              <a:pathLst>
                <a:path w="141348" h="161892">
                  <a:moveTo>
                    <a:pt x="8035" y="9491"/>
                  </a:moveTo>
                  <a:lnTo>
                    <a:pt x="8035" y="9491"/>
                  </a:lnTo>
                  <a:lnTo>
                    <a:pt x="13091" y="9491"/>
                  </a:lnTo>
                  <a:lnTo>
                    <a:pt x="14580" y="8433"/>
                  </a:lnTo>
                  <a:lnTo>
                    <a:pt x="15574" y="6669"/>
                  </a:lnTo>
                  <a:lnTo>
                    <a:pt x="17167" y="1290"/>
                  </a:lnTo>
                  <a:lnTo>
                    <a:pt x="20208" y="555"/>
                  </a:lnTo>
                  <a:lnTo>
                    <a:pt x="26683" y="0"/>
                  </a:lnTo>
                  <a:lnTo>
                    <a:pt x="26966" y="5033"/>
                  </a:lnTo>
                  <a:lnTo>
                    <a:pt x="29855" y="10332"/>
                  </a:lnTo>
                  <a:lnTo>
                    <a:pt x="33607" y="16215"/>
                  </a:lnTo>
                  <a:lnTo>
                    <a:pt x="36779" y="25476"/>
                  </a:lnTo>
                  <a:lnTo>
                    <a:pt x="42893" y="35982"/>
                  </a:lnTo>
                  <a:lnTo>
                    <a:pt x="46233" y="50972"/>
                  </a:lnTo>
                  <a:lnTo>
                    <a:pt x="74767" y="97398"/>
                  </a:lnTo>
                  <a:lnTo>
                    <a:pt x="90592" y="119649"/>
                  </a:lnTo>
                  <a:lnTo>
                    <a:pt x="117309" y="147329"/>
                  </a:lnTo>
                  <a:lnTo>
                    <a:pt x="122923" y="150127"/>
                  </a:lnTo>
                  <a:lnTo>
                    <a:pt x="130095" y="151924"/>
                  </a:lnTo>
                  <a:lnTo>
                    <a:pt x="141347" y="161856"/>
                  </a:lnTo>
                  <a:lnTo>
                    <a:pt x="95015" y="161891"/>
                  </a:lnTo>
                  <a:lnTo>
                    <a:pt x="82372" y="161891"/>
                  </a:lnTo>
                  <a:lnTo>
                    <a:pt x="75293" y="159069"/>
                  </a:lnTo>
                  <a:lnTo>
                    <a:pt x="71924" y="156834"/>
                  </a:lnTo>
                  <a:lnTo>
                    <a:pt x="57069" y="153690"/>
                  </a:lnTo>
                  <a:lnTo>
                    <a:pt x="40690" y="151570"/>
                  </a:lnTo>
                  <a:lnTo>
                    <a:pt x="27264" y="144878"/>
                  </a:lnTo>
                  <a:lnTo>
                    <a:pt x="14420" y="143243"/>
                  </a:lnTo>
                  <a:lnTo>
                    <a:pt x="12292" y="142051"/>
                  </a:lnTo>
                  <a:lnTo>
                    <a:pt x="10873" y="140197"/>
                  </a:lnTo>
                  <a:lnTo>
                    <a:pt x="8238" y="135316"/>
                  </a:lnTo>
                  <a:lnTo>
                    <a:pt x="0" y="125518"/>
                  </a:lnTo>
                  <a:lnTo>
                    <a:pt x="561" y="123884"/>
                  </a:lnTo>
                  <a:lnTo>
                    <a:pt x="4009" y="119246"/>
                  </a:lnTo>
                  <a:lnTo>
                    <a:pt x="9067" y="116479"/>
                  </a:lnTo>
                  <a:lnTo>
                    <a:pt x="11898" y="115742"/>
                  </a:lnTo>
                  <a:lnTo>
                    <a:pt x="13785" y="113133"/>
                  </a:lnTo>
                  <a:lnTo>
                    <a:pt x="17560" y="9521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48" name="SMARTInkShape-1180"/>
            <p:cNvSpPr/>
            <p:nvPr>
              <p:custDataLst>
                <p:tags r:id="rId222"/>
              </p:custDataLst>
            </p:nvPr>
          </p:nvSpPr>
          <p:spPr>
            <a:xfrm>
              <a:off x="6219828" y="3543300"/>
              <a:ext cx="113857" cy="323851"/>
            </a:xfrm>
            <a:custGeom>
              <a:avLst/>
              <a:gdLst/>
              <a:ahLst/>
              <a:cxnLst/>
              <a:rect l="0" t="0" r="0" b="0"/>
              <a:pathLst>
                <a:path w="113857" h="323851">
                  <a:moveTo>
                    <a:pt x="28572" y="0"/>
                  </a:moveTo>
                  <a:lnTo>
                    <a:pt x="28572" y="0"/>
                  </a:lnTo>
                  <a:lnTo>
                    <a:pt x="37704" y="0"/>
                  </a:lnTo>
                  <a:lnTo>
                    <a:pt x="38087" y="19246"/>
                  </a:lnTo>
                  <a:lnTo>
                    <a:pt x="35270" y="27251"/>
                  </a:lnTo>
                  <a:lnTo>
                    <a:pt x="33037" y="30867"/>
                  </a:lnTo>
                  <a:lnTo>
                    <a:pt x="29895" y="46070"/>
                  </a:lnTo>
                  <a:lnTo>
                    <a:pt x="23632" y="87749"/>
                  </a:lnTo>
                  <a:lnTo>
                    <a:pt x="19449" y="129795"/>
                  </a:lnTo>
                  <a:lnTo>
                    <a:pt x="19082" y="176443"/>
                  </a:lnTo>
                  <a:lnTo>
                    <a:pt x="17991" y="222171"/>
                  </a:lnTo>
                  <a:lnTo>
                    <a:pt x="9915" y="267991"/>
                  </a:lnTo>
                  <a:lnTo>
                    <a:pt x="9532" y="303457"/>
                  </a:lnTo>
                  <a:lnTo>
                    <a:pt x="8471" y="307080"/>
                  </a:lnTo>
                  <a:lnTo>
                    <a:pt x="6705" y="309495"/>
                  </a:lnTo>
                  <a:lnTo>
                    <a:pt x="4469" y="311105"/>
                  </a:lnTo>
                  <a:lnTo>
                    <a:pt x="2978" y="313237"/>
                  </a:lnTo>
                  <a:lnTo>
                    <a:pt x="0" y="323838"/>
                  </a:lnTo>
                  <a:lnTo>
                    <a:pt x="9130" y="323850"/>
                  </a:lnTo>
                  <a:lnTo>
                    <a:pt x="52448" y="283747"/>
                  </a:lnTo>
                  <a:lnTo>
                    <a:pt x="57188" y="281240"/>
                  </a:lnTo>
                  <a:lnTo>
                    <a:pt x="60350" y="278510"/>
                  </a:lnTo>
                  <a:lnTo>
                    <a:pt x="79683" y="253966"/>
                  </a:lnTo>
                  <a:lnTo>
                    <a:pt x="85860" y="250457"/>
                  </a:lnTo>
                  <a:lnTo>
                    <a:pt x="92134" y="247839"/>
                  </a:lnTo>
                  <a:lnTo>
                    <a:pt x="98450" y="243148"/>
                  </a:lnTo>
                  <a:lnTo>
                    <a:pt x="101962" y="237535"/>
                  </a:lnTo>
                  <a:lnTo>
                    <a:pt x="102898" y="234557"/>
                  </a:lnTo>
                  <a:lnTo>
                    <a:pt x="104581" y="232571"/>
                  </a:lnTo>
                  <a:lnTo>
                    <a:pt x="109273" y="230365"/>
                  </a:lnTo>
                  <a:lnTo>
                    <a:pt x="110947" y="228718"/>
                  </a:lnTo>
                  <a:lnTo>
                    <a:pt x="113856" y="220554"/>
                  </a:lnTo>
                  <a:lnTo>
                    <a:pt x="104772" y="2095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49" name="SMARTInkShape-1181"/>
            <p:cNvSpPr/>
            <p:nvPr>
              <p:custDataLst>
                <p:tags r:id="rId223"/>
              </p:custDataLst>
            </p:nvPr>
          </p:nvSpPr>
          <p:spPr>
            <a:xfrm>
              <a:off x="6162709" y="3714766"/>
              <a:ext cx="142842" cy="19035"/>
            </a:xfrm>
            <a:custGeom>
              <a:avLst/>
              <a:gdLst/>
              <a:ahLst/>
              <a:cxnLst/>
              <a:rect l="0" t="0" r="0" b="0"/>
              <a:pathLst>
                <a:path w="142842" h="19035">
                  <a:moveTo>
                    <a:pt x="9491" y="19034"/>
                  </a:moveTo>
                  <a:lnTo>
                    <a:pt x="9491" y="19034"/>
                  </a:lnTo>
                  <a:lnTo>
                    <a:pt x="359" y="19034"/>
                  </a:lnTo>
                  <a:lnTo>
                    <a:pt x="0" y="10833"/>
                  </a:lnTo>
                  <a:lnTo>
                    <a:pt x="1047" y="10392"/>
                  </a:lnTo>
                  <a:lnTo>
                    <a:pt x="5034" y="9902"/>
                  </a:lnTo>
                  <a:lnTo>
                    <a:pt x="6519" y="8712"/>
                  </a:lnTo>
                  <a:lnTo>
                    <a:pt x="8170" y="4569"/>
                  </a:lnTo>
                  <a:lnTo>
                    <a:pt x="9669" y="3040"/>
                  </a:lnTo>
                  <a:lnTo>
                    <a:pt x="14156" y="1342"/>
                  </a:lnTo>
                  <a:lnTo>
                    <a:pt x="59367" y="0"/>
                  </a:lnTo>
                  <a:lnTo>
                    <a:pt x="98303" y="1042"/>
                  </a:lnTo>
                  <a:lnTo>
                    <a:pt x="117011" y="8185"/>
                  </a:lnTo>
                  <a:lnTo>
                    <a:pt x="142841" y="950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50" name="SMARTInkShape-1182"/>
            <p:cNvSpPr/>
            <p:nvPr>
              <p:custDataLst>
                <p:tags r:id="rId224"/>
              </p:custDataLst>
            </p:nvPr>
          </p:nvSpPr>
          <p:spPr>
            <a:xfrm>
              <a:off x="6381750" y="3771900"/>
              <a:ext cx="19051" cy="133351"/>
            </a:xfrm>
            <a:custGeom>
              <a:avLst/>
              <a:gdLst/>
              <a:ahLst/>
              <a:cxnLst/>
              <a:rect l="0" t="0" r="0" b="0"/>
              <a:pathLst>
                <a:path w="19051" h="133351">
                  <a:moveTo>
                    <a:pt x="19050" y="0"/>
                  </a:moveTo>
                  <a:lnTo>
                    <a:pt x="19050" y="0"/>
                  </a:lnTo>
                  <a:lnTo>
                    <a:pt x="13994" y="0"/>
                  </a:lnTo>
                  <a:lnTo>
                    <a:pt x="12505" y="1058"/>
                  </a:lnTo>
                  <a:lnTo>
                    <a:pt x="11511" y="2822"/>
                  </a:lnTo>
                  <a:lnTo>
                    <a:pt x="9787" y="9701"/>
                  </a:lnTo>
                  <a:lnTo>
                    <a:pt x="9641" y="14189"/>
                  </a:lnTo>
                  <a:lnTo>
                    <a:pt x="6754" y="19712"/>
                  </a:lnTo>
                  <a:lnTo>
                    <a:pt x="3003" y="25694"/>
                  </a:lnTo>
                  <a:lnTo>
                    <a:pt x="593" y="38158"/>
                  </a:lnTo>
                  <a:lnTo>
                    <a:pt x="1" y="85725"/>
                  </a:lnTo>
                  <a:lnTo>
                    <a:pt x="0" y="132919"/>
                  </a:lnTo>
                  <a:lnTo>
                    <a:pt x="9525" y="1333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51" name="SMARTInkShape-1183"/>
            <p:cNvSpPr/>
            <p:nvPr>
              <p:custDataLst>
                <p:tags r:id="rId225"/>
              </p:custDataLst>
            </p:nvPr>
          </p:nvSpPr>
          <p:spPr>
            <a:xfrm>
              <a:off x="6448425" y="3800479"/>
              <a:ext cx="76198" cy="95209"/>
            </a:xfrm>
            <a:custGeom>
              <a:avLst/>
              <a:gdLst/>
              <a:ahLst/>
              <a:cxnLst/>
              <a:rect l="0" t="0" r="0" b="0"/>
              <a:pathLst>
                <a:path w="76198" h="95209">
                  <a:moveTo>
                    <a:pt x="9525" y="9521"/>
                  </a:moveTo>
                  <a:lnTo>
                    <a:pt x="9525" y="9521"/>
                  </a:lnTo>
                  <a:lnTo>
                    <a:pt x="9525" y="36345"/>
                  </a:lnTo>
                  <a:lnTo>
                    <a:pt x="2980" y="45354"/>
                  </a:lnTo>
                  <a:lnTo>
                    <a:pt x="883" y="54240"/>
                  </a:lnTo>
                  <a:lnTo>
                    <a:pt x="0" y="84266"/>
                  </a:lnTo>
                  <a:lnTo>
                    <a:pt x="9132" y="94816"/>
                  </a:lnTo>
                  <a:lnTo>
                    <a:pt x="22748" y="95208"/>
                  </a:lnTo>
                  <a:lnTo>
                    <a:pt x="24691" y="94162"/>
                  </a:lnTo>
                  <a:lnTo>
                    <a:pt x="25986" y="92407"/>
                  </a:lnTo>
                  <a:lnTo>
                    <a:pt x="26848" y="90178"/>
                  </a:lnTo>
                  <a:lnTo>
                    <a:pt x="28482" y="88693"/>
                  </a:lnTo>
                  <a:lnTo>
                    <a:pt x="33119" y="87042"/>
                  </a:lnTo>
                  <a:lnTo>
                    <a:pt x="34780" y="85543"/>
                  </a:lnTo>
                  <a:lnTo>
                    <a:pt x="36624" y="81056"/>
                  </a:lnTo>
                  <a:lnTo>
                    <a:pt x="38174" y="79436"/>
                  </a:lnTo>
                  <a:lnTo>
                    <a:pt x="55395" y="68122"/>
                  </a:lnTo>
                  <a:lnTo>
                    <a:pt x="61686" y="62044"/>
                  </a:lnTo>
                  <a:lnTo>
                    <a:pt x="64458" y="56501"/>
                  </a:lnTo>
                  <a:lnTo>
                    <a:pt x="65197" y="53541"/>
                  </a:lnTo>
                  <a:lnTo>
                    <a:pt x="74020" y="38039"/>
                  </a:lnTo>
                  <a:lnTo>
                    <a:pt x="76184" y="9346"/>
                  </a:lnTo>
                  <a:lnTo>
                    <a:pt x="76197" y="1843"/>
                  </a:lnTo>
                  <a:lnTo>
                    <a:pt x="75140" y="1227"/>
                  </a:lnTo>
                  <a:lnTo>
                    <a:pt x="49458" y="10"/>
                  </a:lnTo>
                  <a:lnTo>
                    <a:pt x="38055" y="0"/>
                  </a:lnTo>
                  <a:lnTo>
                    <a:pt x="34896" y="1057"/>
                  </a:lnTo>
                  <a:lnTo>
                    <a:pt x="32789" y="2820"/>
                  </a:lnTo>
                  <a:lnTo>
                    <a:pt x="31384" y="5054"/>
                  </a:lnTo>
                  <a:lnTo>
                    <a:pt x="29389" y="6542"/>
                  </a:lnTo>
                  <a:lnTo>
                    <a:pt x="18583" y="11755"/>
                  </a:lnTo>
                  <a:lnTo>
                    <a:pt x="0" y="2857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52" name="SMARTInkShape-1184"/>
            <p:cNvSpPr/>
            <p:nvPr>
              <p:custDataLst>
                <p:tags r:id="rId226"/>
              </p:custDataLst>
            </p:nvPr>
          </p:nvSpPr>
          <p:spPr>
            <a:xfrm>
              <a:off x="6686550" y="3724668"/>
              <a:ext cx="104739" cy="37708"/>
            </a:xfrm>
            <a:custGeom>
              <a:avLst/>
              <a:gdLst/>
              <a:ahLst/>
              <a:cxnLst/>
              <a:rect l="0" t="0" r="0" b="0"/>
              <a:pathLst>
                <a:path w="104739" h="37708">
                  <a:moveTo>
                    <a:pt x="0" y="37707"/>
                  </a:moveTo>
                  <a:lnTo>
                    <a:pt x="0" y="37707"/>
                  </a:lnTo>
                  <a:lnTo>
                    <a:pt x="9132" y="28575"/>
                  </a:lnTo>
                  <a:lnTo>
                    <a:pt x="9491" y="20015"/>
                  </a:lnTo>
                  <a:lnTo>
                    <a:pt x="17723" y="10576"/>
                  </a:lnTo>
                  <a:lnTo>
                    <a:pt x="27135" y="9259"/>
                  </a:lnTo>
                  <a:lnTo>
                    <a:pt x="50928" y="9135"/>
                  </a:lnTo>
                  <a:lnTo>
                    <a:pt x="57207" y="6311"/>
                  </a:lnTo>
                  <a:lnTo>
                    <a:pt x="64805" y="931"/>
                  </a:lnTo>
                  <a:lnTo>
                    <a:pt x="71177" y="0"/>
                  </a:lnTo>
                  <a:lnTo>
                    <a:pt x="76790" y="2604"/>
                  </a:lnTo>
                  <a:lnTo>
                    <a:pt x="83960" y="7843"/>
                  </a:lnTo>
                  <a:lnTo>
                    <a:pt x="93772" y="9018"/>
                  </a:lnTo>
                  <a:lnTo>
                    <a:pt x="99868" y="9099"/>
                  </a:lnTo>
                  <a:lnTo>
                    <a:pt x="101505" y="10168"/>
                  </a:lnTo>
                  <a:lnTo>
                    <a:pt x="102595" y="11940"/>
                  </a:lnTo>
                  <a:lnTo>
                    <a:pt x="104488" y="18831"/>
                  </a:lnTo>
                  <a:lnTo>
                    <a:pt x="104738" y="26741"/>
                  </a:lnTo>
                  <a:lnTo>
                    <a:pt x="95250" y="3770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53" name="SMARTInkShape-1185"/>
            <p:cNvSpPr/>
            <p:nvPr>
              <p:custDataLst>
                <p:tags r:id="rId227"/>
              </p:custDataLst>
            </p:nvPr>
          </p:nvSpPr>
          <p:spPr>
            <a:xfrm>
              <a:off x="6696201" y="3800475"/>
              <a:ext cx="114175" cy="19051"/>
            </a:xfrm>
            <a:custGeom>
              <a:avLst/>
              <a:gdLst/>
              <a:ahLst/>
              <a:cxnLst/>
              <a:rect l="0" t="0" r="0" b="0"/>
              <a:pathLst>
                <a:path w="114175" h="19051">
                  <a:moveTo>
                    <a:pt x="18924" y="9525"/>
                  </a:moveTo>
                  <a:lnTo>
                    <a:pt x="18924" y="9525"/>
                  </a:lnTo>
                  <a:lnTo>
                    <a:pt x="10724" y="17726"/>
                  </a:lnTo>
                  <a:lnTo>
                    <a:pt x="0" y="19040"/>
                  </a:lnTo>
                  <a:lnTo>
                    <a:pt x="13142" y="19050"/>
                  </a:lnTo>
                  <a:lnTo>
                    <a:pt x="15069" y="17992"/>
                  </a:lnTo>
                  <a:lnTo>
                    <a:pt x="16354" y="16227"/>
                  </a:lnTo>
                  <a:lnTo>
                    <a:pt x="17212" y="13993"/>
                  </a:lnTo>
                  <a:lnTo>
                    <a:pt x="18840" y="12504"/>
                  </a:lnTo>
                  <a:lnTo>
                    <a:pt x="23473" y="10849"/>
                  </a:lnTo>
                  <a:lnTo>
                    <a:pt x="69618" y="9535"/>
                  </a:lnTo>
                  <a:lnTo>
                    <a:pt x="79217" y="9528"/>
                  </a:lnTo>
                  <a:lnTo>
                    <a:pt x="114174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4655" name="SMARTInkShape-1186"/>
          <p:cNvSpPr/>
          <p:nvPr>
            <p:custDataLst>
              <p:tags r:id="rId10"/>
            </p:custDataLst>
          </p:nvPr>
        </p:nvSpPr>
        <p:spPr>
          <a:xfrm>
            <a:off x="76316" y="962289"/>
            <a:ext cx="1636822" cy="599809"/>
          </a:xfrm>
          <a:custGeom>
            <a:avLst/>
            <a:gdLst/>
            <a:ahLst/>
            <a:cxnLst/>
            <a:rect l="0" t="0" r="0" b="0"/>
            <a:pathLst>
              <a:path w="1636822" h="599809">
                <a:moveTo>
                  <a:pt x="47509" y="304536"/>
                </a:moveTo>
                <a:lnTo>
                  <a:pt x="47509" y="304536"/>
                </a:lnTo>
                <a:lnTo>
                  <a:pt x="42453" y="304536"/>
                </a:lnTo>
                <a:lnTo>
                  <a:pt x="40963" y="306653"/>
                </a:lnTo>
                <a:lnTo>
                  <a:pt x="37808" y="317628"/>
                </a:lnTo>
                <a:lnTo>
                  <a:pt x="35750" y="319614"/>
                </a:lnTo>
                <a:lnTo>
                  <a:pt x="28361" y="324121"/>
                </a:lnTo>
                <a:lnTo>
                  <a:pt x="19364" y="332698"/>
                </a:lnTo>
                <a:lnTo>
                  <a:pt x="19061" y="338045"/>
                </a:lnTo>
                <a:lnTo>
                  <a:pt x="17961" y="339575"/>
                </a:lnTo>
                <a:lnTo>
                  <a:pt x="16168" y="340596"/>
                </a:lnTo>
                <a:lnTo>
                  <a:pt x="13915" y="341276"/>
                </a:lnTo>
                <a:lnTo>
                  <a:pt x="12413" y="342787"/>
                </a:lnTo>
                <a:lnTo>
                  <a:pt x="10744" y="347289"/>
                </a:lnTo>
                <a:lnTo>
                  <a:pt x="8353" y="387166"/>
                </a:lnTo>
                <a:lnTo>
                  <a:pt x="1870" y="399802"/>
                </a:lnTo>
                <a:lnTo>
                  <a:pt x="0" y="422012"/>
                </a:lnTo>
                <a:lnTo>
                  <a:pt x="2758" y="428361"/>
                </a:lnTo>
                <a:lnTo>
                  <a:pt x="6453" y="434711"/>
                </a:lnTo>
                <a:lnTo>
                  <a:pt x="8825" y="447411"/>
                </a:lnTo>
                <a:lnTo>
                  <a:pt x="9294" y="460111"/>
                </a:lnTo>
                <a:lnTo>
                  <a:pt x="12180" y="466461"/>
                </a:lnTo>
                <a:lnTo>
                  <a:pt x="15932" y="472811"/>
                </a:lnTo>
                <a:lnTo>
                  <a:pt x="18341" y="485511"/>
                </a:lnTo>
                <a:lnTo>
                  <a:pt x="18539" y="488686"/>
                </a:lnTo>
                <a:lnTo>
                  <a:pt x="21581" y="495036"/>
                </a:lnTo>
                <a:lnTo>
                  <a:pt x="25402" y="501386"/>
                </a:lnTo>
                <a:lnTo>
                  <a:pt x="28611" y="510911"/>
                </a:lnTo>
                <a:lnTo>
                  <a:pt x="33113" y="517261"/>
                </a:lnTo>
                <a:lnTo>
                  <a:pt x="38641" y="520789"/>
                </a:lnTo>
                <a:lnTo>
                  <a:pt x="44626" y="523415"/>
                </a:lnTo>
                <a:lnTo>
                  <a:pt x="64274" y="539388"/>
                </a:lnTo>
                <a:lnTo>
                  <a:pt x="73173" y="542749"/>
                </a:lnTo>
                <a:lnTo>
                  <a:pt x="82512" y="548920"/>
                </a:lnTo>
                <a:lnTo>
                  <a:pt x="91982" y="552277"/>
                </a:lnTo>
                <a:lnTo>
                  <a:pt x="101491" y="558445"/>
                </a:lnTo>
                <a:lnTo>
                  <a:pt x="112303" y="561281"/>
                </a:lnTo>
                <a:lnTo>
                  <a:pt x="121417" y="568172"/>
                </a:lnTo>
                <a:lnTo>
                  <a:pt x="130321" y="570328"/>
                </a:lnTo>
                <a:lnTo>
                  <a:pt x="145968" y="571116"/>
                </a:lnTo>
                <a:lnTo>
                  <a:pt x="152299" y="574005"/>
                </a:lnTo>
                <a:lnTo>
                  <a:pt x="158641" y="577758"/>
                </a:lnTo>
                <a:lnTo>
                  <a:pt x="169219" y="579871"/>
                </a:lnTo>
                <a:lnTo>
                  <a:pt x="216765" y="580754"/>
                </a:lnTo>
                <a:lnTo>
                  <a:pt x="259706" y="580761"/>
                </a:lnTo>
                <a:lnTo>
                  <a:pt x="304631" y="580761"/>
                </a:lnTo>
                <a:lnTo>
                  <a:pt x="345566" y="580761"/>
                </a:lnTo>
                <a:lnTo>
                  <a:pt x="352134" y="583583"/>
                </a:lnTo>
                <a:lnTo>
                  <a:pt x="355368" y="585817"/>
                </a:lnTo>
                <a:lnTo>
                  <a:pt x="370031" y="588962"/>
                </a:lnTo>
                <a:lnTo>
                  <a:pt x="414848" y="590263"/>
                </a:lnTo>
                <a:lnTo>
                  <a:pt x="421732" y="590276"/>
                </a:lnTo>
                <a:lnTo>
                  <a:pt x="469252" y="599636"/>
                </a:lnTo>
                <a:lnTo>
                  <a:pt x="512821" y="599808"/>
                </a:lnTo>
                <a:lnTo>
                  <a:pt x="530261" y="598752"/>
                </a:lnTo>
                <a:lnTo>
                  <a:pt x="554065" y="591610"/>
                </a:lnTo>
                <a:lnTo>
                  <a:pt x="598236" y="590320"/>
                </a:lnTo>
                <a:lnTo>
                  <a:pt x="643442" y="590287"/>
                </a:lnTo>
                <a:lnTo>
                  <a:pt x="687901" y="590286"/>
                </a:lnTo>
                <a:lnTo>
                  <a:pt x="735353" y="590286"/>
                </a:lnTo>
                <a:lnTo>
                  <a:pt x="782973" y="590286"/>
                </a:lnTo>
                <a:lnTo>
                  <a:pt x="830598" y="590286"/>
                </a:lnTo>
                <a:lnTo>
                  <a:pt x="842165" y="589228"/>
                </a:lnTo>
                <a:lnTo>
                  <a:pt x="872893" y="581644"/>
                </a:lnTo>
                <a:lnTo>
                  <a:pt x="914463" y="580813"/>
                </a:lnTo>
                <a:lnTo>
                  <a:pt x="946057" y="579710"/>
                </a:lnTo>
                <a:lnTo>
                  <a:pt x="982946" y="571825"/>
                </a:lnTo>
                <a:lnTo>
                  <a:pt x="1012971" y="570255"/>
                </a:lnTo>
                <a:lnTo>
                  <a:pt x="1054352" y="562304"/>
                </a:lnTo>
                <a:lnTo>
                  <a:pt x="1080269" y="560731"/>
                </a:lnTo>
                <a:lnTo>
                  <a:pt x="1117562" y="553075"/>
                </a:lnTo>
                <a:lnTo>
                  <a:pt x="1161939" y="552238"/>
                </a:lnTo>
                <a:lnTo>
                  <a:pt x="1193684" y="551135"/>
                </a:lnTo>
                <a:lnTo>
                  <a:pt x="1231784" y="543544"/>
                </a:lnTo>
                <a:lnTo>
                  <a:pt x="1269884" y="541680"/>
                </a:lnTo>
                <a:lnTo>
                  <a:pt x="1314334" y="530907"/>
                </a:lnTo>
                <a:lnTo>
                  <a:pt x="1333384" y="525773"/>
                </a:lnTo>
                <a:lnTo>
                  <a:pt x="1352434" y="521429"/>
                </a:lnTo>
                <a:lnTo>
                  <a:pt x="1371484" y="516262"/>
                </a:lnTo>
                <a:lnTo>
                  <a:pt x="1390534" y="511908"/>
                </a:lnTo>
                <a:lnTo>
                  <a:pt x="1428634" y="497667"/>
                </a:lnTo>
                <a:lnTo>
                  <a:pt x="1440276" y="495147"/>
                </a:lnTo>
                <a:lnTo>
                  <a:pt x="1483001" y="472691"/>
                </a:lnTo>
                <a:lnTo>
                  <a:pt x="1530602" y="447406"/>
                </a:lnTo>
                <a:lnTo>
                  <a:pt x="1576944" y="403844"/>
                </a:lnTo>
                <a:lnTo>
                  <a:pt x="1612773" y="368046"/>
                </a:lnTo>
                <a:lnTo>
                  <a:pt x="1616307" y="358868"/>
                </a:lnTo>
                <a:lnTo>
                  <a:pt x="1618936" y="348792"/>
                </a:lnTo>
                <a:lnTo>
                  <a:pt x="1625308" y="336111"/>
                </a:lnTo>
                <a:lnTo>
                  <a:pt x="1629423" y="308671"/>
                </a:lnTo>
                <a:lnTo>
                  <a:pt x="1635118" y="297412"/>
                </a:lnTo>
                <a:lnTo>
                  <a:pt x="1636821" y="286906"/>
                </a:lnTo>
                <a:lnTo>
                  <a:pt x="1634756" y="278003"/>
                </a:lnTo>
                <a:lnTo>
                  <a:pt x="1631369" y="270519"/>
                </a:lnTo>
                <a:lnTo>
                  <a:pt x="1620490" y="226496"/>
                </a:lnTo>
                <a:lnTo>
                  <a:pt x="1616914" y="219404"/>
                </a:lnTo>
                <a:lnTo>
                  <a:pt x="1577848" y="172483"/>
                </a:lnTo>
                <a:lnTo>
                  <a:pt x="1535787" y="136339"/>
                </a:lnTo>
                <a:lnTo>
                  <a:pt x="1489052" y="107688"/>
                </a:lnTo>
                <a:lnTo>
                  <a:pt x="1472171" y="99220"/>
                </a:lnTo>
                <a:lnTo>
                  <a:pt x="1425759" y="87695"/>
                </a:lnTo>
                <a:lnTo>
                  <a:pt x="1402029" y="83301"/>
                </a:lnTo>
                <a:lnTo>
                  <a:pt x="1355724" y="68166"/>
                </a:lnTo>
                <a:lnTo>
                  <a:pt x="1313513" y="59103"/>
                </a:lnTo>
                <a:lnTo>
                  <a:pt x="1266601" y="50632"/>
                </a:lnTo>
                <a:lnTo>
                  <a:pt x="1224126" y="42735"/>
                </a:lnTo>
                <a:lnTo>
                  <a:pt x="1183078" y="38804"/>
                </a:lnTo>
                <a:lnTo>
                  <a:pt x="1143297" y="35205"/>
                </a:lnTo>
                <a:lnTo>
                  <a:pt x="1099809" y="29673"/>
                </a:lnTo>
                <a:lnTo>
                  <a:pt x="1058058" y="28580"/>
                </a:lnTo>
                <a:lnTo>
                  <a:pt x="1016414" y="25542"/>
                </a:lnTo>
                <a:lnTo>
                  <a:pt x="980175" y="20788"/>
                </a:lnTo>
                <a:lnTo>
                  <a:pt x="935061" y="19181"/>
                </a:lnTo>
                <a:lnTo>
                  <a:pt x="887971" y="12318"/>
                </a:lnTo>
                <a:lnTo>
                  <a:pt x="840726" y="9865"/>
                </a:lnTo>
                <a:lnTo>
                  <a:pt x="795449" y="9380"/>
                </a:lnTo>
                <a:lnTo>
                  <a:pt x="758306" y="4240"/>
                </a:lnTo>
                <a:lnTo>
                  <a:pt x="714375" y="626"/>
                </a:lnTo>
                <a:lnTo>
                  <a:pt x="678428" y="0"/>
                </a:lnTo>
                <a:lnTo>
                  <a:pt x="640966" y="872"/>
                </a:lnTo>
                <a:lnTo>
                  <a:pt x="604113" y="6305"/>
                </a:lnTo>
                <a:lnTo>
                  <a:pt x="559857" y="11499"/>
                </a:lnTo>
                <a:lnTo>
                  <a:pt x="523166" y="16627"/>
                </a:lnTo>
                <a:lnTo>
                  <a:pt x="485483" y="20969"/>
                </a:lnTo>
                <a:lnTo>
                  <a:pt x="447507" y="28958"/>
                </a:lnTo>
                <a:lnTo>
                  <a:pt x="401805" y="41139"/>
                </a:lnTo>
                <a:lnTo>
                  <a:pt x="354599" y="54795"/>
                </a:lnTo>
                <a:lnTo>
                  <a:pt x="317122" y="69789"/>
                </a:lnTo>
                <a:lnTo>
                  <a:pt x="280265" y="82464"/>
                </a:lnTo>
                <a:lnTo>
                  <a:pt x="238830" y="105173"/>
                </a:lnTo>
                <a:lnTo>
                  <a:pt x="195015" y="135098"/>
                </a:lnTo>
                <a:lnTo>
                  <a:pt x="153199" y="165037"/>
                </a:lnTo>
                <a:lnTo>
                  <a:pt x="114365" y="203250"/>
                </a:lnTo>
                <a:lnTo>
                  <a:pt x="81176" y="246194"/>
                </a:lnTo>
                <a:lnTo>
                  <a:pt x="49808" y="288622"/>
                </a:lnTo>
                <a:lnTo>
                  <a:pt x="37984" y="304536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4667" name="SMARTInkShape-Group216"/>
          <p:cNvGrpSpPr/>
          <p:nvPr/>
        </p:nvGrpSpPr>
        <p:grpSpPr>
          <a:xfrm>
            <a:off x="7010832" y="3562350"/>
            <a:ext cx="1980769" cy="380962"/>
            <a:chOff x="7010832" y="3562350"/>
            <a:chExt cx="1980769" cy="380962"/>
          </a:xfrm>
        </p:grpSpPr>
        <p:sp>
          <p:nvSpPr>
            <p:cNvPr id="24656" name="SMARTInkShape-1187"/>
            <p:cNvSpPr/>
            <p:nvPr>
              <p:custDataLst>
                <p:tags r:id="rId205"/>
              </p:custDataLst>
            </p:nvPr>
          </p:nvSpPr>
          <p:spPr>
            <a:xfrm>
              <a:off x="7010832" y="3648110"/>
              <a:ext cx="113869" cy="209112"/>
            </a:xfrm>
            <a:custGeom>
              <a:avLst/>
              <a:gdLst/>
              <a:ahLst/>
              <a:cxnLst/>
              <a:rect l="0" t="0" r="0" b="0"/>
              <a:pathLst>
                <a:path w="113869" h="209112">
                  <a:moveTo>
                    <a:pt x="113868" y="28540"/>
                  </a:moveTo>
                  <a:lnTo>
                    <a:pt x="113868" y="28540"/>
                  </a:lnTo>
                  <a:lnTo>
                    <a:pt x="113868" y="9886"/>
                  </a:lnTo>
                  <a:lnTo>
                    <a:pt x="105668" y="1323"/>
                  </a:lnTo>
                  <a:lnTo>
                    <a:pt x="96258" y="84"/>
                  </a:lnTo>
                  <a:lnTo>
                    <a:pt x="90188" y="0"/>
                  </a:lnTo>
                  <a:lnTo>
                    <a:pt x="88556" y="1047"/>
                  </a:lnTo>
                  <a:lnTo>
                    <a:pt x="87469" y="2803"/>
                  </a:lnTo>
                  <a:lnTo>
                    <a:pt x="86743" y="5032"/>
                  </a:lnTo>
                  <a:lnTo>
                    <a:pt x="85201" y="6518"/>
                  </a:lnTo>
                  <a:lnTo>
                    <a:pt x="75122" y="11725"/>
                  </a:lnTo>
                  <a:lnTo>
                    <a:pt x="28142" y="57120"/>
                  </a:lnTo>
                  <a:lnTo>
                    <a:pt x="24967" y="60293"/>
                  </a:lnTo>
                  <a:lnTo>
                    <a:pt x="21440" y="69464"/>
                  </a:lnTo>
                  <a:lnTo>
                    <a:pt x="18814" y="79536"/>
                  </a:lnTo>
                  <a:lnTo>
                    <a:pt x="11326" y="94627"/>
                  </a:lnTo>
                  <a:lnTo>
                    <a:pt x="0" y="136087"/>
                  </a:lnTo>
                  <a:lnTo>
                    <a:pt x="8712" y="174187"/>
                  </a:lnTo>
                  <a:lnTo>
                    <a:pt x="9898" y="176438"/>
                  </a:lnTo>
                  <a:lnTo>
                    <a:pt x="11746" y="177939"/>
                  </a:lnTo>
                  <a:lnTo>
                    <a:pt x="16623" y="180664"/>
                  </a:lnTo>
                  <a:lnTo>
                    <a:pt x="26417" y="188965"/>
                  </a:lnTo>
                  <a:lnTo>
                    <a:pt x="32688" y="190020"/>
                  </a:lnTo>
                  <a:lnTo>
                    <a:pt x="70745" y="190464"/>
                  </a:lnTo>
                  <a:lnTo>
                    <a:pt x="76358" y="187642"/>
                  </a:lnTo>
                  <a:lnTo>
                    <a:pt x="93340" y="172855"/>
                  </a:lnTo>
                  <a:lnTo>
                    <a:pt x="94689" y="163341"/>
                  </a:lnTo>
                  <a:lnTo>
                    <a:pt x="94815" y="147738"/>
                  </a:lnTo>
                  <a:lnTo>
                    <a:pt x="93758" y="146105"/>
                  </a:lnTo>
                  <a:lnTo>
                    <a:pt x="91994" y="145017"/>
                  </a:lnTo>
                  <a:lnTo>
                    <a:pt x="84457" y="143485"/>
                  </a:lnTo>
                  <a:lnTo>
                    <a:pt x="71220" y="142878"/>
                  </a:lnTo>
                  <a:lnTo>
                    <a:pt x="65633" y="145679"/>
                  </a:lnTo>
                  <a:lnTo>
                    <a:pt x="59622" y="149393"/>
                  </a:lnTo>
                  <a:lnTo>
                    <a:pt x="47140" y="151778"/>
                  </a:lnTo>
                  <a:lnTo>
                    <a:pt x="43982" y="151974"/>
                  </a:lnTo>
                  <a:lnTo>
                    <a:pt x="37652" y="155013"/>
                  </a:lnTo>
                  <a:lnTo>
                    <a:pt x="14119" y="175960"/>
                  </a:lnTo>
                  <a:lnTo>
                    <a:pt x="11326" y="181549"/>
                  </a:lnTo>
                  <a:lnTo>
                    <a:pt x="9104" y="199552"/>
                  </a:lnTo>
                  <a:lnTo>
                    <a:pt x="17295" y="208153"/>
                  </a:lnTo>
                  <a:lnTo>
                    <a:pt x="28339" y="209111"/>
                  </a:lnTo>
                  <a:lnTo>
                    <a:pt x="31449" y="208188"/>
                  </a:lnTo>
                  <a:lnTo>
                    <a:pt x="33522" y="206513"/>
                  </a:lnTo>
                  <a:lnTo>
                    <a:pt x="34904" y="204339"/>
                  </a:lnTo>
                  <a:lnTo>
                    <a:pt x="42084" y="201923"/>
                  </a:lnTo>
                  <a:lnTo>
                    <a:pt x="56718" y="19999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57" name="SMARTInkShape-1188"/>
            <p:cNvSpPr/>
            <p:nvPr>
              <p:custDataLst>
                <p:tags r:id="rId206"/>
              </p:custDataLst>
            </p:nvPr>
          </p:nvSpPr>
          <p:spPr>
            <a:xfrm>
              <a:off x="7229479" y="3676653"/>
              <a:ext cx="142872" cy="190059"/>
            </a:xfrm>
            <a:custGeom>
              <a:avLst/>
              <a:gdLst/>
              <a:ahLst/>
              <a:cxnLst/>
              <a:rect l="0" t="0" r="0" b="0"/>
              <a:pathLst>
                <a:path w="142872" h="190059">
                  <a:moveTo>
                    <a:pt x="38096" y="38097"/>
                  </a:moveTo>
                  <a:lnTo>
                    <a:pt x="38096" y="38097"/>
                  </a:lnTo>
                  <a:lnTo>
                    <a:pt x="29895" y="38097"/>
                  </a:lnTo>
                  <a:lnTo>
                    <a:pt x="29453" y="39155"/>
                  </a:lnTo>
                  <a:lnTo>
                    <a:pt x="28962" y="43154"/>
                  </a:lnTo>
                  <a:lnTo>
                    <a:pt x="27773" y="44643"/>
                  </a:lnTo>
                  <a:lnTo>
                    <a:pt x="20405" y="47229"/>
                  </a:lnTo>
                  <a:lnTo>
                    <a:pt x="19650" y="50270"/>
                  </a:lnTo>
                  <a:lnTo>
                    <a:pt x="19448" y="52562"/>
                  </a:lnTo>
                  <a:lnTo>
                    <a:pt x="18256" y="54091"/>
                  </a:lnTo>
                  <a:lnTo>
                    <a:pt x="9574" y="57131"/>
                  </a:lnTo>
                  <a:lnTo>
                    <a:pt x="9531" y="57144"/>
                  </a:lnTo>
                  <a:lnTo>
                    <a:pt x="4468" y="57147"/>
                  </a:lnTo>
                  <a:lnTo>
                    <a:pt x="4035" y="56089"/>
                  </a:lnTo>
                  <a:lnTo>
                    <a:pt x="9245" y="48015"/>
                  </a:lnTo>
                  <a:lnTo>
                    <a:pt x="9496" y="34399"/>
                  </a:lnTo>
                  <a:lnTo>
                    <a:pt x="10563" y="32457"/>
                  </a:lnTo>
                  <a:lnTo>
                    <a:pt x="12332" y="31162"/>
                  </a:lnTo>
                  <a:lnTo>
                    <a:pt x="14570" y="30299"/>
                  </a:lnTo>
                  <a:lnTo>
                    <a:pt x="16062" y="28665"/>
                  </a:lnTo>
                  <a:lnTo>
                    <a:pt x="21279" y="18438"/>
                  </a:lnTo>
                  <a:lnTo>
                    <a:pt x="36646" y="1476"/>
                  </a:lnTo>
                  <a:lnTo>
                    <a:pt x="46170" y="127"/>
                  </a:lnTo>
                  <a:lnTo>
                    <a:pt x="61773" y="0"/>
                  </a:lnTo>
                  <a:lnTo>
                    <a:pt x="63406" y="1058"/>
                  </a:lnTo>
                  <a:lnTo>
                    <a:pt x="64494" y="2821"/>
                  </a:lnTo>
                  <a:lnTo>
                    <a:pt x="65220" y="5054"/>
                  </a:lnTo>
                  <a:lnTo>
                    <a:pt x="66762" y="6543"/>
                  </a:lnTo>
                  <a:lnTo>
                    <a:pt x="71298" y="8198"/>
                  </a:lnTo>
                  <a:lnTo>
                    <a:pt x="72931" y="9698"/>
                  </a:lnTo>
                  <a:lnTo>
                    <a:pt x="74745" y="14186"/>
                  </a:lnTo>
                  <a:lnTo>
                    <a:pt x="76188" y="60525"/>
                  </a:lnTo>
                  <a:lnTo>
                    <a:pt x="75138" y="98540"/>
                  </a:lnTo>
                  <a:lnTo>
                    <a:pt x="64436" y="123643"/>
                  </a:lnTo>
                  <a:lnTo>
                    <a:pt x="62006" y="126878"/>
                  </a:lnTo>
                  <a:lnTo>
                    <a:pt x="59306" y="136116"/>
                  </a:lnTo>
                  <a:lnTo>
                    <a:pt x="57048" y="146219"/>
                  </a:lnTo>
                  <a:lnTo>
                    <a:pt x="49071" y="159645"/>
                  </a:lnTo>
                  <a:lnTo>
                    <a:pt x="24035" y="185502"/>
                  </a:lnTo>
                  <a:lnTo>
                    <a:pt x="18441" y="188277"/>
                  </a:lnTo>
                  <a:lnTo>
                    <a:pt x="11284" y="190058"/>
                  </a:lnTo>
                  <a:lnTo>
                    <a:pt x="10696" y="189146"/>
                  </a:lnTo>
                  <a:lnTo>
                    <a:pt x="10043" y="185311"/>
                  </a:lnTo>
                  <a:lnTo>
                    <a:pt x="8810" y="183864"/>
                  </a:lnTo>
                  <a:lnTo>
                    <a:pt x="4620" y="182258"/>
                  </a:lnTo>
                  <a:lnTo>
                    <a:pt x="3079" y="180771"/>
                  </a:lnTo>
                  <a:lnTo>
                    <a:pt x="401" y="172884"/>
                  </a:lnTo>
                  <a:lnTo>
                    <a:pt x="0" y="139659"/>
                  </a:lnTo>
                  <a:lnTo>
                    <a:pt x="1056" y="137555"/>
                  </a:lnTo>
                  <a:lnTo>
                    <a:pt x="2820" y="136152"/>
                  </a:lnTo>
                  <a:lnTo>
                    <a:pt x="5053" y="135217"/>
                  </a:lnTo>
                  <a:lnTo>
                    <a:pt x="6543" y="133535"/>
                  </a:lnTo>
                  <a:lnTo>
                    <a:pt x="9511" y="123861"/>
                  </a:lnTo>
                  <a:lnTo>
                    <a:pt x="17721" y="123825"/>
                  </a:lnTo>
                  <a:lnTo>
                    <a:pt x="26388" y="130368"/>
                  </a:lnTo>
                  <a:lnTo>
                    <a:pt x="32187" y="132023"/>
                  </a:lnTo>
                  <a:lnTo>
                    <a:pt x="34157" y="133523"/>
                  </a:lnTo>
                  <a:lnTo>
                    <a:pt x="36345" y="138011"/>
                  </a:lnTo>
                  <a:lnTo>
                    <a:pt x="37988" y="139632"/>
                  </a:lnTo>
                  <a:lnTo>
                    <a:pt x="55384" y="150946"/>
                  </a:lnTo>
                  <a:lnTo>
                    <a:pt x="64402" y="158657"/>
                  </a:lnTo>
                  <a:lnTo>
                    <a:pt x="70248" y="160471"/>
                  </a:lnTo>
                  <a:lnTo>
                    <a:pt x="72231" y="162013"/>
                  </a:lnTo>
                  <a:lnTo>
                    <a:pt x="74433" y="166549"/>
                  </a:lnTo>
                  <a:lnTo>
                    <a:pt x="76079" y="168182"/>
                  </a:lnTo>
                  <a:lnTo>
                    <a:pt x="80731" y="169996"/>
                  </a:lnTo>
                  <a:lnTo>
                    <a:pt x="109281" y="171436"/>
                  </a:lnTo>
                  <a:lnTo>
                    <a:pt x="114889" y="168620"/>
                  </a:lnTo>
                  <a:lnTo>
                    <a:pt x="120910" y="164899"/>
                  </a:lnTo>
                  <a:lnTo>
                    <a:pt x="127113" y="163245"/>
                  </a:lnTo>
                  <a:lnTo>
                    <a:pt x="129191" y="161746"/>
                  </a:lnTo>
                  <a:lnTo>
                    <a:pt x="130576" y="159688"/>
                  </a:lnTo>
                  <a:lnTo>
                    <a:pt x="133173" y="154579"/>
                  </a:lnTo>
                  <a:lnTo>
                    <a:pt x="142871" y="14287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58" name="SMARTInkShape-1189"/>
            <p:cNvSpPr/>
            <p:nvPr>
              <p:custDataLst>
                <p:tags r:id="rId207"/>
              </p:custDataLst>
            </p:nvPr>
          </p:nvSpPr>
          <p:spPr>
            <a:xfrm>
              <a:off x="7410450" y="3743359"/>
              <a:ext cx="104772" cy="129256"/>
            </a:xfrm>
            <a:custGeom>
              <a:avLst/>
              <a:gdLst/>
              <a:ahLst/>
              <a:cxnLst/>
              <a:rect l="0" t="0" r="0" b="0"/>
              <a:pathLst>
                <a:path w="104772" h="129256">
                  <a:moveTo>
                    <a:pt x="0" y="9491"/>
                  </a:moveTo>
                  <a:lnTo>
                    <a:pt x="0" y="9491"/>
                  </a:lnTo>
                  <a:lnTo>
                    <a:pt x="8201" y="1290"/>
                  </a:lnTo>
                  <a:lnTo>
                    <a:pt x="18623" y="0"/>
                  </a:lnTo>
                  <a:lnTo>
                    <a:pt x="18924" y="5033"/>
                  </a:lnTo>
                  <a:lnTo>
                    <a:pt x="20024" y="6519"/>
                  </a:lnTo>
                  <a:lnTo>
                    <a:pt x="28743" y="10288"/>
                  </a:lnTo>
                  <a:lnTo>
                    <a:pt x="35915" y="15960"/>
                  </a:lnTo>
                  <a:lnTo>
                    <a:pt x="41715" y="17658"/>
                  </a:lnTo>
                  <a:lnTo>
                    <a:pt x="43686" y="19169"/>
                  </a:lnTo>
                  <a:lnTo>
                    <a:pt x="45874" y="23670"/>
                  </a:lnTo>
                  <a:lnTo>
                    <a:pt x="47517" y="25294"/>
                  </a:lnTo>
                  <a:lnTo>
                    <a:pt x="60729" y="33170"/>
                  </a:lnTo>
                  <a:lnTo>
                    <a:pt x="64033" y="38712"/>
                  </a:lnTo>
                  <a:lnTo>
                    <a:pt x="66560" y="44703"/>
                  </a:lnTo>
                  <a:lnTo>
                    <a:pt x="71210" y="50894"/>
                  </a:lnTo>
                  <a:lnTo>
                    <a:pt x="76804" y="54351"/>
                  </a:lnTo>
                  <a:lnTo>
                    <a:pt x="79777" y="55272"/>
                  </a:lnTo>
                  <a:lnTo>
                    <a:pt x="81760" y="56945"/>
                  </a:lnTo>
                  <a:lnTo>
                    <a:pt x="93032" y="76342"/>
                  </a:lnTo>
                  <a:lnTo>
                    <a:pt x="93772" y="79458"/>
                  </a:lnTo>
                  <a:lnTo>
                    <a:pt x="95323" y="81536"/>
                  </a:lnTo>
                  <a:lnTo>
                    <a:pt x="97415" y="82921"/>
                  </a:lnTo>
                  <a:lnTo>
                    <a:pt x="99868" y="83844"/>
                  </a:lnTo>
                  <a:lnTo>
                    <a:pt x="101505" y="85519"/>
                  </a:lnTo>
                  <a:lnTo>
                    <a:pt x="103321" y="90200"/>
                  </a:lnTo>
                  <a:lnTo>
                    <a:pt x="104771" y="113828"/>
                  </a:lnTo>
                  <a:lnTo>
                    <a:pt x="96574" y="122429"/>
                  </a:lnTo>
                  <a:lnTo>
                    <a:pt x="87165" y="123671"/>
                  </a:lnTo>
                  <a:lnTo>
                    <a:pt x="81096" y="128812"/>
                  </a:lnTo>
                  <a:lnTo>
                    <a:pt x="79463" y="129255"/>
                  </a:lnTo>
                  <a:lnTo>
                    <a:pt x="78376" y="128492"/>
                  </a:lnTo>
                  <a:lnTo>
                    <a:pt x="77650" y="126925"/>
                  </a:lnTo>
                  <a:lnTo>
                    <a:pt x="76108" y="125880"/>
                  </a:lnTo>
                  <a:lnTo>
                    <a:pt x="67105" y="123873"/>
                  </a:lnTo>
                  <a:lnTo>
                    <a:pt x="66802" y="118758"/>
                  </a:lnTo>
                  <a:lnTo>
                    <a:pt x="63909" y="113440"/>
                  </a:lnTo>
                  <a:lnTo>
                    <a:pt x="60154" y="107549"/>
                  </a:lnTo>
                  <a:lnTo>
                    <a:pt x="57743" y="95144"/>
                  </a:lnTo>
                  <a:lnTo>
                    <a:pt x="57150" y="8569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59" name="SMARTInkShape-1190"/>
            <p:cNvSpPr/>
            <p:nvPr>
              <p:custDataLst>
                <p:tags r:id="rId208"/>
              </p:custDataLst>
            </p:nvPr>
          </p:nvSpPr>
          <p:spPr>
            <a:xfrm>
              <a:off x="7439059" y="3648075"/>
              <a:ext cx="114267" cy="95251"/>
            </a:xfrm>
            <a:custGeom>
              <a:avLst/>
              <a:gdLst/>
              <a:ahLst/>
              <a:cxnLst/>
              <a:rect l="0" t="0" r="0" b="0"/>
              <a:pathLst>
                <a:path w="114267" h="95251">
                  <a:moveTo>
                    <a:pt x="19016" y="95250"/>
                  </a:moveTo>
                  <a:lnTo>
                    <a:pt x="19016" y="95250"/>
                  </a:lnTo>
                  <a:lnTo>
                    <a:pt x="13960" y="95250"/>
                  </a:lnTo>
                  <a:lnTo>
                    <a:pt x="12469" y="94192"/>
                  </a:lnTo>
                  <a:lnTo>
                    <a:pt x="11476" y="92428"/>
                  </a:lnTo>
                  <a:lnTo>
                    <a:pt x="9525" y="76708"/>
                  </a:lnTo>
                  <a:lnTo>
                    <a:pt x="360" y="67080"/>
                  </a:lnTo>
                  <a:lnTo>
                    <a:pt x="0" y="58510"/>
                  </a:lnTo>
                  <a:lnTo>
                    <a:pt x="1047" y="58057"/>
                  </a:lnTo>
                  <a:lnTo>
                    <a:pt x="9100" y="57185"/>
                  </a:lnTo>
                  <a:lnTo>
                    <a:pt x="18614" y="48018"/>
                  </a:lnTo>
                  <a:lnTo>
                    <a:pt x="32238" y="47659"/>
                  </a:lnTo>
                  <a:lnTo>
                    <a:pt x="34181" y="46590"/>
                  </a:lnTo>
                  <a:lnTo>
                    <a:pt x="35476" y="44818"/>
                  </a:lnTo>
                  <a:lnTo>
                    <a:pt x="37554" y="39427"/>
                  </a:lnTo>
                  <a:lnTo>
                    <a:pt x="40660" y="38690"/>
                  </a:lnTo>
                  <a:lnTo>
                    <a:pt x="51278" y="38217"/>
                  </a:lnTo>
                  <a:lnTo>
                    <a:pt x="53224" y="37119"/>
                  </a:lnTo>
                  <a:lnTo>
                    <a:pt x="54522" y="35330"/>
                  </a:lnTo>
                  <a:lnTo>
                    <a:pt x="55387" y="33078"/>
                  </a:lnTo>
                  <a:lnTo>
                    <a:pt x="57021" y="31577"/>
                  </a:lnTo>
                  <a:lnTo>
                    <a:pt x="61660" y="29909"/>
                  </a:lnTo>
                  <a:lnTo>
                    <a:pt x="73261" y="27780"/>
                  </a:lnTo>
                  <a:lnTo>
                    <a:pt x="79461" y="23636"/>
                  </a:lnTo>
                  <a:lnTo>
                    <a:pt x="82922" y="18266"/>
                  </a:lnTo>
                  <a:lnTo>
                    <a:pt x="83845" y="15352"/>
                  </a:lnTo>
                  <a:lnTo>
                    <a:pt x="85518" y="13410"/>
                  </a:lnTo>
                  <a:lnTo>
                    <a:pt x="90201" y="11252"/>
                  </a:lnTo>
                  <a:lnTo>
                    <a:pt x="101830" y="8808"/>
                  </a:lnTo>
                  <a:lnTo>
                    <a:pt x="114266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60" name="SMARTInkShape-1191"/>
            <p:cNvSpPr/>
            <p:nvPr>
              <p:custDataLst>
                <p:tags r:id="rId209"/>
              </p:custDataLst>
            </p:nvPr>
          </p:nvSpPr>
          <p:spPr>
            <a:xfrm>
              <a:off x="7620000" y="3848502"/>
              <a:ext cx="19051" cy="94810"/>
            </a:xfrm>
            <a:custGeom>
              <a:avLst/>
              <a:gdLst/>
              <a:ahLst/>
              <a:cxnLst/>
              <a:rect l="0" t="0" r="0" b="0"/>
              <a:pathLst>
                <a:path w="19051" h="94810">
                  <a:moveTo>
                    <a:pt x="0" y="18648"/>
                  </a:moveTo>
                  <a:lnTo>
                    <a:pt x="0" y="18648"/>
                  </a:lnTo>
                  <a:lnTo>
                    <a:pt x="9134" y="9516"/>
                  </a:lnTo>
                  <a:lnTo>
                    <a:pt x="9515" y="0"/>
                  </a:lnTo>
                  <a:lnTo>
                    <a:pt x="9521" y="4774"/>
                  </a:lnTo>
                  <a:lnTo>
                    <a:pt x="10582" y="6224"/>
                  </a:lnTo>
                  <a:lnTo>
                    <a:pt x="14581" y="7834"/>
                  </a:lnTo>
                  <a:lnTo>
                    <a:pt x="16070" y="9323"/>
                  </a:lnTo>
                  <a:lnTo>
                    <a:pt x="17725" y="13798"/>
                  </a:lnTo>
                  <a:lnTo>
                    <a:pt x="19049" y="59959"/>
                  </a:lnTo>
                  <a:lnTo>
                    <a:pt x="19050" y="69458"/>
                  </a:lnTo>
                  <a:lnTo>
                    <a:pt x="16228" y="75803"/>
                  </a:lnTo>
                  <a:lnTo>
                    <a:pt x="10849" y="83442"/>
                  </a:lnTo>
                  <a:lnTo>
                    <a:pt x="9529" y="94809"/>
                  </a:lnTo>
                  <a:lnTo>
                    <a:pt x="9526" y="89780"/>
                  </a:lnTo>
                  <a:lnTo>
                    <a:pt x="12347" y="84482"/>
                  </a:lnTo>
                  <a:lnTo>
                    <a:pt x="19050" y="7579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61" name="SMARTInkShape-1192"/>
            <p:cNvSpPr/>
            <p:nvPr>
              <p:custDataLst>
                <p:tags r:id="rId210"/>
              </p:custDataLst>
            </p:nvPr>
          </p:nvSpPr>
          <p:spPr>
            <a:xfrm>
              <a:off x="7753351" y="3686209"/>
              <a:ext cx="85715" cy="209481"/>
            </a:xfrm>
            <a:custGeom>
              <a:avLst/>
              <a:gdLst/>
              <a:ahLst/>
              <a:cxnLst/>
              <a:rect l="0" t="0" r="0" b="0"/>
              <a:pathLst>
                <a:path w="85715" h="209481">
                  <a:moveTo>
                    <a:pt x="9524" y="9491"/>
                  </a:moveTo>
                  <a:lnTo>
                    <a:pt x="9524" y="9491"/>
                  </a:lnTo>
                  <a:lnTo>
                    <a:pt x="14580" y="4434"/>
                  </a:lnTo>
                  <a:lnTo>
                    <a:pt x="19885" y="1952"/>
                  </a:lnTo>
                  <a:lnTo>
                    <a:pt x="36625" y="0"/>
                  </a:lnTo>
                  <a:lnTo>
                    <a:pt x="37116" y="1047"/>
                  </a:lnTo>
                  <a:lnTo>
                    <a:pt x="38061" y="22357"/>
                  </a:lnTo>
                  <a:lnTo>
                    <a:pt x="35260" y="28615"/>
                  </a:lnTo>
                  <a:lnTo>
                    <a:pt x="33031" y="31765"/>
                  </a:lnTo>
                  <a:lnTo>
                    <a:pt x="26338" y="55137"/>
                  </a:lnTo>
                  <a:lnTo>
                    <a:pt x="12150" y="75992"/>
                  </a:lnTo>
                  <a:lnTo>
                    <a:pt x="8812" y="92018"/>
                  </a:lnTo>
                  <a:lnTo>
                    <a:pt x="2054" y="104736"/>
                  </a:lnTo>
                  <a:lnTo>
                    <a:pt x="0" y="114262"/>
                  </a:lnTo>
                  <a:lnTo>
                    <a:pt x="5055" y="109208"/>
                  </a:lnTo>
                  <a:lnTo>
                    <a:pt x="7539" y="103904"/>
                  </a:lnTo>
                  <a:lnTo>
                    <a:pt x="9133" y="96933"/>
                  </a:lnTo>
                  <a:lnTo>
                    <a:pt x="25748" y="73582"/>
                  </a:lnTo>
                  <a:lnTo>
                    <a:pt x="55271" y="49388"/>
                  </a:lnTo>
                  <a:lnTo>
                    <a:pt x="56315" y="45567"/>
                  </a:lnTo>
                  <a:lnTo>
                    <a:pt x="56593" y="43067"/>
                  </a:lnTo>
                  <a:lnTo>
                    <a:pt x="57837" y="41400"/>
                  </a:lnTo>
                  <a:lnTo>
                    <a:pt x="62041" y="39548"/>
                  </a:lnTo>
                  <a:lnTo>
                    <a:pt x="63585" y="40112"/>
                  </a:lnTo>
                  <a:lnTo>
                    <a:pt x="64615" y="41547"/>
                  </a:lnTo>
                  <a:lnTo>
                    <a:pt x="65301" y="43561"/>
                  </a:lnTo>
                  <a:lnTo>
                    <a:pt x="66817" y="44905"/>
                  </a:lnTo>
                  <a:lnTo>
                    <a:pt x="71324" y="46397"/>
                  </a:lnTo>
                  <a:lnTo>
                    <a:pt x="72949" y="47853"/>
                  </a:lnTo>
                  <a:lnTo>
                    <a:pt x="74754" y="52293"/>
                  </a:lnTo>
                  <a:lnTo>
                    <a:pt x="76973" y="63768"/>
                  </a:lnTo>
                  <a:lnTo>
                    <a:pt x="82661" y="73081"/>
                  </a:lnTo>
                  <a:lnTo>
                    <a:pt x="85119" y="85709"/>
                  </a:lnTo>
                  <a:lnTo>
                    <a:pt x="85714" y="126574"/>
                  </a:lnTo>
                  <a:lnTo>
                    <a:pt x="82897" y="133142"/>
                  </a:lnTo>
                  <a:lnTo>
                    <a:pt x="79176" y="139588"/>
                  </a:lnTo>
                  <a:lnTo>
                    <a:pt x="77081" y="150226"/>
                  </a:lnTo>
                  <a:lnTo>
                    <a:pt x="76590" y="160587"/>
                  </a:lnTo>
                  <a:lnTo>
                    <a:pt x="75401" y="164197"/>
                  </a:lnTo>
                  <a:lnTo>
                    <a:pt x="73551" y="166604"/>
                  </a:lnTo>
                  <a:lnTo>
                    <a:pt x="71259" y="168207"/>
                  </a:lnTo>
                  <a:lnTo>
                    <a:pt x="69730" y="170335"/>
                  </a:lnTo>
                  <a:lnTo>
                    <a:pt x="64456" y="181355"/>
                  </a:lnTo>
                  <a:lnTo>
                    <a:pt x="60396" y="187475"/>
                  </a:lnTo>
                  <a:lnTo>
                    <a:pt x="57275" y="199440"/>
                  </a:lnTo>
                  <a:lnTo>
                    <a:pt x="47741" y="209395"/>
                  </a:lnTo>
                  <a:lnTo>
                    <a:pt x="42602" y="209480"/>
                  </a:lnTo>
                  <a:lnTo>
                    <a:pt x="41101" y="208434"/>
                  </a:lnTo>
                  <a:lnTo>
                    <a:pt x="40101" y="206678"/>
                  </a:lnTo>
                  <a:lnTo>
                    <a:pt x="38494" y="201312"/>
                  </a:lnTo>
                  <a:lnTo>
                    <a:pt x="31631" y="192648"/>
                  </a:lnTo>
                  <a:lnTo>
                    <a:pt x="19049" y="16189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62" name="SMARTInkShape-1193"/>
            <p:cNvSpPr/>
            <p:nvPr>
              <p:custDataLst>
                <p:tags r:id="rId211"/>
              </p:custDataLst>
            </p:nvPr>
          </p:nvSpPr>
          <p:spPr>
            <a:xfrm>
              <a:off x="7753350" y="3600450"/>
              <a:ext cx="209551" cy="95251"/>
            </a:xfrm>
            <a:custGeom>
              <a:avLst/>
              <a:gdLst/>
              <a:ahLst/>
              <a:cxnLst/>
              <a:rect l="0" t="0" r="0" b="0"/>
              <a:pathLst>
                <a:path w="209551" h="95251">
                  <a:moveTo>
                    <a:pt x="0" y="95250"/>
                  </a:moveTo>
                  <a:lnTo>
                    <a:pt x="0" y="95250"/>
                  </a:lnTo>
                  <a:lnTo>
                    <a:pt x="0" y="90193"/>
                  </a:lnTo>
                  <a:lnTo>
                    <a:pt x="1058" y="88704"/>
                  </a:lnTo>
                  <a:lnTo>
                    <a:pt x="2822" y="87711"/>
                  </a:lnTo>
                  <a:lnTo>
                    <a:pt x="5056" y="87049"/>
                  </a:lnTo>
                  <a:lnTo>
                    <a:pt x="6547" y="85549"/>
                  </a:lnTo>
                  <a:lnTo>
                    <a:pt x="8201" y="81061"/>
                  </a:lnTo>
                  <a:lnTo>
                    <a:pt x="9701" y="79441"/>
                  </a:lnTo>
                  <a:lnTo>
                    <a:pt x="22667" y="71570"/>
                  </a:lnTo>
                  <a:lnTo>
                    <a:pt x="35013" y="61096"/>
                  </a:lnTo>
                  <a:lnTo>
                    <a:pt x="47643" y="55107"/>
                  </a:lnTo>
                  <a:lnTo>
                    <a:pt x="50812" y="52613"/>
                  </a:lnTo>
                  <a:lnTo>
                    <a:pt x="59977" y="49842"/>
                  </a:lnTo>
                  <a:lnTo>
                    <a:pt x="70048" y="47552"/>
                  </a:lnTo>
                  <a:lnTo>
                    <a:pt x="82726" y="41371"/>
                  </a:lnTo>
                  <a:lnTo>
                    <a:pt x="98360" y="38011"/>
                  </a:lnTo>
                  <a:lnTo>
                    <a:pt x="111223" y="31841"/>
                  </a:lnTo>
                  <a:lnTo>
                    <a:pt x="138733" y="27803"/>
                  </a:lnTo>
                  <a:lnTo>
                    <a:pt x="152209" y="21093"/>
                  </a:lnTo>
                  <a:lnTo>
                    <a:pt x="177793" y="18071"/>
                  </a:lnTo>
                  <a:lnTo>
                    <a:pt x="190499" y="11527"/>
                  </a:lnTo>
                  <a:lnTo>
                    <a:pt x="198143" y="9921"/>
                  </a:lnTo>
                  <a:lnTo>
                    <a:pt x="2095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63" name="SMARTInkShape-1194"/>
            <p:cNvSpPr/>
            <p:nvPr>
              <p:custDataLst>
                <p:tags r:id="rId212"/>
              </p:custDataLst>
            </p:nvPr>
          </p:nvSpPr>
          <p:spPr>
            <a:xfrm>
              <a:off x="8029575" y="3714750"/>
              <a:ext cx="238126" cy="142720"/>
            </a:xfrm>
            <a:custGeom>
              <a:avLst/>
              <a:gdLst/>
              <a:ahLst/>
              <a:cxnLst/>
              <a:rect l="0" t="0" r="0" b="0"/>
              <a:pathLst>
                <a:path w="238126" h="142720">
                  <a:moveTo>
                    <a:pt x="0" y="0"/>
                  </a:moveTo>
                  <a:lnTo>
                    <a:pt x="0" y="0"/>
                  </a:lnTo>
                  <a:lnTo>
                    <a:pt x="0" y="32075"/>
                  </a:lnTo>
                  <a:lnTo>
                    <a:pt x="2822" y="38245"/>
                  </a:lnTo>
                  <a:lnTo>
                    <a:pt x="6547" y="44514"/>
                  </a:lnTo>
                  <a:lnTo>
                    <a:pt x="8643" y="55052"/>
                  </a:lnTo>
                  <a:lnTo>
                    <a:pt x="9509" y="97898"/>
                  </a:lnTo>
                  <a:lnTo>
                    <a:pt x="9524" y="121541"/>
                  </a:lnTo>
                  <a:lnTo>
                    <a:pt x="17065" y="133885"/>
                  </a:lnTo>
                  <a:lnTo>
                    <a:pt x="19016" y="142719"/>
                  </a:lnTo>
                  <a:lnTo>
                    <a:pt x="19040" y="137772"/>
                  </a:lnTo>
                  <a:lnTo>
                    <a:pt x="20101" y="136298"/>
                  </a:lnTo>
                  <a:lnTo>
                    <a:pt x="24103" y="134660"/>
                  </a:lnTo>
                  <a:lnTo>
                    <a:pt x="25594" y="133166"/>
                  </a:lnTo>
                  <a:lnTo>
                    <a:pt x="30808" y="123161"/>
                  </a:lnTo>
                  <a:lnTo>
                    <a:pt x="66693" y="78181"/>
                  </a:lnTo>
                  <a:lnTo>
                    <a:pt x="101600" y="32034"/>
                  </a:lnTo>
                  <a:lnTo>
                    <a:pt x="119592" y="12725"/>
                  </a:lnTo>
                  <a:lnTo>
                    <a:pt x="121943" y="6361"/>
                  </a:lnTo>
                  <a:lnTo>
                    <a:pt x="123629" y="4241"/>
                  </a:lnTo>
                  <a:lnTo>
                    <a:pt x="128323" y="1885"/>
                  </a:lnTo>
                  <a:lnTo>
                    <a:pt x="142720" y="14"/>
                  </a:lnTo>
                  <a:lnTo>
                    <a:pt x="142861" y="8202"/>
                  </a:lnTo>
                  <a:lnTo>
                    <a:pt x="117049" y="38158"/>
                  </a:lnTo>
                  <a:lnTo>
                    <a:pt x="114464" y="44476"/>
                  </a:lnTo>
                  <a:lnTo>
                    <a:pt x="87571" y="74319"/>
                  </a:lnTo>
                  <a:lnTo>
                    <a:pt x="86546" y="78186"/>
                  </a:lnTo>
                  <a:lnTo>
                    <a:pt x="85740" y="94727"/>
                  </a:lnTo>
                  <a:lnTo>
                    <a:pt x="93927" y="103405"/>
                  </a:lnTo>
                  <a:lnTo>
                    <a:pt x="99915" y="104369"/>
                  </a:lnTo>
                  <a:lnTo>
                    <a:pt x="146053" y="104774"/>
                  </a:lnTo>
                  <a:lnTo>
                    <a:pt x="155576" y="104775"/>
                  </a:lnTo>
                  <a:lnTo>
                    <a:pt x="161925" y="101953"/>
                  </a:lnTo>
                  <a:lnTo>
                    <a:pt x="165100" y="99718"/>
                  </a:lnTo>
                  <a:lnTo>
                    <a:pt x="179681" y="96574"/>
                  </a:lnTo>
                  <a:lnTo>
                    <a:pt x="195969" y="94453"/>
                  </a:lnTo>
                  <a:lnTo>
                    <a:pt x="238125" y="666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64" name="SMARTInkShape-1195"/>
            <p:cNvSpPr/>
            <p:nvPr>
              <p:custDataLst>
                <p:tags r:id="rId213"/>
              </p:custDataLst>
            </p:nvPr>
          </p:nvSpPr>
          <p:spPr>
            <a:xfrm>
              <a:off x="8306232" y="3562350"/>
              <a:ext cx="256628" cy="285751"/>
            </a:xfrm>
            <a:custGeom>
              <a:avLst/>
              <a:gdLst/>
              <a:ahLst/>
              <a:cxnLst/>
              <a:rect l="0" t="0" r="0" b="0"/>
              <a:pathLst>
                <a:path w="256628" h="285751">
                  <a:moveTo>
                    <a:pt x="247218" y="0"/>
                  </a:moveTo>
                  <a:lnTo>
                    <a:pt x="247218" y="0"/>
                  </a:lnTo>
                  <a:lnTo>
                    <a:pt x="256352" y="0"/>
                  </a:lnTo>
                  <a:lnTo>
                    <a:pt x="256627" y="5057"/>
                  </a:lnTo>
                  <a:lnTo>
                    <a:pt x="253870" y="10361"/>
                  </a:lnTo>
                  <a:lnTo>
                    <a:pt x="251653" y="13257"/>
                  </a:lnTo>
                  <a:lnTo>
                    <a:pt x="246367" y="16475"/>
                  </a:lnTo>
                  <a:lnTo>
                    <a:pt x="240489" y="18964"/>
                  </a:lnTo>
                  <a:lnTo>
                    <a:pt x="234350" y="23598"/>
                  </a:lnTo>
                  <a:lnTo>
                    <a:pt x="209113" y="66976"/>
                  </a:lnTo>
                  <a:lnTo>
                    <a:pt x="187245" y="104801"/>
                  </a:lnTo>
                  <a:lnTo>
                    <a:pt x="177171" y="118545"/>
                  </a:lnTo>
                  <a:lnTo>
                    <a:pt x="155404" y="163160"/>
                  </a:lnTo>
                  <a:lnTo>
                    <a:pt x="129753" y="206733"/>
                  </a:lnTo>
                  <a:lnTo>
                    <a:pt x="97994" y="253014"/>
                  </a:lnTo>
                  <a:lnTo>
                    <a:pt x="88469" y="262174"/>
                  </a:lnTo>
                  <a:lnTo>
                    <a:pt x="75768" y="268628"/>
                  </a:lnTo>
                  <a:lnTo>
                    <a:pt x="72592" y="271161"/>
                  </a:lnTo>
                  <a:lnTo>
                    <a:pt x="69066" y="276797"/>
                  </a:lnTo>
                  <a:lnTo>
                    <a:pt x="66800" y="283981"/>
                  </a:lnTo>
                  <a:lnTo>
                    <a:pt x="65555" y="284571"/>
                  </a:lnTo>
                  <a:lnTo>
                    <a:pt x="56839" y="285736"/>
                  </a:lnTo>
                  <a:lnTo>
                    <a:pt x="70910" y="285750"/>
                  </a:lnTo>
                  <a:lnTo>
                    <a:pt x="72530" y="284692"/>
                  </a:lnTo>
                  <a:lnTo>
                    <a:pt x="73609" y="282928"/>
                  </a:lnTo>
                  <a:lnTo>
                    <a:pt x="74329" y="280693"/>
                  </a:lnTo>
                  <a:lnTo>
                    <a:pt x="75866" y="279204"/>
                  </a:lnTo>
                  <a:lnTo>
                    <a:pt x="85939" y="273991"/>
                  </a:lnTo>
                  <a:lnTo>
                    <a:pt x="91931" y="269941"/>
                  </a:lnTo>
                  <a:lnTo>
                    <a:pt x="101252" y="266602"/>
                  </a:lnTo>
                  <a:lnTo>
                    <a:pt x="110719" y="260438"/>
                  </a:lnTo>
                  <a:lnTo>
                    <a:pt x="120226" y="257084"/>
                  </a:lnTo>
                  <a:lnTo>
                    <a:pt x="129745" y="250915"/>
                  </a:lnTo>
                  <a:lnTo>
                    <a:pt x="139267" y="247559"/>
                  </a:lnTo>
                  <a:lnTo>
                    <a:pt x="171018" y="221840"/>
                  </a:lnTo>
                  <a:lnTo>
                    <a:pt x="174194" y="220919"/>
                  </a:lnTo>
                  <a:lnTo>
                    <a:pt x="176310" y="219246"/>
                  </a:lnTo>
                  <a:lnTo>
                    <a:pt x="186717" y="202936"/>
                  </a:lnTo>
                  <a:lnTo>
                    <a:pt x="189075" y="193597"/>
                  </a:lnTo>
                  <a:lnTo>
                    <a:pt x="189937" y="177790"/>
                  </a:lnTo>
                  <a:lnTo>
                    <a:pt x="187188" y="171445"/>
                  </a:lnTo>
                  <a:lnTo>
                    <a:pt x="183496" y="165098"/>
                  </a:lnTo>
                  <a:lnTo>
                    <a:pt x="180359" y="155575"/>
                  </a:lnTo>
                  <a:lnTo>
                    <a:pt x="175874" y="149225"/>
                  </a:lnTo>
                  <a:lnTo>
                    <a:pt x="170354" y="145697"/>
                  </a:lnTo>
                  <a:lnTo>
                    <a:pt x="125067" y="128735"/>
                  </a:lnTo>
                  <a:lnTo>
                    <a:pt x="93394" y="124256"/>
                  </a:lnTo>
                  <a:lnTo>
                    <a:pt x="48924" y="132969"/>
                  </a:lnTo>
                  <a:lnTo>
                    <a:pt x="39849" y="136003"/>
                  </a:lnTo>
                  <a:lnTo>
                    <a:pt x="20627" y="150674"/>
                  </a:lnTo>
                  <a:lnTo>
                    <a:pt x="14157" y="156945"/>
                  </a:lnTo>
                  <a:lnTo>
                    <a:pt x="11343" y="165356"/>
                  </a:lnTo>
                  <a:lnTo>
                    <a:pt x="9033" y="175092"/>
                  </a:lnTo>
                  <a:lnTo>
                    <a:pt x="1752" y="189965"/>
                  </a:lnTo>
                  <a:lnTo>
                    <a:pt x="0" y="208150"/>
                  </a:lnTo>
                  <a:lnTo>
                    <a:pt x="2582" y="217042"/>
                  </a:lnTo>
                  <a:lnTo>
                    <a:pt x="18618" y="2381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65" name="SMARTInkShape-1196"/>
            <p:cNvSpPr/>
            <p:nvPr>
              <p:custDataLst>
                <p:tags r:id="rId214"/>
              </p:custDataLst>
            </p:nvPr>
          </p:nvSpPr>
          <p:spPr>
            <a:xfrm>
              <a:off x="8505825" y="3724314"/>
              <a:ext cx="310256" cy="114251"/>
            </a:xfrm>
            <a:custGeom>
              <a:avLst/>
              <a:gdLst/>
              <a:ahLst/>
              <a:cxnLst/>
              <a:rect l="0" t="0" r="0" b="0"/>
              <a:pathLst>
                <a:path w="310256" h="114251">
                  <a:moveTo>
                    <a:pt x="0" y="47586"/>
                  </a:moveTo>
                  <a:lnTo>
                    <a:pt x="0" y="47586"/>
                  </a:lnTo>
                  <a:lnTo>
                    <a:pt x="10112" y="47586"/>
                  </a:lnTo>
                  <a:lnTo>
                    <a:pt x="17900" y="44764"/>
                  </a:lnTo>
                  <a:lnTo>
                    <a:pt x="63224" y="12628"/>
                  </a:lnTo>
                  <a:lnTo>
                    <a:pt x="72944" y="4184"/>
                  </a:lnTo>
                  <a:lnTo>
                    <a:pt x="83833" y="517"/>
                  </a:lnTo>
                  <a:lnTo>
                    <a:pt x="93759" y="10"/>
                  </a:lnTo>
                  <a:lnTo>
                    <a:pt x="94255" y="1052"/>
                  </a:lnTo>
                  <a:lnTo>
                    <a:pt x="95212" y="14151"/>
                  </a:lnTo>
                  <a:lnTo>
                    <a:pt x="92411" y="19673"/>
                  </a:lnTo>
                  <a:lnTo>
                    <a:pt x="88696" y="25655"/>
                  </a:lnTo>
                  <a:lnTo>
                    <a:pt x="86312" y="38119"/>
                  </a:lnTo>
                  <a:lnTo>
                    <a:pt x="86116" y="41274"/>
                  </a:lnTo>
                  <a:lnTo>
                    <a:pt x="83078" y="47603"/>
                  </a:lnTo>
                  <a:lnTo>
                    <a:pt x="80785" y="50772"/>
                  </a:lnTo>
                  <a:lnTo>
                    <a:pt x="67638" y="91774"/>
                  </a:lnTo>
                  <a:lnTo>
                    <a:pt x="66801" y="102820"/>
                  </a:lnTo>
                  <a:lnTo>
                    <a:pt x="57267" y="114130"/>
                  </a:lnTo>
                  <a:lnTo>
                    <a:pt x="65361" y="114250"/>
                  </a:lnTo>
                  <a:lnTo>
                    <a:pt x="74019" y="107713"/>
                  </a:lnTo>
                  <a:lnTo>
                    <a:pt x="82844" y="104560"/>
                  </a:lnTo>
                  <a:lnTo>
                    <a:pt x="130174" y="60279"/>
                  </a:lnTo>
                  <a:lnTo>
                    <a:pt x="158749" y="32769"/>
                  </a:lnTo>
                  <a:lnTo>
                    <a:pt x="171450" y="26550"/>
                  </a:lnTo>
                  <a:lnTo>
                    <a:pt x="177800" y="22362"/>
                  </a:lnTo>
                  <a:lnTo>
                    <a:pt x="188619" y="19452"/>
                  </a:lnTo>
                  <a:lnTo>
                    <a:pt x="198536" y="10849"/>
                  </a:lnTo>
                  <a:lnTo>
                    <a:pt x="199032" y="11453"/>
                  </a:lnTo>
                  <a:lnTo>
                    <a:pt x="199894" y="17807"/>
                  </a:lnTo>
                  <a:lnTo>
                    <a:pt x="191812" y="27106"/>
                  </a:lnTo>
                  <a:lnTo>
                    <a:pt x="190615" y="36611"/>
                  </a:lnTo>
                  <a:lnTo>
                    <a:pt x="182311" y="46135"/>
                  </a:lnTo>
                  <a:lnTo>
                    <a:pt x="181010" y="56681"/>
                  </a:lnTo>
                  <a:lnTo>
                    <a:pt x="189178" y="65274"/>
                  </a:lnTo>
                  <a:lnTo>
                    <a:pt x="198584" y="66516"/>
                  </a:lnTo>
                  <a:lnTo>
                    <a:pt x="204655" y="66601"/>
                  </a:lnTo>
                  <a:lnTo>
                    <a:pt x="210197" y="63798"/>
                  </a:lnTo>
                  <a:lnTo>
                    <a:pt x="216188" y="60083"/>
                  </a:lnTo>
                  <a:lnTo>
                    <a:pt x="226568" y="57992"/>
                  </a:lnTo>
                  <a:lnTo>
                    <a:pt x="241520" y="56314"/>
                  </a:lnTo>
                  <a:lnTo>
                    <a:pt x="254905" y="48944"/>
                  </a:lnTo>
                  <a:lnTo>
                    <a:pt x="273289" y="32477"/>
                  </a:lnTo>
                  <a:lnTo>
                    <a:pt x="285797" y="26492"/>
                  </a:lnTo>
                  <a:lnTo>
                    <a:pt x="302921" y="11248"/>
                  </a:lnTo>
                  <a:lnTo>
                    <a:pt x="303965" y="7447"/>
                  </a:lnTo>
                  <a:lnTo>
                    <a:pt x="304635" y="1440"/>
                  </a:lnTo>
                  <a:lnTo>
                    <a:pt x="305748" y="947"/>
                  </a:lnTo>
                  <a:lnTo>
                    <a:pt x="310255" y="253"/>
                  </a:lnTo>
                  <a:lnTo>
                    <a:pt x="305728" y="0"/>
                  </a:lnTo>
                  <a:lnTo>
                    <a:pt x="305212" y="2800"/>
                  </a:lnTo>
                  <a:lnTo>
                    <a:pt x="305075" y="5029"/>
                  </a:lnTo>
                  <a:lnTo>
                    <a:pt x="303925" y="6514"/>
                  </a:lnTo>
                  <a:lnTo>
                    <a:pt x="291567" y="14151"/>
                  </a:lnTo>
                  <a:lnTo>
                    <a:pt x="263129" y="41640"/>
                  </a:lnTo>
                  <a:lnTo>
                    <a:pt x="259821" y="47765"/>
                  </a:lnTo>
                  <a:lnTo>
                    <a:pt x="257525" y="63485"/>
                  </a:lnTo>
                  <a:lnTo>
                    <a:pt x="257179" y="93330"/>
                  </a:lnTo>
                  <a:lnTo>
                    <a:pt x="265377" y="103247"/>
                  </a:lnTo>
                  <a:lnTo>
                    <a:pt x="268935" y="104074"/>
                  </a:lnTo>
                  <a:lnTo>
                    <a:pt x="276225" y="10473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66" name="SMARTInkShape-1197"/>
            <p:cNvSpPr/>
            <p:nvPr>
              <p:custDataLst>
                <p:tags r:id="rId215"/>
              </p:custDataLst>
            </p:nvPr>
          </p:nvSpPr>
          <p:spPr>
            <a:xfrm>
              <a:off x="8953500" y="3771900"/>
              <a:ext cx="38101" cy="28576"/>
            </a:xfrm>
            <a:custGeom>
              <a:avLst/>
              <a:gdLst/>
              <a:ahLst/>
              <a:cxnLst/>
              <a:rect l="0" t="0" r="0" b="0"/>
              <a:pathLst>
                <a:path w="38101" h="28576">
                  <a:moveTo>
                    <a:pt x="0" y="28575"/>
                  </a:moveTo>
                  <a:lnTo>
                    <a:pt x="0" y="28575"/>
                  </a:lnTo>
                  <a:lnTo>
                    <a:pt x="5057" y="23518"/>
                  </a:lnTo>
                  <a:lnTo>
                    <a:pt x="10361" y="21036"/>
                  </a:lnTo>
                  <a:lnTo>
                    <a:pt x="22389" y="19443"/>
                  </a:lnTo>
                  <a:lnTo>
                    <a:pt x="24452" y="18253"/>
                  </a:lnTo>
                  <a:lnTo>
                    <a:pt x="25826" y="16402"/>
                  </a:lnTo>
                  <a:lnTo>
                    <a:pt x="26743" y="14110"/>
                  </a:lnTo>
                  <a:lnTo>
                    <a:pt x="28411" y="12581"/>
                  </a:lnTo>
                  <a:lnTo>
                    <a:pt x="33089" y="10883"/>
                  </a:lnTo>
                  <a:lnTo>
                    <a:pt x="34760" y="9372"/>
                  </a:lnTo>
                  <a:lnTo>
                    <a:pt x="38093" y="25"/>
                  </a:lnTo>
                  <a:lnTo>
                    <a:pt x="38099" y="5"/>
                  </a:lnTo>
                  <a:lnTo>
                    <a:pt x="38099" y="3"/>
                  </a:lnTo>
                  <a:lnTo>
                    <a:pt x="3810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4668" name="SMARTInkShape-1198"/>
          <p:cNvSpPr/>
          <p:nvPr>
            <p:custDataLst>
              <p:tags r:id="rId11"/>
            </p:custDataLst>
          </p:nvPr>
        </p:nvSpPr>
        <p:spPr>
          <a:xfrm>
            <a:off x="7000875" y="3933825"/>
            <a:ext cx="1905001" cy="57151"/>
          </a:xfrm>
          <a:custGeom>
            <a:avLst/>
            <a:gdLst/>
            <a:ahLst/>
            <a:cxnLst/>
            <a:rect l="0" t="0" r="0" b="0"/>
            <a:pathLst>
              <a:path w="1905001" h="57151">
                <a:moveTo>
                  <a:pt x="0" y="47625"/>
                </a:moveTo>
                <a:lnTo>
                  <a:pt x="0" y="47625"/>
                </a:lnTo>
                <a:lnTo>
                  <a:pt x="8200" y="39424"/>
                </a:lnTo>
                <a:lnTo>
                  <a:pt x="14189" y="38493"/>
                </a:lnTo>
                <a:lnTo>
                  <a:pt x="60442" y="38100"/>
                </a:lnTo>
                <a:lnTo>
                  <a:pt x="88902" y="38100"/>
                </a:lnTo>
                <a:lnTo>
                  <a:pt x="121208" y="46301"/>
                </a:lnTo>
                <a:lnTo>
                  <a:pt x="130776" y="44214"/>
                </a:lnTo>
                <a:lnTo>
                  <a:pt x="134810" y="42176"/>
                </a:lnTo>
                <a:lnTo>
                  <a:pt x="144935" y="42734"/>
                </a:lnTo>
                <a:lnTo>
                  <a:pt x="168682" y="46659"/>
                </a:lnTo>
                <a:lnTo>
                  <a:pt x="212749" y="47569"/>
                </a:lnTo>
                <a:lnTo>
                  <a:pt x="259999" y="47622"/>
                </a:lnTo>
                <a:lnTo>
                  <a:pt x="307035" y="47625"/>
                </a:lnTo>
                <a:lnTo>
                  <a:pt x="354607" y="47625"/>
                </a:lnTo>
                <a:lnTo>
                  <a:pt x="401396" y="48683"/>
                </a:lnTo>
                <a:lnTo>
                  <a:pt x="445746" y="55164"/>
                </a:lnTo>
                <a:lnTo>
                  <a:pt x="485394" y="56757"/>
                </a:lnTo>
                <a:lnTo>
                  <a:pt x="524858" y="57072"/>
                </a:lnTo>
                <a:lnTo>
                  <a:pt x="572322" y="57135"/>
                </a:lnTo>
                <a:lnTo>
                  <a:pt x="617406" y="57147"/>
                </a:lnTo>
                <a:lnTo>
                  <a:pt x="664490" y="57150"/>
                </a:lnTo>
                <a:lnTo>
                  <a:pt x="701946" y="57150"/>
                </a:lnTo>
                <a:lnTo>
                  <a:pt x="739856" y="56092"/>
                </a:lnTo>
                <a:lnTo>
                  <a:pt x="777899" y="50604"/>
                </a:lnTo>
                <a:lnTo>
                  <a:pt x="815982" y="48508"/>
                </a:lnTo>
                <a:lnTo>
                  <a:pt x="855135" y="47887"/>
                </a:lnTo>
                <a:lnTo>
                  <a:pt x="898722" y="47703"/>
                </a:lnTo>
                <a:lnTo>
                  <a:pt x="939976" y="47648"/>
                </a:lnTo>
                <a:lnTo>
                  <a:pt x="985243" y="47632"/>
                </a:lnTo>
                <a:lnTo>
                  <a:pt x="1031111" y="46568"/>
                </a:lnTo>
                <a:lnTo>
                  <a:pt x="1073041" y="41079"/>
                </a:lnTo>
                <a:lnTo>
                  <a:pt x="1118508" y="38983"/>
                </a:lnTo>
                <a:lnTo>
                  <a:pt x="1165494" y="38362"/>
                </a:lnTo>
                <a:lnTo>
                  <a:pt x="1211871" y="38178"/>
                </a:lnTo>
                <a:lnTo>
                  <a:pt x="1253952" y="37065"/>
                </a:lnTo>
                <a:lnTo>
                  <a:pt x="1300523" y="31561"/>
                </a:lnTo>
                <a:lnTo>
                  <a:pt x="1335777" y="29902"/>
                </a:lnTo>
                <a:lnTo>
                  <a:pt x="1369790" y="29165"/>
                </a:lnTo>
                <a:lnTo>
                  <a:pt x="1415866" y="25927"/>
                </a:lnTo>
                <a:lnTo>
                  <a:pt x="1459153" y="21087"/>
                </a:lnTo>
                <a:lnTo>
                  <a:pt x="1505492" y="19654"/>
                </a:lnTo>
                <a:lnTo>
                  <a:pt x="1552735" y="19229"/>
                </a:lnTo>
                <a:lnTo>
                  <a:pt x="1597426" y="16281"/>
                </a:lnTo>
                <a:lnTo>
                  <a:pt x="1637478" y="11526"/>
                </a:lnTo>
                <a:lnTo>
                  <a:pt x="1678979" y="10118"/>
                </a:lnTo>
                <a:lnTo>
                  <a:pt x="1721967" y="6879"/>
                </a:lnTo>
                <a:lnTo>
                  <a:pt x="1764336" y="2038"/>
                </a:lnTo>
                <a:lnTo>
                  <a:pt x="1804761" y="604"/>
                </a:lnTo>
                <a:lnTo>
                  <a:pt x="1851921" y="119"/>
                </a:lnTo>
                <a:lnTo>
                  <a:pt x="1905000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4672" name="SMARTInkShape-Group218"/>
          <p:cNvGrpSpPr/>
          <p:nvPr/>
        </p:nvGrpSpPr>
        <p:grpSpPr>
          <a:xfrm>
            <a:off x="304800" y="4395088"/>
            <a:ext cx="942976" cy="281674"/>
            <a:chOff x="304800" y="4395088"/>
            <a:chExt cx="942976" cy="281674"/>
          </a:xfrm>
        </p:grpSpPr>
        <p:sp>
          <p:nvSpPr>
            <p:cNvPr id="24669" name="SMARTInkShape-1199"/>
            <p:cNvSpPr/>
            <p:nvPr>
              <p:custDataLst>
                <p:tags r:id="rId202"/>
              </p:custDataLst>
            </p:nvPr>
          </p:nvSpPr>
          <p:spPr>
            <a:xfrm>
              <a:off x="304800" y="4395088"/>
              <a:ext cx="123823" cy="281674"/>
            </a:xfrm>
            <a:custGeom>
              <a:avLst/>
              <a:gdLst/>
              <a:ahLst/>
              <a:cxnLst/>
              <a:rect l="0" t="0" r="0" b="0"/>
              <a:pathLst>
                <a:path w="123823" h="281674">
                  <a:moveTo>
                    <a:pt x="19050" y="34037"/>
                  </a:moveTo>
                  <a:lnTo>
                    <a:pt x="19050" y="34037"/>
                  </a:lnTo>
                  <a:lnTo>
                    <a:pt x="13994" y="39094"/>
                  </a:lnTo>
                  <a:lnTo>
                    <a:pt x="11511" y="44398"/>
                  </a:lnTo>
                  <a:lnTo>
                    <a:pt x="9917" y="51370"/>
                  </a:lnTo>
                  <a:lnTo>
                    <a:pt x="8728" y="51943"/>
                  </a:lnTo>
                  <a:lnTo>
                    <a:pt x="1358" y="52937"/>
                  </a:lnTo>
                  <a:lnTo>
                    <a:pt x="604" y="55842"/>
                  </a:lnTo>
                  <a:lnTo>
                    <a:pt x="119" y="61274"/>
                  </a:lnTo>
                  <a:lnTo>
                    <a:pt x="0" y="39861"/>
                  </a:lnTo>
                  <a:lnTo>
                    <a:pt x="1059" y="37919"/>
                  </a:lnTo>
                  <a:lnTo>
                    <a:pt x="2823" y="36626"/>
                  </a:lnTo>
                  <a:lnTo>
                    <a:pt x="5057" y="35763"/>
                  </a:lnTo>
                  <a:lnTo>
                    <a:pt x="6546" y="34129"/>
                  </a:lnTo>
                  <a:lnTo>
                    <a:pt x="11759" y="23903"/>
                  </a:lnTo>
                  <a:lnTo>
                    <a:pt x="27125" y="6941"/>
                  </a:lnTo>
                  <a:lnTo>
                    <a:pt x="36649" y="5592"/>
                  </a:lnTo>
                  <a:lnTo>
                    <a:pt x="42726" y="444"/>
                  </a:lnTo>
                  <a:lnTo>
                    <a:pt x="45418" y="0"/>
                  </a:lnTo>
                  <a:lnTo>
                    <a:pt x="48270" y="762"/>
                  </a:lnTo>
                  <a:lnTo>
                    <a:pt x="55396" y="4533"/>
                  </a:lnTo>
                  <a:lnTo>
                    <a:pt x="61687" y="5186"/>
                  </a:lnTo>
                  <a:lnTo>
                    <a:pt x="63350" y="6337"/>
                  </a:lnTo>
                  <a:lnTo>
                    <a:pt x="64458" y="8161"/>
                  </a:lnTo>
                  <a:lnTo>
                    <a:pt x="66018" y="15787"/>
                  </a:lnTo>
                  <a:lnTo>
                    <a:pt x="66670" y="62029"/>
                  </a:lnTo>
                  <a:lnTo>
                    <a:pt x="65616" y="84956"/>
                  </a:lnTo>
                  <a:lnTo>
                    <a:pt x="49065" y="131103"/>
                  </a:lnTo>
                  <a:lnTo>
                    <a:pt x="47527" y="133673"/>
                  </a:lnTo>
                  <a:lnTo>
                    <a:pt x="45443" y="135386"/>
                  </a:lnTo>
                  <a:lnTo>
                    <a:pt x="42995" y="136528"/>
                  </a:lnTo>
                  <a:lnTo>
                    <a:pt x="41363" y="138347"/>
                  </a:lnTo>
                  <a:lnTo>
                    <a:pt x="39550" y="143192"/>
                  </a:lnTo>
                  <a:lnTo>
                    <a:pt x="38530" y="151869"/>
                  </a:lnTo>
                  <a:lnTo>
                    <a:pt x="37328" y="153867"/>
                  </a:lnTo>
                  <a:lnTo>
                    <a:pt x="35469" y="155199"/>
                  </a:lnTo>
                  <a:lnTo>
                    <a:pt x="28585" y="157858"/>
                  </a:lnTo>
                  <a:lnTo>
                    <a:pt x="42765" y="143673"/>
                  </a:lnTo>
                  <a:lnTo>
                    <a:pt x="48287" y="140972"/>
                  </a:lnTo>
                  <a:lnTo>
                    <a:pt x="51241" y="140252"/>
                  </a:lnTo>
                  <a:lnTo>
                    <a:pt x="53211" y="138714"/>
                  </a:lnTo>
                  <a:lnTo>
                    <a:pt x="55399" y="134182"/>
                  </a:lnTo>
                  <a:lnTo>
                    <a:pt x="57041" y="132550"/>
                  </a:lnTo>
                  <a:lnTo>
                    <a:pt x="61688" y="130738"/>
                  </a:lnTo>
                  <a:lnTo>
                    <a:pt x="89303" y="129298"/>
                  </a:lnTo>
                  <a:lnTo>
                    <a:pt x="95429" y="132114"/>
                  </a:lnTo>
                  <a:lnTo>
                    <a:pt x="101679" y="135835"/>
                  </a:lnTo>
                  <a:lnTo>
                    <a:pt x="107985" y="137489"/>
                  </a:lnTo>
                  <a:lnTo>
                    <a:pt x="110090" y="138988"/>
                  </a:lnTo>
                  <a:lnTo>
                    <a:pt x="111493" y="141046"/>
                  </a:lnTo>
                  <a:lnTo>
                    <a:pt x="114111" y="146155"/>
                  </a:lnTo>
                  <a:lnTo>
                    <a:pt x="120476" y="154981"/>
                  </a:lnTo>
                  <a:lnTo>
                    <a:pt x="122833" y="164299"/>
                  </a:lnTo>
                  <a:lnTo>
                    <a:pt x="123822" y="208662"/>
                  </a:lnTo>
                  <a:lnTo>
                    <a:pt x="121001" y="215012"/>
                  </a:lnTo>
                  <a:lnTo>
                    <a:pt x="117278" y="221362"/>
                  </a:lnTo>
                  <a:lnTo>
                    <a:pt x="114124" y="230887"/>
                  </a:lnTo>
                  <a:lnTo>
                    <a:pt x="91944" y="256287"/>
                  </a:lnTo>
                  <a:lnTo>
                    <a:pt x="85667" y="259815"/>
                  </a:lnTo>
                  <a:lnTo>
                    <a:pt x="82511" y="260756"/>
                  </a:lnTo>
                  <a:lnTo>
                    <a:pt x="80407" y="262441"/>
                  </a:lnTo>
                  <a:lnTo>
                    <a:pt x="71698" y="275730"/>
                  </a:lnTo>
                  <a:lnTo>
                    <a:pt x="66085" y="279039"/>
                  </a:lnTo>
                  <a:lnTo>
                    <a:pt x="57268" y="281339"/>
                  </a:lnTo>
                  <a:lnTo>
                    <a:pt x="39862" y="281673"/>
                  </a:lnTo>
                  <a:lnTo>
                    <a:pt x="39275" y="280619"/>
                  </a:lnTo>
                  <a:lnTo>
                    <a:pt x="38100" y="27216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70" name="SMARTInkShape-1200"/>
            <p:cNvSpPr/>
            <p:nvPr>
              <p:custDataLst>
                <p:tags r:id="rId203"/>
              </p:custDataLst>
            </p:nvPr>
          </p:nvSpPr>
          <p:spPr>
            <a:xfrm>
              <a:off x="523909" y="4486403"/>
              <a:ext cx="457039" cy="151842"/>
            </a:xfrm>
            <a:custGeom>
              <a:avLst/>
              <a:gdLst/>
              <a:ahLst/>
              <a:cxnLst/>
              <a:rect l="0" t="0" r="0" b="0"/>
              <a:pathLst>
                <a:path w="457039" h="151842">
                  <a:moveTo>
                    <a:pt x="9491" y="47497"/>
                  </a:moveTo>
                  <a:lnTo>
                    <a:pt x="9491" y="47497"/>
                  </a:lnTo>
                  <a:lnTo>
                    <a:pt x="1290" y="39296"/>
                  </a:lnTo>
                  <a:lnTo>
                    <a:pt x="1907" y="38855"/>
                  </a:lnTo>
                  <a:lnTo>
                    <a:pt x="8283" y="38089"/>
                  </a:lnTo>
                  <a:lnTo>
                    <a:pt x="8954" y="40846"/>
                  </a:lnTo>
                  <a:lnTo>
                    <a:pt x="9488" y="61652"/>
                  </a:lnTo>
                  <a:lnTo>
                    <a:pt x="6667" y="67194"/>
                  </a:lnTo>
                  <a:lnTo>
                    <a:pt x="2944" y="73185"/>
                  </a:lnTo>
                  <a:lnTo>
                    <a:pt x="554" y="85654"/>
                  </a:lnTo>
                  <a:lnTo>
                    <a:pt x="0" y="116027"/>
                  </a:lnTo>
                  <a:lnTo>
                    <a:pt x="2804" y="123111"/>
                  </a:lnTo>
                  <a:lnTo>
                    <a:pt x="8170" y="131224"/>
                  </a:lnTo>
                  <a:lnTo>
                    <a:pt x="9375" y="141248"/>
                  </a:lnTo>
                  <a:lnTo>
                    <a:pt x="9457" y="147359"/>
                  </a:lnTo>
                  <a:lnTo>
                    <a:pt x="10526" y="148997"/>
                  </a:lnTo>
                  <a:lnTo>
                    <a:pt x="12298" y="150089"/>
                  </a:lnTo>
                  <a:lnTo>
                    <a:pt x="17689" y="151841"/>
                  </a:lnTo>
                  <a:lnTo>
                    <a:pt x="18131" y="150926"/>
                  </a:lnTo>
                  <a:lnTo>
                    <a:pt x="18623" y="147088"/>
                  </a:lnTo>
                  <a:lnTo>
                    <a:pt x="19812" y="145641"/>
                  </a:lnTo>
                  <a:lnTo>
                    <a:pt x="23956" y="144033"/>
                  </a:lnTo>
                  <a:lnTo>
                    <a:pt x="25484" y="142546"/>
                  </a:lnTo>
                  <a:lnTo>
                    <a:pt x="30759" y="132555"/>
                  </a:lnTo>
                  <a:lnTo>
                    <a:pt x="43650" y="117259"/>
                  </a:lnTo>
                  <a:lnTo>
                    <a:pt x="46423" y="107796"/>
                  </a:lnTo>
                  <a:lnTo>
                    <a:pt x="47072" y="101460"/>
                  </a:lnTo>
                  <a:lnTo>
                    <a:pt x="50183" y="95117"/>
                  </a:lnTo>
                  <a:lnTo>
                    <a:pt x="54035" y="88770"/>
                  </a:lnTo>
                  <a:lnTo>
                    <a:pt x="56507" y="76072"/>
                  </a:lnTo>
                  <a:lnTo>
                    <a:pt x="57105" y="52523"/>
                  </a:lnTo>
                  <a:lnTo>
                    <a:pt x="56051" y="50847"/>
                  </a:lnTo>
                  <a:lnTo>
                    <a:pt x="54289" y="49731"/>
                  </a:lnTo>
                  <a:lnTo>
                    <a:pt x="47983" y="47628"/>
                  </a:lnTo>
                  <a:lnTo>
                    <a:pt x="42651" y="47536"/>
                  </a:lnTo>
                  <a:lnTo>
                    <a:pt x="37281" y="50337"/>
                  </a:lnTo>
                  <a:lnTo>
                    <a:pt x="25211" y="60758"/>
                  </a:lnTo>
                  <a:lnTo>
                    <a:pt x="21769" y="66796"/>
                  </a:lnTo>
                  <a:lnTo>
                    <a:pt x="19181" y="73007"/>
                  </a:lnTo>
                  <a:lnTo>
                    <a:pt x="12833" y="82455"/>
                  </a:lnTo>
                  <a:lnTo>
                    <a:pt x="9423" y="91957"/>
                  </a:lnTo>
                  <a:lnTo>
                    <a:pt x="3238" y="101475"/>
                  </a:lnTo>
                  <a:lnTo>
                    <a:pt x="936" y="110998"/>
                  </a:lnTo>
                  <a:lnTo>
                    <a:pt x="94" y="121816"/>
                  </a:lnTo>
                  <a:lnTo>
                    <a:pt x="7522" y="133811"/>
                  </a:lnTo>
                  <a:lnTo>
                    <a:pt x="9102" y="140982"/>
                  </a:lnTo>
                  <a:lnTo>
                    <a:pt x="10290" y="141570"/>
                  </a:lnTo>
                  <a:lnTo>
                    <a:pt x="22714" y="142592"/>
                  </a:lnTo>
                  <a:lnTo>
                    <a:pt x="28774" y="139856"/>
                  </a:lnTo>
                  <a:lnTo>
                    <a:pt x="34994" y="136170"/>
                  </a:lnTo>
                  <a:lnTo>
                    <a:pt x="41287" y="134532"/>
                  </a:lnTo>
                  <a:lnTo>
                    <a:pt x="43388" y="133038"/>
                  </a:lnTo>
                  <a:lnTo>
                    <a:pt x="44789" y="130982"/>
                  </a:lnTo>
                  <a:lnTo>
                    <a:pt x="47404" y="125877"/>
                  </a:lnTo>
                  <a:lnTo>
                    <a:pt x="92048" y="79245"/>
                  </a:lnTo>
                  <a:lnTo>
                    <a:pt x="118765" y="52523"/>
                  </a:lnTo>
                  <a:lnTo>
                    <a:pt x="124380" y="49731"/>
                  </a:lnTo>
                  <a:lnTo>
                    <a:pt x="127358" y="48986"/>
                  </a:lnTo>
                  <a:lnTo>
                    <a:pt x="129344" y="47432"/>
                  </a:lnTo>
                  <a:lnTo>
                    <a:pt x="131551" y="42882"/>
                  </a:lnTo>
                  <a:lnTo>
                    <a:pt x="133198" y="41245"/>
                  </a:lnTo>
                  <a:lnTo>
                    <a:pt x="137849" y="39427"/>
                  </a:lnTo>
                  <a:lnTo>
                    <a:pt x="139513" y="40000"/>
                  </a:lnTo>
                  <a:lnTo>
                    <a:pt x="140623" y="41441"/>
                  </a:lnTo>
                  <a:lnTo>
                    <a:pt x="141362" y="43460"/>
                  </a:lnTo>
                  <a:lnTo>
                    <a:pt x="142913" y="44805"/>
                  </a:lnTo>
                  <a:lnTo>
                    <a:pt x="147459" y="46301"/>
                  </a:lnTo>
                  <a:lnTo>
                    <a:pt x="149095" y="47758"/>
                  </a:lnTo>
                  <a:lnTo>
                    <a:pt x="159714" y="66748"/>
                  </a:lnTo>
                  <a:lnTo>
                    <a:pt x="161764" y="88784"/>
                  </a:lnTo>
                  <a:lnTo>
                    <a:pt x="162864" y="90896"/>
                  </a:lnTo>
                  <a:lnTo>
                    <a:pt x="164657" y="92305"/>
                  </a:lnTo>
                  <a:lnTo>
                    <a:pt x="166910" y="93244"/>
                  </a:lnTo>
                  <a:lnTo>
                    <a:pt x="168412" y="95987"/>
                  </a:lnTo>
                  <a:lnTo>
                    <a:pt x="171240" y="115744"/>
                  </a:lnTo>
                  <a:lnTo>
                    <a:pt x="171416" y="133184"/>
                  </a:lnTo>
                  <a:lnTo>
                    <a:pt x="171416" y="119032"/>
                  </a:lnTo>
                  <a:lnTo>
                    <a:pt x="174238" y="113510"/>
                  </a:lnTo>
                  <a:lnTo>
                    <a:pt x="177962" y="107527"/>
                  </a:lnTo>
                  <a:lnTo>
                    <a:pt x="181117" y="98210"/>
                  </a:lnTo>
                  <a:lnTo>
                    <a:pt x="187225" y="88746"/>
                  </a:lnTo>
                  <a:lnTo>
                    <a:pt x="189506" y="79240"/>
                  </a:lnTo>
                  <a:lnTo>
                    <a:pt x="191240" y="68662"/>
                  </a:lnTo>
                  <a:lnTo>
                    <a:pt x="197986" y="53651"/>
                  </a:lnTo>
                  <a:lnTo>
                    <a:pt x="203686" y="45646"/>
                  </a:lnTo>
                  <a:lnTo>
                    <a:pt x="209747" y="41383"/>
                  </a:lnTo>
                  <a:lnTo>
                    <a:pt x="212845" y="40246"/>
                  </a:lnTo>
                  <a:lnTo>
                    <a:pt x="214911" y="38429"/>
                  </a:lnTo>
                  <a:lnTo>
                    <a:pt x="217205" y="33589"/>
                  </a:lnTo>
                  <a:lnTo>
                    <a:pt x="218876" y="31875"/>
                  </a:lnTo>
                  <a:lnTo>
                    <a:pt x="223554" y="29971"/>
                  </a:lnTo>
                  <a:lnTo>
                    <a:pt x="225224" y="28405"/>
                  </a:lnTo>
                  <a:lnTo>
                    <a:pt x="227081" y="23842"/>
                  </a:lnTo>
                  <a:lnTo>
                    <a:pt x="228634" y="22202"/>
                  </a:lnTo>
                  <a:lnTo>
                    <a:pt x="233182" y="20380"/>
                  </a:lnTo>
                  <a:lnTo>
                    <a:pt x="234819" y="20952"/>
                  </a:lnTo>
                  <a:lnTo>
                    <a:pt x="235909" y="22392"/>
                  </a:lnTo>
                  <a:lnTo>
                    <a:pt x="237660" y="27251"/>
                  </a:lnTo>
                  <a:lnTo>
                    <a:pt x="238090" y="72905"/>
                  </a:lnTo>
                  <a:lnTo>
                    <a:pt x="238091" y="79250"/>
                  </a:lnTo>
                  <a:lnTo>
                    <a:pt x="240913" y="85599"/>
                  </a:lnTo>
                  <a:lnTo>
                    <a:pt x="244637" y="91948"/>
                  </a:lnTo>
                  <a:lnTo>
                    <a:pt x="247224" y="102766"/>
                  </a:lnTo>
                  <a:lnTo>
                    <a:pt x="247500" y="109146"/>
                  </a:lnTo>
                  <a:lnTo>
                    <a:pt x="248597" y="110822"/>
                  </a:lnTo>
                  <a:lnTo>
                    <a:pt x="250386" y="111938"/>
                  </a:lnTo>
                  <a:lnTo>
                    <a:pt x="257310" y="113878"/>
                  </a:lnTo>
                  <a:lnTo>
                    <a:pt x="271296" y="114161"/>
                  </a:lnTo>
                  <a:lnTo>
                    <a:pt x="276837" y="111345"/>
                  </a:lnTo>
                  <a:lnTo>
                    <a:pt x="311196" y="80218"/>
                  </a:lnTo>
                  <a:lnTo>
                    <a:pt x="323832" y="74069"/>
                  </a:lnTo>
                  <a:lnTo>
                    <a:pt x="327002" y="71561"/>
                  </a:lnTo>
                  <a:lnTo>
                    <a:pt x="330523" y="65954"/>
                  </a:lnTo>
                  <a:lnTo>
                    <a:pt x="333147" y="59933"/>
                  </a:lnTo>
                  <a:lnTo>
                    <a:pt x="342855" y="47511"/>
                  </a:lnTo>
                  <a:lnTo>
                    <a:pt x="342866" y="83754"/>
                  </a:lnTo>
                  <a:lnTo>
                    <a:pt x="349412" y="92837"/>
                  </a:lnTo>
                  <a:lnTo>
                    <a:pt x="351508" y="101736"/>
                  </a:lnTo>
                  <a:lnTo>
                    <a:pt x="351999" y="107939"/>
                  </a:lnTo>
                  <a:lnTo>
                    <a:pt x="353188" y="110017"/>
                  </a:lnTo>
                  <a:lnTo>
                    <a:pt x="355039" y="111402"/>
                  </a:lnTo>
                  <a:lnTo>
                    <a:pt x="360558" y="113625"/>
                  </a:lnTo>
                  <a:lnTo>
                    <a:pt x="379214" y="114158"/>
                  </a:lnTo>
                  <a:lnTo>
                    <a:pt x="400658" y="97282"/>
                  </a:lnTo>
                  <a:lnTo>
                    <a:pt x="403619" y="96562"/>
                  </a:lnTo>
                  <a:lnTo>
                    <a:pt x="412843" y="90492"/>
                  </a:lnTo>
                  <a:lnTo>
                    <a:pt x="422279" y="81991"/>
                  </a:lnTo>
                  <a:lnTo>
                    <a:pt x="425785" y="75880"/>
                  </a:lnTo>
                  <a:lnTo>
                    <a:pt x="428402" y="69637"/>
                  </a:lnTo>
                  <a:lnTo>
                    <a:pt x="444368" y="49787"/>
                  </a:lnTo>
                  <a:lnTo>
                    <a:pt x="447730" y="40885"/>
                  </a:lnTo>
                  <a:lnTo>
                    <a:pt x="453900" y="31544"/>
                  </a:lnTo>
                  <a:lnTo>
                    <a:pt x="456736" y="20793"/>
                  </a:lnTo>
                  <a:lnTo>
                    <a:pt x="457038" y="14420"/>
                  </a:lnTo>
                  <a:lnTo>
                    <a:pt x="456023" y="12746"/>
                  </a:lnTo>
                  <a:lnTo>
                    <a:pt x="454287" y="11629"/>
                  </a:lnTo>
                  <a:lnTo>
                    <a:pt x="452072" y="10885"/>
                  </a:lnTo>
                  <a:lnTo>
                    <a:pt x="450595" y="9331"/>
                  </a:lnTo>
                  <a:lnTo>
                    <a:pt x="448954" y="4782"/>
                  </a:lnTo>
                  <a:lnTo>
                    <a:pt x="447458" y="3145"/>
                  </a:lnTo>
                  <a:lnTo>
                    <a:pt x="439555" y="303"/>
                  </a:lnTo>
                  <a:lnTo>
                    <a:pt x="433486" y="0"/>
                  </a:lnTo>
                  <a:lnTo>
                    <a:pt x="427944" y="2751"/>
                  </a:lnTo>
                  <a:lnTo>
                    <a:pt x="421953" y="6443"/>
                  </a:lnTo>
                  <a:lnTo>
                    <a:pt x="412631" y="9580"/>
                  </a:lnTo>
                  <a:lnTo>
                    <a:pt x="403166" y="15683"/>
                  </a:lnTo>
                  <a:lnTo>
                    <a:pt x="396830" y="17482"/>
                  </a:lnTo>
                  <a:lnTo>
                    <a:pt x="394717" y="19021"/>
                  </a:lnTo>
                  <a:lnTo>
                    <a:pt x="393308" y="21104"/>
                  </a:lnTo>
                  <a:lnTo>
                    <a:pt x="390685" y="26242"/>
                  </a:lnTo>
                  <a:lnTo>
                    <a:pt x="374714" y="45229"/>
                  </a:lnTo>
                  <a:lnTo>
                    <a:pt x="371353" y="54116"/>
                  </a:lnTo>
                  <a:lnTo>
                    <a:pt x="363368" y="64701"/>
                  </a:lnTo>
                  <a:lnTo>
                    <a:pt x="362043" y="74586"/>
                  </a:lnTo>
                  <a:lnTo>
                    <a:pt x="370128" y="84142"/>
                  </a:lnTo>
                  <a:lnTo>
                    <a:pt x="373680" y="84951"/>
                  </a:lnTo>
                  <a:lnTo>
                    <a:pt x="380966" y="855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71" name="SMARTInkShape-1201"/>
            <p:cNvSpPr/>
            <p:nvPr>
              <p:custDataLst>
                <p:tags r:id="rId204"/>
              </p:custDataLst>
            </p:nvPr>
          </p:nvSpPr>
          <p:spPr>
            <a:xfrm>
              <a:off x="962060" y="4486286"/>
              <a:ext cx="285716" cy="123804"/>
            </a:xfrm>
            <a:custGeom>
              <a:avLst/>
              <a:gdLst/>
              <a:ahLst/>
              <a:cxnLst/>
              <a:rect l="0" t="0" r="0" b="0"/>
              <a:pathLst>
                <a:path w="285716" h="123804">
                  <a:moveTo>
                    <a:pt x="9490" y="47614"/>
                  </a:moveTo>
                  <a:lnTo>
                    <a:pt x="9490" y="47614"/>
                  </a:lnTo>
                  <a:lnTo>
                    <a:pt x="9490" y="70004"/>
                  </a:lnTo>
                  <a:lnTo>
                    <a:pt x="8432" y="72066"/>
                  </a:lnTo>
                  <a:lnTo>
                    <a:pt x="6668" y="73440"/>
                  </a:lnTo>
                  <a:lnTo>
                    <a:pt x="4433" y="74357"/>
                  </a:lnTo>
                  <a:lnTo>
                    <a:pt x="2944" y="76025"/>
                  </a:lnTo>
                  <a:lnTo>
                    <a:pt x="1289" y="80702"/>
                  </a:lnTo>
                  <a:lnTo>
                    <a:pt x="0" y="99772"/>
                  </a:lnTo>
                  <a:lnTo>
                    <a:pt x="2803" y="105368"/>
                  </a:lnTo>
                  <a:lnTo>
                    <a:pt x="8169" y="112527"/>
                  </a:lnTo>
                  <a:lnTo>
                    <a:pt x="9099" y="118823"/>
                  </a:lnTo>
                  <a:lnTo>
                    <a:pt x="10287" y="120487"/>
                  </a:lnTo>
                  <a:lnTo>
                    <a:pt x="12138" y="121596"/>
                  </a:lnTo>
                  <a:lnTo>
                    <a:pt x="19168" y="123522"/>
                  </a:lnTo>
                  <a:lnTo>
                    <a:pt x="36313" y="123803"/>
                  </a:lnTo>
                  <a:lnTo>
                    <a:pt x="45323" y="117266"/>
                  </a:lnTo>
                  <a:lnTo>
                    <a:pt x="54209" y="114113"/>
                  </a:lnTo>
                  <a:lnTo>
                    <a:pt x="98783" y="72619"/>
                  </a:lnTo>
                  <a:lnTo>
                    <a:pt x="102092" y="66488"/>
                  </a:lnTo>
                  <a:lnTo>
                    <a:pt x="104621" y="60236"/>
                  </a:lnTo>
                  <a:lnTo>
                    <a:pt x="110937" y="50766"/>
                  </a:lnTo>
                  <a:lnTo>
                    <a:pt x="113279" y="41257"/>
                  </a:lnTo>
                  <a:lnTo>
                    <a:pt x="113827" y="34911"/>
                  </a:lnTo>
                  <a:lnTo>
                    <a:pt x="115031" y="32795"/>
                  </a:lnTo>
                  <a:lnTo>
                    <a:pt x="116892" y="31385"/>
                  </a:lnTo>
                  <a:lnTo>
                    <a:pt x="119192" y="30445"/>
                  </a:lnTo>
                  <a:lnTo>
                    <a:pt x="120724" y="28760"/>
                  </a:lnTo>
                  <a:lnTo>
                    <a:pt x="123787" y="19050"/>
                  </a:lnTo>
                  <a:lnTo>
                    <a:pt x="123790" y="19039"/>
                  </a:lnTo>
                  <a:lnTo>
                    <a:pt x="133198" y="28447"/>
                  </a:lnTo>
                  <a:lnTo>
                    <a:pt x="133280" y="23473"/>
                  </a:lnTo>
                  <a:lnTo>
                    <a:pt x="134350" y="21995"/>
                  </a:lnTo>
                  <a:lnTo>
                    <a:pt x="142447" y="19154"/>
                  </a:lnTo>
                  <a:lnTo>
                    <a:pt x="142723" y="14016"/>
                  </a:lnTo>
                  <a:lnTo>
                    <a:pt x="143821" y="12516"/>
                  </a:lnTo>
                  <a:lnTo>
                    <a:pt x="151031" y="9909"/>
                  </a:lnTo>
                  <a:lnTo>
                    <a:pt x="151772" y="6868"/>
                  </a:lnTo>
                  <a:lnTo>
                    <a:pt x="152330" y="392"/>
                  </a:lnTo>
                  <a:lnTo>
                    <a:pt x="138175" y="0"/>
                  </a:lnTo>
                  <a:lnTo>
                    <a:pt x="136555" y="1054"/>
                  </a:lnTo>
                  <a:lnTo>
                    <a:pt x="135475" y="2816"/>
                  </a:lnTo>
                  <a:lnTo>
                    <a:pt x="134755" y="5049"/>
                  </a:lnTo>
                  <a:lnTo>
                    <a:pt x="133217" y="6537"/>
                  </a:lnTo>
                  <a:lnTo>
                    <a:pt x="128685" y="8191"/>
                  </a:lnTo>
                  <a:lnTo>
                    <a:pt x="127053" y="9690"/>
                  </a:lnTo>
                  <a:lnTo>
                    <a:pt x="119163" y="22655"/>
                  </a:lnTo>
                  <a:lnTo>
                    <a:pt x="108687" y="35001"/>
                  </a:lnTo>
                  <a:lnTo>
                    <a:pt x="102697" y="47631"/>
                  </a:lnTo>
                  <a:lnTo>
                    <a:pt x="98541" y="53971"/>
                  </a:lnTo>
                  <a:lnTo>
                    <a:pt x="96200" y="63491"/>
                  </a:lnTo>
                  <a:lnTo>
                    <a:pt x="95253" y="83833"/>
                  </a:lnTo>
                  <a:lnTo>
                    <a:pt x="103419" y="93750"/>
                  </a:lnTo>
                  <a:lnTo>
                    <a:pt x="104349" y="99854"/>
                  </a:lnTo>
                  <a:lnTo>
                    <a:pt x="105537" y="101491"/>
                  </a:lnTo>
                  <a:lnTo>
                    <a:pt x="107388" y="102582"/>
                  </a:lnTo>
                  <a:lnTo>
                    <a:pt x="115050" y="104117"/>
                  </a:lnTo>
                  <a:lnTo>
                    <a:pt x="136536" y="104726"/>
                  </a:lnTo>
                  <a:lnTo>
                    <a:pt x="142860" y="101925"/>
                  </a:lnTo>
                  <a:lnTo>
                    <a:pt x="149199" y="98211"/>
                  </a:lnTo>
                  <a:lnTo>
                    <a:pt x="194012" y="85616"/>
                  </a:lnTo>
                  <a:lnTo>
                    <a:pt x="211742" y="78394"/>
                  </a:lnTo>
                  <a:lnTo>
                    <a:pt x="254361" y="48869"/>
                  </a:lnTo>
                  <a:lnTo>
                    <a:pt x="285715" y="190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705" name="SMARTInkShape-Group219"/>
          <p:cNvGrpSpPr/>
          <p:nvPr/>
        </p:nvGrpSpPr>
        <p:grpSpPr>
          <a:xfrm>
            <a:off x="1466850" y="3981453"/>
            <a:ext cx="7657948" cy="770072"/>
            <a:chOff x="1466850" y="3981453"/>
            <a:chExt cx="7657948" cy="770072"/>
          </a:xfrm>
        </p:grpSpPr>
        <p:sp>
          <p:nvSpPr>
            <p:cNvPr id="24673" name="SMARTInkShape-1202"/>
            <p:cNvSpPr/>
            <p:nvPr>
              <p:custDataLst>
                <p:tags r:id="rId170"/>
              </p:custDataLst>
            </p:nvPr>
          </p:nvSpPr>
          <p:spPr>
            <a:xfrm>
              <a:off x="8229600" y="4239983"/>
              <a:ext cx="457189" cy="322097"/>
            </a:xfrm>
            <a:custGeom>
              <a:avLst/>
              <a:gdLst/>
              <a:ahLst/>
              <a:cxnLst/>
              <a:rect l="0" t="0" r="0" b="0"/>
              <a:pathLst>
                <a:path w="457189" h="322097">
                  <a:moveTo>
                    <a:pt x="0" y="17692"/>
                  </a:moveTo>
                  <a:lnTo>
                    <a:pt x="0" y="17692"/>
                  </a:lnTo>
                  <a:lnTo>
                    <a:pt x="8202" y="9491"/>
                  </a:lnTo>
                  <a:lnTo>
                    <a:pt x="16868" y="7371"/>
                  </a:lnTo>
                  <a:lnTo>
                    <a:pt x="26824" y="0"/>
                  </a:lnTo>
                  <a:lnTo>
                    <a:pt x="28467" y="606"/>
                  </a:lnTo>
                  <a:lnTo>
                    <a:pt x="42718" y="12867"/>
                  </a:lnTo>
                  <a:lnTo>
                    <a:pt x="45444" y="18370"/>
                  </a:lnTo>
                  <a:lnTo>
                    <a:pt x="47497" y="39957"/>
                  </a:lnTo>
                  <a:lnTo>
                    <a:pt x="47625" y="87542"/>
                  </a:lnTo>
                  <a:lnTo>
                    <a:pt x="47625" y="97067"/>
                  </a:lnTo>
                  <a:lnTo>
                    <a:pt x="44802" y="103417"/>
                  </a:lnTo>
                  <a:lnTo>
                    <a:pt x="38104" y="112938"/>
                  </a:lnTo>
                  <a:lnTo>
                    <a:pt x="52290" y="98753"/>
                  </a:lnTo>
                  <a:lnTo>
                    <a:pt x="54990" y="93230"/>
                  </a:lnTo>
                  <a:lnTo>
                    <a:pt x="55709" y="90276"/>
                  </a:lnTo>
                  <a:lnTo>
                    <a:pt x="83881" y="43481"/>
                  </a:lnTo>
                  <a:lnTo>
                    <a:pt x="90236" y="33682"/>
                  </a:lnTo>
                  <a:lnTo>
                    <a:pt x="100805" y="20890"/>
                  </a:lnTo>
                  <a:lnTo>
                    <a:pt x="104761" y="8216"/>
                  </a:lnTo>
                  <a:lnTo>
                    <a:pt x="104774" y="22357"/>
                  </a:lnTo>
                  <a:lnTo>
                    <a:pt x="101952" y="27879"/>
                  </a:lnTo>
                  <a:lnTo>
                    <a:pt x="98229" y="33861"/>
                  </a:lnTo>
                  <a:lnTo>
                    <a:pt x="95838" y="46325"/>
                  </a:lnTo>
                  <a:lnTo>
                    <a:pt x="95254" y="79341"/>
                  </a:lnTo>
                  <a:lnTo>
                    <a:pt x="96310" y="81016"/>
                  </a:lnTo>
                  <a:lnTo>
                    <a:pt x="98073" y="82133"/>
                  </a:lnTo>
                  <a:lnTo>
                    <a:pt x="104952" y="84073"/>
                  </a:lnTo>
                  <a:lnTo>
                    <a:pt x="127432" y="84364"/>
                  </a:lnTo>
                  <a:lnTo>
                    <a:pt x="133541" y="81543"/>
                  </a:lnTo>
                  <a:lnTo>
                    <a:pt x="149251" y="69178"/>
                  </a:lnTo>
                  <a:lnTo>
                    <a:pt x="161930" y="63258"/>
                  </a:lnTo>
                  <a:lnTo>
                    <a:pt x="209354" y="17886"/>
                  </a:lnTo>
                  <a:lnTo>
                    <a:pt x="218633" y="8608"/>
                  </a:lnTo>
                  <a:lnTo>
                    <a:pt x="219037" y="16406"/>
                  </a:lnTo>
                  <a:lnTo>
                    <a:pt x="212521" y="25042"/>
                  </a:lnTo>
                  <a:lnTo>
                    <a:pt x="209372" y="33863"/>
                  </a:lnTo>
                  <a:lnTo>
                    <a:pt x="203264" y="44238"/>
                  </a:lnTo>
                  <a:lnTo>
                    <a:pt x="199927" y="59189"/>
                  </a:lnTo>
                  <a:lnTo>
                    <a:pt x="184921" y="88537"/>
                  </a:lnTo>
                  <a:lnTo>
                    <a:pt x="181086" y="105828"/>
                  </a:lnTo>
                  <a:lnTo>
                    <a:pt x="156554" y="153428"/>
                  </a:lnTo>
                  <a:lnTo>
                    <a:pt x="142808" y="194506"/>
                  </a:lnTo>
                  <a:lnTo>
                    <a:pt x="135531" y="207997"/>
                  </a:lnTo>
                  <a:lnTo>
                    <a:pt x="134805" y="211237"/>
                  </a:lnTo>
                  <a:lnTo>
                    <a:pt x="114211" y="251583"/>
                  </a:lnTo>
                  <a:lnTo>
                    <a:pt x="112123" y="252994"/>
                  </a:lnTo>
                  <a:lnTo>
                    <a:pt x="109673" y="253935"/>
                  </a:lnTo>
                  <a:lnTo>
                    <a:pt x="108041" y="255621"/>
                  </a:lnTo>
                  <a:lnTo>
                    <a:pt x="105205" y="263853"/>
                  </a:lnTo>
                  <a:lnTo>
                    <a:pt x="104903" y="269957"/>
                  </a:lnTo>
                  <a:lnTo>
                    <a:pt x="103801" y="271594"/>
                  </a:lnTo>
                  <a:lnTo>
                    <a:pt x="102009" y="272685"/>
                  </a:lnTo>
                  <a:lnTo>
                    <a:pt x="99757" y="273412"/>
                  </a:lnTo>
                  <a:lnTo>
                    <a:pt x="98254" y="274955"/>
                  </a:lnTo>
                  <a:lnTo>
                    <a:pt x="96585" y="279492"/>
                  </a:lnTo>
                  <a:lnTo>
                    <a:pt x="95082" y="281126"/>
                  </a:lnTo>
                  <a:lnTo>
                    <a:pt x="90590" y="282941"/>
                  </a:lnTo>
                  <a:lnTo>
                    <a:pt x="88967" y="284482"/>
                  </a:lnTo>
                  <a:lnTo>
                    <a:pt x="87167" y="289018"/>
                  </a:lnTo>
                  <a:lnTo>
                    <a:pt x="85627" y="290651"/>
                  </a:lnTo>
                  <a:lnTo>
                    <a:pt x="81095" y="292466"/>
                  </a:lnTo>
                  <a:lnTo>
                    <a:pt x="79464" y="294008"/>
                  </a:lnTo>
                  <a:lnTo>
                    <a:pt x="77650" y="298543"/>
                  </a:lnTo>
                  <a:lnTo>
                    <a:pt x="76108" y="300176"/>
                  </a:lnTo>
                  <a:lnTo>
                    <a:pt x="71573" y="301991"/>
                  </a:lnTo>
                  <a:lnTo>
                    <a:pt x="69940" y="303533"/>
                  </a:lnTo>
                  <a:lnTo>
                    <a:pt x="66713" y="312839"/>
                  </a:lnTo>
                  <a:lnTo>
                    <a:pt x="57543" y="322096"/>
                  </a:lnTo>
                  <a:lnTo>
                    <a:pt x="57266" y="317319"/>
                  </a:lnTo>
                  <a:lnTo>
                    <a:pt x="58286" y="315868"/>
                  </a:lnTo>
                  <a:lnTo>
                    <a:pt x="60023" y="314901"/>
                  </a:lnTo>
                  <a:lnTo>
                    <a:pt x="62240" y="314256"/>
                  </a:lnTo>
                  <a:lnTo>
                    <a:pt x="63718" y="312769"/>
                  </a:lnTo>
                  <a:lnTo>
                    <a:pt x="65361" y="308292"/>
                  </a:lnTo>
                  <a:lnTo>
                    <a:pt x="67474" y="296796"/>
                  </a:lnTo>
                  <a:lnTo>
                    <a:pt x="95319" y="254976"/>
                  </a:lnTo>
                  <a:lnTo>
                    <a:pt x="117479" y="211318"/>
                  </a:lnTo>
                  <a:lnTo>
                    <a:pt x="141582" y="168206"/>
                  </a:lnTo>
                  <a:lnTo>
                    <a:pt x="169766" y="126034"/>
                  </a:lnTo>
                  <a:lnTo>
                    <a:pt x="197624" y="88819"/>
                  </a:lnTo>
                  <a:lnTo>
                    <a:pt x="244395" y="50510"/>
                  </a:lnTo>
                  <a:lnTo>
                    <a:pt x="250789" y="48153"/>
                  </a:lnTo>
                  <a:lnTo>
                    <a:pt x="253976" y="48583"/>
                  </a:lnTo>
                  <a:lnTo>
                    <a:pt x="274342" y="55449"/>
                  </a:lnTo>
                  <a:lnTo>
                    <a:pt x="274970" y="56622"/>
                  </a:lnTo>
                  <a:lnTo>
                    <a:pt x="276211" y="95789"/>
                  </a:lnTo>
                  <a:lnTo>
                    <a:pt x="273396" y="102849"/>
                  </a:lnTo>
                  <a:lnTo>
                    <a:pt x="269677" y="109514"/>
                  </a:lnTo>
                  <a:lnTo>
                    <a:pt x="267288" y="122417"/>
                  </a:lnTo>
                  <a:lnTo>
                    <a:pt x="267091" y="125609"/>
                  </a:lnTo>
                  <a:lnTo>
                    <a:pt x="264053" y="131978"/>
                  </a:lnTo>
                  <a:lnTo>
                    <a:pt x="258534" y="139632"/>
                  </a:lnTo>
                  <a:lnTo>
                    <a:pt x="257210" y="150601"/>
                  </a:lnTo>
                  <a:lnTo>
                    <a:pt x="265379" y="151003"/>
                  </a:lnTo>
                  <a:lnTo>
                    <a:pt x="274044" y="144488"/>
                  </a:lnTo>
                  <a:lnTo>
                    <a:pt x="282869" y="141339"/>
                  </a:lnTo>
                  <a:lnTo>
                    <a:pt x="292187" y="135232"/>
                  </a:lnTo>
                  <a:lnTo>
                    <a:pt x="301651" y="131894"/>
                  </a:lnTo>
                  <a:lnTo>
                    <a:pt x="348989" y="97042"/>
                  </a:lnTo>
                  <a:lnTo>
                    <a:pt x="376759" y="68491"/>
                  </a:lnTo>
                  <a:lnTo>
                    <a:pt x="379116" y="62142"/>
                  </a:lnTo>
                  <a:lnTo>
                    <a:pt x="380801" y="60025"/>
                  </a:lnTo>
                  <a:lnTo>
                    <a:pt x="387174" y="55988"/>
                  </a:lnTo>
                  <a:lnTo>
                    <a:pt x="390394" y="46708"/>
                  </a:lnTo>
                  <a:lnTo>
                    <a:pt x="385430" y="46398"/>
                  </a:lnTo>
                  <a:lnTo>
                    <a:pt x="383953" y="47413"/>
                  </a:lnTo>
                  <a:lnTo>
                    <a:pt x="382968" y="49147"/>
                  </a:lnTo>
                  <a:lnTo>
                    <a:pt x="382312" y="51362"/>
                  </a:lnTo>
                  <a:lnTo>
                    <a:pt x="380816" y="52839"/>
                  </a:lnTo>
                  <a:lnTo>
                    <a:pt x="370811" y="58031"/>
                  </a:lnTo>
                  <a:lnTo>
                    <a:pt x="367857" y="60460"/>
                  </a:lnTo>
                  <a:lnTo>
                    <a:pt x="364575" y="65980"/>
                  </a:lnTo>
                  <a:lnTo>
                    <a:pt x="362058" y="71962"/>
                  </a:lnTo>
                  <a:lnTo>
                    <a:pt x="345542" y="93909"/>
                  </a:lnTo>
                  <a:lnTo>
                    <a:pt x="344662" y="97078"/>
                  </a:lnTo>
                  <a:lnTo>
                    <a:pt x="343016" y="99191"/>
                  </a:lnTo>
                  <a:lnTo>
                    <a:pt x="336703" y="103223"/>
                  </a:lnTo>
                  <a:lnTo>
                    <a:pt x="334854" y="107917"/>
                  </a:lnTo>
                  <a:lnTo>
                    <a:pt x="333504" y="120702"/>
                  </a:lnTo>
                  <a:lnTo>
                    <a:pt x="334519" y="121290"/>
                  </a:lnTo>
                  <a:lnTo>
                    <a:pt x="342512" y="122421"/>
                  </a:lnTo>
                  <a:lnTo>
                    <a:pt x="351067" y="130664"/>
                  </a:lnTo>
                  <a:lnTo>
                    <a:pt x="352578" y="130048"/>
                  </a:lnTo>
                  <a:lnTo>
                    <a:pt x="359760" y="125184"/>
                  </a:lnTo>
                  <a:lnTo>
                    <a:pt x="371670" y="123003"/>
                  </a:lnTo>
                  <a:lnTo>
                    <a:pt x="384214" y="122573"/>
                  </a:lnTo>
                  <a:lnTo>
                    <a:pt x="386317" y="121479"/>
                  </a:lnTo>
                  <a:lnTo>
                    <a:pt x="387721" y="119692"/>
                  </a:lnTo>
                  <a:lnTo>
                    <a:pt x="388655" y="117442"/>
                  </a:lnTo>
                  <a:lnTo>
                    <a:pt x="391395" y="115942"/>
                  </a:lnTo>
                  <a:lnTo>
                    <a:pt x="403247" y="112773"/>
                  </a:lnTo>
                  <a:lnTo>
                    <a:pt x="405357" y="110712"/>
                  </a:lnTo>
                  <a:lnTo>
                    <a:pt x="413798" y="99801"/>
                  </a:lnTo>
                  <a:lnTo>
                    <a:pt x="419565" y="96518"/>
                  </a:lnTo>
                  <a:lnTo>
                    <a:pt x="425657" y="94001"/>
                  </a:lnTo>
                  <a:lnTo>
                    <a:pt x="435035" y="87692"/>
                  </a:lnTo>
                  <a:lnTo>
                    <a:pt x="441352" y="85844"/>
                  </a:lnTo>
                  <a:lnTo>
                    <a:pt x="443461" y="84293"/>
                  </a:lnTo>
                  <a:lnTo>
                    <a:pt x="444865" y="82201"/>
                  </a:lnTo>
                  <a:lnTo>
                    <a:pt x="447485" y="77054"/>
                  </a:lnTo>
                  <a:lnTo>
                    <a:pt x="455711" y="67072"/>
                  </a:lnTo>
                  <a:lnTo>
                    <a:pt x="457188" y="55922"/>
                  </a:lnTo>
                  <a:lnTo>
                    <a:pt x="433520" y="79472"/>
                  </a:lnTo>
                  <a:lnTo>
                    <a:pt x="430801" y="85014"/>
                  </a:lnTo>
                  <a:lnTo>
                    <a:pt x="430075" y="87973"/>
                  </a:lnTo>
                  <a:lnTo>
                    <a:pt x="428533" y="89946"/>
                  </a:lnTo>
                  <a:lnTo>
                    <a:pt x="423998" y="92138"/>
                  </a:lnTo>
                  <a:lnTo>
                    <a:pt x="422365" y="93781"/>
                  </a:lnTo>
                  <a:lnTo>
                    <a:pt x="420551" y="98429"/>
                  </a:lnTo>
                  <a:lnTo>
                    <a:pt x="419138" y="117476"/>
                  </a:lnTo>
                  <a:lnTo>
                    <a:pt x="418068" y="119140"/>
                  </a:lnTo>
                  <a:lnTo>
                    <a:pt x="416296" y="120249"/>
                  </a:lnTo>
                  <a:lnTo>
                    <a:pt x="414055" y="120988"/>
                  </a:lnTo>
                  <a:lnTo>
                    <a:pt x="412562" y="122540"/>
                  </a:lnTo>
                  <a:lnTo>
                    <a:pt x="409968" y="130538"/>
                  </a:lnTo>
                  <a:lnTo>
                    <a:pt x="409579" y="149591"/>
                  </a:lnTo>
                  <a:lnTo>
                    <a:pt x="410635" y="150075"/>
                  </a:lnTo>
                  <a:lnTo>
                    <a:pt x="414633" y="150612"/>
                  </a:lnTo>
                  <a:lnTo>
                    <a:pt x="416121" y="151814"/>
                  </a:lnTo>
                  <a:lnTo>
                    <a:pt x="418709" y="159205"/>
                  </a:lnTo>
                  <a:lnTo>
                    <a:pt x="421747" y="159962"/>
                  </a:lnTo>
                  <a:lnTo>
                    <a:pt x="427266" y="160448"/>
                  </a:lnTo>
                  <a:lnTo>
                    <a:pt x="427719" y="161545"/>
                  </a:lnTo>
                  <a:lnTo>
                    <a:pt x="428505" y="168758"/>
                  </a:lnTo>
                  <a:lnTo>
                    <a:pt x="431395" y="169499"/>
                  </a:lnTo>
                  <a:lnTo>
                    <a:pt x="447675" y="17009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74" name="SMARTInkShape-1203"/>
            <p:cNvSpPr/>
            <p:nvPr>
              <p:custDataLst>
                <p:tags r:id="rId171"/>
              </p:custDataLst>
            </p:nvPr>
          </p:nvSpPr>
          <p:spPr>
            <a:xfrm>
              <a:off x="8763115" y="4305300"/>
              <a:ext cx="95136" cy="28576"/>
            </a:xfrm>
            <a:custGeom>
              <a:avLst/>
              <a:gdLst/>
              <a:ahLst/>
              <a:cxnLst/>
              <a:rect l="0" t="0" r="0" b="0"/>
              <a:pathLst>
                <a:path w="95136" h="28576">
                  <a:moveTo>
                    <a:pt x="9410" y="28575"/>
                  </a:moveTo>
                  <a:lnTo>
                    <a:pt x="9410" y="28575"/>
                  </a:lnTo>
                  <a:lnTo>
                    <a:pt x="1208" y="28575"/>
                  </a:lnTo>
                  <a:lnTo>
                    <a:pt x="768" y="27517"/>
                  </a:lnTo>
                  <a:lnTo>
                    <a:pt x="0" y="20374"/>
                  </a:lnTo>
                  <a:lnTo>
                    <a:pt x="1021" y="19933"/>
                  </a:lnTo>
                  <a:lnTo>
                    <a:pt x="8096" y="19167"/>
                  </a:lnTo>
                  <a:lnTo>
                    <a:pt x="8826" y="16280"/>
                  </a:lnTo>
                  <a:lnTo>
                    <a:pt x="9020" y="14028"/>
                  </a:lnTo>
                  <a:lnTo>
                    <a:pt x="10209" y="12527"/>
                  </a:lnTo>
                  <a:lnTo>
                    <a:pt x="17577" y="9921"/>
                  </a:lnTo>
                  <a:lnTo>
                    <a:pt x="32072" y="9559"/>
                  </a:lnTo>
                  <a:lnTo>
                    <a:pt x="34043" y="8490"/>
                  </a:lnTo>
                  <a:lnTo>
                    <a:pt x="35358" y="6718"/>
                  </a:lnTo>
                  <a:lnTo>
                    <a:pt x="36234" y="4478"/>
                  </a:lnTo>
                  <a:lnTo>
                    <a:pt x="37876" y="2986"/>
                  </a:lnTo>
                  <a:lnTo>
                    <a:pt x="46032" y="393"/>
                  </a:lnTo>
                  <a:lnTo>
                    <a:pt x="93092" y="0"/>
                  </a:lnTo>
                  <a:lnTo>
                    <a:pt x="9513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75" name="SMARTInkShape-1204"/>
            <p:cNvSpPr/>
            <p:nvPr>
              <p:custDataLst>
                <p:tags r:id="rId172"/>
              </p:custDataLst>
            </p:nvPr>
          </p:nvSpPr>
          <p:spPr>
            <a:xfrm>
              <a:off x="8877338" y="4210050"/>
              <a:ext cx="57113" cy="170088"/>
            </a:xfrm>
            <a:custGeom>
              <a:avLst/>
              <a:gdLst/>
              <a:ahLst/>
              <a:cxnLst/>
              <a:rect l="0" t="0" r="0" b="0"/>
              <a:pathLst>
                <a:path w="57113" h="170088">
                  <a:moveTo>
                    <a:pt x="57112" y="0"/>
                  </a:moveTo>
                  <a:lnTo>
                    <a:pt x="57112" y="0"/>
                  </a:lnTo>
                  <a:lnTo>
                    <a:pt x="57112" y="18624"/>
                  </a:lnTo>
                  <a:lnTo>
                    <a:pt x="52055" y="23980"/>
                  </a:lnTo>
                  <a:lnTo>
                    <a:pt x="49574" y="32177"/>
                  </a:lnTo>
                  <a:lnTo>
                    <a:pt x="44816" y="69343"/>
                  </a:lnTo>
                  <a:lnTo>
                    <a:pt x="39398" y="87545"/>
                  </a:lnTo>
                  <a:lnTo>
                    <a:pt x="37268" y="101333"/>
                  </a:lnTo>
                  <a:lnTo>
                    <a:pt x="30575" y="114247"/>
                  </a:lnTo>
                  <a:lnTo>
                    <a:pt x="29896" y="117440"/>
                  </a:lnTo>
                  <a:lnTo>
                    <a:pt x="10937" y="150518"/>
                  </a:lnTo>
                  <a:lnTo>
                    <a:pt x="391" y="161484"/>
                  </a:lnTo>
                  <a:lnTo>
                    <a:pt x="0" y="170087"/>
                  </a:lnTo>
                  <a:lnTo>
                    <a:pt x="9487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76" name="SMARTInkShape-1205"/>
            <p:cNvSpPr/>
            <p:nvPr>
              <p:custDataLst>
                <p:tags r:id="rId173"/>
              </p:custDataLst>
            </p:nvPr>
          </p:nvSpPr>
          <p:spPr>
            <a:xfrm>
              <a:off x="1485900" y="4429556"/>
              <a:ext cx="85726" cy="171020"/>
            </a:xfrm>
            <a:custGeom>
              <a:avLst/>
              <a:gdLst/>
              <a:ahLst/>
              <a:cxnLst/>
              <a:rect l="0" t="0" r="0" b="0"/>
              <a:pathLst>
                <a:path w="85726" h="171020">
                  <a:moveTo>
                    <a:pt x="0" y="75769"/>
                  </a:moveTo>
                  <a:lnTo>
                    <a:pt x="0" y="75769"/>
                  </a:lnTo>
                  <a:lnTo>
                    <a:pt x="0" y="53103"/>
                  </a:lnTo>
                  <a:lnTo>
                    <a:pt x="1058" y="51133"/>
                  </a:lnTo>
                  <a:lnTo>
                    <a:pt x="2822" y="49820"/>
                  </a:lnTo>
                  <a:lnTo>
                    <a:pt x="7604" y="47303"/>
                  </a:lnTo>
                  <a:lnTo>
                    <a:pt x="13257" y="42656"/>
                  </a:lnTo>
                  <a:lnTo>
                    <a:pt x="16475" y="37063"/>
                  </a:lnTo>
                  <a:lnTo>
                    <a:pt x="18964" y="31050"/>
                  </a:lnTo>
                  <a:lnTo>
                    <a:pt x="23598" y="24850"/>
                  </a:lnTo>
                  <a:lnTo>
                    <a:pt x="29185" y="21388"/>
                  </a:lnTo>
                  <a:lnTo>
                    <a:pt x="32156" y="20465"/>
                  </a:lnTo>
                  <a:lnTo>
                    <a:pt x="34138" y="18791"/>
                  </a:lnTo>
                  <a:lnTo>
                    <a:pt x="36339" y="14109"/>
                  </a:lnTo>
                  <a:lnTo>
                    <a:pt x="37984" y="12438"/>
                  </a:lnTo>
                  <a:lnTo>
                    <a:pt x="42634" y="10580"/>
                  </a:lnTo>
                  <a:lnTo>
                    <a:pt x="44298" y="9026"/>
                  </a:lnTo>
                  <a:lnTo>
                    <a:pt x="46146" y="4478"/>
                  </a:lnTo>
                  <a:lnTo>
                    <a:pt x="47698" y="2842"/>
                  </a:lnTo>
                  <a:lnTo>
                    <a:pt x="55696" y="0"/>
                  </a:lnTo>
                  <a:lnTo>
                    <a:pt x="65223" y="7808"/>
                  </a:lnTo>
                  <a:lnTo>
                    <a:pt x="74748" y="17182"/>
                  </a:lnTo>
                  <a:lnTo>
                    <a:pt x="76972" y="25939"/>
                  </a:lnTo>
                  <a:lnTo>
                    <a:pt x="82661" y="34782"/>
                  </a:lnTo>
                  <a:lnTo>
                    <a:pt x="84817" y="44104"/>
                  </a:lnTo>
                  <a:lnTo>
                    <a:pt x="85723" y="91644"/>
                  </a:lnTo>
                  <a:lnTo>
                    <a:pt x="85725" y="111988"/>
                  </a:lnTo>
                  <a:lnTo>
                    <a:pt x="79179" y="121102"/>
                  </a:lnTo>
                  <a:lnTo>
                    <a:pt x="77083" y="130006"/>
                  </a:lnTo>
                  <a:lnTo>
                    <a:pt x="76593" y="136210"/>
                  </a:lnTo>
                  <a:lnTo>
                    <a:pt x="73552" y="142496"/>
                  </a:lnTo>
                  <a:lnTo>
                    <a:pt x="68033" y="150098"/>
                  </a:lnTo>
                  <a:lnTo>
                    <a:pt x="65885" y="159204"/>
                  </a:lnTo>
                  <a:lnTo>
                    <a:pt x="57553" y="170496"/>
                  </a:lnTo>
                  <a:lnTo>
                    <a:pt x="38100" y="17101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77" name="SMARTInkShape-1206"/>
            <p:cNvSpPr/>
            <p:nvPr>
              <p:custDataLst>
                <p:tags r:id="rId174"/>
              </p:custDataLst>
            </p:nvPr>
          </p:nvSpPr>
          <p:spPr>
            <a:xfrm>
              <a:off x="1466850" y="4552950"/>
              <a:ext cx="114301" cy="19051"/>
            </a:xfrm>
            <a:custGeom>
              <a:avLst/>
              <a:gdLst/>
              <a:ahLst/>
              <a:cxnLst/>
              <a:rect l="0" t="0" r="0" b="0"/>
              <a:pathLst>
                <a:path w="114301" h="19051">
                  <a:moveTo>
                    <a:pt x="0" y="9525"/>
                  </a:moveTo>
                  <a:lnTo>
                    <a:pt x="0" y="9525"/>
                  </a:lnTo>
                  <a:lnTo>
                    <a:pt x="0" y="17726"/>
                  </a:lnTo>
                  <a:lnTo>
                    <a:pt x="1058" y="18167"/>
                  </a:lnTo>
                  <a:lnTo>
                    <a:pt x="41405" y="19050"/>
                  </a:lnTo>
                  <a:lnTo>
                    <a:pt x="47683" y="16228"/>
                  </a:lnTo>
                  <a:lnTo>
                    <a:pt x="55280" y="10849"/>
                  </a:lnTo>
                  <a:lnTo>
                    <a:pt x="91891" y="8489"/>
                  </a:lnTo>
                  <a:lnTo>
                    <a:pt x="104739" y="1991"/>
                  </a:lnTo>
                  <a:lnTo>
                    <a:pt x="1143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78" name="SMARTInkShape-1207"/>
            <p:cNvSpPr/>
            <p:nvPr>
              <p:custDataLst>
                <p:tags r:id="rId175"/>
              </p:custDataLst>
            </p:nvPr>
          </p:nvSpPr>
          <p:spPr>
            <a:xfrm>
              <a:off x="1638300" y="4448186"/>
              <a:ext cx="540670" cy="238104"/>
            </a:xfrm>
            <a:custGeom>
              <a:avLst/>
              <a:gdLst/>
              <a:ahLst/>
              <a:cxnLst/>
              <a:rect l="0" t="0" r="0" b="0"/>
              <a:pathLst>
                <a:path w="540670" h="238104">
                  <a:moveTo>
                    <a:pt x="0" y="28564"/>
                  </a:moveTo>
                  <a:lnTo>
                    <a:pt x="0" y="28564"/>
                  </a:lnTo>
                  <a:lnTo>
                    <a:pt x="0" y="69602"/>
                  </a:lnTo>
                  <a:lnTo>
                    <a:pt x="2822" y="76084"/>
                  </a:lnTo>
                  <a:lnTo>
                    <a:pt x="6546" y="82492"/>
                  </a:lnTo>
                  <a:lnTo>
                    <a:pt x="8936" y="95230"/>
                  </a:lnTo>
                  <a:lnTo>
                    <a:pt x="9525" y="142853"/>
                  </a:lnTo>
                  <a:lnTo>
                    <a:pt x="9525" y="142861"/>
                  </a:lnTo>
                  <a:lnTo>
                    <a:pt x="17726" y="134663"/>
                  </a:lnTo>
                  <a:lnTo>
                    <a:pt x="19847" y="125996"/>
                  </a:lnTo>
                  <a:lnTo>
                    <a:pt x="25518" y="117170"/>
                  </a:lnTo>
                  <a:lnTo>
                    <a:pt x="27217" y="110983"/>
                  </a:lnTo>
                  <a:lnTo>
                    <a:pt x="28728" y="108910"/>
                  </a:lnTo>
                  <a:lnTo>
                    <a:pt x="30793" y="107528"/>
                  </a:lnTo>
                  <a:lnTo>
                    <a:pt x="33228" y="106607"/>
                  </a:lnTo>
                  <a:lnTo>
                    <a:pt x="34853" y="104934"/>
                  </a:lnTo>
                  <a:lnTo>
                    <a:pt x="40281" y="94646"/>
                  </a:lnTo>
                  <a:lnTo>
                    <a:pt x="65197" y="68150"/>
                  </a:lnTo>
                  <a:lnTo>
                    <a:pt x="76072" y="66675"/>
                  </a:lnTo>
                  <a:lnTo>
                    <a:pt x="76197" y="80853"/>
                  </a:lnTo>
                  <a:lnTo>
                    <a:pt x="77256" y="82474"/>
                  </a:lnTo>
                  <a:lnTo>
                    <a:pt x="79021" y="83554"/>
                  </a:lnTo>
                  <a:lnTo>
                    <a:pt x="81255" y="84274"/>
                  </a:lnTo>
                  <a:lnTo>
                    <a:pt x="82745" y="85812"/>
                  </a:lnTo>
                  <a:lnTo>
                    <a:pt x="84401" y="90344"/>
                  </a:lnTo>
                  <a:lnTo>
                    <a:pt x="86776" y="121529"/>
                  </a:lnTo>
                  <a:lnTo>
                    <a:pt x="93925" y="131575"/>
                  </a:lnTo>
                  <a:lnTo>
                    <a:pt x="94857" y="137872"/>
                  </a:lnTo>
                  <a:lnTo>
                    <a:pt x="96046" y="139537"/>
                  </a:lnTo>
                  <a:lnTo>
                    <a:pt x="97898" y="140646"/>
                  </a:lnTo>
                  <a:lnTo>
                    <a:pt x="104928" y="142572"/>
                  </a:lnTo>
                  <a:lnTo>
                    <a:pt x="118929" y="142853"/>
                  </a:lnTo>
                  <a:lnTo>
                    <a:pt x="120561" y="141799"/>
                  </a:lnTo>
                  <a:lnTo>
                    <a:pt x="121649" y="140037"/>
                  </a:lnTo>
                  <a:lnTo>
                    <a:pt x="122374" y="137804"/>
                  </a:lnTo>
                  <a:lnTo>
                    <a:pt x="123916" y="136316"/>
                  </a:lnTo>
                  <a:lnTo>
                    <a:pt x="128452" y="134662"/>
                  </a:lnTo>
                  <a:lnTo>
                    <a:pt x="139987" y="132542"/>
                  </a:lnTo>
                  <a:lnTo>
                    <a:pt x="158775" y="117115"/>
                  </a:lnTo>
                  <a:lnTo>
                    <a:pt x="195792" y="79361"/>
                  </a:lnTo>
                  <a:lnTo>
                    <a:pt x="198144" y="73013"/>
                  </a:lnTo>
                  <a:lnTo>
                    <a:pt x="199829" y="70896"/>
                  </a:lnTo>
                  <a:lnTo>
                    <a:pt x="206199" y="66860"/>
                  </a:lnTo>
                  <a:lnTo>
                    <a:pt x="208061" y="62165"/>
                  </a:lnTo>
                  <a:lnTo>
                    <a:pt x="209511" y="43081"/>
                  </a:lnTo>
                  <a:lnTo>
                    <a:pt x="208466" y="41416"/>
                  </a:lnTo>
                  <a:lnTo>
                    <a:pt x="206711" y="40307"/>
                  </a:lnTo>
                  <a:lnTo>
                    <a:pt x="199184" y="38746"/>
                  </a:lnTo>
                  <a:lnTo>
                    <a:pt x="196289" y="38527"/>
                  </a:lnTo>
                  <a:lnTo>
                    <a:pt x="194359" y="39439"/>
                  </a:lnTo>
                  <a:lnTo>
                    <a:pt x="193073" y="41106"/>
                  </a:lnTo>
                  <a:lnTo>
                    <a:pt x="192215" y="43275"/>
                  </a:lnTo>
                  <a:lnTo>
                    <a:pt x="190585" y="44722"/>
                  </a:lnTo>
                  <a:lnTo>
                    <a:pt x="180365" y="49865"/>
                  </a:lnTo>
                  <a:lnTo>
                    <a:pt x="177393" y="52290"/>
                  </a:lnTo>
                  <a:lnTo>
                    <a:pt x="174092" y="57806"/>
                  </a:lnTo>
                  <a:lnTo>
                    <a:pt x="171566" y="63785"/>
                  </a:lnTo>
                  <a:lnTo>
                    <a:pt x="165252" y="73102"/>
                  </a:lnTo>
                  <a:lnTo>
                    <a:pt x="161852" y="82565"/>
                  </a:lnTo>
                  <a:lnTo>
                    <a:pt x="155671" y="92072"/>
                  </a:lnTo>
                  <a:lnTo>
                    <a:pt x="153369" y="101591"/>
                  </a:lnTo>
                  <a:lnTo>
                    <a:pt x="152528" y="117464"/>
                  </a:lnTo>
                  <a:lnTo>
                    <a:pt x="153543" y="119581"/>
                  </a:lnTo>
                  <a:lnTo>
                    <a:pt x="155279" y="120992"/>
                  </a:lnTo>
                  <a:lnTo>
                    <a:pt x="157494" y="121933"/>
                  </a:lnTo>
                  <a:lnTo>
                    <a:pt x="158971" y="123618"/>
                  </a:lnTo>
                  <a:lnTo>
                    <a:pt x="160612" y="128313"/>
                  </a:lnTo>
                  <a:lnTo>
                    <a:pt x="162109" y="129989"/>
                  </a:lnTo>
                  <a:lnTo>
                    <a:pt x="166592" y="131850"/>
                  </a:lnTo>
                  <a:lnTo>
                    <a:pt x="203211" y="133328"/>
                  </a:lnTo>
                  <a:lnTo>
                    <a:pt x="209555" y="130512"/>
                  </a:lnTo>
                  <a:lnTo>
                    <a:pt x="212729" y="128279"/>
                  </a:lnTo>
                  <a:lnTo>
                    <a:pt x="236139" y="121580"/>
                  </a:lnTo>
                  <a:lnTo>
                    <a:pt x="278407" y="95180"/>
                  </a:lnTo>
                  <a:lnTo>
                    <a:pt x="300658" y="79357"/>
                  </a:lnTo>
                  <a:lnTo>
                    <a:pt x="347923" y="41264"/>
                  </a:lnTo>
                  <a:lnTo>
                    <a:pt x="350424" y="34914"/>
                  </a:lnTo>
                  <a:lnTo>
                    <a:pt x="352149" y="32797"/>
                  </a:lnTo>
                  <a:lnTo>
                    <a:pt x="361818" y="28612"/>
                  </a:lnTo>
                  <a:lnTo>
                    <a:pt x="361949" y="71126"/>
                  </a:lnTo>
                  <a:lnTo>
                    <a:pt x="360892" y="118380"/>
                  </a:lnTo>
                  <a:lnTo>
                    <a:pt x="353308" y="155644"/>
                  </a:lnTo>
                  <a:lnTo>
                    <a:pt x="351444" y="187125"/>
                  </a:lnTo>
                  <a:lnTo>
                    <a:pt x="343789" y="214897"/>
                  </a:lnTo>
                  <a:lnTo>
                    <a:pt x="343017" y="226577"/>
                  </a:lnTo>
                  <a:lnTo>
                    <a:pt x="334709" y="236613"/>
                  </a:lnTo>
                  <a:lnTo>
                    <a:pt x="331146" y="237447"/>
                  </a:lnTo>
                  <a:lnTo>
                    <a:pt x="315775" y="238103"/>
                  </a:lnTo>
                  <a:lnTo>
                    <a:pt x="315292" y="237048"/>
                  </a:lnTo>
                  <a:lnTo>
                    <a:pt x="314755" y="233054"/>
                  </a:lnTo>
                  <a:lnTo>
                    <a:pt x="311694" y="227751"/>
                  </a:lnTo>
                  <a:lnTo>
                    <a:pt x="307864" y="221867"/>
                  </a:lnTo>
                  <a:lnTo>
                    <a:pt x="305708" y="212604"/>
                  </a:lnTo>
                  <a:lnTo>
                    <a:pt x="304011" y="202098"/>
                  </a:lnTo>
                  <a:lnTo>
                    <a:pt x="297314" y="180121"/>
                  </a:lnTo>
                  <a:lnTo>
                    <a:pt x="295677" y="160454"/>
                  </a:lnTo>
                  <a:lnTo>
                    <a:pt x="307050" y="114108"/>
                  </a:lnTo>
                  <a:lnTo>
                    <a:pt x="324497" y="68893"/>
                  </a:lnTo>
                  <a:lnTo>
                    <a:pt x="336678" y="54404"/>
                  </a:lnTo>
                  <a:lnTo>
                    <a:pt x="342957" y="50632"/>
                  </a:lnTo>
                  <a:lnTo>
                    <a:pt x="349275" y="47897"/>
                  </a:lnTo>
                  <a:lnTo>
                    <a:pt x="355611" y="43153"/>
                  </a:lnTo>
                  <a:lnTo>
                    <a:pt x="364777" y="40340"/>
                  </a:lnTo>
                  <a:lnTo>
                    <a:pt x="403109" y="38128"/>
                  </a:lnTo>
                  <a:lnTo>
                    <a:pt x="409524" y="40929"/>
                  </a:lnTo>
                  <a:lnTo>
                    <a:pt x="433123" y="61687"/>
                  </a:lnTo>
                  <a:lnTo>
                    <a:pt x="435916" y="67274"/>
                  </a:lnTo>
                  <a:lnTo>
                    <a:pt x="436660" y="70246"/>
                  </a:lnTo>
                  <a:lnTo>
                    <a:pt x="436099" y="73285"/>
                  </a:lnTo>
                  <a:lnTo>
                    <a:pt x="430415" y="85768"/>
                  </a:lnTo>
                  <a:lnTo>
                    <a:pt x="428730" y="107942"/>
                  </a:lnTo>
                  <a:lnTo>
                    <a:pt x="427636" y="110058"/>
                  </a:lnTo>
                  <a:lnTo>
                    <a:pt x="425849" y="111468"/>
                  </a:lnTo>
                  <a:lnTo>
                    <a:pt x="423600" y="112408"/>
                  </a:lnTo>
                  <a:lnTo>
                    <a:pt x="422100" y="114093"/>
                  </a:lnTo>
                  <a:lnTo>
                    <a:pt x="416870" y="124403"/>
                  </a:lnTo>
                  <a:lnTo>
                    <a:pt x="411016" y="131574"/>
                  </a:lnTo>
                  <a:lnTo>
                    <a:pt x="407394" y="132555"/>
                  </a:lnTo>
                  <a:lnTo>
                    <a:pt x="391887" y="133335"/>
                  </a:lnTo>
                  <a:lnTo>
                    <a:pt x="391433" y="132278"/>
                  </a:lnTo>
                  <a:lnTo>
                    <a:pt x="390645" y="120081"/>
                  </a:lnTo>
                  <a:lnTo>
                    <a:pt x="393400" y="114041"/>
                  </a:lnTo>
                  <a:lnTo>
                    <a:pt x="397095" y="107829"/>
                  </a:lnTo>
                  <a:lnTo>
                    <a:pt x="400233" y="98381"/>
                  </a:lnTo>
                  <a:lnTo>
                    <a:pt x="406337" y="87821"/>
                  </a:lnTo>
                  <a:lnTo>
                    <a:pt x="409674" y="72815"/>
                  </a:lnTo>
                  <a:lnTo>
                    <a:pt x="431928" y="36354"/>
                  </a:lnTo>
                  <a:lnTo>
                    <a:pt x="452409" y="19229"/>
                  </a:lnTo>
                  <a:lnTo>
                    <a:pt x="454006" y="15990"/>
                  </a:lnTo>
                  <a:lnTo>
                    <a:pt x="457187" y="13832"/>
                  </a:lnTo>
                  <a:lnTo>
                    <a:pt x="474679" y="7545"/>
                  </a:lnTo>
                  <a:lnTo>
                    <a:pt x="481902" y="3347"/>
                  </a:lnTo>
                  <a:lnTo>
                    <a:pt x="495162" y="653"/>
                  </a:lnTo>
                  <a:lnTo>
                    <a:pt x="512858" y="0"/>
                  </a:lnTo>
                  <a:lnTo>
                    <a:pt x="518964" y="5049"/>
                  </a:lnTo>
                  <a:lnTo>
                    <a:pt x="521693" y="10352"/>
                  </a:lnTo>
                  <a:lnTo>
                    <a:pt x="523444" y="22379"/>
                  </a:lnTo>
                  <a:lnTo>
                    <a:pt x="524646" y="24441"/>
                  </a:lnTo>
                  <a:lnTo>
                    <a:pt x="526506" y="25815"/>
                  </a:lnTo>
                  <a:lnTo>
                    <a:pt x="528804" y="26732"/>
                  </a:lnTo>
                  <a:lnTo>
                    <a:pt x="530336" y="28400"/>
                  </a:lnTo>
                  <a:lnTo>
                    <a:pt x="532038" y="33077"/>
                  </a:lnTo>
                  <a:lnTo>
                    <a:pt x="533399" y="79757"/>
                  </a:lnTo>
                  <a:lnTo>
                    <a:pt x="533400" y="94801"/>
                  </a:lnTo>
                  <a:lnTo>
                    <a:pt x="540669" y="10240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79" name="SMARTInkShape-1208"/>
            <p:cNvSpPr/>
            <p:nvPr>
              <p:custDataLst>
                <p:tags r:id="rId176"/>
              </p:custDataLst>
            </p:nvPr>
          </p:nvSpPr>
          <p:spPr>
            <a:xfrm>
              <a:off x="2571750" y="4038600"/>
              <a:ext cx="4343400" cy="342901"/>
            </a:xfrm>
            <a:custGeom>
              <a:avLst/>
              <a:gdLst/>
              <a:ahLst/>
              <a:cxnLst/>
              <a:rect l="0" t="0" r="0" b="0"/>
              <a:pathLst>
                <a:path w="4343400" h="342901">
                  <a:moveTo>
                    <a:pt x="0" y="342900"/>
                  </a:moveTo>
                  <a:lnTo>
                    <a:pt x="0" y="342900"/>
                  </a:lnTo>
                  <a:lnTo>
                    <a:pt x="23680" y="319220"/>
                  </a:lnTo>
                  <a:lnTo>
                    <a:pt x="29222" y="316500"/>
                  </a:lnTo>
                  <a:lnTo>
                    <a:pt x="32182" y="315776"/>
                  </a:lnTo>
                  <a:lnTo>
                    <a:pt x="78696" y="288840"/>
                  </a:lnTo>
                  <a:lnTo>
                    <a:pt x="109924" y="269868"/>
                  </a:lnTo>
                  <a:lnTo>
                    <a:pt x="155831" y="250824"/>
                  </a:lnTo>
                  <a:lnTo>
                    <a:pt x="203305" y="231775"/>
                  </a:lnTo>
                  <a:lnTo>
                    <a:pt x="238773" y="221897"/>
                  </a:lnTo>
                  <a:lnTo>
                    <a:pt x="257463" y="218213"/>
                  </a:lnTo>
                  <a:lnTo>
                    <a:pt x="295332" y="204245"/>
                  </a:lnTo>
                  <a:lnTo>
                    <a:pt x="333386" y="195802"/>
                  </a:lnTo>
                  <a:lnTo>
                    <a:pt x="378023" y="183943"/>
                  </a:lnTo>
                  <a:lnTo>
                    <a:pt x="421335" y="171409"/>
                  </a:lnTo>
                  <a:lnTo>
                    <a:pt x="457862" y="164735"/>
                  </a:lnTo>
                  <a:lnTo>
                    <a:pt x="495496" y="159936"/>
                  </a:lnTo>
                  <a:lnTo>
                    <a:pt x="533458" y="151811"/>
                  </a:lnTo>
                  <a:lnTo>
                    <a:pt x="571517" y="145523"/>
                  </a:lnTo>
                  <a:lnTo>
                    <a:pt x="609605" y="143659"/>
                  </a:lnTo>
                  <a:lnTo>
                    <a:pt x="650524" y="140285"/>
                  </a:lnTo>
                  <a:lnTo>
                    <a:pt x="693339" y="135405"/>
                  </a:lnTo>
                  <a:lnTo>
                    <a:pt x="735659" y="133959"/>
                  </a:lnTo>
                  <a:lnTo>
                    <a:pt x="778890" y="130708"/>
                  </a:lnTo>
                  <a:lnTo>
                    <a:pt x="821332" y="125864"/>
                  </a:lnTo>
                  <a:lnTo>
                    <a:pt x="867422" y="124429"/>
                  </a:lnTo>
                  <a:lnTo>
                    <a:pt x="914592" y="124004"/>
                  </a:lnTo>
                  <a:lnTo>
                    <a:pt x="962082" y="123878"/>
                  </a:lnTo>
                  <a:lnTo>
                    <a:pt x="994858" y="123849"/>
                  </a:lnTo>
                  <a:lnTo>
                    <a:pt x="1030593" y="123835"/>
                  </a:lnTo>
                  <a:lnTo>
                    <a:pt x="1064819" y="123830"/>
                  </a:lnTo>
                  <a:lnTo>
                    <a:pt x="1097670" y="123827"/>
                  </a:lnTo>
                  <a:lnTo>
                    <a:pt x="1129909" y="123825"/>
                  </a:lnTo>
                  <a:lnTo>
                    <a:pt x="1164699" y="123825"/>
                  </a:lnTo>
                  <a:lnTo>
                    <a:pt x="1201327" y="123825"/>
                  </a:lnTo>
                  <a:lnTo>
                    <a:pt x="1238773" y="123825"/>
                  </a:lnTo>
                  <a:lnTo>
                    <a:pt x="1276583" y="123825"/>
                  </a:lnTo>
                  <a:lnTo>
                    <a:pt x="1313495" y="123825"/>
                  </a:lnTo>
                  <a:lnTo>
                    <a:pt x="1347539" y="123825"/>
                  </a:lnTo>
                  <a:lnTo>
                    <a:pt x="1383132" y="126647"/>
                  </a:lnTo>
                  <a:lnTo>
                    <a:pt x="1420117" y="130371"/>
                  </a:lnTo>
                  <a:lnTo>
                    <a:pt x="1457721" y="132026"/>
                  </a:lnTo>
                  <a:lnTo>
                    <a:pt x="1495601" y="132761"/>
                  </a:lnTo>
                  <a:lnTo>
                    <a:pt x="1533603" y="134146"/>
                  </a:lnTo>
                  <a:lnTo>
                    <a:pt x="1571660" y="138290"/>
                  </a:lnTo>
                  <a:lnTo>
                    <a:pt x="1609741" y="140838"/>
                  </a:lnTo>
                  <a:lnTo>
                    <a:pt x="1647832" y="141969"/>
                  </a:lnTo>
                  <a:lnTo>
                    <a:pt x="1685928" y="142473"/>
                  </a:lnTo>
                  <a:lnTo>
                    <a:pt x="1724026" y="145519"/>
                  </a:lnTo>
                  <a:lnTo>
                    <a:pt x="1763184" y="149342"/>
                  </a:lnTo>
                  <a:lnTo>
                    <a:pt x="1805281" y="151040"/>
                  </a:lnTo>
                  <a:lnTo>
                    <a:pt x="1845864" y="151796"/>
                  </a:lnTo>
                  <a:lnTo>
                    <a:pt x="1886126" y="153190"/>
                  </a:lnTo>
                  <a:lnTo>
                    <a:pt x="1928714" y="157337"/>
                  </a:lnTo>
                  <a:lnTo>
                    <a:pt x="1972337" y="159886"/>
                  </a:lnTo>
                  <a:lnTo>
                    <a:pt x="2015361" y="161018"/>
                  </a:lnTo>
                  <a:lnTo>
                    <a:pt x="2055649" y="161522"/>
                  </a:lnTo>
                  <a:lnTo>
                    <a:pt x="2097544" y="161746"/>
                  </a:lnTo>
                  <a:lnTo>
                    <a:pt x="2140859" y="162904"/>
                  </a:lnTo>
                  <a:lnTo>
                    <a:pt x="2184804" y="166946"/>
                  </a:lnTo>
                  <a:lnTo>
                    <a:pt x="2229029" y="169449"/>
                  </a:lnTo>
                  <a:lnTo>
                    <a:pt x="2273379" y="170561"/>
                  </a:lnTo>
                  <a:lnTo>
                    <a:pt x="2317786" y="171054"/>
                  </a:lnTo>
                  <a:lnTo>
                    <a:pt x="2362217" y="171274"/>
                  </a:lnTo>
                  <a:lnTo>
                    <a:pt x="2406657" y="171372"/>
                  </a:lnTo>
                  <a:lnTo>
                    <a:pt x="2451103" y="171416"/>
                  </a:lnTo>
                  <a:lnTo>
                    <a:pt x="2495551" y="174257"/>
                  </a:lnTo>
                  <a:lnTo>
                    <a:pt x="2540000" y="177989"/>
                  </a:lnTo>
                  <a:lnTo>
                    <a:pt x="2584450" y="179648"/>
                  </a:lnTo>
                  <a:lnTo>
                    <a:pt x="2628900" y="180385"/>
                  </a:lnTo>
                  <a:lnTo>
                    <a:pt x="2673350" y="180713"/>
                  </a:lnTo>
                  <a:lnTo>
                    <a:pt x="2717800" y="180858"/>
                  </a:lnTo>
                  <a:lnTo>
                    <a:pt x="2762250" y="180923"/>
                  </a:lnTo>
                  <a:lnTo>
                    <a:pt x="2806700" y="180952"/>
                  </a:lnTo>
                  <a:lnTo>
                    <a:pt x="2851150" y="180965"/>
                  </a:lnTo>
                  <a:lnTo>
                    <a:pt x="2892778" y="178148"/>
                  </a:lnTo>
                  <a:lnTo>
                    <a:pt x="2933504" y="174427"/>
                  </a:lnTo>
                  <a:lnTo>
                    <a:pt x="2976299" y="172773"/>
                  </a:lnTo>
                  <a:lnTo>
                    <a:pt x="3020013" y="172038"/>
                  </a:lnTo>
                  <a:lnTo>
                    <a:pt x="3063079" y="171711"/>
                  </a:lnTo>
                  <a:lnTo>
                    <a:pt x="3103385" y="171566"/>
                  </a:lnTo>
                  <a:lnTo>
                    <a:pt x="3145287" y="168679"/>
                  </a:lnTo>
                  <a:lnTo>
                    <a:pt x="3187547" y="164927"/>
                  </a:lnTo>
                  <a:lnTo>
                    <a:pt x="3227496" y="163259"/>
                  </a:lnTo>
                  <a:lnTo>
                    <a:pt x="3269240" y="162518"/>
                  </a:lnTo>
                  <a:lnTo>
                    <a:pt x="3311429" y="161130"/>
                  </a:lnTo>
                  <a:lnTo>
                    <a:pt x="3351346" y="156986"/>
                  </a:lnTo>
                  <a:lnTo>
                    <a:pt x="3390254" y="154438"/>
                  </a:lnTo>
                  <a:lnTo>
                    <a:pt x="3428713" y="153306"/>
                  </a:lnTo>
                  <a:lnTo>
                    <a:pt x="3466973" y="152802"/>
                  </a:lnTo>
                  <a:lnTo>
                    <a:pt x="3505144" y="149756"/>
                  </a:lnTo>
                  <a:lnTo>
                    <a:pt x="3543275" y="145933"/>
                  </a:lnTo>
                  <a:lnTo>
                    <a:pt x="3581389" y="144235"/>
                  </a:lnTo>
                  <a:lnTo>
                    <a:pt x="3616673" y="140657"/>
                  </a:lnTo>
                  <a:lnTo>
                    <a:pt x="3651052" y="136597"/>
                  </a:lnTo>
                  <a:lnTo>
                    <a:pt x="3687498" y="134794"/>
                  </a:lnTo>
                  <a:lnTo>
                    <a:pt x="3722041" y="131169"/>
                  </a:lnTo>
                  <a:lnTo>
                    <a:pt x="3755032" y="127089"/>
                  </a:lnTo>
                  <a:lnTo>
                    <a:pt x="3787334" y="125276"/>
                  </a:lnTo>
                  <a:lnTo>
                    <a:pt x="3819329" y="121648"/>
                  </a:lnTo>
                  <a:lnTo>
                    <a:pt x="3851188" y="117565"/>
                  </a:lnTo>
                  <a:lnTo>
                    <a:pt x="3897816" y="115267"/>
                  </a:lnTo>
                  <a:lnTo>
                    <a:pt x="3938912" y="113528"/>
                  </a:lnTo>
                  <a:lnTo>
                    <a:pt x="3978959" y="107839"/>
                  </a:lnTo>
                  <a:lnTo>
                    <a:pt x="4021752" y="104624"/>
                  </a:lnTo>
                  <a:lnTo>
                    <a:pt x="4068551" y="94593"/>
                  </a:lnTo>
                  <a:lnTo>
                    <a:pt x="4113190" y="87476"/>
                  </a:lnTo>
                  <a:lnTo>
                    <a:pt x="4152582" y="78467"/>
                  </a:lnTo>
                  <a:lnTo>
                    <a:pt x="4190937" y="69318"/>
                  </a:lnTo>
                  <a:lnTo>
                    <a:pt x="4216734" y="64636"/>
                  </a:lnTo>
                  <a:lnTo>
                    <a:pt x="4263859" y="49387"/>
                  </a:lnTo>
                  <a:lnTo>
                    <a:pt x="4300861" y="38028"/>
                  </a:lnTo>
                  <a:lnTo>
                    <a:pt x="4324276" y="21682"/>
                  </a:lnTo>
                  <a:lnTo>
                    <a:pt x="4337034" y="19571"/>
                  </a:lnTo>
                  <a:lnTo>
                    <a:pt x="4339157" y="18338"/>
                  </a:lnTo>
                  <a:lnTo>
                    <a:pt x="4340571" y="16459"/>
                  </a:lnTo>
                  <a:lnTo>
                    <a:pt x="4343235" y="9931"/>
                  </a:lnTo>
                  <a:lnTo>
                    <a:pt x="4343399" y="119"/>
                  </a:lnTo>
                  <a:lnTo>
                    <a:pt x="43243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80" name="SMARTInkShape-1209"/>
            <p:cNvSpPr/>
            <p:nvPr>
              <p:custDataLst>
                <p:tags r:id="rId177"/>
              </p:custDataLst>
            </p:nvPr>
          </p:nvSpPr>
          <p:spPr>
            <a:xfrm>
              <a:off x="6734175" y="3981453"/>
              <a:ext cx="238077" cy="266698"/>
            </a:xfrm>
            <a:custGeom>
              <a:avLst/>
              <a:gdLst/>
              <a:ahLst/>
              <a:cxnLst/>
              <a:rect l="0" t="0" r="0" b="0"/>
              <a:pathLst>
                <a:path w="238077" h="266698">
                  <a:moveTo>
                    <a:pt x="0" y="47622"/>
                  </a:moveTo>
                  <a:lnTo>
                    <a:pt x="0" y="47622"/>
                  </a:lnTo>
                  <a:lnTo>
                    <a:pt x="0" y="30012"/>
                  </a:lnTo>
                  <a:lnTo>
                    <a:pt x="8200" y="12297"/>
                  </a:lnTo>
                  <a:lnTo>
                    <a:pt x="14581" y="10755"/>
                  </a:lnTo>
                  <a:lnTo>
                    <a:pt x="23413" y="9012"/>
                  </a:lnTo>
                  <a:lnTo>
                    <a:pt x="37708" y="2091"/>
                  </a:lnTo>
                  <a:lnTo>
                    <a:pt x="79731" y="79"/>
                  </a:lnTo>
                  <a:lnTo>
                    <a:pt x="125133" y="0"/>
                  </a:lnTo>
                  <a:lnTo>
                    <a:pt x="164305" y="1055"/>
                  </a:lnTo>
                  <a:lnTo>
                    <a:pt x="183013" y="7536"/>
                  </a:lnTo>
                  <a:lnTo>
                    <a:pt x="193522" y="9698"/>
                  </a:lnTo>
                  <a:lnTo>
                    <a:pt x="208893" y="16887"/>
                  </a:lnTo>
                  <a:lnTo>
                    <a:pt x="212287" y="17607"/>
                  </a:lnTo>
                  <a:lnTo>
                    <a:pt x="233866" y="28663"/>
                  </a:lnTo>
                  <a:lnTo>
                    <a:pt x="235286" y="30750"/>
                  </a:lnTo>
                  <a:lnTo>
                    <a:pt x="237284" y="38742"/>
                  </a:lnTo>
                  <a:lnTo>
                    <a:pt x="238076" y="60360"/>
                  </a:lnTo>
                  <a:lnTo>
                    <a:pt x="235281" y="66689"/>
                  </a:lnTo>
                  <a:lnTo>
                    <a:pt x="231569" y="73029"/>
                  </a:lnTo>
                  <a:lnTo>
                    <a:pt x="228422" y="82549"/>
                  </a:lnTo>
                  <a:lnTo>
                    <a:pt x="212176" y="104772"/>
                  </a:lnTo>
                  <a:lnTo>
                    <a:pt x="211301" y="107947"/>
                  </a:lnTo>
                  <a:lnTo>
                    <a:pt x="204684" y="114297"/>
                  </a:lnTo>
                  <a:lnTo>
                    <a:pt x="168356" y="146047"/>
                  </a:lnTo>
                  <a:lnTo>
                    <a:pt x="155591" y="164235"/>
                  </a:lnTo>
                  <a:lnTo>
                    <a:pt x="146055" y="171426"/>
                  </a:lnTo>
                  <a:lnTo>
                    <a:pt x="107950" y="216893"/>
                  </a:lnTo>
                  <a:lnTo>
                    <a:pt x="97367" y="231950"/>
                  </a:lnTo>
                  <a:lnTo>
                    <a:pt x="83413" y="243584"/>
                  </a:lnTo>
                  <a:lnTo>
                    <a:pt x="79405" y="250427"/>
                  </a:lnTo>
                  <a:lnTo>
                    <a:pt x="76220" y="252675"/>
                  </a:lnTo>
                  <a:lnTo>
                    <a:pt x="58721" y="259106"/>
                  </a:lnTo>
                  <a:lnTo>
                    <a:pt x="47625" y="2666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81" name="SMARTInkShape-1210"/>
            <p:cNvSpPr/>
            <p:nvPr>
              <p:custDataLst>
                <p:tags r:id="rId178"/>
              </p:custDataLst>
            </p:nvPr>
          </p:nvSpPr>
          <p:spPr>
            <a:xfrm>
              <a:off x="2743239" y="4410086"/>
              <a:ext cx="333337" cy="161915"/>
            </a:xfrm>
            <a:custGeom>
              <a:avLst/>
              <a:gdLst/>
              <a:ahLst/>
              <a:cxnLst/>
              <a:rect l="0" t="0" r="0" b="0"/>
              <a:pathLst>
                <a:path w="333337" h="161915">
                  <a:moveTo>
                    <a:pt x="47586" y="66664"/>
                  </a:moveTo>
                  <a:lnTo>
                    <a:pt x="47586" y="66664"/>
                  </a:lnTo>
                  <a:lnTo>
                    <a:pt x="55787" y="58463"/>
                  </a:lnTo>
                  <a:lnTo>
                    <a:pt x="56719" y="52475"/>
                  </a:lnTo>
                  <a:lnTo>
                    <a:pt x="57907" y="50854"/>
                  </a:lnTo>
                  <a:lnTo>
                    <a:pt x="62051" y="49054"/>
                  </a:lnTo>
                  <a:lnTo>
                    <a:pt x="63580" y="47516"/>
                  </a:lnTo>
                  <a:lnTo>
                    <a:pt x="66234" y="39540"/>
                  </a:lnTo>
                  <a:lnTo>
                    <a:pt x="66635" y="14413"/>
                  </a:lnTo>
                  <a:lnTo>
                    <a:pt x="65577" y="12780"/>
                  </a:lnTo>
                  <a:lnTo>
                    <a:pt x="63813" y="11691"/>
                  </a:lnTo>
                  <a:lnTo>
                    <a:pt x="56935" y="9801"/>
                  </a:lnTo>
                  <a:lnTo>
                    <a:pt x="42956" y="9525"/>
                  </a:lnTo>
                  <a:lnTo>
                    <a:pt x="37414" y="12341"/>
                  </a:lnTo>
                  <a:lnTo>
                    <a:pt x="34454" y="14574"/>
                  </a:lnTo>
                  <a:lnTo>
                    <a:pt x="31167" y="19877"/>
                  </a:lnTo>
                  <a:lnTo>
                    <a:pt x="28647" y="25761"/>
                  </a:lnTo>
                  <a:lnTo>
                    <a:pt x="13450" y="45530"/>
                  </a:lnTo>
                  <a:lnTo>
                    <a:pt x="7447" y="64684"/>
                  </a:lnTo>
                  <a:lnTo>
                    <a:pt x="3288" y="72134"/>
                  </a:lnTo>
                  <a:lnTo>
                    <a:pt x="947" y="83336"/>
                  </a:lnTo>
                  <a:lnTo>
                    <a:pt x="0" y="117061"/>
                  </a:lnTo>
                  <a:lnTo>
                    <a:pt x="2800" y="123635"/>
                  </a:lnTo>
                  <a:lnTo>
                    <a:pt x="16438" y="142848"/>
                  </a:lnTo>
                  <a:lnTo>
                    <a:pt x="17296" y="146028"/>
                  </a:lnTo>
                  <a:lnTo>
                    <a:pt x="19984" y="148149"/>
                  </a:lnTo>
                  <a:lnTo>
                    <a:pt x="32823" y="151132"/>
                  </a:lnTo>
                  <a:lnTo>
                    <a:pt x="50490" y="152224"/>
                  </a:lnTo>
                  <a:lnTo>
                    <a:pt x="92626" y="140624"/>
                  </a:lnTo>
                  <a:lnTo>
                    <a:pt x="135478" y="114230"/>
                  </a:lnTo>
                  <a:lnTo>
                    <a:pt x="157742" y="98407"/>
                  </a:lnTo>
                  <a:lnTo>
                    <a:pt x="194845" y="69839"/>
                  </a:lnTo>
                  <a:lnTo>
                    <a:pt x="208495" y="47810"/>
                  </a:lnTo>
                  <a:lnTo>
                    <a:pt x="209059" y="43115"/>
                  </a:lnTo>
                  <a:lnTo>
                    <a:pt x="210268" y="41439"/>
                  </a:lnTo>
                  <a:lnTo>
                    <a:pt x="212133" y="40323"/>
                  </a:lnTo>
                  <a:lnTo>
                    <a:pt x="218632" y="38220"/>
                  </a:lnTo>
                  <a:lnTo>
                    <a:pt x="210799" y="46301"/>
                  </a:lnTo>
                  <a:lnTo>
                    <a:pt x="209624" y="55699"/>
                  </a:lnTo>
                  <a:lnTo>
                    <a:pt x="209511" y="101596"/>
                  </a:lnTo>
                  <a:lnTo>
                    <a:pt x="209511" y="107942"/>
                  </a:lnTo>
                  <a:lnTo>
                    <a:pt x="212333" y="114290"/>
                  </a:lnTo>
                  <a:lnTo>
                    <a:pt x="216057" y="120639"/>
                  </a:lnTo>
                  <a:lnTo>
                    <a:pt x="218644" y="131458"/>
                  </a:lnTo>
                  <a:lnTo>
                    <a:pt x="219036" y="161911"/>
                  </a:lnTo>
                  <a:lnTo>
                    <a:pt x="228169" y="161914"/>
                  </a:lnTo>
                  <a:lnTo>
                    <a:pt x="228445" y="156857"/>
                  </a:lnTo>
                  <a:lnTo>
                    <a:pt x="229542" y="155368"/>
                  </a:lnTo>
                  <a:lnTo>
                    <a:pt x="233583" y="153713"/>
                  </a:lnTo>
                  <a:lnTo>
                    <a:pt x="235084" y="152213"/>
                  </a:lnTo>
                  <a:lnTo>
                    <a:pt x="240315" y="142202"/>
                  </a:lnTo>
                  <a:lnTo>
                    <a:pt x="244369" y="136220"/>
                  </a:lnTo>
                  <a:lnTo>
                    <a:pt x="247184" y="125657"/>
                  </a:lnTo>
                  <a:lnTo>
                    <a:pt x="254073" y="116574"/>
                  </a:lnTo>
                  <a:lnTo>
                    <a:pt x="257287" y="107675"/>
                  </a:lnTo>
                  <a:lnTo>
                    <a:pt x="263413" y="98336"/>
                  </a:lnTo>
                  <a:lnTo>
                    <a:pt x="266757" y="88866"/>
                  </a:lnTo>
                  <a:lnTo>
                    <a:pt x="283080" y="66663"/>
                  </a:lnTo>
                  <a:lnTo>
                    <a:pt x="285600" y="60314"/>
                  </a:lnTo>
                  <a:lnTo>
                    <a:pt x="291910" y="50789"/>
                  </a:lnTo>
                  <a:lnTo>
                    <a:pt x="295309" y="41264"/>
                  </a:lnTo>
                  <a:lnTo>
                    <a:pt x="312109" y="18450"/>
                  </a:lnTo>
                  <a:lnTo>
                    <a:pt x="312835" y="15471"/>
                  </a:lnTo>
                  <a:lnTo>
                    <a:pt x="314377" y="13485"/>
                  </a:lnTo>
                  <a:lnTo>
                    <a:pt x="333325" y="0"/>
                  </a:lnTo>
                  <a:lnTo>
                    <a:pt x="333336" y="95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82" name="SMARTInkShape-1211"/>
            <p:cNvSpPr/>
            <p:nvPr>
              <p:custDataLst>
                <p:tags r:id="rId179"/>
              </p:custDataLst>
            </p:nvPr>
          </p:nvSpPr>
          <p:spPr>
            <a:xfrm>
              <a:off x="3000378" y="4410114"/>
              <a:ext cx="475804" cy="341411"/>
            </a:xfrm>
            <a:custGeom>
              <a:avLst/>
              <a:gdLst/>
              <a:ahLst/>
              <a:cxnLst/>
              <a:rect l="0" t="0" r="0" b="0"/>
              <a:pathLst>
                <a:path w="475804" h="341411">
                  <a:moveTo>
                    <a:pt x="9522" y="104736"/>
                  </a:moveTo>
                  <a:lnTo>
                    <a:pt x="9522" y="104736"/>
                  </a:lnTo>
                  <a:lnTo>
                    <a:pt x="4466" y="104736"/>
                  </a:lnTo>
                  <a:lnTo>
                    <a:pt x="2976" y="105794"/>
                  </a:lnTo>
                  <a:lnTo>
                    <a:pt x="1984" y="107558"/>
                  </a:lnTo>
                  <a:lnTo>
                    <a:pt x="7" y="123636"/>
                  </a:lnTo>
                  <a:lnTo>
                    <a:pt x="0" y="128798"/>
                  </a:lnTo>
                  <a:lnTo>
                    <a:pt x="1057" y="130302"/>
                  </a:lnTo>
                  <a:lnTo>
                    <a:pt x="2821" y="131305"/>
                  </a:lnTo>
                  <a:lnTo>
                    <a:pt x="5055" y="131973"/>
                  </a:lnTo>
                  <a:lnTo>
                    <a:pt x="17331" y="141395"/>
                  </a:lnTo>
                  <a:lnTo>
                    <a:pt x="27097" y="142709"/>
                  </a:lnTo>
                  <a:lnTo>
                    <a:pt x="33191" y="142798"/>
                  </a:lnTo>
                  <a:lnTo>
                    <a:pt x="38739" y="145642"/>
                  </a:lnTo>
                  <a:lnTo>
                    <a:pt x="41700" y="147881"/>
                  </a:lnTo>
                  <a:lnTo>
                    <a:pt x="43674" y="148316"/>
                  </a:lnTo>
                  <a:lnTo>
                    <a:pt x="44990" y="147548"/>
                  </a:lnTo>
                  <a:lnTo>
                    <a:pt x="45868" y="145977"/>
                  </a:lnTo>
                  <a:lnTo>
                    <a:pt x="47511" y="144930"/>
                  </a:lnTo>
                  <a:lnTo>
                    <a:pt x="54880" y="143457"/>
                  </a:lnTo>
                  <a:lnTo>
                    <a:pt x="60726" y="143112"/>
                  </a:lnTo>
                  <a:lnTo>
                    <a:pt x="66851" y="140137"/>
                  </a:lnTo>
                  <a:lnTo>
                    <a:pt x="73102" y="136345"/>
                  </a:lnTo>
                  <a:lnTo>
                    <a:pt x="85738" y="133910"/>
                  </a:lnTo>
                  <a:lnTo>
                    <a:pt x="88908" y="133711"/>
                  </a:lnTo>
                  <a:lnTo>
                    <a:pt x="91021" y="132519"/>
                  </a:lnTo>
                  <a:lnTo>
                    <a:pt x="92430" y="130666"/>
                  </a:lnTo>
                  <a:lnTo>
                    <a:pt x="95053" y="125785"/>
                  </a:lnTo>
                  <a:lnTo>
                    <a:pt x="99747" y="120089"/>
                  </a:lnTo>
                  <a:lnTo>
                    <a:pt x="113396" y="110931"/>
                  </a:lnTo>
                  <a:lnTo>
                    <a:pt x="136164" y="100223"/>
                  </a:lnTo>
                  <a:lnTo>
                    <a:pt x="139891" y="94616"/>
                  </a:lnTo>
                  <a:lnTo>
                    <a:pt x="142605" y="88596"/>
                  </a:lnTo>
                  <a:lnTo>
                    <a:pt x="159270" y="66620"/>
                  </a:lnTo>
                  <a:lnTo>
                    <a:pt x="161802" y="60279"/>
                  </a:lnTo>
                  <a:lnTo>
                    <a:pt x="168119" y="50759"/>
                  </a:lnTo>
                  <a:lnTo>
                    <a:pt x="171009" y="39942"/>
                  </a:lnTo>
                  <a:lnTo>
                    <a:pt x="171409" y="30025"/>
                  </a:lnTo>
                  <a:lnTo>
                    <a:pt x="170363" y="29529"/>
                  </a:lnTo>
                  <a:lnTo>
                    <a:pt x="166379" y="28977"/>
                  </a:lnTo>
                  <a:lnTo>
                    <a:pt x="164893" y="29888"/>
                  </a:lnTo>
                  <a:lnTo>
                    <a:pt x="163903" y="31554"/>
                  </a:lnTo>
                  <a:lnTo>
                    <a:pt x="163243" y="33723"/>
                  </a:lnTo>
                  <a:lnTo>
                    <a:pt x="161744" y="35169"/>
                  </a:lnTo>
                  <a:lnTo>
                    <a:pt x="157257" y="36776"/>
                  </a:lnTo>
                  <a:lnTo>
                    <a:pt x="155637" y="38262"/>
                  </a:lnTo>
                  <a:lnTo>
                    <a:pt x="145048" y="57309"/>
                  </a:lnTo>
                  <a:lnTo>
                    <a:pt x="144322" y="60418"/>
                  </a:lnTo>
                  <a:lnTo>
                    <a:pt x="135524" y="76178"/>
                  </a:lnTo>
                  <a:lnTo>
                    <a:pt x="133354" y="120611"/>
                  </a:lnTo>
                  <a:lnTo>
                    <a:pt x="133348" y="131430"/>
                  </a:lnTo>
                  <a:lnTo>
                    <a:pt x="134406" y="132057"/>
                  </a:lnTo>
                  <a:lnTo>
                    <a:pt x="147536" y="133263"/>
                  </a:lnTo>
                  <a:lnTo>
                    <a:pt x="165228" y="133307"/>
                  </a:lnTo>
                  <a:lnTo>
                    <a:pt x="171505" y="130487"/>
                  </a:lnTo>
                  <a:lnTo>
                    <a:pt x="209599" y="97975"/>
                  </a:lnTo>
                  <a:lnTo>
                    <a:pt x="215920" y="95381"/>
                  </a:lnTo>
                  <a:lnTo>
                    <a:pt x="231775" y="82116"/>
                  </a:lnTo>
                  <a:lnTo>
                    <a:pt x="235301" y="75985"/>
                  </a:lnTo>
                  <a:lnTo>
                    <a:pt x="237564" y="63427"/>
                  </a:lnTo>
                  <a:lnTo>
                    <a:pt x="238809" y="61322"/>
                  </a:lnTo>
                  <a:lnTo>
                    <a:pt x="240696" y="59918"/>
                  </a:lnTo>
                  <a:lnTo>
                    <a:pt x="243013" y="58982"/>
                  </a:lnTo>
                  <a:lnTo>
                    <a:pt x="244558" y="57300"/>
                  </a:lnTo>
                  <a:lnTo>
                    <a:pt x="247636" y="47625"/>
                  </a:lnTo>
                  <a:lnTo>
                    <a:pt x="239445" y="55791"/>
                  </a:lnTo>
                  <a:lnTo>
                    <a:pt x="237325" y="64454"/>
                  </a:lnTo>
                  <a:lnTo>
                    <a:pt x="231653" y="73281"/>
                  </a:lnTo>
                  <a:lnTo>
                    <a:pt x="229503" y="82598"/>
                  </a:lnTo>
                  <a:lnTo>
                    <a:pt x="228598" y="129961"/>
                  </a:lnTo>
                  <a:lnTo>
                    <a:pt x="228597" y="131822"/>
                  </a:lnTo>
                  <a:lnTo>
                    <a:pt x="236797" y="141381"/>
                  </a:lnTo>
                  <a:lnTo>
                    <a:pt x="240355" y="142189"/>
                  </a:lnTo>
                  <a:lnTo>
                    <a:pt x="242786" y="142405"/>
                  </a:lnTo>
                  <a:lnTo>
                    <a:pt x="248309" y="139822"/>
                  </a:lnTo>
                  <a:lnTo>
                    <a:pt x="254291" y="136205"/>
                  </a:lnTo>
                  <a:lnTo>
                    <a:pt x="266756" y="133883"/>
                  </a:lnTo>
                  <a:lnTo>
                    <a:pt x="269911" y="133692"/>
                  </a:lnTo>
                  <a:lnTo>
                    <a:pt x="276239" y="130658"/>
                  </a:lnTo>
                  <a:lnTo>
                    <a:pt x="317693" y="99414"/>
                  </a:lnTo>
                  <a:lnTo>
                    <a:pt x="325698" y="97079"/>
                  </a:lnTo>
                  <a:lnTo>
                    <a:pt x="332783" y="90397"/>
                  </a:lnTo>
                  <a:lnTo>
                    <a:pt x="340518" y="81429"/>
                  </a:lnTo>
                  <a:lnTo>
                    <a:pt x="375852" y="52636"/>
                  </a:lnTo>
                  <a:lnTo>
                    <a:pt x="378711" y="47008"/>
                  </a:lnTo>
                  <a:lnTo>
                    <a:pt x="379473" y="44025"/>
                  </a:lnTo>
                  <a:lnTo>
                    <a:pt x="390090" y="29083"/>
                  </a:lnTo>
                  <a:lnTo>
                    <a:pt x="385337" y="28698"/>
                  </a:lnTo>
                  <a:lnTo>
                    <a:pt x="383891" y="29703"/>
                  </a:lnTo>
                  <a:lnTo>
                    <a:pt x="382926" y="31430"/>
                  </a:lnTo>
                  <a:lnTo>
                    <a:pt x="381251" y="38246"/>
                  </a:lnTo>
                  <a:lnTo>
                    <a:pt x="381110" y="42729"/>
                  </a:lnTo>
                  <a:lnTo>
                    <a:pt x="378225" y="48250"/>
                  </a:lnTo>
                  <a:lnTo>
                    <a:pt x="374474" y="54231"/>
                  </a:lnTo>
                  <a:lnTo>
                    <a:pt x="371303" y="63548"/>
                  </a:lnTo>
                  <a:lnTo>
                    <a:pt x="365189" y="73012"/>
                  </a:lnTo>
                  <a:lnTo>
                    <a:pt x="362908" y="82518"/>
                  </a:lnTo>
                  <a:lnTo>
                    <a:pt x="361947" y="112806"/>
                  </a:lnTo>
                  <a:lnTo>
                    <a:pt x="363005" y="113291"/>
                  </a:lnTo>
                  <a:lnTo>
                    <a:pt x="370148" y="114133"/>
                  </a:lnTo>
                  <a:lnTo>
                    <a:pt x="388317" y="98450"/>
                  </a:lnTo>
                  <a:lnTo>
                    <a:pt x="397159" y="95112"/>
                  </a:lnTo>
                  <a:lnTo>
                    <a:pt x="421435" y="79048"/>
                  </a:lnTo>
                  <a:lnTo>
                    <a:pt x="462282" y="31970"/>
                  </a:lnTo>
                  <a:lnTo>
                    <a:pt x="468667" y="19062"/>
                  </a:lnTo>
                  <a:lnTo>
                    <a:pt x="474750" y="11378"/>
                  </a:lnTo>
                  <a:lnTo>
                    <a:pt x="475803" y="4990"/>
                  </a:lnTo>
                  <a:lnTo>
                    <a:pt x="474893" y="3314"/>
                  </a:lnTo>
                  <a:lnTo>
                    <a:pt x="473227" y="2196"/>
                  </a:lnTo>
                  <a:lnTo>
                    <a:pt x="465827" y="623"/>
                  </a:lnTo>
                  <a:lnTo>
                    <a:pt x="452646" y="0"/>
                  </a:lnTo>
                  <a:lnTo>
                    <a:pt x="423074" y="9664"/>
                  </a:lnTo>
                  <a:lnTo>
                    <a:pt x="416279" y="14151"/>
                  </a:lnTo>
                  <a:lnTo>
                    <a:pt x="385237" y="53700"/>
                  </a:lnTo>
                  <a:lnTo>
                    <a:pt x="379012" y="66589"/>
                  </a:lnTo>
                  <a:lnTo>
                    <a:pt x="376499" y="69780"/>
                  </a:lnTo>
                  <a:lnTo>
                    <a:pt x="373707" y="78970"/>
                  </a:lnTo>
                  <a:lnTo>
                    <a:pt x="371489" y="123734"/>
                  </a:lnTo>
                  <a:lnTo>
                    <a:pt x="371475" y="136476"/>
                  </a:lnTo>
                  <a:lnTo>
                    <a:pt x="374295" y="142831"/>
                  </a:lnTo>
                  <a:lnTo>
                    <a:pt x="378018" y="149184"/>
                  </a:lnTo>
                  <a:lnTo>
                    <a:pt x="381173" y="158711"/>
                  </a:lnTo>
                  <a:lnTo>
                    <a:pt x="422310" y="203195"/>
                  </a:lnTo>
                  <a:lnTo>
                    <a:pt x="433921" y="215868"/>
                  </a:lnTo>
                  <a:lnTo>
                    <a:pt x="440135" y="228562"/>
                  </a:lnTo>
                  <a:lnTo>
                    <a:pt x="453226" y="244436"/>
                  </a:lnTo>
                  <a:lnTo>
                    <a:pt x="456020" y="253961"/>
                  </a:lnTo>
                  <a:lnTo>
                    <a:pt x="457151" y="279361"/>
                  </a:lnTo>
                  <a:lnTo>
                    <a:pt x="454355" y="285711"/>
                  </a:lnTo>
                  <a:lnTo>
                    <a:pt x="450642" y="292061"/>
                  </a:lnTo>
                  <a:lnTo>
                    <a:pt x="447493" y="301586"/>
                  </a:lnTo>
                  <a:lnTo>
                    <a:pt x="443007" y="307936"/>
                  </a:lnTo>
                  <a:lnTo>
                    <a:pt x="437484" y="311464"/>
                  </a:lnTo>
                  <a:lnTo>
                    <a:pt x="431503" y="314090"/>
                  </a:lnTo>
                  <a:lnTo>
                    <a:pt x="422185" y="320461"/>
                  </a:lnTo>
                  <a:lnTo>
                    <a:pt x="412721" y="323876"/>
                  </a:lnTo>
                  <a:lnTo>
                    <a:pt x="403215" y="330063"/>
                  </a:lnTo>
                  <a:lnTo>
                    <a:pt x="393695" y="333424"/>
                  </a:lnTo>
                  <a:lnTo>
                    <a:pt x="382878" y="341410"/>
                  </a:lnTo>
                  <a:lnTo>
                    <a:pt x="381193" y="340835"/>
                  </a:lnTo>
                  <a:lnTo>
                    <a:pt x="373764" y="336028"/>
                  </a:lnTo>
                  <a:lnTo>
                    <a:pt x="364860" y="333075"/>
                  </a:lnTo>
                  <a:lnTo>
                    <a:pt x="354269" y="325240"/>
                  </a:lnTo>
                  <a:lnTo>
                    <a:pt x="353243" y="321624"/>
                  </a:lnTo>
                  <a:lnTo>
                    <a:pt x="352969" y="319178"/>
                  </a:lnTo>
                  <a:lnTo>
                    <a:pt x="349843" y="313638"/>
                  </a:lnTo>
                  <a:lnTo>
                    <a:pt x="345984" y="307648"/>
                  </a:lnTo>
                  <a:lnTo>
                    <a:pt x="343811" y="298326"/>
                  </a:lnTo>
                  <a:lnTo>
                    <a:pt x="343304" y="292023"/>
                  </a:lnTo>
                  <a:lnTo>
                    <a:pt x="345900" y="285694"/>
                  </a:lnTo>
                  <a:lnTo>
                    <a:pt x="349524" y="279354"/>
                  </a:lnTo>
                  <a:lnTo>
                    <a:pt x="351850" y="266660"/>
                  </a:lnTo>
                  <a:lnTo>
                    <a:pt x="352040" y="263486"/>
                  </a:lnTo>
                  <a:lnTo>
                    <a:pt x="355075" y="257136"/>
                  </a:lnTo>
                  <a:lnTo>
                    <a:pt x="367588" y="241261"/>
                  </a:lnTo>
                  <a:lnTo>
                    <a:pt x="369746" y="234911"/>
                  </a:lnTo>
                  <a:lnTo>
                    <a:pt x="371379" y="232794"/>
                  </a:lnTo>
                  <a:lnTo>
                    <a:pt x="387618" y="222386"/>
                  </a:lnTo>
                  <a:lnTo>
                    <a:pt x="396952" y="218971"/>
                  </a:lnTo>
                  <a:lnTo>
                    <a:pt x="428622" y="19046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83" name="SMARTInkShape-1212"/>
            <p:cNvSpPr/>
            <p:nvPr>
              <p:custDataLst>
                <p:tags r:id="rId180"/>
              </p:custDataLst>
            </p:nvPr>
          </p:nvSpPr>
          <p:spPr>
            <a:xfrm>
              <a:off x="3505200" y="4524375"/>
              <a:ext cx="66676" cy="38101"/>
            </a:xfrm>
            <a:custGeom>
              <a:avLst/>
              <a:gdLst/>
              <a:ahLst/>
              <a:cxnLst/>
              <a:rect l="0" t="0" r="0" b="0"/>
              <a:pathLst>
                <a:path w="66676" h="38101">
                  <a:moveTo>
                    <a:pt x="0" y="38100"/>
                  </a:moveTo>
                  <a:lnTo>
                    <a:pt x="0" y="38100"/>
                  </a:lnTo>
                  <a:lnTo>
                    <a:pt x="13257" y="38100"/>
                  </a:lnTo>
                  <a:lnTo>
                    <a:pt x="15188" y="37042"/>
                  </a:lnTo>
                  <a:lnTo>
                    <a:pt x="16476" y="35278"/>
                  </a:lnTo>
                  <a:lnTo>
                    <a:pt x="17334" y="33043"/>
                  </a:lnTo>
                  <a:lnTo>
                    <a:pt x="18964" y="31554"/>
                  </a:lnTo>
                  <a:lnTo>
                    <a:pt x="28651" y="27779"/>
                  </a:lnTo>
                  <a:lnTo>
                    <a:pt x="37669" y="19453"/>
                  </a:lnTo>
                  <a:lnTo>
                    <a:pt x="46263" y="19086"/>
                  </a:lnTo>
                  <a:lnTo>
                    <a:pt x="666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84" name="SMARTInkShape-1213"/>
            <p:cNvSpPr/>
            <p:nvPr>
              <p:custDataLst>
                <p:tags r:id="rId181"/>
              </p:custDataLst>
            </p:nvPr>
          </p:nvSpPr>
          <p:spPr>
            <a:xfrm>
              <a:off x="3747624" y="4305349"/>
              <a:ext cx="147544" cy="199977"/>
            </a:xfrm>
            <a:custGeom>
              <a:avLst/>
              <a:gdLst/>
              <a:ahLst/>
              <a:cxnLst/>
              <a:rect l="0" t="0" r="0" b="0"/>
              <a:pathLst>
                <a:path w="147544" h="199977">
                  <a:moveTo>
                    <a:pt x="14751" y="161876"/>
                  </a:moveTo>
                  <a:lnTo>
                    <a:pt x="14751" y="161876"/>
                  </a:lnTo>
                  <a:lnTo>
                    <a:pt x="9695" y="161876"/>
                  </a:lnTo>
                  <a:lnTo>
                    <a:pt x="8205" y="160818"/>
                  </a:lnTo>
                  <a:lnTo>
                    <a:pt x="7212" y="159054"/>
                  </a:lnTo>
                  <a:lnTo>
                    <a:pt x="6550" y="156819"/>
                  </a:lnTo>
                  <a:lnTo>
                    <a:pt x="5050" y="155330"/>
                  </a:lnTo>
                  <a:lnTo>
                    <a:pt x="562" y="153675"/>
                  </a:lnTo>
                  <a:lnTo>
                    <a:pt x="0" y="152175"/>
                  </a:lnTo>
                  <a:lnTo>
                    <a:pt x="684" y="150117"/>
                  </a:lnTo>
                  <a:lnTo>
                    <a:pt x="3208" y="145008"/>
                  </a:lnTo>
                  <a:lnTo>
                    <a:pt x="10017" y="124939"/>
                  </a:lnTo>
                  <a:lnTo>
                    <a:pt x="24488" y="105298"/>
                  </a:lnTo>
                  <a:lnTo>
                    <a:pt x="64231" y="58797"/>
                  </a:lnTo>
                  <a:lnTo>
                    <a:pt x="96220" y="22260"/>
                  </a:lnTo>
                  <a:lnTo>
                    <a:pt x="102457" y="9493"/>
                  </a:lnTo>
                  <a:lnTo>
                    <a:pt x="109559" y="509"/>
                  </a:lnTo>
                  <a:lnTo>
                    <a:pt x="101762" y="0"/>
                  </a:lnTo>
                  <a:lnTo>
                    <a:pt x="95800" y="5022"/>
                  </a:lnTo>
                  <a:lnTo>
                    <a:pt x="93107" y="10319"/>
                  </a:lnTo>
                  <a:lnTo>
                    <a:pt x="71709" y="57370"/>
                  </a:lnTo>
                  <a:lnTo>
                    <a:pt x="65141" y="73409"/>
                  </a:lnTo>
                  <a:lnTo>
                    <a:pt x="54337" y="116530"/>
                  </a:lnTo>
                  <a:lnTo>
                    <a:pt x="50689" y="128669"/>
                  </a:lnTo>
                  <a:lnTo>
                    <a:pt x="46598" y="138651"/>
                  </a:lnTo>
                  <a:lnTo>
                    <a:pt x="43757" y="163456"/>
                  </a:lnTo>
                  <a:lnTo>
                    <a:pt x="46340" y="170692"/>
                  </a:lnTo>
                  <a:lnTo>
                    <a:pt x="49957" y="177436"/>
                  </a:lnTo>
                  <a:lnTo>
                    <a:pt x="53052" y="187183"/>
                  </a:lnTo>
                  <a:lnTo>
                    <a:pt x="60939" y="198082"/>
                  </a:lnTo>
                  <a:lnTo>
                    <a:pt x="64560" y="199135"/>
                  </a:lnTo>
                  <a:lnTo>
                    <a:pt x="67006" y="199415"/>
                  </a:lnTo>
                  <a:lnTo>
                    <a:pt x="72548" y="196904"/>
                  </a:lnTo>
                  <a:lnTo>
                    <a:pt x="87862" y="184755"/>
                  </a:lnTo>
                  <a:lnTo>
                    <a:pt x="100493" y="178860"/>
                  </a:lnTo>
                  <a:lnTo>
                    <a:pt x="141751" y="139641"/>
                  </a:lnTo>
                  <a:lnTo>
                    <a:pt x="145279" y="133296"/>
                  </a:lnTo>
                  <a:lnTo>
                    <a:pt x="147543" y="120601"/>
                  </a:lnTo>
                  <a:lnTo>
                    <a:pt x="145031" y="114251"/>
                  </a:lnTo>
                  <a:lnTo>
                    <a:pt x="139851" y="106607"/>
                  </a:lnTo>
                  <a:lnTo>
                    <a:pt x="117230" y="104891"/>
                  </a:lnTo>
                  <a:lnTo>
                    <a:pt x="97378" y="104740"/>
                  </a:lnTo>
                  <a:lnTo>
                    <a:pt x="54539" y="118915"/>
                  </a:lnTo>
                  <a:lnTo>
                    <a:pt x="45487" y="127261"/>
                  </a:lnTo>
                  <a:lnTo>
                    <a:pt x="19069" y="158465"/>
                  </a:lnTo>
                  <a:lnTo>
                    <a:pt x="16030" y="168156"/>
                  </a:lnTo>
                  <a:lnTo>
                    <a:pt x="14919" y="184092"/>
                  </a:lnTo>
                  <a:lnTo>
                    <a:pt x="17648" y="190447"/>
                  </a:lnTo>
                  <a:lnTo>
                    <a:pt x="19857" y="193623"/>
                  </a:lnTo>
                  <a:lnTo>
                    <a:pt x="25134" y="197153"/>
                  </a:lnTo>
                  <a:lnTo>
                    <a:pt x="34056" y="199139"/>
                  </a:lnTo>
                  <a:lnTo>
                    <a:pt x="43326" y="19997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85" name="SMARTInkShape-1214"/>
            <p:cNvSpPr/>
            <p:nvPr>
              <p:custDataLst>
                <p:tags r:id="rId182"/>
              </p:custDataLst>
            </p:nvPr>
          </p:nvSpPr>
          <p:spPr>
            <a:xfrm>
              <a:off x="4048256" y="4392383"/>
              <a:ext cx="142745" cy="103418"/>
            </a:xfrm>
            <a:custGeom>
              <a:avLst/>
              <a:gdLst/>
              <a:ahLst/>
              <a:cxnLst/>
              <a:rect l="0" t="0" r="0" b="0"/>
              <a:pathLst>
                <a:path w="142745" h="103418">
                  <a:moveTo>
                    <a:pt x="47494" y="27217"/>
                  </a:moveTo>
                  <a:lnTo>
                    <a:pt x="47494" y="27217"/>
                  </a:lnTo>
                  <a:lnTo>
                    <a:pt x="47494" y="36350"/>
                  </a:lnTo>
                  <a:lnTo>
                    <a:pt x="55695" y="36708"/>
                  </a:lnTo>
                  <a:lnTo>
                    <a:pt x="64362" y="30189"/>
                  </a:lnTo>
                  <a:lnTo>
                    <a:pt x="73188" y="28098"/>
                  </a:lnTo>
                  <a:lnTo>
                    <a:pt x="79375" y="27608"/>
                  </a:lnTo>
                  <a:lnTo>
                    <a:pt x="81448" y="26420"/>
                  </a:lnTo>
                  <a:lnTo>
                    <a:pt x="82829" y="24569"/>
                  </a:lnTo>
                  <a:lnTo>
                    <a:pt x="83751" y="22276"/>
                  </a:lnTo>
                  <a:lnTo>
                    <a:pt x="85424" y="20749"/>
                  </a:lnTo>
                  <a:lnTo>
                    <a:pt x="94679" y="17811"/>
                  </a:lnTo>
                  <a:lnTo>
                    <a:pt x="104240" y="8562"/>
                  </a:lnTo>
                  <a:lnTo>
                    <a:pt x="96407" y="0"/>
                  </a:lnTo>
                  <a:lnTo>
                    <a:pt x="94919" y="606"/>
                  </a:lnTo>
                  <a:lnTo>
                    <a:pt x="87031" y="6962"/>
                  </a:lnTo>
                  <a:lnTo>
                    <a:pt x="71727" y="8987"/>
                  </a:lnTo>
                  <a:lnTo>
                    <a:pt x="57416" y="15659"/>
                  </a:lnTo>
                  <a:lnTo>
                    <a:pt x="54109" y="16337"/>
                  </a:lnTo>
                  <a:lnTo>
                    <a:pt x="44398" y="22347"/>
                  </a:lnTo>
                  <a:lnTo>
                    <a:pt x="15746" y="49480"/>
                  </a:lnTo>
                  <a:lnTo>
                    <a:pt x="12217" y="55809"/>
                  </a:lnTo>
                  <a:lnTo>
                    <a:pt x="11276" y="58978"/>
                  </a:lnTo>
                  <a:lnTo>
                    <a:pt x="9590" y="61091"/>
                  </a:lnTo>
                  <a:lnTo>
                    <a:pt x="3220" y="65123"/>
                  </a:lnTo>
                  <a:lnTo>
                    <a:pt x="1358" y="69817"/>
                  </a:lnTo>
                  <a:lnTo>
                    <a:pt x="0" y="87658"/>
                  </a:lnTo>
                  <a:lnTo>
                    <a:pt x="1015" y="89736"/>
                  </a:lnTo>
                  <a:lnTo>
                    <a:pt x="2750" y="91122"/>
                  </a:lnTo>
                  <a:lnTo>
                    <a:pt x="8082" y="93345"/>
                  </a:lnTo>
                  <a:lnTo>
                    <a:pt x="16739" y="100330"/>
                  </a:lnTo>
                  <a:lnTo>
                    <a:pt x="25564" y="102502"/>
                  </a:lnTo>
                  <a:lnTo>
                    <a:pt x="69720" y="103414"/>
                  </a:lnTo>
                  <a:lnTo>
                    <a:pt x="84301" y="103417"/>
                  </a:lnTo>
                  <a:lnTo>
                    <a:pt x="87906" y="102358"/>
                  </a:lnTo>
                  <a:lnTo>
                    <a:pt x="90310" y="100594"/>
                  </a:lnTo>
                  <a:lnTo>
                    <a:pt x="91913" y="98360"/>
                  </a:lnTo>
                  <a:lnTo>
                    <a:pt x="94040" y="96871"/>
                  </a:lnTo>
                  <a:lnTo>
                    <a:pt x="99226" y="95216"/>
                  </a:lnTo>
                  <a:lnTo>
                    <a:pt x="131345" y="93902"/>
                  </a:lnTo>
                  <a:lnTo>
                    <a:pt x="142744" y="8436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86" name="SMARTInkShape-1215"/>
            <p:cNvSpPr/>
            <p:nvPr>
              <p:custDataLst>
                <p:tags r:id="rId183"/>
              </p:custDataLst>
            </p:nvPr>
          </p:nvSpPr>
          <p:spPr>
            <a:xfrm>
              <a:off x="4238625" y="4438650"/>
              <a:ext cx="104776" cy="28576"/>
            </a:xfrm>
            <a:custGeom>
              <a:avLst/>
              <a:gdLst/>
              <a:ahLst/>
              <a:cxnLst/>
              <a:rect l="0" t="0" r="0" b="0"/>
              <a:pathLst>
                <a:path w="104776" h="28576">
                  <a:moveTo>
                    <a:pt x="0" y="28575"/>
                  </a:moveTo>
                  <a:lnTo>
                    <a:pt x="0" y="28575"/>
                  </a:lnTo>
                  <a:lnTo>
                    <a:pt x="5056" y="23518"/>
                  </a:lnTo>
                  <a:lnTo>
                    <a:pt x="10361" y="21036"/>
                  </a:lnTo>
                  <a:lnTo>
                    <a:pt x="26315" y="18069"/>
                  </a:lnTo>
                  <a:lnTo>
                    <a:pt x="35196" y="12528"/>
                  </a:lnTo>
                  <a:lnTo>
                    <a:pt x="45780" y="9920"/>
                  </a:lnTo>
                  <a:lnTo>
                    <a:pt x="69967" y="9535"/>
                  </a:lnTo>
                  <a:lnTo>
                    <a:pt x="72045" y="8474"/>
                  </a:lnTo>
                  <a:lnTo>
                    <a:pt x="73430" y="6708"/>
                  </a:lnTo>
                  <a:lnTo>
                    <a:pt x="74354" y="4472"/>
                  </a:lnTo>
                  <a:lnTo>
                    <a:pt x="76028" y="2981"/>
                  </a:lnTo>
                  <a:lnTo>
                    <a:pt x="80709" y="1325"/>
                  </a:lnTo>
                  <a:lnTo>
                    <a:pt x="1047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87" name="SMARTInkShape-1216"/>
            <p:cNvSpPr/>
            <p:nvPr>
              <p:custDataLst>
                <p:tags r:id="rId184"/>
              </p:custDataLst>
            </p:nvPr>
          </p:nvSpPr>
          <p:spPr>
            <a:xfrm>
              <a:off x="4410075" y="4343411"/>
              <a:ext cx="495300" cy="314196"/>
            </a:xfrm>
            <a:custGeom>
              <a:avLst/>
              <a:gdLst/>
              <a:ahLst/>
              <a:cxnLst/>
              <a:rect l="0" t="0" r="0" b="0"/>
              <a:pathLst>
                <a:path w="495300" h="314196">
                  <a:moveTo>
                    <a:pt x="0" y="114289"/>
                  </a:moveTo>
                  <a:lnTo>
                    <a:pt x="0" y="114289"/>
                  </a:lnTo>
                  <a:lnTo>
                    <a:pt x="0" y="133220"/>
                  </a:lnTo>
                  <a:lnTo>
                    <a:pt x="17610" y="133339"/>
                  </a:lnTo>
                  <a:lnTo>
                    <a:pt x="26370" y="126793"/>
                  </a:lnTo>
                  <a:lnTo>
                    <a:pt x="35212" y="123638"/>
                  </a:lnTo>
                  <a:lnTo>
                    <a:pt x="44536" y="117529"/>
                  </a:lnTo>
                  <a:lnTo>
                    <a:pt x="54000" y="114191"/>
                  </a:lnTo>
                  <a:lnTo>
                    <a:pt x="98425" y="73003"/>
                  </a:lnTo>
                  <a:lnTo>
                    <a:pt x="101953" y="66659"/>
                  </a:lnTo>
                  <a:lnTo>
                    <a:pt x="104579" y="60312"/>
                  </a:lnTo>
                  <a:lnTo>
                    <a:pt x="122060" y="39970"/>
                  </a:lnTo>
                  <a:lnTo>
                    <a:pt x="123041" y="36103"/>
                  </a:lnTo>
                  <a:lnTo>
                    <a:pt x="123302" y="33590"/>
                  </a:lnTo>
                  <a:lnTo>
                    <a:pt x="126414" y="27975"/>
                  </a:lnTo>
                  <a:lnTo>
                    <a:pt x="132944" y="19562"/>
                  </a:lnTo>
                  <a:lnTo>
                    <a:pt x="125113" y="19085"/>
                  </a:lnTo>
                  <a:lnTo>
                    <a:pt x="124684" y="20128"/>
                  </a:lnTo>
                  <a:lnTo>
                    <a:pt x="124207" y="24109"/>
                  </a:lnTo>
                  <a:lnTo>
                    <a:pt x="121172" y="29406"/>
                  </a:lnTo>
                  <a:lnTo>
                    <a:pt x="115658" y="36374"/>
                  </a:lnTo>
                  <a:lnTo>
                    <a:pt x="113510" y="45355"/>
                  </a:lnTo>
                  <a:lnTo>
                    <a:pt x="107834" y="54235"/>
                  </a:lnTo>
                  <a:lnTo>
                    <a:pt x="105379" y="66718"/>
                  </a:lnTo>
                  <a:lnTo>
                    <a:pt x="104775" y="93784"/>
                  </a:lnTo>
                  <a:lnTo>
                    <a:pt x="105834" y="94269"/>
                  </a:lnTo>
                  <a:lnTo>
                    <a:pt x="118964" y="95201"/>
                  </a:lnTo>
                  <a:lnTo>
                    <a:pt x="124487" y="92400"/>
                  </a:lnTo>
                  <a:lnTo>
                    <a:pt x="130468" y="88686"/>
                  </a:lnTo>
                  <a:lnTo>
                    <a:pt x="139787" y="85536"/>
                  </a:lnTo>
                  <a:lnTo>
                    <a:pt x="149251" y="79429"/>
                  </a:lnTo>
                  <a:lnTo>
                    <a:pt x="158757" y="76091"/>
                  </a:lnTo>
                  <a:lnTo>
                    <a:pt x="169335" y="69927"/>
                  </a:lnTo>
                  <a:lnTo>
                    <a:pt x="184347" y="66573"/>
                  </a:lnTo>
                  <a:lnTo>
                    <a:pt x="199437" y="56494"/>
                  </a:lnTo>
                  <a:lnTo>
                    <a:pt x="215823" y="42237"/>
                  </a:lnTo>
                  <a:lnTo>
                    <a:pt x="228584" y="36086"/>
                  </a:lnTo>
                  <a:lnTo>
                    <a:pt x="247612" y="19077"/>
                  </a:lnTo>
                  <a:lnTo>
                    <a:pt x="233460" y="33229"/>
                  </a:lnTo>
                  <a:lnTo>
                    <a:pt x="230760" y="38751"/>
                  </a:lnTo>
                  <a:lnTo>
                    <a:pt x="229027" y="45864"/>
                  </a:lnTo>
                  <a:lnTo>
                    <a:pt x="222138" y="54872"/>
                  </a:lnTo>
                  <a:lnTo>
                    <a:pt x="219982" y="63758"/>
                  </a:lnTo>
                  <a:lnTo>
                    <a:pt x="219111" y="80699"/>
                  </a:lnTo>
                  <a:lnTo>
                    <a:pt x="220157" y="82370"/>
                  </a:lnTo>
                  <a:lnTo>
                    <a:pt x="221913" y="83485"/>
                  </a:lnTo>
                  <a:lnTo>
                    <a:pt x="224143" y="84228"/>
                  </a:lnTo>
                  <a:lnTo>
                    <a:pt x="225628" y="85782"/>
                  </a:lnTo>
                  <a:lnTo>
                    <a:pt x="227279" y="90330"/>
                  </a:lnTo>
                  <a:lnTo>
                    <a:pt x="228778" y="91966"/>
                  </a:lnTo>
                  <a:lnTo>
                    <a:pt x="233265" y="93784"/>
                  </a:lnTo>
                  <a:lnTo>
                    <a:pt x="255333" y="95201"/>
                  </a:lnTo>
                  <a:lnTo>
                    <a:pt x="265473" y="88686"/>
                  </a:lnTo>
                  <a:lnTo>
                    <a:pt x="291295" y="84917"/>
                  </a:lnTo>
                  <a:lnTo>
                    <a:pt x="304641" y="75405"/>
                  </a:lnTo>
                  <a:lnTo>
                    <a:pt x="311079" y="70549"/>
                  </a:lnTo>
                  <a:lnTo>
                    <a:pt x="323836" y="64609"/>
                  </a:lnTo>
                  <a:lnTo>
                    <a:pt x="345210" y="50518"/>
                  </a:lnTo>
                  <a:lnTo>
                    <a:pt x="356532" y="34878"/>
                  </a:lnTo>
                  <a:lnTo>
                    <a:pt x="362364" y="31370"/>
                  </a:lnTo>
                  <a:lnTo>
                    <a:pt x="368484" y="28753"/>
                  </a:lnTo>
                  <a:lnTo>
                    <a:pt x="380952" y="19078"/>
                  </a:lnTo>
                  <a:lnTo>
                    <a:pt x="375929" y="19050"/>
                  </a:lnTo>
                  <a:lnTo>
                    <a:pt x="374444" y="20104"/>
                  </a:lnTo>
                  <a:lnTo>
                    <a:pt x="373455" y="21866"/>
                  </a:lnTo>
                  <a:lnTo>
                    <a:pt x="371866" y="27241"/>
                  </a:lnTo>
                  <a:lnTo>
                    <a:pt x="355672" y="45409"/>
                  </a:lnTo>
                  <a:lnTo>
                    <a:pt x="353387" y="54252"/>
                  </a:lnTo>
                  <a:lnTo>
                    <a:pt x="352425" y="84259"/>
                  </a:lnTo>
                  <a:lnTo>
                    <a:pt x="353484" y="84745"/>
                  </a:lnTo>
                  <a:lnTo>
                    <a:pt x="366614" y="85676"/>
                  </a:lnTo>
                  <a:lnTo>
                    <a:pt x="372137" y="82875"/>
                  </a:lnTo>
                  <a:lnTo>
                    <a:pt x="378118" y="79161"/>
                  </a:lnTo>
                  <a:lnTo>
                    <a:pt x="387437" y="76011"/>
                  </a:lnTo>
                  <a:lnTo>
                    <a:pt x="397959" y="69904"/>
                  </a:lnTo>
                  <a:lnTo>
                    <a:pt x="412953" y="66566"/>
                  </a:lnTo>
                  <a:lnTo>
                    <a:pt x="424570" y="59344"/>
                  </a:lnTo>
                  <a:lnTo>
                    <a:pt x="444423" y="42237"/>
                  </a:lnTo>
                  <a:lnTo>
                    <a:pt x="457184" y="36086"/>
                  </a:lnTo>
                  <a:lnTo>
                    <a:pt x="482600" y="13669"/>
                  </a:lnTo>
                  <a:lnTo>
                    <a:pt x="488950" y="11361"/>
                  </a:lnTo>
                  <a:lnTo>
                    <a:pt x="491067" y="9686"/>
                  </a:lnTo>
                  <a:lnTo>
                    <a:pt x="495267" y="76"/>
                  </a:lnTo>
                  <a:lnTo>
                    <a:pt x="495296" y="0"/>
                  </a:lnTo>
                  <a:lnTo>
                    <a:pt x="495299" y="5049"/>
                  </a:lnTo>
                  <a:lnTo>
                    <a:pt x="494241" y="6537"/>
                  </a:lnTo>
                  <a:lnTo>
                    <a:pt x="492477" y="7530"/>
                  </a:lnTo>
                  <a:lnTo>
                    <a:pt x="490243" y="8191"/>
                  </a:lnTo>
                  <a:lnTo>
                    <a:pt x="488753" y="9690"/>
                  </a:lnTo>
                  <a:lnTo>
                    <a:pt x="483541" y="19701"/>
                  </a:lnTo>
                  <a:lnTo>
                    <a:pt x="463419" y="41303"/>
                  </a:lnTo>
                  <a:lnTo>
                    <a:pt x="459964" y="50454"/>
                  </a:lnTo>
                  <a:lnTo>
                    <a:pt x="457369" y="60517"/>
                  </a:lnTo>
                  <a:lnTo>
                    <a:pt x="449904" y="75603"/>
                  </a:lnTo>
                  <a:lnTo>
                    <a:pt x="443058" y="93829"/>
                  </a:lnTo>
                  <a:lnTo>
                    <a:pt x="421866" y="131174"/>
                  </a:lnTo>
                  <a:lnTo>
                    <a:pt x="407413" y="178333"/>
                  </a:lnTo>
                  <a:lnTo>
                    <a:pt x="403323" y="186145"/>
                  </a:lnTo>
                  <a:lnTo>
                    <a:pt x="401019" y="197551"/>
                  </a:lnTo>
                  <a:lnTo>
                    <a:pt x="399279" y="212807"/>
                  </a:lnTo>
                  <a:lnTo>
                    <a:pt x="391887" y="231358"/>
                  </a:lnTo>
                  <a:lnTo>
                    <a:pt x="389736" y="244384"/>
                  </a:lnTo>
                  <a:lnTo>
                    <a:pt x="383039" y="257148"/>
                  </a:lnTo>
                  <a:lnTo>
                    <a:pt x="380211" y="273037"/>
                  </a:lnTo>
                  <a:lnTo>
                    <a:pt x="373514" y="285739"/>
                  </a:lnTo>
                  <a:lnTo>
                    <a:pt x="372833" y="288914"/>
                  </a:lnTo>
                  <a:lnTo>
                    <a:pt x="371323" y="291031"/>
                  </a:lnTo>
                  <a:lnTo>
                    <a:pt x="369257" y="292442"/>
                  </a:lnTo>
                  <a:lnTo>
                    <a:pt x="366821" y="293383"/>
                  </a:lnTo>
                  <a:lnTo>
                    <a:pt x="365197" y="295068"/>
                  </a:lnTo>
                  <a:lnTo>
                    <a:pt x="363393" y="299763"/>
                  </a:lnTo>
                  <a:lnTo>
                    <a:pt x="361854" y="301439"/>
                  </a:lnTo>
                  <a:lnTo>
                    <a:pt x="352334" y="305553"/>
                  </a:lnTo>
                  <a:lnTo>
                    <a:pt x="344351" y="312951"/>
                  </a:lnTo>
                  <a:lnTo>
                    <a:pt x="338274" y="313911"/>
                  </a:lnTo>
                  <a:lnTo>
                    <a:pt x="329770" y="314195"/>
                  </a:lnTo>
                  <a:lnTo>
                    <a:pt x="323659" y="311439"/>
                  </a:lnTo>
                  <a:lnTo>
                    <a:pt x="317415" y="307744"/>
                  </a:lnTo>
                  <a:lnTo>
                    <a:pt x="311113" y="306102"/>
                  </a:lnTo>
                  <a:lnTo>
                    <a:pt x="309009" y="304606"/>
                  </a:lnTo>
                  <a:lnTo>
                    <a:pt x="307606" y="302550"/>
                  </a:lnTo>
                  <a:lnTo>
                    <a:pt x="306670" y="300121"/>
                  </a:lnTo>
                  <a:lnTo>
                    <a:pt x="304988" y="298503"/>
                  </a:lnTo>
                  <a:lnTo>
                    <a:pt x="300298" y="296704"/>
                  </a:lnTo>
                  <a:lnTo>
                    <a:pt x="298624" y="295165"/>
                  </a:lnTo>
                  <a:lnTo>
                    <a:pt x="296763" y="290634"/>
                  </a:lnTo>
                  <a:lnTo>
                    <a:pt x="294511" y="279101"/>
                  </a:lnTo>
                  <a:lnTo>
                    <a:pt x="288816" y="269779"/>
                  </a:lnTo>
                  <a:lnTo>
                    <a:pt x="286356" y="257147"/>
                  </a:lnTo>
                  <a:lnTo>
                    <a:pt x="285870" y="239404"/>
                  </a:lnTo>
                  <a:lnTo>
                    <a:pt x="288625" y="230573"/>
                  </a:lnTo>
                  <a:lnTo>
                    <a:pt x="297514" y="217252"/>
                  </a:lnTo>
                  <a:lnTo>
                    <a:pt x="299943" y="214681"/>
                  </a:lnTo>
                  <a:lnTo>
                    <a:pt x="302641" y="209002"/>
                  </a:lnTo>
                  <a:lnTo>
                    <a:pt x="303360" y="206006"/>
                  </a:lnTo>
                  <a:lnTo>
                    <a:pt x="309430" y="196732"/>
                  </a:lnTo>
                  <a:lnTo>
                    <a:pt x="322021" y="184118"/>
                  </a:lnTo>
                  <a:lnTo>
                    <a:pt x="336831" y="175665"/>
                  </a:lnTo>
                  <a:lnTo>
                    <a:pt x="348393" y="171633"/>
                  </a:lnTo>
                  <a:lnTo>
                    <a:pt x="359579" y="165264"/>
                  </a:lnTo>
                  <a:lnTo>
                    <a:pt x="387874" y="157299"/>
                  </a:lnTo>
                  <a:lnTo>
                    <a:pt x="406307" y="146813"/>
                  </a:lnTo>
                  <a:lnTo>
                    <a:pt x="428625" y="1428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88" name="SMARTInkShape-1217"/>
            <p:cNvSpPr/>
            <p:nvPr>
              <p:custDataLst>
                <p:tags r:id="rId185"/>
              </p:custDataLst>
            </p:nvPr>
          </p:nvSpPr>
          <p:spPr>
            <a:xfrm>
              <a:off x="5353050" y="4314863"/>
              <a:ext cx="228601" cy="131824"/>
            </a:xfrm>
            <a:custGeom>
              <a:avLst/>
              <a:gdLst/>
              <a:ahLst/>
              <a:cxnLst/>
              <a:rect l="0" t="0" r="0" b="0"/>
              <a:pathLst>
                <a:path w="228601" h="131824">
                  <a:moveTo>
                    <a:pt x="0" y="19012"/>
                  </a:moveTo>
                  <a:lnTo>
                    <a:pt x="0" y="19012"/>
                  </a:lnTo>
                  <a:lnTo>
                    <a:pt x="5056" y="13955"/>
                  </a:lnTo>
                  <a:lnTo>
                    <a:pt x="10361" y="11473"/>
                  </a:lnTo>
                  <a:lnTo>
                    <a:pt x="13257" y="10811"/>
                  </a:lnTo>
                  <a:lnTo>
                    <a:pt x="28412" y="922"/>
                  </a:lnTo>
                  <a:lnTo>
                    <a:pt x="37660" y="0"/>
                  </a:lnTo>
                  <a:lnTo>
                    <a:pt x="38062" y="13223"/>
                  </a:lnTo>
                  <a:lnTo>
                    <a:pt x="35261" y="19261"/>
                  </a:lnTo>
                  <a:lnTo>
                    <a:pt x="31547" y="25472"/>
                  </a:lnTo>
                  <a:lnTo>
                    <a:pt x="29161" y="38084"/>
                  </a:lnTo>
                  <a:lnTo>
                    <a:pt x="27594" y="60486"/>
                  </a:lnTo>
                  <a:lnTo>
                    <a:pt x="20384" y="78945"/>
                  </a:lnTo>
                  <a:lnTo>
                    <a:pt x="18014" y="111080"/>
                  </a:lnTo>
                  <a:lnTo>
                    <a:pt x="10852" y="121905"/>
                  </a:lnTo>
                  <a:lnTo>
                    <a:pt x="11468" y="123591"/>
                  </a:lnTo>
                  <a:lnTo>
                    <a:pt x="17843" y="131823"/>
                  </a:lnTo>
                  <a:lnTo>
                    <a:pt x="18245" y="131261"/>
                  </a:lnTo>
                  <a:lnTo>
                    <a:pt x="20087" y="116418"/>
                  </a:lnTo>
                  <a:lnTo>
                    <a:pt x="25590" y="107610"/>
                  </a:lnTo>
                  <a:lnTo>
                    <a:pt x="28749" y="98298"/>
                  </a:lnTo>
                  <a:lnTo>
                    <a:pt x="54386" y="66635"/>
                  </a:lnTo>
                  <a:lnTo>
                    <a:pt x="61660" y="48880"/>
                  </a:lnTo>
                  <a:lnTo>
                    <a:pt x="79492" y="25754"/>
                  </a:lnTo>
                  <a:lnTo>
                    <a:pt x="85777" y="22009"/>
                  </a:lnTo>
                  <a:lnTo>
                    <a:pt x="88934" y="21010"/>
                  </a:lnTo>
                  <a:lnTo>
                    <a:pt x="91040" y="19286"/>
                  </a:lnTo>
                  <a:lnTo>
                    <a:pt x="95060" y="12860"/>
                  </a:lnTo>
                  <a:lnTo>
                    <a:pt x="103287" y="9932"/>
                  </a:lnTo>
                  <a:lnTo>
                    <a:pt x="103783" y="10842"/>
                  </a:lnTo>
                  <a:lnTo>
                    <a:pt x="104334" y="14675"/>
                  </a:lnTo>
                  <a:lnTo>
                    <a:pt x="105539" y="16121"/>
                  </a:lnTo>
                  <a:lnTo>
                    <a:pt x="109701" y="17727"/>
                  </a:lnTo>
                  <a:lnTo>
                    <a:pt x="111234" y="19214"/>
                  </a:lnTo>
                  <a:lnTo>
                    <a:pt x="112937" y="23688"/>
                  </a:lnTo>
                  <a:lnTo>
                    <a:pt x="114297" y="69815"/>
                  </a:lnTo>
                  <a:lnTo>
                    <a:pt x="114300" y="79338"/>
                  </a:lnTo>
                  <a:lnTo>
                    <a:pt x="111478" y="85687"/>
                  </a:lnTo>
                  <a:lnTo>
                    <a:pt x="107755" y="92037"/>
                  </a:lnTo>
                  <a:lnTo>
                    <a:pt x="105363" y="104737"/>
                  </a:lnTo>
                  <a:lnTo>
                    <a:pt x="104891" y="112381"/>
                  </a:lnTo>
                  <a:lnTo>
                    <a:pt x="95284" y="123748"/>
                  </a:lnTo>
                  <a:lnTo>
                    <a:pt x="95260" y="118719"/>
                  </a:lnTo>
                  <a:lnTo>
                    <a:pt x="96315" y="117233"/>
                  </a:lnTo>
                  <a:lnTo>
                    <a:pt x="98077" y="116243"/>
                  </a:lnTo>
                  <a:lnTo>
                    <a:pt x="100310" y="115582"/>
                  </a:lnTo>
                  <a:lnTo>
                    <a:pt x="101798" y="114084"/>
                  </a:lnTo>
                  <a:lnTo>
                    <a:pt x="107009" y="104075"/>
                  </a:lnTo>
                  <a:lnTo>
                    <a:pt x="111060" y="98092"/>
                  </a:lnTo>
                  <a:lnTo>
                    <a:pt x="114398" y="88775"/>
                  </a:lnTo>
                  <a:lnTo>
                    <a:pt x="149250" y="42119"/>
                  </a:lnTo>
                  <a:lnTo>
                    <a:pt x="165103" y="25478"/>
                  </a:lnTo>
                  <a:lnTo>
                    <a:pt x="171451" y="21886"/>
                  </a:lnTo>
                  <a:lnTo>
                    <a:pt x="174626" y="20928"/>
                  </a:lnTo>
                  <a:lnTo>
                    <a:pt x="176742" y="19231"/>
                  </a:lnTo>
                  <a:lnTo>
                    <a:pt x="180779" y="12845"/>
                  </a:lnTo>
                  <a:lnTo>
                    <a:pt x="189011" y="9929"/>
                  </a:lnTo>
                  <a:lnTo>
                    <a:pt x="198570" y="17727"/>
                  </a:lnTo>
                  <a:lnTo>
                    <a:pt x="199378" y="21263"/>
                  </a:lnTo>
                  <a:lnTo>
                    <a:pt x="200025" y="68088"/>
                  </a:lnTo>
                  <a:lnTo>
                    <a:pt x="200025" y="115026"/>
                  </a:lnTo>
                  <a:lnTo>
                    <a:pt x="200025" y="122424"/>
                  </a:lnTo>
                  <a:lnTo>
                    <a:pt x="201083" y="122879"/>
                  </a:lnTo>
                  <a:lnTo>
                    <a:pt x="217358" y="123751"/>
                  </a:lnTo>
                  <a:lnTo>
                    <a:pt x="217930" y="122705"/>
                  </a:lnTo>
                  <a:lnTo>
                    <a:pt x="218567" y="118719"/>
                  </a:lnTo>
                  <a:lnTo>
                    <a:pt x="219794" y="117234"/>
                  </a:lnTo>
                  <a:lnTo>
                    <a:pt x="228600" y="11426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89" name="SMARTInkShape-1218"/>
            <p:cNvSpPr/>
            <p:nvPr>
              <p:custDataLst>
                <p:tags r:id="rId186"/>
              </p:custDataLst>
            </p:nvPr>
          </p:nvSpPr>
          <p:spPr>
            <a:xfrm>
              <a:off x="5638800" y="4410075"/>
              <a:ext cx="133351" cy="76190"/>
            </a:xfrm>
            <a:custGeom>
              <a:avLst/>
              <a:gdLst/>
              <a:ahLst/>
              <a:cxnLst/>
              <a:rect l="0" t="0" r="0" b="0"/>
              <a:pathLst>
                <a:path w="133351" h="76190">
                  <a:moveTo>
                    <a:pt x="19050" y="0"/>
                  </a:moveTo>
                  <a:lnTo>
                    <a:pt x="19050" y="0"/>
                  </a:lnTo>
                  <a:lnTo>
                    <a:pt x="19050" y="14547"/>
                  </a:lnTo>
                  <a:lnTo>
                    <a:pt x="16933" y="16047"/>
                  </a:lnTo>
                  <a:lnTo>
                    <a:pt x="5958" y="19219"/>
                  </a:lnTo>
                  <a:lnTo>
                    <a:pt x="3972" y="21279"/>
                  </a:lnTo>
                  <a:lnTo>
                    <a:pt x="1765" y="26391"/>
                  </a:lnTo>
                  <a:lnTo>
                    <a:pt x="0" y="64920"/>
                  </a:lnTo>
                  <a:lnTo>
                    <a:pt x="1058" y="65506"/>
                  </a:lnTo>
                  <a:lnTo>
                    <a:pt x="5056" y="66155"/>
                  </a:lnTo>
                  <a:lnTo>
                    <a:pt x="6545" y="67387"/>
                  </a:lnTo>
                  <a:lnTo>
                    <a:pt x="8201" y="71577"/>
                  </a:lnTo>
                  <a:lnTo>
                    <a:pt x="9701" y="73119"/>
                  </a:lnTo>
                  <a:lnTo>
                    <a:pt x="17610" y="75794"/>
                  </a:lnTo>
                  <a:lnTo>
                    <a:pt x="33203" y="76189"/>
                  </a:lnTo>
                  <a:lnTo>
                    <a:pt x="38745" y="73373"/>
                  </a:lnTo>
                  <a:lnTo>
                    <a:pt x="44737" y="69652"/>
                  </a:lnTo>
                  <a:lnTo>
                    <a:pt x="57206" y="67263"/>
                  </a:lnTo>
                  <a:lnTo>
                    <a:pt x="60362" y="67067"/>
                  </a:lnTo>
                  <a:lnTo>
                    <a:pt x="62466" y="65878"/>
                  </a:lnTo>
                  <a:lnTo>
                    <a:pt x="63869" y="64027"/>
                  </a:lnTo>
                  <a:lnTo>
                    <a:pt x="64805" y="61735"/>
                  </a:lnTo>
                  <a:lnTo>
                    <a:pt x="66487" y="60207"/>
                  </a:lnTo>
                  <a:lnTo>
                    <a:pt x="76789" y="54932"/>
                  </a:lnTo>
                  <a:lnTo>
                    <a:pt x="99759" y="33562"/>
                  </a:lnTo>
                  <a:lnTo>
                    <a:pt x="102546" y="27969"/>
                  </a:lnTo>
                  <a:lnTo>
                    <a:pt x="104737" y="11004"/>
                  </a:lnTo>
                  <a:lnTo>
                    <a:pt x="99707" y="4906"/>
                  </a:lnTo>
                  <a:lnTo>
                    <a:pt x="94409" y="2181"/>
                  </a:lnTo>
                  <a:lnTo>
                    <a:pt x="81177" y="128"/>
                  </a:lnTo>
                  <a:lnTo>
                    <a:pt x="53939" y="3"/>
                  </a:lnTo>
                  <a:lnTo>
                    <a:pt x="31778" y="8201"/>
                  </a:lnTo>
                  <a:lnTo>
                    <a:pt x="14469" y="23680"/>
                  </a:lnTo>
                  <a:lnTo>
                    <a:pt x="11722" y="29222"/>
                  </a:lnTo>
                  <a:lnTo>
                    <a:pt x="9563" y="46147"/>
                  </a:lnTo>
                  <a:lnTo>
                    <a:pt x="10609" y="46639"/>
                  </a:lnTo>
                  <a:lnTo>
                    <a:pt x="14593" y="47187"/>
                  </a:lnTo>
                  <a:lnTo>
                    <a:pt x="16078" y="48391"/>
                  </a:lnTo>
                  <a:lnTo>
                    <a:pt x="17730" y="52551"/>
                  </a:lnTo>
                  <a:lnTo>
                    <a:pt x="19228" y="54084"/>
                  </a:lnTo>
                  <a:lnTo>
                    <a:pt x="27135" y="56747"/>
                  </a:lnTo>
                  <a:lnTo>
                    <a:pt x="52162" y="57147"/>
                  </a:lnTo>
                  <a:lnTo>
                    <a:pt x="57755" y="54327"/>
                  </a:lnTo>
                  <a:lnTo>
                    <a:pt x="63769" y="50603"/>
                  </a:lnTo>
                  <a:lnTo>
                    <a:pt x="76254" y="48213"/>
                  </a:lnTo>
                  <a:lnTo>
                    <a:pt x="79411" y="48017"/>
                  </a:lnTo>
                  <a:lnTo>
                    <a:pt x="85742" y="44977"/>
                  </a:lnTo>
                  <a:lnTo>
                    <a:pt x="92082" y="41157"/>
                  </a:lnTo>
                  <a:lnTo>
                    <a:pt x="104776" y="38704"/>
                  </a:lnTo>
                  <a:lnTo>
                    <a:pt x="107951" y="38503"/>
                  </a:lnTo>
                  <a:lnTo>
                    <a:pt x="110067" y="37310"/>
                  </a:lnTo>
                  <a:lnTo>
                    <a:pt x="111478" y="35457"/>
                  </a:lnTo>
                  <a:lnTo>
                    <a:pt x="112419" y="33163"/>
                  </a:lnTo>
                  <a:lnTo>
                    <a:pt x="114104" y="31633"/>
                  </a:lnTo>
                  <a:lnTo>
                    <a:pt x="122336" y="28978"/>
                  </a:lnTo>
                  <a:lnTo>
                    <a:pt x="131895" y="28611"/>
                  </a:lnTo>
                  <a:lnTo>
                    <a:pt x="132380" y="27541"/>
                  </a:lnTo>
                  <a:lnTo>
                    <a:pt x="133350" y="19053"/>
                  </a:lnTo>
                  <a:lnTo>
                    <a:pt x="104785" y="19050"/>
                  </a:lnTo>
                  <a:lnTo>
                    <a:pt x="96575" y="27251"/>
                  </a:lnTo>
                  <a:lnTo>
                    <a:pt x="96133" y="26634"/>
                  </a:lnTo>
                  <a:lnTo>
                    <a:pt x="95250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90" name="SMARTInkShape-1219"/>
            <p:cNvSpPr/>
            <p:nvPr>
              <p:custDataLst>
                <p:tags r:id="rId187"/>
              </p:custDataLst>
            </p:nvPr>
          </p:nvSpPr>
          <p:spPr>
            <a:xfrm>
              <a:off x="5991342" y="4343400"/>
              <a:ext cx="122349" cy="19051"/>
            </a:xfrm>
            <a:custGeom>
              <a:avLst/>
              <a:gdLst/>
              <a:ahLst/>
              <a:cxnLst/>
              <a:rect l="0" t="0" r="0" b="0"/>
              <a:pathLst>
                <a:path w="122349" h="19051">
                  <a:moveTo>
                    <a:pt x="28458" y="9525"/>
                  </a:moveTo>
                  <a:lnTo>
                    <a:pt x="28458" y="9525"/>
                  </a:lnTo>
                  <a:lnTo>
                    <a:pt x="10848" y="9525"/>
                  </a:lnTo>
                  <a:lnTo>
                    <a:pt x="10368" y="8467"/>
                  </a:lnTo>
                  <a:lnTo>
                    <a:pt x="9535" y="1324"/>
                  </a:lnTo>
                  <a:lnTo>
                    <a:pt x="6642" y="3411"/>
                  </a:lnTo>
                  <a:lnTo>
                    <a:pt x="0" y="9419"/>
                  </a:lnTo>
                  <a:lnTo>
                    <a:pt x="17608" y="9525"/>
                  </a:lnTo>
                  <a:lnTo>
                    <a:pt x="18050" y="10583"/>
                  </a:lnTo>
                  <a:lnTo>
                    <a:pt x="18817" y="17726"/>
                  </a:lnTo>
                  <a:lnTo>
                    <a:pt x="21704" y="18461"/>
                  </a:lnTo>
                  <a:lnTo>
                    <a:pt x="42637" y="19050"/>
                  </a:lnTo>
                  <a:lnTo>
                    <a:pt x="44261" y="17991"/>
                  </a:lnTo>
                  <a:lnTo>
                    <a:pt x="45343" y="16227"/>
                  </a:lnTo>
                  <a:lnTo>
                    <a:pt x="47080" y="10849"/>
                  </a:lnTo>
                  <a:lnTo>
                    <a:pt x="50140" y="10114"/>
                  </a:lnTo>
                  <a:lnTo>
                    <a:pt x="93379" y="9525"/>
                  </a:lnTo>
                  <a:lnTo>
                    <a:pt x="104220" y="392"/>
                  </a:lnTo>
                  <a:lnTo>
                    <a:pt x="122348" y="0"/>
                  </a:lnTo>
                  <a:lnTo>
                    <a:pt x="115388" y="0"/>
                  </a:lnTo>
                  <a:lnTo>
                    <a:pt x="114718" y="2822"/>
                  </a:lnTo>
                  <a:lnTo>
                    <a:pt x="114183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91" name="SMARTInkShape-1220"/>
            <p:cNvSpPr/>
            <p:nvPr>
              <p:custDataLst>
                <p:tags r:id="rId188"/>
              </p:custDataLst>
            </p:nvPr>
          </p:nvSpPr>
          <p:spPr>
            <a:xfrm>
              <a:off x="6020195" y="4391025"/>
              <a:ext cx="104381" cy="9523"/>
            </a:xfrm>
            <a:custGeom>
              <a:avLst/>
              <a:gdLst/>
              <a:ahLst/>
              <a:cxnLst/>
              <a:rect l="0" t="0" r="0" b="0"/>
              <a:pathLst>
                <a:path w="104381" h="9523">
                  <a:moveTo>
                    <a:pt x="18655" y="0"/>
                  </a:moveTo>
                  <a:lnTo>
                    <a:pt x="18655" y="0"/>
                  </a:lnTo>
                  <a:lnTo>
                    <a:pt x="9246" y="9408"/>
                  </a:lnTo>
                  <a:lnTo>
                    <a:pt x="0" y="9522"/>
                  </a:lnTo>
                  <a:lnTo>
                    <a:pt x="7840" y="1324"/>
                  </a:lnTo>
                  <a:lnTo>
                    <a:pt x="17218" y="116"/>
                  </a:lnTo>
                  <a:lnTo>
                    <a:pt x="51766" y="0"/>
                  </a:lnTo>
                  <a:lnTo>
                    <a:pt x="57360" y="2822"/>
                  </a:lnTo>
                  <a:lnTo>
                    <a:pt x="63374" y="6546"/>
                  </a:lnTo>
                  <a:lnTo>
                    <a:pt x="75859" y="8936"/>
                  </a:lnTo>
                  <a:lnTo>
                    <a:pt x="88516" y="9408"/>
                  </a:lnTo>
                  <a:lnTo>
                    <a:pt x="94860" y="6651"/>
                  </a:lnTo>
                  <a:lnTo>
                    <a:pt x="10438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92" name="SMARTInkShape-1221"/>
            <p:cNvSpPr/>
            <p:nvPr>
              <p:custDataLst>
                <p:tags r:id="rId189"/>
              </p:custDataLst>
            </p:nvPr>
          </p:nvSpPr>
          <p:spPr>
            <a:xfrm>
              <a:off x="6305550" y="4286261"/>
              <a:ext cx="133351" cy="200012"/>
            </a:xfrm>
            <a:custGeom>
              <a:avLst/>
              <a:gdLst/>
              <a:ahLst/>
              <a:cxnLst/>
              <a:rect l="0" t="0" r="0" b="0"/>
              <a:pathLst>
                <a:path w="133351" h="200012">
                  <a:moveTo>
                    <a:pt x="104775" y="19039"/>
                  </a:moveTo>
                  <a:lnTo>
                    <a:pt x="104775" y="19039"/>
                  </a:lnTo>
                  <a:lnTo>
                    <a:pt x="96574" y="19039"/>
                  </a:lnTo>
                  <a:lnTo>
                    <a:pt x="76630" y="37663"/>
                  </a:lnTo>
                  <a:lnTo>
                    <a:pt x="71270" y="37963"/>
                  </a:lnTo>
                  <a:lnTo>
                    <a:pt x="69739" y="39063"/>
                  </a:lnTo>
                  <a:lnTo>
                    <a:pt x="68037" y="43108"/>
                  </a:lnTo>
                  <a:lnTo>
                    <a:pt x="66675" y="47614"/>
                  </a:lnTo>
                  <a:lnTo>
                    <a:pt x="66675" y="33425"/>
                  </a:lnTo>
                  <a:lnTo>
                    <a:pt x="67733" y="31805"/>
                  </a:lnTo>
                  <a:lnTo>
                    <a:pt x="69497" y="30724"/>
                  </a:lnTo>
                  <a:lnTo>
                    <a:pt x="71731" y="30004"/>
                  </a:lnTo>
                  <a:lnTo>
                    <a:pt x="73220" y="28466"/>
                  </a:lnTo>
                  <a:lnTo>
                    <a:pt x="74876" y="23934"/>
                  </a:lnTo>
                  <a:lnTo>
                    <a:pt x="75807" y="15433"/>
                  </a:lnTo>
                  <a:lnTo>
                    <a:pt x="76996" y="13460"/>
                  </a:lnTo>
                  <a:lnTo>
                    <a:pt x="78848" y="12144"/>
                  </a:lnTo>
                  <a:lnTo>
                    <a:pt x="83727" y="10683"/>
                  </a:lnTo>
                  <a:lnTo>
                    <a:pt x="89423" y="10033"/>
                  </a:lnTo>
                  <a:lnTo>
                    <a:pt x="91366" y="8802"/>
                  </a:lnTo>
                  <a:lnTo>
                    <a:pt x="92661" y="6923"/>
                  </a:lnTo>
                  <a:lnTo>
                    <a:pt x="93523" y="4612"/>
                  </a:lnTo>
                  <a:lnTo>
                    <a:pt x="95157" y="3071"/>
                  </a:lnTo>
                  <a:lnTo>
                    <a:pt x="103299" y="395"/>
                  </a:lnTo>
                  <a:lnTo>
                    <a:pt x="113869" y="0"/>
                  </a:lnTo>
                  <a:lnTo>
                    <a:pt x="114300" y="31870"/>
                  </a:lnTo>
                  <a:lnTo>
                    <a:pt x="102127" y="78838"/>
                  </a:lnTo>
                  <a:lnTo>
                    <a:pt x="94466" y="93202"/>
                  </a:lnTo>
                  <a:lnTo>
                    <a:pt x="82395" y="112593"/>
                  </a:lnTo>
                  <a:lnTo>
                    <a:pt x="74193" y="132698"/>
                  </a:lnTo>
                  <a:lnTo>
                    <a:pt x="60060" y="154617"/>
                  </a:lnTo>
                  <a:lnTo>
                    <a:pt x="44416" y="166010"/>
                  </a:lnTo>
                  <a:lnTo>
                    <a:pt x="40907" y="171848"/>
                  </a:lnTo>
                  <a:lnTo>
                    <a:pt x="38290" y="177971"/>
                  </a:lnTo>
                  <a:lnTo>
                    <a:pt x="19481" y="199573"/>
                  </a:lnTo>
                  <a:lnTo>
                    <a:pt x="9645" y="200011"/>
                  </a:lnTo>
                  <a:lnTo>
                    <a:pt x="9561" y="194957"/>
                  </a:lnTo>
                  <a:lnTo>
                    <a:pt x="8491" y="193467"/>
                  </a:lnTo>
                  <a:lnTo>
                    <a:pt x="4479" y="191813"/>
                  </a:lnTo>
                  <a:lnTo>
                    <a:pt x="2986" y="190313"/>
                  </a:lnTo>
                  <a:lnTo>
                    <a:pt x="393" y="182404"/>
                  </a:lnTo>
                  <a:lnTo>
                    <a:pt x="0" y="153840"/>
                  </a:lnTo>
                  <a:lnTo>
                    <a:pt x="1058" y="153356"/>
                  </a:lnTo>
                  <a:lnTo>
                    <a:pt x="17692" y="152392"/>
                  </a:lnTo>
                  <a:lnTo>
                    <a:pt x="27132" y="160590"/>
                  </a:lnTo>
                  <a:lnTo>
                    <a:pt x="36649" y="161798"/>
                  </a:lnTo>
                  <a:lnTo>
                    <a:pt x="45417" y="168437"/>
                  </a:lnTo>
                  <a:lnTo>
                    <a:pt x="55396" y="171044"/>
                  </a:lnTo>
                  <a:lnTo>
                    <a:pt x="64407" y="177907"/>
                  </a:lnTo>
                  <a:lnTo>
                    <a:pt x="74438" y="180561"/>
                  </a:lnTo>
                  <a:lnTo>
                    <a:pt x="83457" y="187431"/>
                  </a:lnTo>
                  <a:lnTo>
                    <a:pt x="92343" y="189583"/>
                  </a:lnTo>
                  <a:lnTo>
                    <a:pt x="122061" y="190486"/>
                  </a:lnTo>
                  <a:lnTo>
                    <a:pt x="133350" y="1809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93" name="SMARTInkShape-1222"/>
            <p:cNvSpPr/>
            <p:nvPr>
              <p:custDataLst>
                <p:tags r:id="rId190"/>
              </p:custDataLst>
            </p:nvPr>
          </p:nvSpPr>
          <p:spPr>
            <a:xfrm>
              <a:off x="6457950" y="4429125"/>
              <a:ext cx="19051" cy="57148"/>
            </a:xfrm>
            <a:custGeom>
              <a:avLst/>
              <a:gdLst/>
              <a:ahLst/>
              <a:cxnLst/>
              <a:rect l="0" t="0" r="0" b="0"/>
              <a:pathLst>
                <a:path w="19051" h="57148">
                  <a:moveTo>
                    <a:pt x="9525" y="0"/>
                  </a:moveTo>
                  <a:lnTo>
                    <a:pt x="9525" y="0"/>
                  </a:lnTo>
                  <a:lnTo>
                    <a:pt x="18657" y="0"/>
                  </a:lnTo>
                  <a:lnTo>
                    <a:pt x="13877" y="0"/>
                  </a:lnTo>
                  <a:lnTo>
                    <a:pt x="12426" y="1058"/>
                  </a:lnTo>
                  <a:lnTo>
                    <a:pt x="9907" y="8201"/>
                  </a:lnTo>
                  <a:lnTo>
                    <a:pt x="9558" y="22666"/>
                  </a:lnTo>
                  <a:lnTo>
                    <a:pt x="8488" y="24636"/>
                  </a:lnTo>
                  <a:lnTo>
                    <a:pt x="6717" y="25949"/>
                  </a:lnTo>
                  <a:lnTo>
                    <a:pt x="4479" y="26824"/>
                  </a:lnTo>
                  <a:lnTo>
                    <a:pt x="2986" y="28466"/>
                  </a:lnTo>
                  <a:lnTo>
                    <a:pt x="1327" y="33113"/>
                  </a:lnTo>
                  <a:lnTo>
                    <a:pt x="0" y="57139"/>
                  </a:lnTo>
                  <a:lnTo>
                    <a:pt x="5056" y="57147"/>
                  </a:lnTo>
                  <a:lnTo>
                    <a:pt x="6545" y="56090"/>
                  </a:lnTo>
                  <a:lnTo>
                    <a:pt x="7539" y="54327"/>
                  </a:lnTo>
                  <a:lnTo>
                    <a:pt x="8201" y="52093"/>
                  </a:lnTo>
                  <a:lnTo>
                    <a:pt x="19050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94" name="SMARTInkShape-1223"/>
            <p:cNvSpPr/>
            <p:nvPr>
              <p:custDataLst>
                <p:tags r:id="rId191"/>
              </p:custDataLst>
            </p:nvPr>
          </p:nvSpPr>
          <p:spPr>
            <a:xfrm>
              <a:off x="6553200" y="4314942"/>
              <a:ext cx="66283" cy="142748"/>
            </a:xfrm>
            <a:custGeom>
              <a:avLst/>
              <a:gdLst/>
              <a:ahLst/>
              <a:cxnLst/>
              <a:rect l="0" t="0" r="0" b="0"/>
              <a:pathLst>
                <a:path w="66283" h="142748">
                  <a:moveTo>
                    <a:pt x="28575" y="9408"/>
                  </a:moveTo>
                  <a:lnTo>
                    <a:pt x="28575" y="9408"/>
                  </a:lnTo>
                  <a:lnTo>
                    <a:pt x="28575" y="4351"/>
                  </a:lnTo>
                  <a:lnTo>
                    <a:pt x="29633" y="2862"/>
                  </a:lnTo>
                  <a:lnTo>
                    <a:pt x="31397" y="1869"/>
                  </a:lnTo>
                  <a:lnTo>
                    <a:pt x="37707" y="0"/>
                  </a:lnTo>
                  <a:lnTo>
                    <a:pt x="46266" y="8094"/>
                  </a:lnTo>
                  <a:lnTo>
                    <a:pt x="47506" y="17494"/>
                  </a:lnTo>
                  <a:lnTo>
                    <a:pt x="47590" y="23563"/>
                  </a:lnTo>
                  <a:lnTo>
                    <a:pt x="50432" y="29105"/>
                  </a:lnTo>
                  <a:lnTo>
                    <a:pt x="54164" y="35096"/>
                  </a:lnTo>
                  <a:lnTo>
                    <a:pt x="56560" y="47565"/>
                  </a:lnTo>
                  <a:lnTo>
                    <a:pt x="57149" y="95133"/>
                  </a:lnTo>
                  <a:lnTo>
                    <a:pt x="57149" y="98308"/>
                  </a:lnTo>
                  <a:lnTo>
                    <a:pt x="59972" y="104658"/>
                  </a:lnTo>
                  <a:lnTo>
                    <a:pt x="65350" y="112302"/>
                  </a:lnTo>
                  <a:lnTo>
                    <a:pt x="66282" y="118682"/>
                  </a:lnTo>
                  <a:lnTo>
                    <a:pt x="63678" y="124297"/>
                  </a:lnTo>
                  <a:lnTo>
                    <a:pt x="57532" y="132710"/>
                  </a:lnTo>
                  <a:lnTo>
                    <a:pt x="57262" y="138135"/>
                  </a:lnTo>
                  <a:lnTo>
                    <a:pt x="56167" y="139676"/>
                  </a:lnTo>
                  <a:lnTo>
                    <a:pt x="54378" y="140703"/>
                  </a:lnTo>
                  <a:lnTo>
                    <a:pt x="48020" y="142637"/>
                  </a:lnTo>
                  <a:lnTo>
                    <a:pt x="34403" y="142747"/>
                  </a:lnTo>
                  <a:lnTo>
                    <a:pt x="28343" y="139931"/>
                  </a:lnTo>
                  <a:lnTo>
                    <a:pt x="14537" y="128569"/>
                  </a:lnTo>
                  <a:lnTo>
                    <a:pt x="11753" y="123046"/>
                  </a:lnTo>
                  <a:lnTo>
                    <a:pt x="0" y="9513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95" name="SMARTInkShape-1224"/>
            <p:cNvSpPr/>
            <p:nvPr>
              <p:custDataLst>
                <p:tags r:id="rId192"/>
              </p:custDataLst>
            </p:nvPr>
          </p:nvSpPr>
          <p:spPr>
            <a:xfrm>
              <a:off x="6534150" y="4280770"/>
              <a:ext cx="161926" cy="62631"/>
            </a:xfrm>
            <a:custGeom>
              <a:avLst/>
              <a:gdLst/>
              <a:ahLst/>
              <a:cxnLst/>
              <a:rect l="0" t="0" r="0" b="0"/>
              <a:pathLst>
                <a:path w="161926" h="62631">
                  <a:moveTo>
                    <a:pt x="0" y="62630"/>
                  </a:moveTo>
                  <a:lnTo>
                    <a:pt x="0" y="62630"/>
                  </a:lnTo>
                  <a:lnTo>
                    <a:pt x="0" y="57573"/>
                  </a:lnTo>
                  <a:lnTo>
                    <a:pt x="2822" y="52269"/>
                  </a:lnTo>
                  <a:lnTo>
                    <a:pt x="6545" y="46383"/>
                  </a:lnTo>
                  <a:lnTo>
                    <a:pt x="9701" y="37120"/>
                  </a:lnTo>
                  <a:lnTo>
                    <a:pt x="14189" y="30831"/>
                  </a:lnTo>
                  <a:lnTo>
                    <a:pt x="19711" y="27331"/>
                  </a:lnTo>
                  <a:lnTo>
                    <a:pt x="25694" y="24716"/>
                  </a:lnTo>
                  <a:lnTo>
                    <a:pt x="35013" y="18353"/>
                  </a:lnTo>
                  <a:lnTo>
                    <a:pt x="44476" y="14939"/>
                  </a:lnTo>
                  <a:lnTo>
                    <a:pt x="55041" y="8753"/>
                  </a:lnTo>
                  <a:lnTo>
                    <a:pt x="97899" y="5537"/>
                  </a:lnTo>
                  <a:lnTo>
                    <a:pt x="108069" y="4447"/>
                  </a:lnTo>
                  <a:lnTo>
                    <a:pt x="116116" y="435"/>
                  </a:lnTo>
                  <a:lnTo>
                    <a:pt x="119745" y="0"/>
                  </a:lnTo>
                  <a:lnTo>
                    <a:pt x="150632" y="5456"/>
                  </a:lnTo>
                  <a:lnTo>
                    <a:pt x="161925" y="1500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96" name="SMARTInkShape-1225"/>
            <p:cNvSpPr/>
            <p:nvPr>
              <p:custDataLst>
                <p:tags r:id="rId193"/>
              </p:custDataLst>
            </p:nvPr>
          </p:nvSpPr>
          <p:spPr>
            <a:xfrm>
              <a:off x="6747761" y="4333875"/>
              <a:ext cx="281690" cy="133348"/>
            </a:xfrm>
            <a:custGeom>
              <a:avLst/>
              <a:gdLst/>
              <a:ahLst/>
              <a:cxnLst/>
              <a:rect l="0" t="0" r="0" b="0"/>
              <a:pathLst>
                <a:path w="281690" h="133348">
                  <a:moveTo>
                    <a:pt x="43564" y="0"/>
                  </a:moveTo>
                  <a:lnTo>
                    <a:pt x="43564" y="0"/>
                  </a:lnTo>
                  <a:lnTo>
                    <a:pt x="43564" y="5057"/>
                  </a:lnTo>
                  <a:lnTo>
                    <a:pt x="42506" y="6546"/>
                  </a:lnTo>
                  <a:lnTo>
                    <a:pt x="40742" y="7539"/>
                  </a:lnTo>
                  <a:lnTo>
                    <a:pt x="38508" y="8201"/>
                  </a:lnTo>
                  <a:lnTo>
                    <a:pt x="37019" y="9701"/>
                  </a:lnTo>
                  <a:lnTo>
                    <a:pt x="31806" y="19712"/>
                  </a:lnTo>
                  <a:lnTo>
                    <a:pt x="27755" y="25694"/>
                  </a:lnTo>
                  <a:lnTo>
                    <a:pt x="24416" y="35012"/>
                  </a:lnTo>
                  <a:lnTo>
                    <a:pt x="18252" y="44476"/>
                  </a:lnTo>
                  <a:lnTo>
                    <a:pt x="15956" y="55040"/>
                  </a:lnTo>
                  <a:lnTo>
                    <a:pt x="14218" y="70048"/>
                  </a:lnTo>
                  <a:lnTo>
                    <a:pt x="6826" y="88508"/>
                  </a:lnTo>
                  <a:lnTo>
                    <a:pt x="4486" y="111102"/>
                  </a:lnTo>
                  <a:lnTo>
                    <a:pt x="443" y="117465"/>
                  </a:lnTo>
                  <a:lnTo>
                    <a:pt x="0" y="120643"/>
                  </a:lnTo>
                  <a:lnTo>
                    <a:pt x="5342" y="133102"/>
                  </a:lnTo>
                  <a:lnTo>
                    <a:pt x="5383" y="133185"/>
                  </a:lnTo>
                  <a:lnTo>
                    <a:pt x="13658" y="133336"/>
                  </a:lnTo>
                  <a:lnTo>
                    <a:pt x="22330" y="126801"/>
                  </a:lnTo>
                  <a:lnTo>
                    <a:pt x="31158" y="123649"/>
                  </a:lnTo>
                  <a:lnTo>
                    <a:pt x="74926" y="92036"/>
                  </a:lnTo>
                  <a:lnTo>
                    <a:pt x="102531" y="73022"/>
                  </a:lnTo>
                  <a:lnTo>
                    <a:pt x="122407" y="49611"/>
                  </a:lnTo>
                  <a:lnTo>
                    <a:pt x="147735" y="31572"/>
                  </a:lnTo>
                  <a:lnTo>
                    <a:pt x="151112" y="30573"/>
                  </a:lnTo>
                  <a:lnTo>
                    <a:pt x="153363" y="28849"/>
                  </a:lnTo>
                  <a:lnTo>
                    <a:pt x="157589" y="22423"/>
                  </a:lnTo>
                  <a:lnTo>
                    <a:pt x="162328" y="20549"/>
                  </a:lnTo>
                  <a:lnTo>
                    <a:pt x="164015" y="18991"/>
                  </a:lnTo>
                  <a:lnTo>
                    <a:pt x="166946" y="10980"/>
                  </a:lnTo>
                  <a:lnTo>
                    <a:pt x="166035" y="10495"/>
                  </a:lnTo>
                  <a:lnTo>
                    <a:pt x="159148" y="9653"/>
                  </a:lnTo>
                  <a:lnTo>
                    <a:pt x="150513" y="16096"/>
                  </a:lnTo>
                  <a:lnTo>
                    <a:pt x="144719" y="17737"/>
                  </a:lnTo>
                  <a:lnTo>
                    <a:pt x="142750" y="19233"/>
                  </a:lnTo>
                  <a:lnTo>
                    <a:pt x="140564" y="23718"/>
                  </a:lnTo>
                  <a:lnTo>
                    <a:pt x="138922" y="25336"/>
                  </a:lnTo>
                  <a:lnTo>
                    <a:pt x="125710" y="33205"/>
                  </a:lnTo>
                  <a:lnTo>
                    <a:pt x="113334" y="43680"/>
                  </a:lnTo>
                  <a:lnTo>
                    <a:pt x="107028" y="45871"/>
                  </a:lnTo>
                  <a:lnTo>
                    <a:pt x="104924" y="47515"/>
                  </a:lnTo>
                  <a:lnTo>
                    <a:pt x="94538" y="63769"/>
                  </a:lnTo>
                  <a:lnTo>
                    <a:pt x="92181" y="73104"/>
                  </a:lnTo>
                  <a:lnTo>
                    <a:pt x="91227" y="90227"/>
                  </a:lnTo>
                  <a:lnTo>
                    <a:pt x="94028" y="95839"/>
                  </a:lnTo>
                  <a:lnTo>
                    <a:pt x="96258" y="98818"/>
                  </a:lnTo>
                  <a:lnTo>
                    <a:pt x="101555" y="102127"/>
                  </a:lnTo>
                  <a:lnTo>
                    <a:pt x="104449" y="103010"/>
                  </a:lnTo>
                  <a:lnTo>
                    <a:pt x="106380" y="104656"/>
                  </a:lnTo>
                  <a:lnTo>
                    <a:pt x="108524" y="109308"/>
                  </a:lnTo>
                  <a:lnTo>
                    <a:pt x="110154" y="110973"/>
                  </a:lnTo>
                  <a:lnTo>
                    <a:pt x="129470" y="121644"/>
                  </a:lnTo>
                  <a:lnTo>
                    <a:pt x="154696" y="124799"/>
                  </a:lnTo>
                  <a:lnTo>
                    <a:pt x="167390" y="131347"/>
                  </a:lnTo>
                  <a:lnTo>
                    <a:pt x="214840" y="133334"/>
                  </a:lnTo>
                  <a:lnTo>
                    <a:pt x="227679" y="133347"/>
                  </a:lnTo>
                  <a:lnTo>
                    <a:pt x="274214" y="117540"/>
                  </a:lnTo>
                  <a:lnTo>
                    <a:pt x="281689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97" name="SMARTInkShape-1226"/>
            <p:cNvSpPr/>
            <p:nvPr>
              <p:custDataLst>
                <p:tags r:id="rId194"/>
              </p:custDataLst>
            </p:nvPr>
          </p:nvSpPr>
          <p:spPr>
            <a:xfrm>
              <a:off x="7058025" y="4362486"/>
              <a:ext cx="9526" cy="152351"/>
            </a:xfrm>
            <a:custGeom>
              <a:avLst/>
              <a:gdLst/>
              <a:ahLst/>
              <a:cxnLst/>
              <a:rect l="0" t="0" r="0" b="0"/>
              <a:pathLst>
                <a:path w="9526" h="152351">
                  <a:moveTo>
                    <a:pt x="0" y="19014"/>
                  </a:moveTo>
                  <a:lnTo>
                    <a:pt x="0" y="19014"/>
                  </a:lnTo>
                  <a:lnTo>
                    <a:pt x="0" y="83"/>
                  </a:lnTo>
                  <a:lnTo>
                    <a:pt x="5056" y="0"/>
                  </a:lnTo>
                  <a:lnTo>
                    <a:pt x="6545" y="1046"/>
                  </a:lnTo>
                  <a:lnTo>
                    <a:pt x="7538" y="2802"/>
                  </a:lnTo>
                  <a:lnTo>
                    <a:pt x="9264" y="9667"/>
                  </a:lnTo>
                  <a:lnTo>
                    <a:pt x="9524" y="55145"/>
                  </a:lnTo>
                  <a:lnTo>
                    <a:pt x="9525" y="100659"/>
                  </a:lnTo>
                  <a:lnTo>
                    <a:pt x="9525" y="107511"/>
                  </a:lnTo>
                  <a:lnTo>
                    <a:pt x="6703" y="114085"/>
                  </a:lnTo>
                  <a:lnTo>
                    <a:pt x="2980" y="120535"/>
                  </a:lnTo>
                  <a:lnTo>
                    <a:pt x="588" y="133298"/>
                  </a:lnTo>
                  <a:lnTo>
                    <a:pt x="0" y="152350"/>
                  </a:lnTo>
                  <a:lnTo>
                    <a:pt x="0" y="147303"/>
                  </a:lnTo>
                  <a:lnTo>
                    <a:pt x="2822" y="142001"/>
                  </a:lnTo>
                  <a:lnTo>
                    <a:pt x="6545" y="136117"/>
                  </a:lnTo>
                  <a:lnTo>
                    <a:pt x="8937" y="123716"/>
                  </a:lnTo>
                  <a:lnTo>
                    <a:pt x="9525" y="1142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98" name="SMARTInkShape-1227"/>
            <p:cNvSpPr/>
            <p:nvPr>
              <p:custDataLst>
                <p:tags r:id="rId195"/>
              </p:custDataLst>
            </p:nvPr>
          </p:nvSpPr>
          <p:spPr>
            <a:xfrm>
              <a:off x="7067550" y="4305300"/>
              <a:ext cx="152401" cy="85726"/>
            </a:xfrm>
            <a:custGeom>
              <a:avLst/>
              <a:gdLst/>
              <a:ahLst/>
              <a:cxnLst/>
              <a:rect l="0" t="0" r="0" b="0"/>
              <a:pathLst>
                <a:path w="152401" h="85726">
                  <a:moveTo>
                    <a:pt x="0" y="85725"/>
                  </a:moveTo>
                  <a:lnTo>
                    <a:pt x="0" y="85725"/>
                  </a:lnTo>
                  <a:lnTo>
                    <a:pt x="0" y="39553"/>
                  </a:lnTo>
                  <a:lnTo>
                    <a:pt x="1058" y="39069"/>
                  </a:lnTo>
                  <a:lnTo>
                    <a:pt x="8200" y="38228"/>
                  </a:lnTo>
                  <a:lnTo>
                    <a:pt x="16867" y="31579"/>
                  </a:lnTo>
                  <a:lnTo>
                    <a:pt x="26824" y="28971"/>
                  </a:lnTo>
                  <a:lnTo>
                    <a:pt x="51265" y="27540"/>
                  </a:lnTo>
                  <a:lnTo>
                    <a:pt x="69493" y="20377"/>
                  </a:lnTo>
                  <a:lnTo>
                    <a:pt x="111123" y="17999"/>
                  </a:lnTo>
                  <a:lnTo>
                    <a:pt x="121708" y="12506"/>
                  </a:lnTo>
                  <a:lnTo>
                    <a:pt x="136722" y="9350"/>
                  </a:lnTo>
                  <a:lnTo>
                    <a:pt x="1524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99" name="SMARTInkShape-1228"/>
            <p:cNvSpPr/>
            <p:nvPr>
              <p:custDataLst>
                <p:tags r:id="rId196"/>
              </p:custDataLst>
            </p:nvPr>
          </p:nvSpPr>
          <p:spPr>
            <a:xfrm>
              <a:off x="7334256" y="4171950"/>
              <a:ext cx="142755" cy="333376"/>
            </a:xfrm>
            <a:custGeom>
              <a:avLst/>
              <a:gdLst/>
              <a:ahLst/>
              <a:cxnLst/>
              <a:rect l="0" t="0" r="0" b="0"/>
              <a:pathLst>
                <a:path w="142755" h="333376">
                  <a:moveTo>
                    <a:pt x="133344" y="0"/>
                  </a:moveTo>
                  <a:lnTo>
                    <a:pt x="133344" y="0"/>
                  </a:lnTo>
                  <a:lnTo>
                    <a:pt x="142754" y="0"/>
                  </a:lnTo>
                  <a:lnTo>
                    <a:pt x="129601" y="0"/>
                  </a:lnTo>
                  <a:lnTo>
                    <a:pt x="123567" y="2822"/>
                  </a:lnTo>
                  <a:lnTo>
                    <a:pt x="120476" y="5057"/>
                  </a:lnTo>
                  <a:lnTo>
                    <a:pt x="87833" y="50767"/>
                  </a:lnTo>
                  <a:lnTo>
                    <a:pt x="72822" y="64666"/>
                  </a:lnTo>
                  <a:lnTo>
                    <a:pt x="44509" y="107356"/>
                  </a:lnTo>
                  <a:lnTo>
                    <a:pt x="22503" y="152544"/>
                  </a:lnTo>
                  <a:lnTo>
                    <a:pt x="2833" y="199847"/>
                  </a:lnTo>
                  <a:lnTo>
                    <a:pt x="243" y="242826"/>
                  </a:lnTo>
                  <a:lnTo>
                    <a:pt x="0" y="287858"/>
                  </a:lnTo>
                  <a:lnTo>
                    <a:pt x="1055" y="298329"/>
                  </a:lnTo>
                  <a:lnTo>
                    <a:pt x="9695" y="319327"/>
                  </a:lnTo>
                  <a:lnTo>
                    <a:pt x="11754" y="320835"/>
                  </a:lnTo>
                  <a:lnTo>
                    <a:pt x="16862" y="323568"/>
                  </a:lnTo>
                  <a:lnTo>
                    <a:pt x="25688" y="329999"/>
                  </a:lnTo>
                  <a:lnTo>
                    <a:pt x="31875" y="331874"/>
                  </a:lnTo>
                  <a:lnTo>
                    <a:pt x="66669" y="3333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00" name="SMARTInkShape-1229"/>
            <p:cNvSpPr/>
            <p:nvPr>
              <p:custDataLst>
                <p:tags r:id="rId197"/>
              </p:custDataLst>
            </p:nvPr>
          </p:nvSpPr>
          <p:spPr>
            <a:xfrm>
              <a:off x="7534275" y="4286264"/>
              <a:ext cx="571461" cy="371451"/>
            </a:xfrm>
            <a:custGeom>
              <a:avLst/>
              <a:gdLst/>
              <a:ahLst/>
              <a:cxnLst/>
              <a:rect l="0" t="0" r="0" b="0"/>
              <a:pathLst>
                <a:path w="571461" h="371451">
                  <a:moveTo>
                    <a:pt x="0" y="200011"/>
                  </a:moveTo>
                  <a:lnTo>
                    <a:pt x="0" y="200011"/>
                  </a:lnTo>
                  <a:lnTo>
                    <a:pt x="14190" y="185822"/>
                  </a:lnTo>
                  <a:lnTo>
                    <a:pt x="16890" y="180299"/>
                  </a:lnTo>
                  <a:lnTo>
                    <a:pt x="17610" y="177345"/>
                  </a:lnTo>
                  <a:lnTo>
                    <a:pt x="26399" y="161852"/>
                  </a:lnTo>
                  <a:lnTo>
                    <a:pt x="27125" y="158697"/>
                  </a:lnTo>
                  <a:lnTo>
                    <a:pt x="37133" y="143055"/>
                  </a:lnTo>
                  <a:lnTo>
                    <a:pt x="37670" y="138361"/>
                  </a:lnTo>
                  <a:lnTo>
                    <a:pt x="38871" y="136686"/>
                  </a:lnTo>
                  <a:lnTo>
                    <a:pt x="40732" y="135570"/>
                  </a:lnTo>
                  <a:lnTo>
                    <a:pt x="47615" y="133339"/>
                  </a:lnTo>
                  <a:lnTo>
                    <a:pt x="39423" y="141537"/>
                  </a:lnTo>
                  <a:lnTo>
                    <a:pt x="38491" y="147525"/>
                  </a:lnTo>
                  <a:lnTo>
                    <a:pt x="38100" y="176898"/>
                  </a:lnTo>
                  <a:lnTo>
                    <a:pt x="38100" y="174569"/>
                  </a:lnTo>
                  <a:lnTo>
                    <a:pt x="39158" y="173525"/>
                  </a:lnTo>
                  <a:lnTo>
                    <a:pt x="43156" y="172365"/>
                  </a:lnTo>
                  <a:lnTo>
                    <a:pt x="51357" y="171712"/>
                  </a:lnTo>
                  <a:lnTo>
                    <a:pt x="57397" y="168737"/>
                  </a:lnTo>
                  <a:lnTo>
                    <a:pt x="63610" y="164945"/>
                  </a:lnTo>
                  <a:lnTo>
                    <a:pt x="73058" y="161751"/>
                  </a:lnTo>
                  <a:lnTo>
                    <a:pt x="117672" y="120415"/>
                  </a:lnTo>
                  <a:lnTo>
                    <a:pt x="163741" y="74369"/>
                  </a:lnTo>
                  <a:lnTo>
                    <a:pt x="200009" y="28751"/>
                  </a:lnTo>
                  <a:lnTo>
                    <a:pt x="205309" y="22295"/>
                  </a:lnTo>
                  <a:lnTo>
                    <a:pt x="211534" y="9528"/>
                  </a:lnTo>
                  <a:lnTo>
                    <a:pt x="219063" y="0"/>
                  </a:lnTo>
                  <a:lnTo>
                    <a:pt x="214016" y="5047"/>
                  </a:lnTo>
                  <a:lnTo>
                    <a:pt x="211534" y="10349"/>
                  </a:lnTo>
                  <a:lnTo>
                    <a:pt x="210873" y="13245"/>
                  </a:lnTo>
                  <a:lnTo>
                    <a:pt x="202185" y="28634"/>
                  </a:lnTo>
                  <a:lnTo>
                    <a:pt x="201465" y="31785"/>
                  </a:lnTo>
                  <a:lnTo>
                    <a:pt x="192676" y="47618"/>
                  </a:lnTo>
                  <a:lnTo>
                    <a:pt x="189729" y="63487"/>
                  </a:lnTo>
                  <a:lnTo>
                    <a:pt x="183018" y="76186"/>
                  </a:lnTo>
                  <a:lnTo>
                    <a:pt x="180985" y="117461"/>
                  </a:lnTo>
                  <a:lnTo>
                    <a:pt x="182041" y="119578"/>
                  </a:lnTo>
                  <a:lnTo>
                    <a:pt x="183802" y="120989"/>
                  </a:lnTo>
                  <a:lnTo>
                    <a:pt x="189177" y="123253"/>
                  </a:lnTo>
                  <a:lnTo>
                    <a:pt x="189912" y="126386"/>
                  </a:lnTo>
                  <a:lnTo>
                    <a:pt x="190109" y="128702"/>
                  </a:lnTo>
                  <a:lnTo>
                    <a:pt x="191298" y="130247"/>
                  </a:lnTo>
                  <a:lnTo>
                    <a:pt x="202243" y="135978"/>
                  </a:lnTo>
                  <a:lnTo>
                    <a:pt x="208107" y="141501"/>
                  </a:lnTo>
                  <a:lnTo>
                    <a:pt x="214178" y="142458"/>
                  </a:lnTo>
                  <a:lnTo>
                    <a:pt x="222680" y="142742"/>
                  </a:lnTo>
                  <a:lnTo>
                    <a:pt x="224653" y="141723"/>
                  </a:lnTo>
                  <a:lnTo>
                    <a:pt x="225968" y="139986"/>
                  </a:lnTo>
                  <a:lnTo>
                    <a:pt x="226846" y="137769"/>
                  </a:lnTo>
                  <a:lnTo>
                    <a:pt x="228489" y="136291"/>
                  </a:lnTo>
                  <a:lnTo>
                    <a:pt x="233136" y="134649"/>
                  </a:lnTo>
                  <a:lnTo>
                    <a:pt x="245887" y="133451"/>
                  </a:lnTo>
                  <a:lnTo>
                    <a:pt x="254906" y="126813"/>
                  </a:lnTo>
                  <a:lnTo>
                    <a:pt x="263793" y="123642"/>
                  </a:lnTo>
                  <a:lnTo>
                    <a:pt x="295280" y="98000"/>
                  </a:lnTo>
                  <a:lnTo>
                    <a:pt x="298453" y="97079"/>
                  </a:lnTo>
                  <a:lnTo>
                    <a:pt x="304801" y="90410"/>
                  </a:lnTo>
                  <a:lnTo>
                    <a:pt x="321028" y="67074"/>
                  </a:lnTo>
                  <a:lnTo>
                    <a:pt x="323654" y="60495"/>
                  </a:lnTo>
                  <a:lnTo>
                    <a:pt x="360079" y="20918"/>
                  </a:lnTo>
                  <a:lnTo>
                    <a:pt x="361118" y="17050"/>
                  </a:lnTo>
                  <a:lnTo>
                    <a:pt x="361935" y="1441"/>
                  </a:lnTo>
                  <a:lnTo>
                    <a:pt x="360883" y="956"/>
                  </a:lnTo>
                  <a:lnTo>
                    <a:pt x="347760" y="24"/>
                  </a:lnTo>
                  <a:lnTo>
                    <a:pt x="342237" y="2825"/>
                  </a:lnTo>
                  <a:lnTo>
                    <a:pt x="326116" y="15796"/>
                  </a:lnTo>
                  <a:lnTo>
                    <a:pt x="317231" y="19134"/>
                  </a:lnTo>
                  <a:lnTo>
                    <a:pt x="311030" y="23666"/>
                  </a:lnTo>
                  <a:lnTo>
                    <a:pt x="307569" y="29208"/>
                  </a:lnTo>
                  <a:lnTo>
                    <a:pt x="304973" y="35199"/>
                  </a:lnTo>
                  <a:lnTo>
                    <a:pt x="298619" y="44521"/>
                  </a:lnTo>
                  <a:lnTo>
                    <a:pt x="295207" y="53986"/>
                  </a:lnTo>
                  <a:lnTo>
                    <a:pt x="289023" y="63493"/>
                  </a:lnTo>
                  <a:lnTo>
                    <a:pt x="286182" y="74305"/>
                  </a:lnTo>
                  <a:lnTo>
                    <a:pt x="285788" y="89279"/>
                  </a:lnTo>
                  <a:lnTo>
                    <a:pt x="286834" y="91265"/>
                  </a:lnTo>
                  <a:lnTo>
                    <a:pt x="288589" y="92588"/>
                  </a:lnTo>
                  <a:lnTo>
                    <a:pt x="290818" y="93471"/>
                  </a:lnTo>
                  <a:lnTo>
                    <a:pt x="292304" y="95117"/>
                  </a:lnTo>
                  <a:lnTo>
                    <a:pt x="293955" y="99769"/>
                  </a:lnTo>
                  <a:lnTo>
                    <a:pt x="295453" y="101434"/>
                  </a:lnTo>
                  <a:lnTo>
                    <a:pt x="304899" y="105527"/>
                  </a:lnTo>
                  <a:lnTo>
                    <a:pt x="312120" y="111220"/>
                  </a:lnTo>
                  <a:lnTo>
                    <a:pt x="320963" y="113378"/>
                  </a:lnTo>
                  <a:lnTo>
                    <a:pt x="355603" y="114275"/>
                  </a:lnTo>
                  <a:lnTo>
                    <a:pt x="361951" y="111459"/>
                  </a:lnTo>
                  <a:lnTo>
                    <a:pt x="365126" y="109226"/>
                  </a:lnTo>
                  <a:lnTo>
                    <a:pt x="388540" y="102527"/>
                  </a:lnTo>
                  <a:lnTo>
                    <a:pt x="392377" y="100097"/>
                  </a:lnTo>
                  <a:lnTo>
                    <a:pt x="416940" y="93054"/>
                  </a:lnTo>
                  <a:lnTo>
                    <a:pt x="437960" y="78816"/>
                  </a:lnTo>
                  <a:lnTo>
                    <a:pt x="444416" y="76296"/>
                  </a:lnTo>
                  <a:lnTo>
                    <a:pt x="485775" y="40892"/>
                  </a:lnTo>
                  <a:lnTo>
                    <a:pt x="488950" y="39957"/>
                  </a:lnTo>
                  <a:lnTo>
                    <a:pt x="491067" y="38275"/>
                  </a:lnTo>
                  <a:lnTo>
                    <a:pt x="495104" y="31910"/>
                  </a:lnTo>
                  <a:lnTo>
                    <a:pt x="503336" y="29002"/>
                  </a:lnTo>
                  <a:lnTo>
                    <a:pt x="501341" y="25935"/>
                  </a:lnTo>
                  <a:lnTo>
                    <a:pt x="499327" y="23635"/>
                  </a:lnTo>
                  <a:lnTo>
                    <a:pt x="497984" y="23161"/>
                  </a:lnTo>
                  <a:lnTo>
                    <a:pt x="497090" y="23902"/>
                  </a:lnTo>
                  <a:lnTo>
                    <a:pt x="495653" y="27641"/>
                  </a:lnTo>
                  <a:lnTo>
                    <a:pt x="490348" y="28288"/>
                  </a:lnTo>
                  <a:lnTo>
                    <a:pt x="488823" y="29437"/>
                  </a:lnTo>
                  <a:lnTo>
                    <a:pt x="481120" y="41794"/>
                  </a:lnTo>
                  <a:lnTo>
                    <a:pt x="475593" y="45026"/>
                  </a:lnTo>
                  <a:lnTo>
                    <a:pt x="472637" y="45888"/>
                  </a:lnTo>
                  <a:lnTo>
                    <a:pt x="470666" y="47521"/>
                  </a:lnTo>
                  <a:lnTo>
                    <a:pt x="468477" y="52157"/>
                  </a:lnTo>
                  <a:lnTo>
                    <a:pt x="466013" y="63757"/>
                  </a:lnTo>
                  <a:lnTo>
                    <a:pt x="458570" y="74340"/>
                  </a:lnTo>
                  <a:lnTo>
                    <a:pt x="457471" y="83426"/>
                  </a:lnTo>
                  <a:lnTo>
                    <a:pt x="457204" y="95081"/>
                  </a:lnTo>
                  <a:lnTo>
                    <a:pt x="462257" y="100247"/>
                  </a:lnTo>
                  <a:lnTo>
                    <a:pt x="463747" y="100693"/>
                  </a:lnTo>
                  <a:lnTo>
                    <a:pt x="464740" y="99932"/>
                  </a:lnTo>
                  <a:lnTo>
                    <a:pt x="465401" y="98367"/>
                  </a:lnTo>
                  <a:lnTo>
                    <a:pt x="466901" y="97323"/>
                  </a:lnTo>
                  <a:lnTo>
                    <a:pt x="474068" y="95854"/>
                  </a:lnTo>
                  <a:lnTo>
                    <a:pt x="489081" y="95318"/>
                  </a:lnTo>
                  <a:lnTo>
                    <a:pt x="495358" y="92450"/>
                  </a:lnTo>
                  <a:lnTo>
                    <a:pt x="501676" y="88706"/>
                  </a:lnTo>
                  <a:lnTo>
                    <a:pt x="511182" y="85540"/>
                  </a:lnTo>
                  <a:lnTo>
                    <a:pt x="521760" y="79428"/>
                  </a:lnTo>
                  <a:lnTo>
                    <a:pt x="536772" y="76089"/>
                  </a:lnTo>
                  <a:lnTo>
                    <a:pt x="548394" y="68867"/>
                  </a:lnTo>
                  <a:lnTo>
                    <a:pt x="555233" y="63055"/>
                  </a:lnTo>
                  <a:lnTo>
                    <a:pt x="558979" y="56944"/>
                  </a:lnTo>
                  <a:lnTo>
                    <a:pt x="561701" y="50701"/>
                  </a:lnTo>
                  <a:lnTo>
                    <a:pt x="570001" y="39956"/>
                  </a:lnTo>
                  <a:lnTo>
                    <a:pt x="571056" y="33584"/>
                  </a:lnTo>
                  <a:lnTo>
                    <a:pt x="571460" y="15745"/>
                  </a:lnTo>
                  <a:lnTo>
                    <a:pt x="570416" y="13667"/>
                  </a:lnTo>
                  <a:lnTo>
                    <a:pt x="568661" y="12281"/>
                  </a:lnTo>
                  <a:lnTo>
                    <a:pt x="566432" y="11358"/>
                  </a:lnTo>
                  <a:lnTo>
                    <a:pt x="564946" y="9683"/>
                  </a:lnTo>
                  <a:lnTo>
                    <a:pt x="563295" y="5002"/>
                  </a:lnTo>
                  <a:lnTo>
                    <a:pt x="561797" y="3330"/>
                  </a:lnTo>
                  <a:lnTo>
                    <a:pt x="557309" y="1472"/>
                  </a:lnTo>
                  <a:lnTo>
                    <a:pt x="548833" y="426"/>
                  </a:lnTo>
                  <a:lnTo>
                    <a:pt x="542729" y="3004"/>
                  </a:lnTo>
                  <a:lnTo>
                    <a:pt x="536487" y="6619"/>
                  </a:lnTo>
                  <a:lnTo>
                    <a:pt x="527024" y="9712"/>
                  </a:lnTo>
                  <a:lnTo>
                    <a:pt x="517518" y="15803"/>
                  </a:lnTo>
                  <a:lnTo>
                    <a:pt x="507998" y="19136"/>
                  </a:lnTo>
                  <a:lnTo>
                    <a:pt x="482403" y="36257"/>
                  </a:lnTo>
                  <a:lnTo>
                    <a:pt x="471840" y="51067"/>
                  </a:lnTo>
                  <a:lnTo>
                    <a:pt x="464913" y="66089"/>
                  </a:lnTo>
                  <a:lnTo>
                    <a:pt x="453668" y="84305"/>
                  </a:lnTo>
                  <a:lnTo>
                    <a:pt x="439630" y="125543"/>
                  </a:lnTo>
                  <a:lnTo>
                    <a:pt x="438188" y="168781"/>
                  </a:lnTo>
                  <a:lnTo>
                    <a:pt x="440989" y="178369"/>
                  </a:lnTo>
                  <a:lnTo>
                    <a:pt x="444704" y="187218"/>
                  </a:lnTo>
                  <a:lnTo>
                    <a:pt x="450323" y="225944"/>
                  </a:lnTo>
                  <a:lnTo>
                    <a:pt x="454144" y="234820"/>
                  </a:lnTo>
                  <a:lnTo>
                    <a:pt x="457353" y="250659"/>
                  </a:lnTo>
                  <a:lnTo>
                    <a:pt x="463478" y="263583"/>
                  </a:lnTo>
                  <a:lnTo>
                    <a:pt x="466641" y="307870"/>
                  </a:lnTo>
                  <a:lnTo>
                    <a:pt x="466721" y="336408"/>
                  </a:lnTo>
                  <a:lnTo>
                    <a:pt x="463901" y="342829"/>
                  </a:lnTo>
                  <a:lnTo>
                    <a:pt x="443046" y="366551"/>
                  </a:lnTo>
                  <a:lnTo>
                    <a:pt x="437503" y="369279"/>
                  </a:lnTo>
                  <a:lnTo>
                    <a:pt x="411445" y="371423"/>
                  </a:lnTo>
                  <a:lnTo>
                    <a:pt x="405072" y="371450"/>
                  </a:lnTo>
                  <a:lnTo>
                    <a:pt x="399460" y="368634"/>
                  </a:lnTo>
                  <a:lnTo>
                    <a:pt x="392289" y="363259"/>
                  </a:lnTo>
                  <a:lnTo>
                    <a:pt x="391309" y="359702"/>
                  </a:lnTo>
                  <a:lnTo>
                    <a:pt x="391048" y="357272"/>
                  </a:lnTo>
                  <a:lnTo>
                    <a:pt x="387936" y="351749"/>
                  </a:lnTo>
                  <a:lnTo>
                    <a:pt x="384083" y="345767"/>
                  </a:lnTo>
                  <a:lnTo>
                    <a:pt x="382370" y="339580"/>
                  </a:lnTo>
                  <a:lnTo>
                    <a:pt x="382971" y="336449"/>
                  </a:lnTo>
                  <a:lnTo>
                    <a:pt x="388720" y="323819"/>
                  </a:lnTo>
                  <a:lnTo>
                    <a:pt x="392812" y="311484"/>
                  </a:lnTo>
                  <a:lnTo>
                    <a:pt x="400727" y="297245"/>
                  </a:lnTo>
                  <a:lnTo>
                    <a:pt x="403677" y="293409"/>
                  </a:lnTo>
                  <a:lnTo>
                    <a:pt x="406954" y="283502"/>
                  </a:lnTo>
                  <a:lnTo>
                    <a:pt x="409469" y="273101"/>
                  </a:lnTo>
                  <a:lnTo>
                    <a:pt x="422680" y="249356"/>
                  </a:lnTo>
                  <a:lnTo>
                    <a:pt x="431627" y="240286"/>
                  </a:lnTo>
                  <a:lnTo>
                    <a:pt x="476250" y="20001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01" name="SMARTInkShape-1230"/>
            <p:cNvSpPr/>
            <p:nvPr>
              <p:custDataLst>
                <p:tags r:id="rId198"/>
              </p:custDataLst>
            </p:nvPr>
          </p:nvSpPr>
          <p:spPr>
            <a:xfrm>
              <a:off x="8924926" y="4210050"/>
              <a:ext cx="85604" cy="152401"/>
            </a:xfrm>
            <a:custGeom>
              <a:avLst/>
              <a:gdLst/>
              <a:ahLst/>
              <a:cxnLst/>
              <a:rect l="0" t="0" r="0" b="0"/>
              <a:pathLst>
                <a:path w="85604" h="152401">
                  <a:moveTo>
                    <a:pt x="19049" y="104775"/>
                  </a:moveTo>
                  <a:lnTo>
                    <a:pt x="19049" y="104775"/>
                  </a:lnTo>
                  <a:lnTo>
                    <a:pt x="19049" y="95253"/>
                  </a:lnTo>
                  <a:lnTo>
                    <a:pt x="19049" y="100307"/>
                  </a:lnTo>
                  <a:lnTo>
                    <a:pt x="16225" y="105612"/>
                  </a:lnTo>
                  <a:lnTo>
                    <a:pt x="10847" y="112583"/>
                  </a:lnTo>
                  <a:lnTo>
                    <a:pt x="9915" y="118848"/>
                  </a:lnTo>
                  <a:lnTo>
                    <a:pt x="8726" y="120507"/>
                  </a:lnTo>
                  <a:lnTo>
                    <a:pt x="6876" y="121613"/>
                  </a:lnTo>
                  <a:lnTo>
                    <a:pt x="4584" y="122350"/>
                  </a:lnTo>
                  <a:lnTo>
                    <a:pt x="3056" y="123900"/>
                  </a:lnTo>
                  <a:lnTo>
                    <a:pt x="1358" y="128444"/>
                  </a:lnTo>
                  <a:lnTo>
                    <a:pt x="0" y="152270"/>
                  </a:lnTo>
                  <a:lnTo>
                    <a:pt x="23679" y="152400"/>
                  </a:lnTo>
                  <a:lnTo>
                    <a:pt x="29221" y="149578"/>
                  </a:lnTo>
                  <a:lnTo>
                    <a:pt x="54243" y="127764"/>
                  </a:lnTo>
                  <a:lnTo>
                    <a:pt x="66727" y="121781"/>
                  </a:lnTo>
                  <a:lnTo>
                    <a:pt x="69884" y="119287"/>
                  </a:lnTo>
                  <a:lnTo>
                    <a:pt x="73393" y="113694"/>
                  </a:lnTo>
                  <a:lnTo>
                    <a:pt x="76888" y="98345"/>
                  </a:lnTo>
                  <a:lnTo>
                    <a:pt x="82636" y="88876"/>
                  </a:lnTo>
                  <a:lnTo>
                    <a:pt x="85114" y="76195"/>
                  </a:lnTo>
                  <a:lnTo>
                    <a:pt x="85603" y="63499"/>
                  </a:lnTo>
                  <a:lnTo>
                    <a:pt x="84585" y="61382"/>
                  </a:lnTo>
                  <a:lnTo>
                    <a:pt x="82847" y="59972"/>
                  </a:lnTo>
                  <a:lnTo>
                    <a:pt x="80631" y="59031"/>
                  </a:lnTo>
                  <a:lnTo>
                    <a:pt x="79154" y="57346"/>
                  </a:lnTo>
                  <a:lnTo>
                    <a:pt x="77511" y="52651"/>
                  </a:lnTo>
                  <a:lnTo>
                    <a:pt x="76587" y="44057"/>
                  </a:lnTo>
                  <a:lnTo>
                    <a:pt x="75400" y="42071"/>
                  </a:lnTo>
                  <a:lnTo>
                    <a:pt x="73549" y="40748"/>
                  </a:lnTo>
                  <a:lnTo>
                    <a:pt x="68672" y="38219"/>
                  </a:lnTo>
                  <a:lnTo>
                    <a:pt x="62975" y="33567"/>
                  </a:lnTo>
                  <a:lnTo>
                    <a:pt x="59738" y="27971"/>
                  </a:lnTo>
                  <a:lnTo>
                    <a:pt x="58875" y="24998"/>
                  </a:lnTo>
                  <a:lnTo>
                    <a:pt x="57241" y="23015"/>
                  </a:lnTo>
                  <a:lnTo>
                    <a:pt x="52604" y="20812"/>
                  </a:lnTo>
                  <a:lnTo>
                    <a:pt x="50945" y="19167"/>
                  </a:lnTo>
                  <a:lnTo>
                    <a:pt x="49100" y="14516"/>
                  </a:lnTo>
                  <a:lnTo>
                    <a:pt x="47550" y="12852"/>
                  </a:lnTo>
                  <a:lnTo>
                    <a:pt x="43006" y="11004"/>
                  </a:lnTo>
                  <a:lnTo>
                    <a:pt x="41370" y="9453"/>
                  </a:lnTo>
                  <a:lnTo>
                    <a:pt x="38099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02" name="SMARTInkShape-1231"/>
            <p:cNvSpPr/>
            <p:nvPr>
              <p:custDataLst>
                <p:tags r:id="rId199"/>
              </p:custDataLst>
            </p:nvPr>
          </p:nvSpPr>
          <p:spPr>
            <a:xfrm>
              <a:off x="9001125" y="4105706"/>
              <a:ext cx="57148" cy="85260"/>
            </a:xfrm>
            <a:custGeom>
              <a:avLst/>
              <a:gdLst/>
              <a:ahLst/>
              <a:cxnLst/>
              <a:rect l="0" t="0" r="0" b="0"/>
              <a:pathLst>
                <a:path w="57148" h="85260">
                  <a:moveTo>
                    <a:pt x="9525" y="28144"/>
                  </a:moveTo>
                  <a:lnTo>
                    <a:pt x="9525" y="28144"/>
                  </a:lnTo>
                  <a:lnTo>
                    <a:pt x="4468" y="28144"/>
                  </a:lnTo>
                  <a:lnTo>
                    <a:pt x="2979" y="29202"/>
                  </a:lnTo>
                  <a:lnTo>
                    <a:pt x="1987" y="30966"/>
                  </a:lnTo>
                  <a:lnTo>
                    <a:pt x="115" y="45477"/>
                  </a:lnTo>
                  <a:lnTo>
                    <a:pt x="0" y="80695"/>
                  </a:lnTo>
                  <a:lnTo>
                    <a:pt x="1058" y="82228"/>
                  </a:lnTo>
                  <a:lnTo>
                    <a:pt x="2824" y="83250"/>
                  </a:lnTo>
                  <a:lnTo>
                    <a:pt x="9702" y="85025"/>
                  </a:lnTo>
                  <a:lnTo>
                    <a:pt x="17609" y="85259"/>
                  </a:lnTo>
                  <a:lnTo>
                    <a:pt x="26370" y="78741"/>
                  </a:lnTo>
                  <a:lnTo>
                    <a:pt x="36345" y="76160"/>
                  </a:lnTo>
                  <a:lnTo>
                    <a:pt x="52243" y="61590"/>
                  </a:lnTo>
                  <a:lnTo>
                    <a:pt x="54970" y="56062"/>
                  </a:lnTo>
                  <a:lnTo>
                    <a:pt x="57066" y="37839"/>
                  </a:lnTo>
                  <a:lnTo>
                    <a:pt x="57147" y="20383"/>
                  </a:lnTo>
                  <a:lnTo>
                    <a:pt x="39541" y="1023"/>
                  </a:lnTo>
                  <a:lnTo>
                    <a:pt x="33470" y="0"/>
                  </a:lnTo>
                  <a:lnTo>
                    <a:pt x="31839" y="915"/>
                  </a:lnTo>
                  <a:lnTo>
                    <a:pt x="30751" y="2582"/>
                  </a:lnTo>
                  <a:lnTo>
                    <a:pt x="30025" y="4753"/>
                  </a:lnTo>
                  <a:lnTo>
                    <a:pt x="28483" y="6200"/>
                  </a:lnTo>
                  <a:lnTo>
                    <a:pt x="23949" y="7808"/>
                  </a:lnTo>
                  <a:lnTo>
                    <a:pt x="15444" y="8713"/>
                  </a:lnTo>
                  <a:lnTo>
                    <a:pt x="13471" y="9898"/>
                  </a:lnTo>
                  <a:lnTo>
                    <a:pt x="12157" y="11747"/>
                  </a:lnTo>
                  <a:lnTo>
                    <a:pt x="9525" y="1861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03" name="SMARTInkShape-1232"/>
            <p:cNvSpPr/>
            <p:nvPr>
              <p:custDataLst>
                <p:tags r:id="rId200"/>
              </p:custDataLst>
            </p:nvPr>
          </p:nvSpPr>
          <p:spPr>
            <a:xfrm>
              <a:off x="9020176" y="4248150"/>
              <a:ext cx="47625" cy="133351"/>
            </a:xfrm>
            <a:custGeom>
              <a:avLst/>
              <a:gdLst/>
              <a:ahLst/>
              <a:cxnLst/>
              <a:rect l="0" t="0" r="0" b="0"/>
              <a:pathLst>
                <a:path w="47625" h="133351">
                  <a:moveTo>
                    <a:pt x="28574" y="19050"/>
                  </a:moveTo>
                  <a:lnTo>
                    <a:pt x="28574" y="19050"/>
                  </a:lnTo>
                  <a:lnTo>
                    <a:pt x="47622" y="2"/>
                  </a:lnTo>
                  <a:lnTo>
                    <a:pt x="47623" y="0"/>
                  </a:lnTo>
                  <a:lnTo>
                    <a:pt x="47624" y="0"/>
                  </a:lnTo>
                  <a:lnTo>
                    <a:pt x="42567" y="5057"/>
                  </a:lnTo>
                  <a:lnTo>
                    <a:pt x="40086" y="10361"/>
                  </a:lnTo>
                  <a:lnTo>
                    <a:pt x="39422" y="13257"/>
                  </a:lnTo>
                  <a:lnTo>
                    <a:pt x="37922" y="15188"/>
                  </a:lnTo>
                  <a:lnTo>
                    <a:pt x="33433" y="17333"/>
                  </a:lnTo>
                  <a:lnTo>
                    <a:pt x="31814" y="18964"/>
                  </a:lnTo>
                  <a:lnTo>
                    <a:pt x="21225" y="38281"/>
                  </a:lnTo>
                  <a:lnTo>
                    <a:pt x="20499" y="41396"/>
                  </a:lnTo>
                  <a:lnTo>
                    <a:pt x="11701" y="57166"/>
                  </a:lnTo>
                  <a:lnTo>
                    <a:pt x="10975" y="60335"/>
                  </a:lnTo>
                  <a:lnTo>
                    <a:pt x="2176" y="76202"/>
                  </a:lnTo>
                  <a:lnTo>
                    <a:pt x="3" y="116286"/>
                  </a:lnTo>
                  <a:lnTo>
                    <a:pt x="0" y="122336"/>
                  </a:lnTo>
                  <a:lnTo>
                    <a:pt x="8201" y="131895"/>
                  </a:lnTo>
                  <a:lnTo>
                    <a:pt x="11759" y="132703"/>
                  </a:lnTo>
                  <a:lnTo>
                    <a:pt x="47624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04" name="SMARTInkShape-1233"/>
            <p:cNvSpPr/>
            <p:nvPr>
              <p:custDataLst>
                <p:tags r:id="rId201"/>
              </p:custDataLst>
            </p:nvPr>
          </p:nvSpPr>
          <p:spPr>
            <a:xfrm>
              <a:off x="9048750" y="3990975"/>
              <a:ext cx="76048" cy="590551"/>
            </a:xfrm>
            <a:custGeom>
              <a:avLst/>
              <a:gdLst/>
              <a:ahLst/>
              <a:cxnLst/>
              <a:rect l="0" t="0" r="0" b="0"/>
              <a:pathLst>
                <a:path w="76048" h="590551">
                  <a:moveTo>
                    <a:pt x="38100" y="0"/>
                  </a:moveTo>
                  <a:lnTo>
                    <a:pt x="38100" y="0"/>
                  </a:lnTo>
                  <a:lnTo>
                    <a:pt x="38100" y="31799"/>
                  </a:lnTo>
                  <a:lnTo>
                    <a:pt x="49860" y="76450"/>
                  </a:lnTo>
                  <a:lnTo>
                    <a:pt x="53910" y="90069"/>
                  </a:lnTo>
                  <a:lnTo>
                    <a:pt x="61780" y="133922"/>
                  </a:lnTo>
                  <a:lnTo>
                    <a:pt x="72254" y="178109"/>
                  </a:lnTo>
                  <a:lnTo>
                    <a:pt x="75421" y="221331"/>
                  </a:lnTo>
                  <a:lnTo>
                    <a:pt x="76047" y="265264"/>
                  </a:lnTo>
                  <a:lnTo>
                    <a:pt x="75112" y="311062"/>
                  </a:lnTo>
                  <a:lnTo>
                    <a:pt x="68654" y="351780"/>
                  </a:lnTo>
                  <a:lnTo>
                    <a:pt x="62009" y="395455"/>
                  </a:lnTo>
                  <a:lnTo>
                    <a:pt x="50251" y="439531"/>
                  </a:lnTo>
                  <a:lnTo>
                    <a:pt x="46675" y="457814"/>
                  </a:lnTo>
                  <a:lnTo>
                    <a:pt x="31376" y="499849"/>
                  </a:lnTo>
                  <a:lnTo>
                    <a:pt x="13866" y="540702"/>
                  </a:lnTo>
                  <a:lnTo>
                    <a:pt x="0" y="590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713" name="SMARTInkShape-Group220"/>
          <p:cNvGrpSpPr/>
          <p:nvPr/>
        </p:nvGrpSpPr>
        <p:grpSpPr>
          <a:xfrm>
            <a:off x="685816" y="4933950"/>
            <a:ext cx="971535" cy="409571"/>
            <a:chOff x="685816" y="4933950"/>
            <a:chExt cx="971535" cy="409571"/>
          </a:xfrm>
        </p:grpSpPr>
        <p:sp>
          <p:nvSpPr>
            <p:cNvPr id="24706" name="SMARTInkShape-1234"/>
            <p:cNvSpPr/>
            <p:nvPr>
              <p:custDataLst>
                <p:tags r:id="rId163"/>
              </p:custDataLst>
            </p:nvPr>
          </p:nvSpPr>
          <p:spPr>
            <a:xfrm>
              <a:off x="685816" y="4933950"/>
              <a:ext cx="180553" cy="304762"/>
            </a:xfrm>
            <a:custGeom>
              <a:avLst/>
              <a:gdLst/>
              <a:ahLst/>
              <a:cxnLst/>
              <a:rect l="0" t="0" r="0" b="0"/>
              <a:pathLst>
                <a:path w="180553" h="304762">
                  <a:moveTo>
                    <a:pt x="95234" y="19050"/>
                  </a:moveTo>
                  <a:lnTo>
                    <a:pt x="95234" y="19050"/>
                  </a:lnTo>
                  <a:lnTo>
                    <a:pt x="95234" y="0"/>
                  </a:lnTo>
                  <a:lnTo>
                    <a:pt x="85709" y="0"/>
                  </a:lnTo>
                  <a:lnTo>
                    <a:pt x="85709" y="9525"/>
                  </a:lnTo>
                  <a:lnTo>
                    <a:pt x="76300" y="9525"/>
                  </a:lnTo>
                  <a:lnTo>
                    <a:pt x="76184" y="28572"/>
                  </a:lnTo>
                  <a:lnTo>
                    <a:pt x="66693" y="28575"/>
                  </a:lnTo>
                  <a:lnTo>
                    <a:pt x="66662" y="36776"/>
                  </a:lnTo>
                  <a:lnTo>
                    <a:pt x="65603" y="37217"/>
                  </a:lnTo>
                  <a:lnTo>
                    <a:pt x="48967" y="38097"/>
                  </a:lnTo>
                  <a:lnTo>
                    <a:pt x="48515" y="39156"/>
                  </a:lnTo>
                  <a:lnTo>
                    <a:pt x="48012" y="43156"/>
                  </a:lnTo>
                  <a:lnTo>
                    <a:pt x="46819" y="44645"/>
                  </a:lnTo>
                  <a:lnTo>
                    <a:pt x="42672" y="46301"/>
                  </a:lnTo>
                  <a:lnTo>
                    <a:pt x="41142" y="47801"/>
                  </a:lnTo>
                  <a:lnTo>
                    <a:pt x="37294" y="57248"/>
                  </a:lnTo>
                  <a:lnTo>
                    <a:pt x="29918" y="65224"/>
                  </a:lnTo>
                  <a:lnTo>
                    <a:pt x="27769" y="73992"/>
                  </a:lnTo>
                  <a:lnTo>
                    <a:pt x="11674" y="95855"/>
                  </a:lnTo>
                  <a:lnTo>
                    <a:pt x="8736" y="111204"/>
                  </a:lnTo>
                  <a:lnTo>
                    <a:pt x="2026" y="123842"/>
                  </a:lnTo>
                  <a:lnTo>
                    <a:pt x="0" y="169464"/>
                  </a:lnTo>
                  <a:lnTo>
                    <a:pt x="1049" y="177975"/>
                  </a:lnTo>
                  <a:lnTo>
                    <a:pt x="8186" y="206816"/>
                  </a:lnTo>
                  <a:lnTo>
                    <a:pt x="10306" y="225316"/>
                  </a:lnTo>
                  <a:lnTo>
                    <a:pt x="21252" y="256518"/>
                  </a:lnTo>
                  <a:lnTo>
                    <a:pt x="25312" y="263232"/>
                  </a:lnTo>
                  <a:lnTo>
                    <a:pt x="28655" y="272964"/>
                  </a:lnTo>
                  <a:lnTo>
                    <a:pt x="52146" y="299773"/>
                  </a:lnTo>
                  <a:lnTo>
                    <a:pt x="57739" y="302566"/>
                  </a:lnTo>
                  <a:lnTo>
                    <a:pt x="74705" y="304761"/>
                  </a:lnTo>
                  <a:lnTo>
                    <a:pt x="120641" y="260340"/>
                  </a:lnTo>
                  <a:lnTo>
                    <a:pt x="133336" y="244826"/>
                  </a:lnTo>
                  <a:lnTo>
                    <a:pt x="161909" y="197965"/>
                  </a:lnTo>
                  <a:lnTo>
                    <a:pt x="167201" y="186409"/>
                  </a:lnTo>
                  <a:lnTo>
                    <a:pt x="174009" y="142821"/>
                  </a:lnTo>
                  <a:lnTo>
                    <a:pt x="179586" y="122521"/>
                  </a:lnTo>
                  <a:lnTo>
                    <a:pt x="180552" y="106623"/>
                  </a:lnTo>
                  <a:lnTo>
                    <a:pt x="177956" y="97482"/>
                  </a:lnTo>
                  <a:lnTo>
                    <a:pt x="174333" y="88834"/>
                  </a:lnTo>
                  <a:lnTo>
                    <a:pt x="171235" y="73123"/>
                  </a:lnTo>
                  <a:lnTo>
                    <a:pt x="164065" y="57797"/>
                  </a:lnTo>
                  <a:lnTo>
                    <a:pt x="163346" y="54406"/>
                  </a:lnTo>
                  <a:lnTo>
                    <a:pt x="157278" y="44578"/>
                  </a:lnTo>
                  <a:lnTo>
                    <a:pt x="143721" y="34963"/>
                  </a:lnTo>
                  <a:lnTo>
                    <a:pt x="111619" y="21286"/>
                  </a:lnTo>
                  <a:lnTo>
                    <a:pt x="82935" y="19181"/>
                  </a:lnTo>
                  <a:lnTo>
                    <a:pt x="51690" y="28758"/>
                  </a:lnTo>
                  <a:lnTo>
                    <a:pt x="35028" y="41717"/>
                  </a:lnTo>
                  <a:lnTo>
                    <a:pt x="31434" y="47821"/>
                  </a:lnTo>
                  <a:lnTo>
                    <a:pt x="28779" y="54062"/>
                  </a:lnTo>
                  <a:lnTo>
                    <a:pt x="24071" y="60364"/>
                  </a:lnTo>
                  <a:lnTo>
                    <a:pt x="21273" y="69514"/>
                  </a:lnTo>
                  <a:lnTo>
                    <a:pt x="19034" y="952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07" name="SMARTInkShape-1235"/>
            <p:cNvSpPr/>
            <p:nvPr>
              <p:custDataLst>
                <p:tags r:id="rId164"/>
              </p:custDataLst>
            </p:nvPr>
          </p:nvSpPr>
          <p:spPr>
            <a:xfrm>
              <a:off x="752475" y="5153039"/>
              <a:ext cx="95251" cy="114287"/>
            </a:xfrm>
            <a:custGeom>
              <a:avLst/>
              <a:gdLst/>
              <a:ahLst/>
              <a:cxnLst/>
              <a:rect l="0" t="0" r="0" b="0"/>
              <a:pathLst>
                <a:path w="95251" h="114287">
                  <a:moveTo>
                    <a:pt x="0" y="28561"/>
                  </a:moveTo>
                  <a:lnTo>
                    <a:pt x="0" y="28561"/>
                  </a:lnTo>
                  <a:lnTo>
                    <a:pt x="0" y="139"/>
                  </a:lnTo>
                  <a:lnTo>
                    <a:pt x="8201" y="0"/>
                  </a:lnTo>
                  <a:lnTo>
                    <a:pt x="8642" y="1054"/>
                  </a:lnTo>
                  <a:lnTo>
                    <a:pt x="9133" y="5047"/>
                  </a:lnTo>
                  <a:lnTo>
                    <a:pt x="10322" y="6534"/>
                  </a:lnTo>
                  <a:lnTo>
                    <a:pt x="19203" y="10308"/>
                  </a:lnTo>
                  <a:lnTo>
                    <a:pt x="23704" y="14451"/>
                  </a:lnTo>
                  <a:lnTo>
                    <a:pt x="26410" y="19820"/>
                  </a:lnTo>
                  <a:lnTo>
                    <a:pt x="27132" y="22734"/>
                  </a:lnTo>
                  <a:lnTo>
                    <a:pt x="28671" y="24676"/>
                  </a:lnTo>
                  <a:lnTo>
                    <a:pt x="41706" y="33105"/>
                  </a:lnTo>
                  <a:lnTo>
                    <a:pt x="44994" y="38695"/>
                  </a:lnTo>
                  <a:lnTo>
                    <a:pt x="45871" y="41667"/>
                  </a:lnTo>
                  <a:lnTo>
                    <a:pt x="47514" y="43648"/>
                  </a:lnTo>
                  <a:lnTo>
                    <a:pt x="52162" y="45849"/>
                  </a:lnTo>
                  <a:lnTo>
                    <a:pt x="53825" y="47495"/>
                  </a:lnTo>
                  <a:lnTo>
                    <a:pt x="64494" y="66840"/>
                  </a:lnTo>
                  <a:lnTo>
                    <a:pt x="65221" y="69955"/>
                  </a:lnTo>
                  <a:lnTo>
                    <a:pt x="75232" y="85521"/>
                  </a:lnTo>
                  <a:lnTo>
                    <a:pt x="75770" y="90213"/>
                  </a:lnTo>
                  <a:lnTo>
                    <a:pt x="76972" y="91887"/>
                  </a:lnTo>
                  <a:lnTo>
                    <a:pt x="78831" y="93004"/>
                  </a:lnTo>
                  <a:lnTo>
                    <a:pt x="81129" y="93748"/>
                  </a:lnTo>
                  <a:lnTo>
                    <a:pt x="82661" y="95302"/>
                  </a:lnTo>
                  <a:lnTo>
                    <a:pt x="84363" y="99851"/>
                  </a:lnTo>
                  <a:lnTo>
                    <a:pt x="85605" y="112531"/>
                  </a:lnTo>
                  <a:lnTo>
                    <a:pt x="86704" y="113116"/>
                  </a:lnTo>
                  <a:lnTo>
                    <a:pt x="95250" y="11428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08" name="SMARTInkShape-1236"/>
            <p:cNvSpPr/>
            <p:nvPr>
              <p:custDataLst>
                <p:tags r:id="rId165"/>
              </p:custDataLst>
            </p:nvPr>
          </p:nvSpPr>
          <p:spPr>
            <a:xfrm>
              <a:off x="933450" y="5143500"/>
              <a:ext cx="238126" cy="114301"/>
            </a:xfrm>
            <a:custGeom>
              <a:avLst/>
              <a:gdLst/>
              <a:ahLst/>
              <a:cxnLst/>
              <a:rect l="0" t="0" r="0" b="0"/>
              <a:pathLst>
                <a:path w="238126" h="114301">
                  <a:moveTo>
                    <a:pt x="0" y="0"/>
                  </a:moveTo>
                  <a:lnTo>
                    <a:pt x="0" y="0"/>
                  </a:lnTo>
                  <a:lnTo>
                    <a:pt x="0" y="5056"/>
                  </a:lnTo>
                  <a:lnTo>
                    <a:pt x="1058" y="6545"/>
                  </a:lnTo>
                  <a:lnTo>
                    <a:pt x="2822" y="7539"/>
                  </a:lnTo>
                  <a:lnTo>
                    <a:pt x="5057" y="8201"/>
                  </a:lnTo>
                  <a:lnTo>
                    <a:pt x="6546" y="9701"/>
                  </a:lnTo>
                  <a:lnTo>
                    <a:pt x="9133" y="17609"/>
                  </a:lnTo>
                  <a:lnTo>
                    <a:pt x="9515" y="41403"/>
                  </a:lnTo>
                  <a:lnTo>
                    <a:pt x="12343" y="47682"/>
                  </a:lnTo>
                  <a:lnTo>
                    <a:pt x="16069" y="54000"/>
                  </a:lnTo>
                  <a:lnTo>
                    <a:pt x="18657" y="64796"/>
                  </a:lnTo>
                  <a:lnTo>
                    <a:pt x="19015" y="79768"/>
                  </a:lnTo>
                  <a:lnTo>
                    <a:pt x="21857" y="85900"/>
                  </a:lnTo>
                  <a:lnTo>
                    <a:pt x="28182" y="94703"/>
                  </a:lnTo>
                  <a:lnTo>
                    <a:pt x="28575" y="104765"/>
                  </a:lnTo>
                  <a:lnTo>
                    <a:pt x="28575" y="95642"/>
                  </a:lnTo>
                  <a:lnTo>
                    <a:pt x="36776" y="87083"/>
                  </a:lnTo>
                  <a:lnTo>
                    <a:pt x="37984" y="77643"/>
                  </a:lnTo>
                  <a:lnTo>
                    <a:pt x="46291" y="68126"/>
                  </a:lnTo>
                  <a:lnTo>
                    <a:pt x="48420" y="59358"/>
                  </a:lnTo>
                  <a:lnTo>
                    <a:pt x="55791" y="49379"/>
                  </a:lnTo>
                  <a:lnTo>
                    <a:pt x="59368" y="48405"/>
                  </a:lnTo>
                  <a:lnTo>
                    <a:pt x="61804" y="48145"/>
                  </a:lnTo>
                  <a:lnTo>
                    <a:pt x="63428" y="46913"/>
                  </a:lnTo>
                  <a:lnTo>
                    <a:pt x="74749" y="30305"/>
                  </a:lnTo>
                  <a:lnTo>
                    <a:pt x="78377" y="29344"/>
                  </a:lnTo>
                  <a:lnTo>
                    <a:pt x="80826" y="29087"/>
                  </a:lnTo>
                  <a:lnTo>
                    <a:pt x="82460" y="27858"/>
                  </a:lnTo>
                  <a:lnTo>
                    <a:pt x="84274" y="23671"/>
                  </a:lnTo>
                  <a:lnTo>
                    <a:pt x="85816" y="22130"/>
                  </a:lnTo>
                  <a:lnTo>
                    <a:pt x="93799" y="19456"/>
                  </a:lnTo>
                  <a:lnTo>
                    <a:pt x="94605" y="16408"/>
                  </a:lnTo>
                  <a:lnTo>
                    <a:pt x="95249" y="9535"/>
                  </a:lnTo>
                  <a:lnTo>
                    <a:pt x="95250" y="36657"/>
                  </a:lnTo>
                  <a:lnTo>
                    <a:pt x="90193" y="42728"/>
                  </a:lnTo>
                  <a:lnTo>
                    <a:pt x="89762" y="45419"/>
                  </a:lnTo>
                  <a:lnTo>
                    <a:pt x="90533" y="48271"/>
                  </a:lnTo>
                  <a:lnTo>
                    <a:pt x="94318" y="55396"/>
                  </a:lnTo>
                  <a:lnTo>
                    <a:pt x="95243" y="74747"/>
                  </a:lnTo>
                  <a:lnTo>
                    <a:pt x="103451" y="84274"/>
                  </a:lnTo>
                  <a:lnTo>
                    <a:pt x="104383" y="90351"/>
                  </a:lnTo>
                  <a:lnTo>
                    <a:pt x="105572" y="91984"/>
                  </a:lnTo>
                  <a:lnTo>
                    <a:pt x="107423" y="93073"/>
                  </a:lnTo>
                  <a:lnTo>
                    <a:pt x="113897" y="95123"/>
                  </a:lnTo>
                  <a:lnTo>
                    <a:pt x="128478" y="95247"/>
                  </a:lnTo>
                  <a:lnTo>
                    <a:pt x="130103" y="94190"/>
                  </a:lnTo>
                  <a:lnTo>
                    <a:pt x="131185" y="92427"/>
                  </a:lnTo>
                  <a:lnTo>
                    <a:pt x="131907" y="90193"/>
                  </a:lnTo>
                  <a:lnTo>
                    <a:pt x="133446" y="88703"/>
                  </a:lnTo>
                  <a:lnTo>
                    <a:pt x="142966" y="84928"/>
                  </a:lnTo>
                  <a:lnTo>
                    <a:pt x="166551" y="62047"/>
                  </a:lnTo>
                  <a:lnTo>
                    <a:pt x="169273" y="56504"/>
                  </a:lnTo>
                  <a:lnTo>
                    <a:pt x="171020" y="49379"/>
                  </a:lnTo>
                  <a:lnTo>
                    <a:pt x="172222" y="48795"/>
                  </a:lnTo>
                  <a:lnTo>
                    <a:pt x="176379" y="48145"/>
                  </a:lnTo>
                  <a:lnTo>
                    <a:pt x="177911" y="46913"/>
                  </a:lnTo>
                  <a:lnTo>
                    <a:pt x="180964" y="38136"/>
                  </a:lnTo>
                  <a:lnTo>
                    <a:pt x="170859" y="33054"/>
                  </a:lnTo>
                  <a:lnTo>
                    <a:pt x="171056" y="32619"/>
                  </a:lnTo>
                  <a:lnTo>
                    <a:pt x="208013" y="38538"/>
                  </a:lnTo>
                  <a:lnTo>
                    <a:pt x="211700" y="40508"/>
                  </a:lnTo>
                  <a:lnTo>
                    <a:pt x="214159" y="42881"/>
                  </a:lnTo>
                  <a:lnTo>
                    <a:pt x="216890" y="48339"/>
                  </a:lnTo>
                  <a:lnTo>
                    <a:pt x="218990" y="66507"/>
                  </a:lnTo>
                  <a:lnTo>
                    <a:pt x="219037" y="71186"/>
                  </a:lnTo>
                  <a:lnTo>
                    <a:pt x="229177" y="84827"/>
                  </a:lnTo>
                  <a:lnTo>
                    <a:pt x="228985" y="89360"/>
                  </a:lnTo>
                  <a:lnTo>
                    <a:pt x="225681" y="93440"/>
                  </a:lnTo>
                  <a:lnTo>
                    <a:pt x="220304" y="97218"/>
                  </a:lnTo>
                  <a:lnTo>
                    <a:pt x="191171" y="103780"/>
                  </a:lnTo>
                  <a:lnTo>
                    <a:pt x="190633" y="104579"/>
                  </a:lnTo>
                  <a:lnTo>
                    <a:pt x="190503" y="113903"/>
                  </a:lnTo>
                  <a:lnTo>
                    <a:pt x="208192" y="114300"/>
                  </a:lnTo>
                  <a:lnTo>
                    <a:pt x="208645" y="113241"/>
                  </a:lnTo>
                  <a:lnTo>
                    <a:pt x="209431" y="106099"/>
                  </a:lnTo>
                  <a:lnTo>
                    <a:pt x="212319" y="105363"/>
                  </a:lnTo>
                  <a:lnTo>
                    <a:pt x="214571" y="105167"/>
                  </a:lnTo>
                  <a:lnTo>
                    <a:pt x="216073" y="103979"/>
                  </a:lnTo>
                  <a:lnTo>
                    <a:pt x="217741" y="99835"/>
                  </a:lnTo>
                  <a:lnTo>
                    <a:pt x="219244" y="98306"/>
                  </a:lnTo>
                  <a:lnTo>
                    <a:pt x="223736" y="96608"/>
                  </a:lnTo>
                  <a:lnTo>
                    <a:pt x="225357" y="95098"/>
                  </a:lnTo>
                  <a:lnTo>
                    <a:pt x="227159" y="90596"/>
                  </a:lnTo>
                  <a:lnTo>
                    <a:pt x="228698" y="88972"/>
                  </a:lnTo>
                  <a:lnTo>
                    <a:pt x="233229" y="87168"/>
                  </a:lnTo>
                  <a:lnTo>
                    <a:pt x="234861" y="85629"/>
                  </a:lnTo>
                  <a:lnTo>
                    <a:pt x="236674" y="81097"/>
                  </a:lnTo>
                  <a:lnTo>
                    <a:pt x="238124" y="34532"/>
                  </a:lnTo>
                  <a:lnTo>
                    <a:pt x="238125" y="30340"/>
                  </a:lnTo>
                  <a:lnTo>
                    <a:pt x="233068" y="24042"/>
                  </a:lnTo>
                  <a:lnTo>
                    <a:pt x="227764" y="21268"/>
                  </a:lnTo>
                  <a:lnTo>
                    <a:pt x="224867" y="20529"/>
                  </a:lnTo>
                  <a:lnTo>
                    <a:pt x="222937" y="18977"/>
                  </a:lnTo>
                  <a:lnTo>
                    <a:pt x="220791" y="14432"/>
                  </a:lnTo>
                  <a:lnTo>
                    <a:pt x="219161" y="12796"/>
                  </a:lnTo>
                  <a:lnTo>
                    <a:pt x="211025" y="9956"/>
                  </a:lnTo>
                  <a:lnTo>
                    <a:pt x="204931" y="9652"/>
                  </a:lnTo>
                  <a:lnTo>
                    <a:pt x="199383" y="12404"/>
                  </a:lnTo>
                  <a:lnTo>
                    <a:pt x="193390" y="16096"/>
                  </a:lnTo>
                  <a:lnTo>
                    <a:pt x="180919" y="18466"/>
                  </a:lnTo>
                  <a:lnTo>
                    <a:pt x="173321" y="18935"/>
                  </a:lnTo>
                  <a:lnTo>
                    <a:pt x="166948" y="24073"/>
                  </a:lnTo>
                  <a:lnTo>
                    <a:pt x="164157" y="29395"/>
                  </a:lnTo>
                  <a:lnTo>
                    <a:pt x="163413" y="32297"/>
                  </a:lnTo>
                  <a:lnTo>
                    <a:pt x="161859" y="34232"/>
                  </a:lnTo>
                  <a:lnTo>
                    <a:pt x="157309" y="36380"/>
                  </a:lnTo>
                  <a:lnTo>
                    <a:pt x="155673" y="38012"/>
                  </a:lnTo>
                  <a:lnTo>
                    <a:pt x="153855" y="42647"/>
                  </a:lnTo>
                  <a:lnTo>
                    <a:pt x="152400" y="857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09" name="SMARTInkShape-1237"/>
            <p:cNvSpPr/>
            <p:nvPr>
              <p:custDataLst>
                <p:tags r:id="rId166"/>
              </p:custDataLst>
            </p:nvPr>
          </p:nvSpPr>
          <p:spPr>
            <a:xfrm>
              <a:off x="1171575" y="5172079"/>
              <a:ext cx="161926" cy="85711"/>
            </a:xfrm>
            <a:custGeom>
              <a:avLst/>
              <a:gdLst/>
              <a:ahLst/>
              <a:cxnLst/>
              <a:rect l="0" t="0" r="0" b="0"/>
              <a:pathLst>
                <a:path w="161926" h="85711">
                  <a:moveTo>
                    <a:pt x="0" y="38096"/>
                  </a:moveTo>
                  <a:lnTo>
                    <a:pt x="0" y="38096"/>
                  </a:lnTo>
                  <a:lnTo>
                    <a:pt x="9132" y="38096"/>
                  </a:lnTo>
                  <a:lnTo>
                    <a:pt x="4352" y="38096"/>
                  </a:lnTo>
                  <a:lnTo>
                    <a:pt x="2902" y="39154"/>
                  </a:lnTo>
                  <a:lnTo>
                    <a:pt x="382" y="46297"/>
                  </a:lnTo>
                  <a:lnTo>
                    <a:pt x="33" y="55705"/>
                  </a:lnTo>
                  <a:lnTo>
                    <a:pt x="9409" y="66544"/>
                  </a:lnTo>
                  <a:lnTo>
                    <a:pt x="9491" y="71690"/>
                  </a:lnTo>
                  <a:lnTo>
                    <a:pt x="10560" y="73192"/>
                  </a:lnTo>
                  <a:lnTo>
                    <a:pt x="12332" y="74193"/>
                  </a:lnTo>
                  <a:lnTo>
                    <a:pt x="18933" y="76161"/>
                  </a:lnTo>
                  <a:lnTo>
                    <a:pt x="27241" y="67992"/>
                  </a:lnTo>
                  <a:lnTo>
                    <a:pt x="33236" y="67062"/>
                  </a:lnTo>
                  <a:lnTo>
                    <a:pt x="34857" y="65873"/>
                  </a:lnTo>
                  <a:lnTo>
                    <a:pt x="36659" y="61731"/>
                  </a:lnTo>
                  <a:lnTo>
                    <a:pt x="38198" y="60202"/>
                  </a:lnTo>
                  <a:lnTo>
                    <a:pt x="48271" y="54928"/>
                  </a:lnTo>
                  <a:lnTo>
                    <a:pt x="51231" y="52492"/>
                  </a:lnTo>
                  <a:lnTo>
                    <a:pt x="54519" y="46964"/>
                  </a:lnTo>
                  <a:lnTo>
                    <a:pt x="57039" y="40979"/>
                  </a:lnTo>
                  <a:lnTo>
                    <a:pt x="63350" y="31660"/>
                  </a:lnTo>
                  <a:lnTo>
                    <a:pt x="65197" y="25358"/>
                  </a:lnTo>
                  <a:lnTo>
                    <a:pt x="66748" y="23254"/>
                  </a:lnTo>
                  <a:lnTo>
                    <a:pt x="68840" y="21851"/>
                  </a:lnTo>
                  <a:lnTo>
                    <a:pt x="73987" y="19234"/>
                  </a:lnTo>
                  <a:lnTo>
                    <a:pt x="79803" y="14544"/>
                  </a:lnTo>
                  <a:lnTo>
                    <a:pt x="83093" y="8932"/>
                  </a:lnTo>
                  <a:lnTo>
                    <a:pt x="83970" y="5953"/>
                  </a:lnTo>
                  <a:lnTo>
                    <a:pt x="85613" y="3967"/>
                  </a:lnTo>
                  <a:lnTo>
                    <a:pt x="93772" y="519"/>
                  </a:lnTo>
                  <a:lnTo>
                    <a:pt x="104647" y="0"/>
                  </a:lnTo>
                  <a:lnTo>
                    <a:pt x="112965" y="8197"/>
                  </a:lnTo>
                  <a:lnTo>
                    <a:pt x="114183" y="17606"/>
                  </a:lnTo>
                  <a:lnTo>
                    <a:pt x="114299" y="50834"/>
                  </a:lnTo>
                  <a:lnTo>
                    <a:pt x="117122" y="57163"/>
                  </a:lnTo>
                  <a:lnTo>
                    <a:pt x="122501" y="64792"/>
                  </a:lnTo>
                  <a:lnTo>
                    <a:pt x="123708" y="74707"/>
                  </a:lnTo>
                  <a:lnTo>
                    <a:pt x="132016" y="84266"/>
                  </a:lnTo>
                  <a:lnTo>
                    <a:pt x="141434" y="85593"/>
                  </a:lnTo>
                  <a:lnTo>
                    <a:pt x="156006" y="85710"/>
                  </a:lnTo>
                  <a:lnTo>
                    <a:pt x="157979" y="84656"/>
                  </a:lnTo>
                  <a:lnTo>
                    <a:pt x="159294" y="82894"/>
                  </a:lnTo>
                  <a:lnTo>
                    <a:pt x="161925" y="7619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10" name="SMARTInkShape-1238"/>
            <p:cNvSpPr/>
            <p:nvPr>
              <p:custDataLst>
                <p:tags r:id="rId167"/>
              </p:custDataLst>
            </p:nvPr>
          </p:nvSpPr>
          <p:spPr>
            <a:xfrm>
              <a:off x="1352943" y="5162550"/>
              <a:ext cx="113870" cy="180971"/>
            </a:xfrm>
            <a:custGeom>
              <a:avLst/>
              <a:gdLst/>
              <a:ahLst/>
              <a:cxnLst/>
              <a:rect l="0" t="0" r="0" b="0"/>
              <a:pathLst>
                <a:path w="113870" h="180971">
                  <a:moveTo>
                    <a:pt x="28182" y="0"/>
                  </a:moveTo>
                  <a:lnTo>
                    <a:pt x="28182" y="0"/>
                  </a:lnTo>
                  <a:lnTo>
                    <a:pt x="28182" y="31881"/>
                  </a:lnTo>
                  <a:lnTo>
                    <a:pt x="25360" y="38158"/>
                  </a:lnTo>
                  <a:lnTo>
                    <a:pt x="21636" y="44476"/>
                  </a:lnTo>
                  <a:lnTo>
                    <a:pt x="19540" y="55040"/>
                  </a:lnTo>
                  <a:lnTo>
                    <a:pt x="18672" y="102615"/>
                  </a:lnTo>
                  <a:lnTo>
                    <a:pt x="18657" y="148939"/>
                  </a:lnTo>
                  <a:lnTo>
                    <a:pt x="18657" y="165063"/>
                  </a:lnTo>
                  <a:lnTo>
                    <a:pt x="15835" y="171433"/>
                  </a:lnTo>
                  <a:lnTo>
                    <a:pt x="9135" y="180970"/>
                  </a:lnTo>
                  <a:lnTo>
                    <a:pt x="9132" y="167717"/>
                  </a:lnTo>
                  <a:lnTo>
                    <a:pt x="6310" y="161677"/>
                  </a:lnTo>
                  <a:lnTo>
                    <a:pt x="2586" y="155465"/>
                  </a:lnTo>
                  <a:lnTo>
                    <a:pt x="490" y="144959"/>
                  </a:lnTo>
                  <a:lnTo>
                    <a:pt x="0" y="134629"/>
                  </a:lnTo>
                  <a:lnTo>
                    <a:pt x="2604" y="125805"/>
                  </a:lnTo>
                  <a:lnTo>
                    <a:pt x="6230" y="117297"/>
                  </a:lnTo>
                  <a:lnTo>
                    <a:pt x="11784" y="78826"/>
                  </a:lnTo>
                  <a:lnTo>
                    <a:pt x="15602" y="69959"/>
                  </a:lnTo>
                  <a:lnTo>
                    <a:pt x="19447" y="42259"/>
                  </a:lnTo>
                  <a:lnTo>
                    <a:pt x="26143" y="28770"/>
                  </a:lnTo>
                  <a:lnTo>
                    <a:pt x="26822" y="25530"/>
                  </a:lnTo>
                  <a:lnTo>
                    <a:pt x="32835" y="15913"/>
                  </a:lnTo>
                  <a:lnTo>
                    <a:pt x="45481" y="1885"/>
                  </a:lnTo>
                  <a:lnTo>
                    <a:pt x="49276" y="838"/>
                  </a:lnTo>
                  <a:lnTo>
                    <a:pt x="80317" y="5"/>
                  </a:lnTo>
                  <a:lnTo>
                    <a:pt x="81988" y="1061"/>
                  </a:lnTo>
                  <a:lnTo>
                    <a:pt x="83103" y="2824"/>
                  </a:lnTo>
                  <a:lnTo>
                    <a:pt x="83846" y="5058"/>
                  </a:lnTo>
                  <a:lnTo>
                    <a:pt x="97033" y="21110"/>
                  </a:lnTo>
                  <a:lnTo>
                    <a:pt x="109008" y="33194"/>
                  </a:lnTo>
                  <a:lnTo>
                    <a:pt x="111730" y="38742"/>
                  </a:lnTo>
                  <a:lnTo>
                    <a:pt x="113822" y="56979"/>
                  </a:lnTo>
                  <a:lnTo>
                    <a:pt x="113869" y="61660"/>
                  </a:lnTo>
                  <a:lnTo>
                    <a:pt x="111068" y="67268"/>
                  </a:lnTo>
                  <a:lnTo>
                    <a:pt x="107354" y="73289"/>
                  </a:lnTo>
                  <a:lnTo>
                    <a:pt x="105703" y="79492"/>
                  </a:lnTo>
                  <a:lnTo>
                    <a:pt x="104204" y="81570"/>
                  </a:lnTo>
                  <a:lnTo>
                    <a:pt x="102147" y="82955"/>
                  </a:lnTo>
                  <a:lnTo>
                    <a:pt x="99717" y="83878"/>
                  </a:lnTo>
                  <a:lnTo>
                    <a:pt x="98097" y="85553"/>
                  </a:lnTo>
                  <a:lnTo>
                    <a:pt x="92675" y="95843"/>
                  </a:lnTo>
                  <a:lnTo>
                    <a:pt x="75935" y="114170"/>
                  </a:lnTo>
                  <a:lnTo>
                    <a:pt x="75807" y="1047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11" name="SMARTInkShape-1239"/>
            <p:cNvSpPr/>
            <p:nvPr>
              <p:custDataLst>
                <p:tags r:id="rId168"/>
              </p:custDataLst>
            </p:nvPr>
          </p:nvSpPr>
          <p:spPr>
            <a:xfrm>
              <a:off x="1552575" y="5071337"/>
              <a:ext cx="104776" cy="15014"/>
            </a:xfrm>
            <a:custGeom>
              <a:avLst/>
              <a:gdLst/>
              <a:ahLst/>
              <a:cxnLst/>
              <a:rect l="0" t="0" r="0" b="0"/>
              <a:pathLst>
                <a:path w="104776" h="15014">
                  <a:moveTo>
                    <a:pt x="0" y="15013"/>
                  </a:moveTo>
                  <a:lnTo>
                    <a:pt x="0" y="15013"/>
                  </a:lnTo>
                  <a:lnTo>
                    <a:pt x="32270" y="15013"/>
                  </a:lnTo>
                  <a:lnTo>
                    <a:pt x="34214" y="13955"/>
                  </a:lnTo>
                  <a:lnTo>
                    <a:pt x="35509" y="12191"/>
                  </a:lnTo>
                  <a:lnTo>
                    <a:pt x="36372" y="9957"/>
                  </a:lnTo>
                  <a:lnTo>
                    <a:pt x="38007" y="8468"/>
                  </a:lnTo>
                  <a:lnTo>
                    <a:pt x="46149" y="5880"/>
                  </a:lnTo>
                  <a:lnTo>
                    <a:pt x="83995" y="5488"/>
                  </a:lnTo>
                  <a:lnTo>
                    <a:pt x="90269" y="432"/>
                  </a:lnTo>
                  <a:lnTo>
                    <a:pt x="91929" y="0"/>
                  </a:lnTo>
                  <a:lnTo>
                    <a:pt x="93036" y="772"/>
                  </a:lnTo>
                  <a:lnTo>
                    <a:pt x="93774" y="2344"/>
                  </a:lnTo>
                  <a:lnTo>
                    <a:pt x="95324" y="3392"/>
                  </a:lnTo>
                  <a:lnTo>
                    <a:pt x="104768" y="5487"/>
                  </a:lnTo>
                  <a:lnTo>
                    <a:pt x="104770" y="5487"/>
                  </a:lnTo>
                  <a:lnTo>
                    <a:pt x="104772" y="5488"/>
                  </a:lnTo>
                  <a:lnTo>
                    <a:pt x="104775" y="548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12" name="SMARTInkShape-1240"/>
            <p:cNvSpPr/>
            <p:nvPr>
              <p:custDataLst>
                <p:tags r:id="rId169"/>
              </p:custDataLst>
            </p:nvPr>
          </p:nvSpPr>
          <p:spPr>
            <a:xfrm>
              <a:off x="1581160" y="5124450"/>
              <a:ext cx="76191" cy="28576"/>
            </a:xfrm>
            <a:custGeom>
              <a:avLst/>
              <a:gdLst/>
              <a:ahLst/>
              <a:cxnLst/>
              <a:rect l="0" t="0" r="0" b="0"/>
              <a:pathLst>
                <a:path w="76191" h="28576">
                  <a:moveTo>
                    <a:pt x="9515" y="19050"/>
                  </a:moveTo>
                  <a:lnTo>
                    <a:pt x="9515" y="19050"/>
                  </a:lnTo>
                  <a:lnTo>
                    <a:pt x="383" y="19050"/>
                  </a:lnTo>
                  <a:lnTo>
                    <a:pt x="0" y="28183"/>
                  </a:lnTo>
                  <a:lnTo>
                    <a:pt x="33194" y="28575"/>
                  </a:lnTo>
                  <a:lnTo>
                    <a:pt x="34826" y="27517"/>
                  </a:lnTo>
                  <a:lnTo>
                    <a:pt x="35914" y="25753"/>
                  </a:lnTo>
                  <a:lnTo>
                    <a:pt x="36639" y="23519"/>
                  </a:lnTo>
                  <a:lnTo>
                    <a:pt x="38181" y="22030"/>
                  </a:lnTo>
                  <a:lnTo>
                    <a:pt x="42717" y="20374"/>
                  </a:lnTo>
                  <a:lnTo>
                    <a:pt x="55386" y="19166"/>
                  </a:lnTo>
                  <a:lnTo>
                    <a:pt x="64398" y="12526"/>
                  </a:lnTo>
                  <a:lnTo>
                    <a:pt x="70244" y="10859"/>
                  </a:lnTo>
                  <a:lnTo>
                    <a:pt x="72226" y="9356"/>
                  </a:lnTo>
                  <a:lnTo>
                    <a:pt x="7619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4714" name="SMARTInkShape-1241"/>
          <p:cNvSpPr/>
          <p:nvPr>
            <p:custDataLst>
              <p:tags r:id="rId12"/>
            </p:custDataLst>
          </p:nvPr>
        </p:nvSpPr>
        <p:spPr>
          <a:xfrm>
            <a:off x="1819282" y="4953010"/>
            <a:ext cx="77570" cy="218946"/>
          </a:xfrm>
          <a:custGeom>
            <a:avLst/>
            <a:gdLst/>
            <a:ahLst/>
            <a:cxnLst/>
            <a:rect l="0" t="0" r="0" b="0"/>
            <a:pathLst>
              <a:path w="77570" h="218946">
                <a:moveTo>
                  <a:pt x="47618" y="47615"/>
                </a:moveTo>
                <a:lnTo>
                  <a:pt x="47618" y="47615"/>
                </a:lnTo>
                <a:lnTo>
                  <a:pt x="75791" y="47615"/>
                </a:lnTo>
                <a:lnTo>
                  <a:pt x="76193" y="4585"/>
                </a:lnTo>
                <a:lnTo>
                  <a:pt x="75135" y="3054"/>
                </a:lnTo>
                <a:lnTo>
                  <a:pt x="73371" y="2033"/>
                </a:lnTo>
                <a:lnTo>
                  <a:pt x="66492" y="259"/>
                </a:lnTo>
                <a:lnTo>
                  <a:pt x="52513" y="0"/>
                </a:lnTo>
                <a:lnTo>
                  <a:pt x="50882" y="1055"/>
                </a:lnTo>
                <a:lnTo>
                  <a:pt x="49793" y="2817"/>
                </a:lnTo>
                <a:lnTo>
                  <a:pt x="49068" y="5050"/>
                </a:lnTo>
                <a:lnTo>
                  <a:pt x="47527" y="6538"/>
                </a:lnTo>
                <a:lnTo>
                  <a:pt x="42991" y="8192"/>
                </a:lnTo>
                <a:lnTo>
                  <a:pt x="41358" y="9691"/>
                </a:lnTo>
                <a:lnTo>
                  <a:pt x="33466" y="22656"/>
                </a:lnTo>
                <a:lnTo>
                  <a:pt x="22989" y="35002"/>
                </a:lnTo>
                <a:lnTo>
                  <a:pt x="17000" y="47632"/>
                </a:lnTo>
                <a:lnTo>
                  <a:pt x="12844" y="53972"/>
                </a:lnTo>
                <a:lnTo>
                  <a:pt x="9445" y="63492"/>
                </a:lnTo>
                <a:lnTo>
                  <a:pt x="3264" y="73015"/>
                </a:lnTo>
                <a:lnTo>
                  <a:pt x="962" y="82540"/>
                </a:lnTo>
                <a:lnTo>
                  <a:pt x="0" y="129903"/>
                </a:lnTo>
                <a:lnTo>
                  <a:pt x="1052" y="155737"/>
                </a:lnTo>
                <a:lnTo>
                  <a:pt x="11752" y="180789"/>
                </a:lnTo>
                <a:lnTo>
                  <a:pt x="25304" y="197716"/>
                </a:lnTo>
                <a:lnTo>
                  <a:pt x="27118" y="203580"/>
                </a:lnTo>
                <a:lnTo>
                  <a:pt x="28659" y="205567"/>
                </a:lnTo>
                <a:lnTo>
                  <a:pt x="33195" y="207774"/>
                </a:lnTo>
                <a:lnTo>
                  <a:pt x="41698" y="209017"/>
                </a:lnTo>
                <a:lnTo>
                  <a:pt x="43672" y="210249"/>
                </a:lnTo>
                <a:lnTo>
                  <a:pt x="44987" y="212129"/>
                </a:lnTo>
                <a:lnTo>
                  <a:pt x="45864" y="214442"/>
                </a:lnTo>
                <a:lnTo>
                  <a:pt x="47507" y="215983"/>
                </a:lnTo>
                <a:lnTo>
                  <a:pt x="52155" y="217696"/>
                </a:lnTo>
                <a:lnTo>
                  <a:pt x="69963" y="218945"/>
                </a:lnTo>
                <a:lnTo>
                  <a:pt x="76246" y="216190"/>
                </a:lnTo>
                <a:lnTo>
                  <a:pt x="77569" y="215261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4725" name="SMARTInkShape-Group223"/>
          <p:cNvGrpSpPr/>
          <p:nvPr/>
        </p:nvGrpSpPr>
        <p:grpSpPr>
          <a:xfrm>
            <a:off x="2038350" y="4762500"/>
            <a:ext cx="1342988" cy="514351"/>
            <a:chOff x="2038350" y="4762500"/>
            <a:chExt cx="1342988" cy="514351"/>
          </a:xfrm>
        </p:grpSpPr>
        <p:sp>
          <p:nvSpPr>
            <p:cNvPr id="24715" name="SMARTInkShape-1242"/>
            <p:cNvSpPr/>
            <p:nvPr>
              <p:custDataLst>
                <p:tags r:id="rId153"/>
              </p:custDataLst>
            </p:nvPr>
          </p:nvSpPr>
          <p:spPr>
            <a:xfrm>
              <a:off x="2038350" y="5143503"/>
              <a:ext cx="28576" cy="114295"/>
            </a:xfrm>
            <a:custGeom>
              <a:avLst/>
              <a:gdLst/>
              <a:ahLst/>
              <a:cxnLst/>
              <a:rect l="0" t="0" r="0" b="0"/>
              <a:pathLst>
                <a:path w="28576" h="114295">
                  <a:moveTo>
                    <a:pt x="28575" y="19047"/>
                  </a:moveTo>
                  <a:lnTo>
                    <a:pt x="28575" y="19047"/>
                  </a:lnTo>
                  <a:lnTo>
                    <a:pt x="28575" y="9556"/>
                  </a:lnTo>
                  <a:lnTo>
                    <a:pt x="19053" y="0"/>
                  </a:lnTo>
                  <a:lnTo>
                    <a:pt x="19050" y="44533"/>
                  </a:lnTo>
                  <a:lnTo>
                    <a:pt x="19050" y="50835"/>
                  </a:lnTo>
                  <a:lnTo>
                    <a:pt x="16228" y="57164"/>
                  </a:lnTo>
                  <a:lnTo>
                    <a:pt x="12504" y="63504"/>
                  </a:lnTo>
                  <a:lnTo>
                    <a:pt x="9917" y="74316"/>
                  </a:lnTo>
                  <a:lnTo>
                    <a:pt x="9535" y="98539"/>
                  </a:lnTo>
                  <a:lnTo>
                    <a:pt x="8474" y="100616"/>
                  </a:lnTo>
                  <a:lnTo>
                    <a:pt x="6708" y="102001"/>
                  </a:lnTo>
                  <a:lnTo>
                    <a:pt x="4472" y="102925"/>
                  </a:lnTo>
                  <a:lnTo>
                    <a:pt x="2981" y="104599"/>
                  </a:lnTo>
                  <a:lnTo>
                    <a:pt x="1" y="114294"/>
                  </a:lnTo>
                  <a:lnTo>
                    <a:pt x="0" y="10477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16" name="SMARTInkShape-1243"/>
            <p:cNvSpPr/>
            <p:nvPr>
              <p:custDataLst>
                <p:tags r:id="rId154"/>
              </p:custDataLst>
            </p:nvPr>
          </p:nvSpPr>
          <p:spPr>
            <a:xfrm>
              <a:off x="2066925" y="5162942"/>
              <a:ext cx="57151" cy="113909"/>
            </a:xfrm>
            <a:custGeom>
              <a:avLst/>
              <a:gdLst/>
              <a:ahLst/>
              <a:cxnLst/>
              <a:rect l="0" t="0" r="0" b="0"/>
              <a:pathLst>
                <a:path w="57151" h="113909">
                  <a:moveTo>
                    <a:pt x="0" y="9133"/>
                  </a:moveTo>
                  <a:lnTo>
                    <a:pt x="0" y="9133"/>
                  </a:lnTo>
                  <a:lnTo>
                    <a:pt x="0" y="0"/>
                  </a:lnTo>
                  <a:lnTo>
                    <a:pt x="0" y="18256"/>
                  </a:lnTo>
                  <a:lnTo>
                    <a:pt x="8201" y="26824"/>
                  </a:lnTo>
                  <a:lnTo>
                    <a:pt x="9133" y="32837"/>
                  </a:lnTo>
                  <a:lnTo>
                    <a:pt x="9490" y="45481"/>
                  </a:lnTo>
                  <a:lnTo>
                    <a:pt x="17723" y="55280"/>
                  </a:lnTo>
                  <a:lnTo>
                    <a:pt x="18657" y="61377"/>
                  </a:lnTo>
                  <a:lnTo>
                    <a:pt x="19846" y="63012"/>
                  </a:lnTo>
                  <a:lnTo>
                    <a:pt x="21698" y="64103"/>
                  </a:lnTo>
                  <a:lnTo>
                    <a:pt x="23990" y="64830"/>
                  </a:lnTo>
                  <a:lnTo>
                    <a:pt x="25518" y="66372"/>
                  </a:lnTo>
                  <a:lnTo>
                    <a:pt x="27217" y="70909"/>
                  </a:lnTo>
                  <a:lnTo>
                    <a:pt x="28540" y="89870"/>
                  </a:lnTo>
                  <a:lnTo>
                    <a:pt x="29610" y="91533"/>
                  </a:lnTo>
                  <a:lnTo>
                    <a:pt x="31382" y="92641"/>
                  </a:lnTo>
                  <a:lnTo>
                    <a:pt x="33621" y="93380"/>
                  </a:lnTo>
                  <a:lnTo>
                    <a:pt x="35114" y="94931"/>
                  </a:lnTo>
                  <a:lnTo>
                    <a:pt x="36773" y="99477"/>
                  </a:lnTo>
                  <a:lnTo>
                    <a:pt x="37707" y="107986"/>
                  </a:lnTo>
                  <a:lnTo>
                    <a:pt x="38896" y="109960"/>
                  </a:lnTo>
                  <a:lnTo>
                    <a:pt x="40748" y="111276"/>
                  </a:lnTo>
                  <a:lnTo>
                    <a:pt x="46267" y="113387"/>
                  </a:lnTo>
                  <a:lnTo>
                    <a:pt x="57150" y="11390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17" name="SMARTInkShape-1244"/>
            <p:cNvSpPr/>
            <p:nvPr>
              <p:custDataLst>
                <p:tags r:id="rId155"/>
              </p:custDataLst>
            </p:nvPr>
          </p:nvSpPr>
          <p:spPr>
            <a:xfrm>
              <a:off x="2200275" y="5038725"/>
              <a:ext cx="9526" cy="18935"/>
            </a:xfrm>
            <a:custGeom>
              <a:avLst/>
              <a:gdLst/>
              <a:ahLst/>
              <a:cxnLst/>
              <a:rect l="0" t="0" r="0" b="0"/>
              <a:pathLst>
                <a:path w="9526" h="18935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  <a:lnTo>
                    <a:pt x="9525" y="18934"/>
                  </a:lnTo>
                  <a:lnTo>
                    <a:pt x="9525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18" name="SMARTInkShape-1245"/>
            <p:cNvSpPr/>
            <p:nvPr>
              <p:custDataLst>
                <p:tags r:id="rId156"/>
              </p:custDataLst>
            </p:nvPr>
          </p:nvSpPr>
          <p:spPr>
            <a:xfrm>
              <a:off x="2333625" y="4943475"/>
              <a:ext cx="209551" cy="160588"/>
            </a:xfrm>
            <a:custGeom>
              <a:avLst/>
              <a:gdLst/>
              <a:ahLst/>
              <a:cxnLst/>
              <a:rect l="0" t="0" r="0" b="0"/>
              <a:pathLst>
                <a:path w="209551" h="160588">
                  <a:moveTo>
                    <a:pt x="0" y="0"/>
                  </a:moveTo>
                  <a:lnTo>
                    <a:pt x="0" y="0"/>
                  </a:lnTo>
                  <a:lnTo>
                    <a:pt x="9133" y="0"/>
                  </a:lnTo>
                  <a:lnTo>
                    <a:pt x="9525" y="44476"/>
                  </a:lnTo>
                  <a:lnTo>
                    <a:pt x="9525" y="91813"/>
                  </a:lnTo>
                  <a:lnTo>
                    <a:pt x="9525" y="98309"/>
                  </a:lnTo>
                  <a:lnTo>
                    <a:pt x="12347" y="104723"/>
                  </a:lnTo>
                  <a:lnTo>
                    <a:pt x="16071" y="111102"/>
                  </a:lnTo>
                  <a:lnTo>
                    <a:pt x="18658" y="121941"/>
                  </a:lnTo>
                  <a:lnTo>
                    <a:pt x="19049" y="133311"/>
                  </a:lnTo>
                  <a:lnTo>
                    <a:pt x="19050" y="119160"/>
                  </a:lnTo>
                  <a:lnTo>
                    <a:pt x="21872" y="113638"/>
                  </a:lnTo>
                  <a:lnTo>
                    <a:pt x="25596" y="107655"/>
                  </a:lnTo>
                  <a:lnTo>
                    <a:pt x="27986" y="95192"/>
                  </a:lnTo>
                  <a:lnTo>
                    <a:pt x="29556" y="72822"/>
                  </a:lnTo>
                  <a:lnTo>
                    <a:pt x="40329" y="47800"/>
                  </a:lnTo>
                  <a:lnTo>
                    <a:pt x="44383" y="41352"/>
                  </a:lnTo>
                  <a:lnTo>
                    <a:pt x="46664" y="31773"/>
                  </a:lnTo>
                  <a:lnTo>
                    <a:pt x="47198" y="25410"/>
                  </a:lnTo>
                  <a:lnTo>
                    <a:pt x="50257" y="19055"/>
                  </a:lnTo>
                  <a:lnTo>
                    <a:pt x="55788" y="11407"/>
                  </a:lnTo>
                  <a:lnTo>
                    <a:pt x="59368" y="10362"/>
                  </a:lnTo>
                  <a:lnTo>
                    <a:pt x="65231" y="9690"/>
                  </a:lnTo>
                  <a:lnTo>
                    <a:pt x="71304" y="14631"/>
                  </a:lnTo>
                  <a:lnTo>
                    <a:pt x="74024" y="19908"/>
                  </a:lnTo>
                  <a:lnTo>
                    <a:pt x="74749" y="22797"/>
                  </a:lnTo>
                  <a:lnTo>
                    <a:pt x="83548" y="38176"/>
                  </a:lnTo>
                  <a:lnTo>
                    <a:pt x="84274" y="41326"/>
                  </a:lnTo>
                  <a:lnTo>
                    <a:pt x="93073" y="57157"/>
                  </a:lnTo>
                  <a:lnTo>
                    <a:pt x="97881" y="83739"/>
                  </a:lnTo>
                  <a:lnTo>
                    <a:pt x="101711" y="92251"/>
                  </a:lnTo>
                  <a:lnTo>
                    <a:pt x="105753" y="129890"/>
                  </a:lnTo>
                  <a:lnTo>
                    <a:pt x="112965" y="140956"/>
                  </a:lnTo>
                  <a:lnTo>
                    <a:pt x="113904" y="147363"/>
                  </a:lnTo>
                  <a:lnTo>
                    <a:pt x="112978" y="149042"/>
                  </a:lnTo>
                  <a:lnTo>
                    <a:pt x="111302" y="150161"/>
                  </a:lnTo>
                  <a:lnTo>
                    <a:pt x="104888" y="152361"/>
                  </a:lnTo>
                  <a:lnTo>
                    <a:pt x="104775" y="104768"/>
                  </a:lnTo>
                  <a:lnTo>
                    <a:pt x="105833" y="72828"/>
                  </a:lnTo>
                  <a:lnTo>
                    <a:pt x="112976" y="54367"/>
                  </a:lnTo>
                  <a:lnTo>
                    <a:pt x="115096" y="41352"/>
                  </a:lnTo>
                  <a:lnTo>
                    <a:pt x="123423" y="29135"/>
                  </a:lnTo>
                  <a:lnTo>
                    <a:pt x="138003" y="28589"/>
                  </a:lnTo>
                  <a:lnTo>
                    <a:pt x="139628" y="29644"/>
                  </a:lnTo>
                  <a:lnTo>
                    <a:pt x="140710" y="31404"/>
                  </a:lnTo>
                  <a:lnTo>
                    <a:pt x="141431" y="33636"/>
                  </a:lnTo>
                  <a:lnTo>
                    <a:pt x="150224" y="47874"/>
                  </a:lnTo>
                  <a:lnTo>
                    <a:pt x="150949" y="50965"/>
                  </a:lnTo>
                  <a:lnTo>
                    <a:pt x="159748" y="66697"/>
                  </a:lnTo>
                  <a:lnTo>
                    <a:pt x="160474" y="69864"/>
                  </a:lnTo>
                  <a:lnTo>
                    <a:pt x="169273" y="85727"/>
                  </a:lnTo>
                  <a:lnTo>
                    <a:pt x="169999" y="88902"/>
                  </a:lnTo>
                  <a:lnTo>
                    <a:pt x="178798" y="104775"/>
                  </a:lnTo>
                  <a:lnTo>
                    <a:pt x="180545" y="117475"/>
                  </a:lnTo>
                  <a:lnTo>
                    <a:pt x="181747" y="119592"/>
                  </a:lnTo>
                  <a:lnTo>
                    <a:pt x="183606" y="121003"/>
                  </a:lnTo>
                  <a:lnTo>
                    <a:pt x="185904" y="121944"/>
                  </a:lnTo>
                  <a:lnTo>
                    <a:pt x="187436" y="123629"/>
                  </a:lnTo>
                  <a:lnTo>
                    <a:pt x="189138" y="128324"/>
                  </a:lnTo>
                  <a:lnTo>
                    <a:pt x="190465" y="150553"/>
                  </a:lnTo>
                  <a:lnTo>
                    <a:pt x="191535" y="151169"/>
                  </a:lnTo>
                  <a:lnTo>
                    <a:pt x="198698" y="152238"/>
                  </a:lnTo>
                  <a:lnTo>
                    <a:pt x="199435" y="155150"/>
                  </a:lnTo>
                  <a:lnTo>
                    <a:pt x="199632" y="157409"/>
                  </a:lnTo>
                  <a:lnTo>
                    <a:pt x="200821" y="158913"/>
                  </a:lnTo>
                  <a:lnTo>
                    <a:pt x="204965" y="160587"/>
                  </a:lnTo>
                  <a:lnTo>
                    <a:pt x="206494" y="159975"/>
                  </a:lnTo>
                  <a:lnTo>
                    <a:pt x="207512" y="158508"/>
                  </a:lnTo>
                  <a:lnTo>
                    <a:pt x="209550" y="1524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19" name="SMARTInkShape-1246"/>
            <p:cNvSpPr/>
            <p:nvPr>
              <p:custDataLst>
                <p:tags r:id="rId157"/>
              </p:custDataLst>
            </p:nvPr>
          </p:nvSpPr>
          <p:spPr>
            <a:xfrm>
              <a:off x="2581275" y="4933950"/>
              <a:ext cx="190501" cy="190465"/>
            </a:xfrm>
            <a:custGeom>
              <a:avLst/>
              <a:gdLst/>
              <a:ahLst/>
              <a:cxnLst/>
              <a:rect l="0" t="0" r="0" b="0"/>
              <a:pathLst>
                <a:path w="190501" h="190465">
                  <a:moveTo>
                    <a:pt x="0" y="114300"/>
                  </a:moveTo>
                  <a:lnTo>
                    <a:pt x="0" y="114300"/>
                  </a:lnTo>
                  <a:lnTo>
                    <a:pt x="0" y="147419"/>
                  </a:lnTo>
                  <a:lnTo>
                    <a:pt x="2822" y="153009"/>
                  </a:lnTo>
                  <a:lnTo>
                    <a:pt x="8201" y="160164"/>
                  </a:lnTo>
                  <a:lnTo>
                    <a:pt x="9263" y="169182"/>
                  </a:lnTo>
                  <a:lnTo>
                    <a:pt x="9409" y="175028"/>
                  </a:lnTo>
                  <a:lnTo>
                    <a:pt x="10506" y="177011"/>
                  </a:lnTo>
                  <a:lnTo>
                    <a:pt x="12295" y="178332"/>
                  </a:lnTo>
                  <a:lnTo>
                    <a:pt x="17716" y="180453"/>
                  </a:lnTo>
                  <a:lnTo>
                    <a:pt x="27134" y="189131"/>
                  </a:lnTo>
                  <a:lnTo>
                    <a:pt x="37670" y="190464"/>
                  </a:lnTo>
                  <a:lnTo>
                    <a:pt x="74446" y="154153"/>
                  </a:lnTo>
                  <a:lnTo>
                    <a:pt x="75420" y="150357"/>
                  </a:lnTo>
                  <a:lnTo>
                    <a:pt x="75681" y="147863"/>
                  </a:lnTo>
                  <a:lnTo>
                    <a:pt x="78791" y="142270"/>
                  </a:lnTo>
                  <a:lnTo>
                    <a:pt x="82643" y="136256"/>
                  </a:lnTo>
                  <a:lnTo>
                    <a:pt x="84812" y="126921"/>
                  </a:lnTo>
                  <a:lnTo>
                    <a:pt x="85319" y="120615"/>
                  </a:lnTo>
                  <a:lnTo>
                    <a:pt x="84396" y="118509"/>
                  </a:lnTo>
                  <a:lnTo>
                    <a:pt x="82722" y="117107"/>
                  </a:lnTo>
                  <a:lnTo>
                    <a:pt x="80548" y="116171"/>
                  </a:lnTo>
                  <a:lnTo>
                    <a:pt x="79099" y="114490"/>
                  </a:lnTo>
                  <a:lnTo>
                    <a:pt x="76582" y="106263"/>
                  </a:lnTo>
                  <a:lnTo>
                    <a:pt x="73547" y="105437"/>
                  </a:lnTo>
                  <a:lnTo>
                    <a:pt x="53820" y="104814"/>
                  </a:lnTo>
                  <a:lnTo>
                    <a:pt x="47556" y="107614"/>
                  </a:lnTo>
                  <a:lnTo>
                    <a:pt x="44404" y="109843"/>
                  </a:lnTo>
                  <a:lnTo>
                    <a:pt x="40902" y="115141"/>
                  </a:lnTo>
                  <a:lnTo>
                    <a:pt x="39968" y="118036"/>
                  </a:lnTo>
                  <a:lnTo>
                    <a:pt x="38287" y="119965"/>
                  </a:lnTo>
                  <a:lnTo>
                    <a:pt x="25007" y="128373"/>
                  </a:lnTo>
                  <a:lnTo>
                    <a:pt x="21697" y="133960"/>
                  </a:lnTo>
                  <a:lnTo>
                    <a:pt x="19169" y="139971"/>
                  </a:lnTo>
                  <a:lnTo>
                    <a:pt x="11004" y="150554"/>
                  </a:lnTo>
                  <a:lnTo>
                    <a:pt x="9963" y="156910"/>
                  </a:lnTo>
                  <a:lnTo>
                    <a:pt x="9536" y="175984"/>
                  </a:lnTo>
                  <a:lnTo>
                    <a:pt x="10591" y="177647"/>
                  </a:lnTo>
                  <a:lnTo>
                    <a:pt x="12352" y="178757"/>
                  </a:lnTo>
                  <a:lnTo>
                    <a:pt x="19227" y="180682"/>
                  </a:lnTo>
                  <a:lnTo>
                    <a:pt x="50839" y="180972"/>
                  </a:lnTo>
                  <a:lnTo>
                    <a:pt x="57167" y="178152"/>
                  </a:lnTo>
                  <a:lnTo>
                    <a:pt x="60336" y="175918"/>
                  </a:lnTo>
                  <a:lnTo>
                    <a:pt x="78515" y="171274"/>
                  </a:lnTo>
                  <a:lnTo>
                    <a:pt x="80918" y="169216"/>
                  </a:lnTo>
                  <a:lnTo>
                    <a:pt x="82520" y="166786"/>
                  </a:lnTo>
                  <a:lnTo>
                    <a:pt x="89945" y="164085"/>
                  </a:lnTo>
                  <a:lnTo>
                    <a:pt x="99242" y="161827"/>
                  </a:lnTo>
                  <a:lnTo>
                    <a:pt x="113834" y="151753"/>
                  </a:lnTo>
                  <a:lnTo>
                    <a:pt x="130114" y="137498"/>
                  </a:lnTo>
                  <a:lnTo>
                    <a:pt x="136498" y="135193"/>
                  </a:lnTo>
                  <a:lnTo>
                    <a:pt x="138623" y="133521"/>
                  </a:lnTo>
                  <a:lnTo>
                    <a:pt x="142674" y="127169"/>
                  </a:lnTo>
                  <a:lnTo>
                    <a:pt x="150910" y="124265"/>
                  </a:lnTo>
                  <a:lnTo>
                    <a:pt x="151738" y="121198"/>
                  </a:lnTo>
                  <a:lnTo>
                    <a:pt x="152361" y="114704"/>
                  </a:lnTo>
                  <a:lnTo>
                    <a:pt x="152396" y="122537"/>
                  </a:lnTo>
                  <a:lnTo>
                    <a:pt x="151339" y="122966"/>
                  </a:lnTo>
                  <a:lnTo>
                    <a:pt x="147342" y="123443"/>
                  </a:lnTo>
                  <a:lnTo>
                    <a:pt x="145853" y="124629"/>
                  </a:lnTo>
                  <a:lnTo>
                    <a:pt x="143267" y="131992"/>
                  </a:lnTo>
                  <a:lnTo>
                    <a:pt x="142991" y="138004"/>
                  </a:lnTo>
                  <a:lnTo>
                    <a:pt x="140104" y="143532"/>
                  </a:lnTo>
                  <a:lnTo>
                    <a:pt x="134684" y="150648"/>
                  </a:lnTo>
                  <a:lnTo>
                    <a:pt x="133467" y="160447"/>
                  </a:lnTo>
                  <a:lnTo>
                    <a:pt x="133351" y="179524"/>
                  </a:lnTo>
                  <a:lnTo>
                    <a:pt x="134409" y="180008"/>
                  </a:lnTo>
                  <a:lnTo>
                    <a:pt x="147815" y="180964"/>
                  </a:lnTo>
                  <a:lnTo>
                    <a:pt x="149344" y="179910"/>
                  </a:lnTo>
                  <a:lnTo>
                    <a:pt x="150362" y="178148"/>
                  </a:lnTo>
                  <a:lnTo>
                    <a:pt x="151042" y="175915"/>
                  </a:lnTo>
                  <a:lnTo>
                    <a:pt x="152553" y="174427"/>
                  </a:lnTo>
                  <a:lnTo>
                    <a:pt x="162021" y="170653"/>
                  </a:lnTo>
                  <a:lnTo>
                    <a:pt x="179524" y="153843"/>
                  </a:lnTo>
                  <a:lnTo>
                    <a:pt x="181747" y="145081"/>
                  </a:lnTo>
                  <a:lnTo>
                    <a:pt x="189138" y="135104"/>
                  </a:lnTo>
                  <a:lnTo>
                    <a:pt x="190380" y="125303"/>
                  </a:lnTo>
                  <a:lnTo>
                    <a:pt x="190500" y="105205"/>
                  </a:lnTo>
                  <a:lnTo>
                    <a:pt x="163369" y="77643"/>
                  </a:lnTo>
                  <a:lnTo>
                    <a:pt x="154605" y="75426"/>
                  </a:lnTo>
                  <a:lnTo>
                    <a:pt x="144629" y="68037"/>
                  </a:lnTo>
                  <a:lnTo>
                    <a:pt x="138338" y="67078"/>
                  </a:lnTo>
                  <a:lnTo>
                    <a:pt x="136676" y="65886"/>
                  </a:lnTo>
                  <a:lnTo>
                    <a:pt x="135568" y="64032"/>
                  </a:lnTo>
                  <a:lnTo>
                    <a:pt x="133480" y="57553"/>
                  </a:lnTo>
                  <a:lnTo>
                    <a:pt x="133389" y="52213"/>
                  </a:lnTo>
                  <a:lnTo>
                    <a:pt x="132318" y="50684"/>
                  </a:lnTo>
                  <a:lnTo>
                    <a:pt x="130545" y="49664"/>
                  </a:lnTo>
                  <a:lnTo>
                    <a:pt x="128305" y="48984"/>
                  </a:lnTo>
                  <a:lnTo>
                    <a:pt x="126812" y="47473"/>
                  </a:lnTo>
                  <a:lnTo>
                    <a:pt x="124218" y="39543"/>
                  </a:lnTo>
                  <a:lnTo>
                    <a:pt x="123941" y="33471"/>
                  </a:lnTo>
                  <a:lnTo>
                    <a:pt x="124961" y="31840"/>
                  </a:lnTo>
                  <a:lnTo>
                    <a:pt x="126699" y="30751"/>
                  </a:lnTo>
                  <a:lnTo>
                    <a:pt x="132036" y="29005"/>
                  </a:lnTo>
                  <a:lnTo>
                    <a:pt x="132766" y="25944"/>
                  </a:lnTo>
                  <a:lnTo>
                    <a:pt x="133340" y="10968"/>
                  </a:lnTo>
                  <a:lnTo>
                    <a:pt x="134401" y="10487"/>
                  </a:lnTo>
                  <a:lnTo>
                    <a:pt x="138403" y="9952"/>
                  </a:lnTo>
                  <a:lnTo>
                    <a:pt x="139894" y="8751"/>
                  </a:lnTo>
                  <a:lnTo>
                    <a:pt x="141550" y="4595"/>
                  </a:lnTo>
                  <a:lnTo>
                    <a:pt x="143050" y="3063"/>
                  </a:lnTo>
                  <a:lnTo>
                    <a:pt x="147539" y="1362"/>
                  </a:lnTo>
                  <a:lnTo>
                    <a:pt x="18097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20" name="SMARTInkShape-1247"/>
            <p:cNvSpPr/>
            <p:nvPr>
              <p:custDataLst>
                <p:tags r:id="rId158"/>
              </p:custDataLst>
            </p:nvPr>
          </p:nvSpPr>
          <p:spPr>
            <a:xfrm>
              <a:off x="2914650" y="4972050"/>
              <a:ext cx="9526" cy="19051"/>
            </a:xfrm>
            <a:custGeom>
              <a:avLst/>
              <a:gdLst/>
              <a:ahLst/>
              <a:cxnLst/>
              <a:rect l="0" t="0" r="0" b="0"/>
              <a:pathLst>
                <a:path w="9526" h="19051">
                  <a:moveTo>
                    <a:pt x="9525" y="0"/>
                  </a:moveTo>
                  <a:lnTo>
                    <a:pt x="9525" y="0"/>
                  </a:lnTo>
                  <a:lnTo>
                    <a:pt x="0" y="0"/>
                  </a:lnTo>
                  <a:lnTo>
                    <a:pt x="0" y="5056"/>
                  </a:lnTo>
                  <a:lnTo>
                    <a:pt x="2822" y="10361"/>
                  </a:lnTo>
                  <a:lnTo>
                    <a:pt x="9525" y="19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21" name="SMARTInkShape-1248"/>
            <p:cNvSpPr/>
            <p:nvPr>
              <p:custDataLst>
                <p:tags r:id="rId159"/>
              </p:custDataLst>
            </p:nvPr>
          </p:nvSpPr>
          <p:spPr>
            <a:xfrm>
              <a:off x="3038592" y="4905375"/>
              <a:ext cx="56642" cy="151038"/>
            </a:xfrm>
            <a:custGeom>
              <a:avLst/>
              <a:gdLst/>
              <a:ahLst/>
              <a:cxnLst/>
              <a:rect l="0" t="0" r="0" b="0"/>
              <a:pathLst>
                <a:path w="56642" h="151038">
                  <a:moveTo>
                    <a:pt x="47508" y="0"/>
                  </a:moveTo>
                  <a:lnTo>
                    <a:pt x="47508" y="0"/>
                  </a:lnTo>
                  <a:lnTo>
                    <a:pt x="52564" y="0"/>
                  </a:lnTo>
                  <a:lnTo>
                    <a:pt x="54054" y="1058"/>
                  </a:lnTo>
                  <a:lnTo>
                    <a:pt x="55046" y="2822"/>
                  </a:lnTo>
                  <a:lnTo>
                    <a:pt x="56641" y="8201"/>
                  </a:lnTo>
                  <a:lnTo>
                    <a:pt x="50409" y="16868"/>
                  </a:lnTo>
                  <a:lnTo>
                    <a:pt x="48368" y="25693"/>
                  </a:lnTo>
                  <a:lnTo>
                    <a:pt x="47890" y="31881"/>
                  </a:lnTo>
                  <a:lnTo>
                    <a:pt x="44855" y="38158"/>
                  </a:lnTo>
                  <a:lnTo>
                    <a:pt x="41038" y="44476"/>
                  </a:lnTo>
                  <a:lnTo>
                    <a:pt x="37830" y="53982"/>
                  </a:lnTo>
                  <a:lnTo>
                    <a:pt x="31705" y="64560"/>
                  </a:lnTo>
                  <a:lnTo>
                    <a:pt x="28361" y="79572"/>
                  </a:lnTo>
                  <a:lnTo>
                    <a:pt x="21109" y="94662"/>
                  </a:lnTo>
                  <a:lnTo>
                    <a:pt x="18161" y="111048"/>
                  </a:lnTo>
                  <a:lnTo>
                    <a:pt x="11451" y="123809"/>
                  </a:lnTo>
                  <a:lnTo>
                    <a:pt x="9527" y="137848"/>
                  </a:lnTo>
                  <a:lnTo>
                    <a:pt x="8430" y="139523"/>
                  </a:lnTo>
                  <a:lnTo>
                    <a:pt x="6639" y="140641"/>
                  </a:lnTo>
                  <a:lnTo>
                    <a:pt x="1218" y="142434"/>
                  </a:lnTo>
                  <a:lnTo>
                    <a:pt x="476" y="145501"/>
                  </a:lnTo>
                  <a:lnTo>
                    <a:pt x="0" y="151037"/>
                  </a:lnTo>
                  <a:lnTo>
                    <a:pt x="8094" y="144080"/>
                  </a:lnTo>
                  <a:lnTo>
                    <a:pt x="10207" y="135509"/>
                  </a:lnTo>
                  <a:lnTo>
                    <a:pt x="15877" y="126699"/>
                  </a:lnTo>
                  <a:lnTo>
                    <a:pt x="18933" y="1143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22" name="SMARTInkShape-1249"/>
            <p:cNvSpPr/>
            <p:nvPr>
              <p:custDataLst>
                <p:tags r:id="rId160"/>
              </p:custDataLst>
            </p:nvPr>
          </p:nvSpPr>
          <p:spPr>
            <a:xfrm>
              <a:off x="3086231" y="4943509"/>
              <a:ext cx="133092" cy="129280"/>
            </a:xfrm>
            <a:custGeom>
              <a:avLst/>
              <a:gdLst/>
              <a:ahLst/>
              <a:cxnLst/>
              <a:rect l="0" t="0" r="0" b="0"/>
              <a:pathLst>
                <a:path w="133092" h="129280">
                  <a:moveTo>
                    <a:pt x="9394" y="9491"/>
                  </a:moveTo>
                  <a:lnTo>
                    <a:pt x="9394" y="9491"/>
                  </a:lnTo>
                  <a:lnTo>
                    <a:pt x="9394" y="4435"/>
                  </a:lnTo>
                  <a:lnTo>
                    <a:pt x="10452" y="2946"/>
                  </a:lnTo>
                  <a:lnTo>
                    <a:pt x="12216" y="1952"/>
                  </a:lnTo>
                  <a:lnTo>
                    <a:pt x="18803" y="0"/>
                  </a:lnTo>
                  <a:lnTo>
                    <a:pt x="18916" y="17300"/>
                  </a:lnTo>
                  <a:lnTo>
                    <a:pt x="25465" y="27340"/>
                  </a:lnTo>
                  <a:lnTo>
                    <a:pt x="29240" y="53139"/>
                  </a:lnTo>
                  <a:lnTo>
                    <a:pt x="33384" y="59934"/>
                  </a:lnTo>
                  <a:lnTo>
                    <a:pt x="38753" y="63660"/>
                  </a:lnTo>
                  <a:lnTo>
                    <a:pt x="41667" y="64654"/>
                  </a:lnTo>
                  <a:lnTo>
                    <a:pt x="43610" y="66375"/>
                  </a:lnTo>
                  <a:lnTo>
                    <a:pt x="57628" y="85860"/>
                  </a:lnTo>
                  <a:lnTo>
                    <a:pt x="74223" y="102869"/>
                  </a:lnTo>
                  <a:lnTo>
                    <a:pt x="78071" y="103910"/>
                  </a:lnTo>
                  <a:lnTo>
                    <a:pt x="80579" y="104187"/>
                  </a:lnTo>
                  <a:lnTo>
                    <a:pt x="86187" y="107317"/>
                  </a:lnTo>
                  <a:lnTo>
                    <a:pt x="92208" y="111177"/>
                  </a:lnTo>
                  <a:lnTo>
                    <a:pt x="101547" y="113351"/>
                  </a:lnTo>
                  <a:lnTo>
                    <a:pt x="133091" y="114266"/>
                  </a:lnTo>
                  <a:lnTo>
                    <a:pt x="125007" y="114266"/>
                  </a:lnTo>
                  <a:lnTo>
                    <a:pt x="124569" y="115324"/>
                  </a:lnTo>
                  <a:lnTo>
                    <a:pt x="124083" y="119322"/>
                  </a:lnTo>
                  <a:lnTo>
                    <a:pt x="122895" y="120811"/>
                  </a:lnTo>
                  <a:lnTo>
                    <a:pt x="118753" y="122467"/>
                  </a:lnTo>
                  <a:lnTo>
                    <a:pt x="72890" y="123788"/>
                  </a:lnTo>
                  <a:lnTo>
                    <a:pt x="25661" y="123791"/>
                  </a:lnTo>
                  <a:lnTo>
                    <a:pt x="15860" y="123791"/>
                  </a:lnTo>
                  <a:lnTo>
                    <a:pt x="13705" y="124849"/>
                  </a:lnTo>
                  <a:lnTo>
                    <a:pt x="12268" y="126613"/>
                  </a:lnTo>
                  <a:lnTo>
                    <a:pt x="11310" y="128847"/>
                  </a:lnTo>
                  <a:lnTo>
                    <a:pt x="9613" y="129279"/>
                  </a:lnTo>
                  <a:lnTo>
                    <a:pt x="311" y="124067"/>
                  </a:lnTo>
                  <a:lnTo>
                    <a:pt x="0" y="118816"/>
                  </a:lnTo>
                  <a:lnTo>
                    <a:pt x="1015" y="117300"/>
                  </a:lnTo>
                  <a:lnTo>
                    <a:pt x="2749" y="116288"/>
                  </a:lnTo>
                  <a:lnTo>
                    <a:pt x="4964" y="115614"/>
                  </a:lnTo>
                  <a:lnTo>
                    <a:pt x="6441" y="113048"/>
                  </a:lnTo>
                  <a:lnTo>
                    <a:pt x="9394" y="9521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23" name="SMARTInkShape-1250"/>
            <p:cNvSpPr/>
            <p:nvPr>
              <p:custDataLst>
                <p:tags r:id="rId161"/>
              </p:custDataLst>
            </p:nvPr>
          </p:nvSpPr>
          <p:spPr>
            <a:xfrm>
              <a:off x="3286242" y="4762500"/>
              <a:ext cx="95096" cy="285751"/>
            </a:xfrm>
            <a:custGeom>
              <a:avLst/>
              <a:gdLst/>
              <a:ahLst/>
              <a:cxnLst/>
              <a:rect l="0" t="0" r="0" b="0"/>
              <a:pathLst>
                <a:path w="95096" h="285751">
                  <a:moveTo>
                    <a:pt x="9408" y="9525"/>
                  </a:moveTo>
                  <a:lnTo>
                    <a:pt x="9408" y="9525"/>
                  </a:lnTo>
                  <a:lnTo>
                    <a:pt x="9408" y="10"/>
                  </a:lnTo>
                  <a:lnTo>
                    <a:pt x="1207" y="0"/>
                  </a:lnTo>
                  <a:lnTo>
                    <a:pt x="766" y="1059"/>
                  </a:lnTo>
                  <a:lnTo>
                    <a:pt x="0" y="13257"/>
                  </a:lnTo>
                  <a:lnTo>
                    <a:pt x="1019" y="15188"/>
                  </a:lnTo>
                  <a:lnTo>
                    <a:pt x="2757" y="16475"/>
                  </a:lnTo>
                  <a:lnTo>
                    <a:pt x="4974" y="17333"/>
                  </a:lnTo>
                  <a:lnTo>
                    <a:pt x="6452" y="18964"/>
                  </a:lnTo>
                  <a:lnTo>
                    <a:pt x="8094" y="23598"/>
                  </a:lnTo>
                  <a:lnTo>
                    <a:pt x="12215" y="59988"/>
                  </a:lnTo>
                  <a:lnTo>
                    <a:pt x="17606" y="78054"/>
                  </a:lnTo>
                  <a:lnTo>
                    <a:pt x="18923" y="125666"/>
                  </a:lnTo>
                  <a:lnTo>
                    <a:pt x="18933" y="168427"/>
                  </a:lnTo>
                  <a:lnTo>
                    <a:pt x="18933" y="212636"/>
                  </a:lnTo>
                  <a:lnTo>
                    <a:pt x="18933" y="220799"/>
                  </a:lnTo>
                  <a:lnTo>
                    <a:pt x="16111" y="227955"/>
                  </a:lnTo>
                  <a:lnTo>
                    <a:pt x="12387" y="234664"/>
                  </a:lnTo>
                  <a:lnTo>
                    <a:pt x="9997" y="247593"/>
                  </a:lnTo>
                  <a:lnTo>
                    <a:pt x="9408" y="285622"/>
                  </a:lnTo>
                  <a:lnTo>
                    <a:pt x="27124" y="285750"/>
                  </a:lnTo>
                  <a:lnTo>
                    <a:pt x="36542" y="277549"/>
                  </a:lnTo>
                  <a:lnTo>
                    <a:pt x="46057" y="276341"/>
                  </a:lnTo>
                  <a:lnTo>
                    <a:pt x="46541" y="275244"/>
                  </a:lnTo>
                  <a:lnTo>
                    <a:pt x="47078" y="271203"/>
                  </a:lnTo>
                  <a:lnTo>
                    <a:pt x="48280" y="269703"/>
                  </a:lnTo>
                  <a:lnTo>
                    <a:pt x="64830" y="258616"/>
                  </a:lnTo>
                  <a:lnTo>
                    <a:pt x="74608" y="249101"/>
                  </a:lnTo>
                  <a:lnTo>
                    <a:pt x="80702" y="248079"/>
                  </a:lnTo>
                  <a:lnTo>
                    <a:pt x="82337" y="246878"/>
                  </a:lnTo>
                  <a:lnTo>
                    <a:pt x="83428" y="245019"/>
                  </a:lnTo>
                  <a:lnTo>
                    <a:pt x="84155" y="242720"/>
                  </a:lnTo>
                  <a:lnTo>
                    <a:pt x="85697" y="241189"/>
                  </a:lnTo>
                  <a:lnTo>
                    <a:pt x="93682" y="238528"/>
                  </a:lnTo>
                  <a:lnTo>
                    <a:pt x="94488" y="235482"/>
                  </a:lnTo>
                  <a:lnTo>
                    <a:pt x="95095" y="223946"/>
                  </a:lnTo>
                  <a:lnTo>
                    <a:pt x="94049" y="222322"/>
                  </a:lnTo>
                  <a:lnTo>
                    <a:pt x="92294" y="221240"/>
                  </a:lnTo>
                  <a:lnTo>
                    <a:pt x="85608" y="2190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24" name="SMARTInkShape-1251"/>
            <p:cNvSpPr/>
            <p:nvPr>
              <p:custDataLst>
                <p:tags r:id="rId162"/>
              </p:custDataLst>
            </p:nvPr>
          </p:nvSpPr>
          <p:spPr>
            <a:xfrm>
              <a:off x="3210330" y="4886325"/>
              <a:ext cx="123421" cy="38101"/>
            </a:xfrm>
            <a:custGeom>
              <a:avLst/>
              <a:gdLst/>
              <a:ahLst/>
              <a:cxnLst/>
              <a:rect l="0" t="0" r="0" b="0"/>
              <a:pathLst>
                <a:path w="123421" h="38101">
                  <a:moveTo>
                    <a:pt x="28170" y="0"/>
                  </a:moveTo>
                  <a:lnTo>
                    <a:pt x="28170" y="0"/>
                  </a:lnTo>
                  <a:lnTo>
                    <a:pt x="23114" y="0"/>
                  </a:lnTo>
                  <a:lnTo>
                    <a:pt x="17809" y="2822"/>
                  </a:lnTo>
                  <a:lnTo>
                    <a:pt x="9628" y="9133"/>
                  </a:lnTo>
                  <a:lnTo>
                    <a:pt x="4214" y="9409"/>
                  </a:lnTo>
                  <a:lnTo>
                    <a:pt x="2674" y="10506"/>
                  </a:lnTo>
                  <a:lnTo>
                    <a:pt x="1648" y="12295"/>
                  </a:lnTo>
                  <a:lnTo>
                    <a:pt x="0" y="17716"/>
                  </a:lnTo>
                  <a:lnTo>
                    <a:pt x="923" y="18161"/>
                  </a:lnTo>
                  <a:lnTo>
                    <a:pt x="44130" y="20108"/>
                  </a:lnTo>
                  <a:lnTo>
                    <a:pt x="56762" y="26589"/>
                  </a:lnTo>
                  <a:lnTo>
                    <a:pt x="83028" y="29611"/>
                  </a:lnTo>
                  <a:lnTo>
                    <a:pt x="91932" y="35114"/>
                  </a:lnTo>
                  <a:lnTo>
                    <a:pt x="102523" y="37707"/>
                  </a:lnTo>
                  <a:lnTo>
                    <a:pt x="123420" y="381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730" name="SMARTInkShape-Group224"/>
          <p:cNvGrpSpPr/>
          <p:nvPr/>
        </p:nvGrpSpPr>
        <p:grpSpPr>
          <a:xfrm>
            <a:off x="3448443" y="4867275"/>
            <a:ext cx="475820" cy="266297"/>
            <a:chOff x="3448443" y="4867275"/>
            <a:chExt cx="475820" cy="266297"/>
          </a:xfrm>
        </p:grpSpPr>
        <p:sp>
          <p:nvSpPr>
            <p:cNvPr id="24726" name="SMARTInkShape-1252"/>
            <p:cNvSpPr/>
            <p:nvPr>
              <p:custDataLst>
                <p:tags r:id="rId149"/>
              </p:custDataLst>
            </p:nvPr>
          </p:nvSpPr>
          <p:spPr>
            <a:xfrm>
              <a:off x="3448443" y="4992438"/>
              <a:ext cx="75808" cy="141134"/>
            </a:xfrm>
            <a:custGeom>
              <a:avLst/>
              <a:gdLst/>
              <a:ahLst/>
              <a:cxnLst/>
              <a:rect l="0" t="0" r="0" b="0"/>
              <a:pathLst>
                <a:path w="75808" h="141134">
                  <a:moveTo>
                    <a:pt x="9132" y="93912"/>
                  </a:moveTo>
                  <a:lnTo>
                    <a:pt x="9132" y="93912"/>
                  </a:lnTo>
                  <a:lnTo>
                    <a:pt x="931" y="93912"/>
                  </a:lnTo>
                  <a:lnTo>
                    <a:pt x="490" y="92854"/>
                  </a:lnTo>
                  <a:lnTo>
                    <a:pt x="0" y="88856"/>
                  </a:lnTo>
                  <a:lnTo>
                    <a:pt x="1986" y="87367"/>
                  </a:lnTo>
                  <a:lnTo>
                    <a:pt x="11718" y="85270"/>
                  </a:lnTo>
                  <a:lnTo>
                    <a:pt x="11914" y="84975"/>
                  </a:lnTo>
                  <a:lnTo>
                    <a:pt x="10987" y="84779"/>
                  </a:lnTo>
                  <a:lnTo>
                    <a:pt x="10369" y="83591"/>
                  </a:lnTo>
                  <a:lnTo>
                    <a:pt x="9681" y="79447"/>
                  </a:lnTo>
                  <a:lnTo>
                    <a:pt x="12199" y="74078"/>
                  </a:lnTo>
                  <a:lnTo>
                    <a:pt x="14351" y="71164"/>
                  </a:lnTo>
                  <a:lnTo>
                    <a:pt x="19566" y="67927"/>
                  </a:lnTo>
                  <a:lnTo>
                    <a:pt x="22438" y="67064"/>
                  </a:lnTo>
                  <a:lnTo>
                    <a:pt x="24352" y="65430"/>
                  </a:lnTo>
                  <a:lnTo>
                    <a:pt x="35497" y="46107"/>
                  </a:lnTo>
                  <a:lnTo>
                    <a:pt x="36233" y="42992"/>
                  </a:lnTo>
                  <a:lnTo>
                    <a:pt x="45779" y="29108"/>
                  </a:lnTo>
                  <a:lnTo>
                    <a:pt x="53491" y="20002"/>
                  </a:lnTo>
                  <a:lnTo>
                    <a:pt x="55306" y="14144"/>
                  </a:lnTo>
                  <a:lnTo>
                    <a:pt x="56848" y="12158"/>
                  </a:lnTo>
                  <a:lnTo>
                    <a:pt x="65852" y="8342"/>
                  </a:lnTo>
                  <a:lnTo>
                    <a:pt x="66244" y="0"/>
                  </a:lnTo>
                  <a:lnTo>
                    <a:pt x="66279" y="6981"/>
                  </a:lnTo>
                  <a:lnTo>
                    <a:pt x="59736" y="15553"/>
                  </a:lnTo>
                  <a:lnTo>
                    <a:pt x="57640" y="24363"/>
                  </a:lnTo>
                  <a:lnTo>
                    <a:pt x="57149" y="30546"/>
                  </a:lnTo>
                  <a:lnTo>
                    <a:pt x="54109" y="36821"/>
                  </a:lnTo>
                  <a:lnTo>
                    <a:pt x="50288" y="43138"/>
                  </a:lnTo>
                  <a:lnTo>
                    <a:pt x="47836" y="55817"/>
                  </a:lnTo>
                  <a:lnTo>
                    <a:pt x="47267" y="78037"/>
                  </a:lnTo>
                  <a:lnTo>
                    <a:pt x="44425" y="84387"/>
                  </a:lnTo>
                  <a:lnTo>
                    <a:pt x="42186" y="87562"/>
                  </a:lnTo>
                  <a:lnTo>
                    <a:pt x="41751" y="90737"/>
                  </a:lnTo>
                  <a:lnTo>
                    <a:pt x="47178" y="122291"/>
                  </a:lnTo>
                  <a:lnTo>
                    <a:pt x="47230" y="131571"/>
                  </a:lnTo>
                  <a:lnTo>
                    <a:pt x="56364" y="141133"/>
                  </a:lnTo>
                  <a:lnTo>
                    <a:pt x="64924" y="133300"/>
                  </a:lnTo>
                  <a:lnTo>
                    <a:pt x="70936" y="132394"/>
                  </a:lnTo>
                  <a:lnTo>
                    <a:pt x="72560" y="131208"/>
                  </a:lnTo>
                  <a:lnTo>
                    <a:pt x="73642" y="129359"/>
                  </a:lnTo>
                  <a:lnTo>
                    <a:pt x="75807" y="12248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27" name="SMARTInkShape-1253"/>
            <p:cNvSpPr/>
            <p:nvPr>
              <p:custDataLst>
                <p:tags r:id="rId150"/>
              </p:custDataLst>
            </p:nvPr>
          </p:nvSpPr>
          <p:spPr>
            <a:xfrm>
              <a:off x="3544624" y="5048261"/>
              <a:ext cx="74757" cy="76187"/>
            </a:xfrm>
            <a:custGeom>
              <a:avLst/>
              <a:gdLst/>
              <a:ahLst/>
              <a:cxnLst/>
              <a:rect l="0" t="0" r="0" b="0"/>
              <a:pathLst>
                <a:path w="74757" h="76187">
                  <a:moveTo>
                    <a:pt x="8201" y="9514"/>
                  </a:moveTo>
                  <a:lnTo>
                    <a:pt x="8201" y="9514"/>
                  </a:lnTo>
                  <a:lnTo>
                    <a:pt x="8201" y="18647"/>
                  </a:lnTo>
                  <a:lnTo>
                    <a:pt x="1655" y="26566"/>
                  </a:lnTo>
                  <a:lnTo>
                    <a:pt x="0" y="32262"/>
                  </a:lnTo>
                  <a:lnTo>
                    <a:pt x="617" y="35262"/>
                  </a:lnTo>
                  <a:lnTo>
                    <a:pt x="7396" y="47449"/>
                  </a:lnTo>
                  <a:lnTo>
                    <a:pt x="8170" y="64900"/>
                  </a:lnTo>
                  <a:lnTo>
                    <a:pt x="16399" y="74710"/>
                  </a:lnTo>
                  <a:lnTo>
                    <a:pt x="19958" y="75532"/>
                  </a:lnTo>
                  <a:lnTo>
                    <a:pt x="35414" y="76186"/>
                  </a:lnTo>
                  <a:lnTo>
                    <a:pt x="44111" y="69642"/>
                  </a:lnTo>
                  <a:lnTo>
                    <a:pt x="49914" y="67988"/>
                  </a:lnTo>
                  <a:lnTo>
                    <a:pt x="51885" y="66488"/>
                  </a:lnTo>
                  <a:lnTo>
                    <a:pt x="63873" y="49365"/>
                  </a:lnTo>
                  <a:lnTo>
                    <a:pt x="66117" y="40355"/>
                  </a:lnTo>
                  <a:lnTo>
                    <a:pt x="73513" y="30326"/>
                  </a:lnTo>
                  <a:lnTo>
                    <a:pt x="74607" y="21307"/>
                  </a:lnTo>
                  <a:lnTo>
                    <a:pt x="74756" y="15461"/>
                  </a:lnTo>
                  <a:lnTo>
                    <a:pt x="73738" y="13478"/>
                  </a:lnTo>
                  <a:lnTo>
                    <a:pt x="72001" y="12157"/>
                  </a:lnTo>
                  <a:lnTo>
                    <a:pt x="69784" y="11276"/>
                  </a:lnTo>
                  <a:lnTo>
                    <a:pt x="68307" y="9631"/>
                  </a:lnTo>
                  <a:lnTo>
                    <a:pt x="66665" y="4980"/>
                  </a:lnTo>
                  <a:lnTo>
                    <a:pt x="65168" y="3317"/>
                  </a:lnTo>
                  <a:lnTo>
                    <a:pt x="57265" y="427"/>
                  </a:lnTo>
                  <a:lnTo>
                    <a:pt x="38529" y="0"/>
                  </a:lnTo>
                  <a:lnTo>
                    <a:pt x="28729" y="8191"/>
                  </a:lnTo>
                  <a:lnTo>
                    <a:pt x="27908" y="11748"/>
                  </a:lnTo>
                  <a:lnTo>
                    <a:pt x="27689" y="14179"/>
                  </a:lnTo>
                  <a:lnTo>
                    <a:pt x="26485" y="15799"/>
                  </a:lnTo>
                  <a:lnTo>
                    <a:pt x="22325" y="17599"/>
                  </a:lnTo>
                  <a:lnTo>
                    <a:pt x="20791" y="19137"/>
                  </a:lnTo>
                  <a:lnTo>
                    <a:pt x="18130" y="27113"/>
                  </a:lnTo>
                  <a:lnTo>
                    <a:pt x="17726" y="5713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28" name="SMARTInkShape-1254"/>
            <p:cNvSpPr/>
            <p:nvPr>
              <p:custDataLst>
                <p:tags r:id="rId151"/>
              </p:custDataLst>
            </p:nvPr>
          </p:nvSpPr>
          <p:spPr>
            <a:xfrm>
              <a:off x="3867150" y="4867275"/>
              <a:ext cx="57113" cy="19051"/>
            </a:xfrm>
            <a:custGeom>
              <a:avLst/>
              <a:gdLst/>
              <a:ahLst/>
              <a:cxnLst/>
              <a:rect l="0" t="0" r="0" b="0"/>
              <a:pathLst>
                <a:path w="57113" h="19051">
                  <a:moveTo>
                    <a:pt x="0" y="9525"/>
                  </a:moveTo>
                  <a:lnTo>
                    <a:pt x="0" y="9525"/>
                  </a:lnTo>
                  <a:lnTo>
                    <a:pt x="8201" y="9525"/>
                  </a:lnTo>
                  <a:lnTo>
                    <a:pt x="17609" y="1324"/>
                  </a:lnTo>
                  <a:lnTo>
                    <a:pt x="27124" y="117"/>
                  </a:lnTo>
                  <a:lnTo>
                    <a:pt x="56722" y="0"/>
                  </a:lnTo>
                  <a:lnTo>
                    <a:pt x="57112" y="8201"/>
                  </a:lnTo>
                  <a:lnTo>
                    <a:pt x="56067" y="8642"/>
                  </a:lnTo>
                  <a:lnTo>
                    <a:pt x="52083" y="9133"/>
                  </a:lnTo>
                  <a:lnTo>
                    <a:pt x="50597" y="10321"/>
                  </a:lnTo>
                  <a:lnTo>
                    <a:pt x="47625" y="19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29" name="SMARTInkShape-1255"/>
            <p:cNvSpPr/>
            <p:nvPr>
              <p:custDataLst>
                <p:tags r:id="rId152"/>
              </p:custDataLst>
            </p:nvPr>
          </p:nvSpPr>
          <p:spPr>
            <a:xfrm>
              <a:off x="3829050" y="4972050"/>
              <a:ext cx="19051" cy="9492"/>
            </a:xfrm>
            <a:custGeom>
              <a:avLst/>
              <a:gdLst/>
              <a:ahLst/>
              <a:cxnLst/>
              <a:rect l="0" t="0" r="0" b="0"/>
              <a:pathLst>
                <a:path w="19051" h="9492">
                  <a:moveTo>
                    <a:pt x="9525" y="0"/>
                  </a:moveTo>
                  <a:lnTo>
                    <a:pt x="9525" y="0"/>
                  </a:lnTo>
                  <a:lnTo>
                    <a:pt x="4469" y="0"/>
                  </a:lnTo>
                  <a:lnTo>
                    <a:pt x="2979" y="1058"/>
                  </a:lnTo>
                  <a:lnTo>
                    <a:pt x="1986" y="2822"/>
                  </a:lnTo>
                  <a:lnTo>
                    <a:pt x="10" y="9491"/>
                  </a:lnTo>
                  <a:lnTo>
                    <a:pt x="0" y="1321"/>
                  </a:lnTo>
                  <a:lnTo>
                    <a:pt x="1058" y="881"/>
                  </a:lnTo>
                  <a:lnTo>
                    <a:pt x="190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734" name="SMARTInkShape-Group225"/>
          <p:cNvGrpSpPr/>
          <p:nvPr/>
        </p:nvGrpSpPr>
        <p:grpSpPr>
          <a:xfrm>
            <a:off x="4172345" y="4785613"/>
            <a:ext cx="371081" cy="253075"/>
            <a:chOff x="4172345" y="4785613"/>
            <a:chExt cx="371081" cy="253075"/>
          </a:xfrm>
        </p:grpSpPr>
        <p:sp>
          <p:nvSpPr>
            <p:cNvPr id="24731" name="SMARTInkShape-1256"/>
            <p:cNvSpPr/>
            <p:nvPr>
              <p:custDataLst>
                <p:tags r:id="rId146"/>
              </p:custDataLst>
            </p:nvPr>
          </p:nvSpPr>
          <p:spPr>
            <a:xfrm>
              <a:off x="4172345" y="4800634"/>
              <a:ext cx="94845" cy="199981"/>
            </a:xfrm>
            <a:custGeom>
              <a:avLst/>
              <a:gdLst/>
              <a:ahLst/>
              <a:cxnLst/>
              <a:rect l="0" t="0" r="0" b="0"/>
              <a:pathLst>
                <a:path w="94845" h="199981">
                  <a:moveTo>
                    <a:pt x="47230" y="9491"/>
                  </a:moveTo>
                  <a:lnTo>
                    <a:pt x="47230" y="9491"/>
                  </a:lnTo>
                  <a:lnTo>
                    <a:pt x="47230" y="0"/>
                  </a:lnTo>
                  <a:lnTo>
                    <a:pt x="47230" y="14156"/>
                  </a:lnTo>
                  <a:lnTo>
                    <a:pt x="44408" y="19678"/>
                  </a:lnTo>
                  <a:lnTo>
                    <a:pt x="40684" y="25660"/>
                  </a:lnTo>
                  <a:lnTo>
                    <a:pt x="38293" y="38125"/>
                  </a:lnTo>
                  <a:lnTo>
                    <a:pt x="38098" y="41280"/>
                  </a:lnTo>
                  <a:lnTo>
                    <a:pt x="35057" y="47608"/>
                  </a:lnTo>
                  <a:lnTo>
                    <a:pt x="31236" y="53948"/>
                  </a:lnTo>
                  <a:lnTo>
                    <a:pt x="28784" y="66642"/>
                  </a:lnTo>
                  <a:lnTo>
                    <a:pt x="28583" y="69816"/>
                  </a:lnTo>
                  <a:lnTo>
                    <a:pt x="25536" y="76166"/>
                  </a:lnTo>
                  <a:lnTo>
                    <a:pt x="20014" y="83810"/>
                  </a:lnTo>
                  <a:lnTo>
                    <a:pt x="18923" y="92924"/>
                  </a:lnTo>
                  <a:lnTo>
                    <a:pt x="18774" y="98783"/>
                  </a:lnTo>
                  <a:lnTo>
                    <a:pt x="15885" y="104916"/>
                  </a:lnTo>
                  <a:lnTo>
                    <a:pt x="9247" y="114104"/>
                  </a:lnTo>
                  <a:lnTo>
                    <a:pt x="0" y="114262"/>
                  </a:lnTo>
                  <a:lnTo>
                    <a:pt x="4779" y="114265"/>
                  </a:lnTo>
                  <a:lnTo>
                    <a:pt x="6229" y="113207"/>
                  </a:lnTo>
                  <a:lnTo>
                    <a:pt x="9934" y="104565"/>
                  </a:lnTo>
                  <a:lnTo>
                    <a:pt x="17297" y="96656"/>
                  </a:lnTo>
                  <a:lnTo>
                    <a:pt x="19445" y="87896"/>
                  </a:lnTo>
                  <a:lnTo>
                    <a:pt x="23592" y="82085"/>
                  </a:lnTo>
                  <a:lnTo>
                    <a:pt x="28964" y="78796"/>
                  </a:lnTo>
                  <a:lnTo>
                    <a:pt x="35978" y="76686"/>
                  </a:lnTo>
                  <a:lnTo>
                    <a:pt x="44968" y="69722"/>
                  </a:lnTo>
                  <a:lnTo>
                    <a:pt x="54993" y="67047"/>
                  </a:lnTo>
                  <a:lnTo>
                    <a:pt x="64801" y="74877"/>
                  </a:lnTo>
                  <a:lnTo>
                    <a:pt x="70898" y="75784"/>
                  </a:lnTo>
                  <a:lnTo>
                    <a:pt x="72534" y="76970"/>
                  </a:lnTo>
                  <a:lnTo>
                    <a:pt x="73625" y="78819"/>
                  </a:lnTo>
                  <a:lnTo>
                    <a:pt x="74352" y="81109"/>
                  </a:lnTo>
                  <a:lnTo>
                    <a:pt x="75894" y="82637"/>
                  </a:lnTo>
                  <a:lnTo>
                    <a:pt x="80431" y="84333"/>
                  </a:lnTo>
                  <a:lnTo>
                    <a:pt x="82064" y="85844"/>
                  </a:lnTo>
                  <a:lnTo>
                    <a:pt x="92678" y="104936"/>
                  </a:lnTo>
                  <a:lnTo>
                    <a:pt x="94844" y="140960"/>
                  </a:lnTo>
                  <a:lnTo>
                    <a:pt x="88307" y="150074"/>
                  </a:lnTo>
                  <a:lnTo>
                    <a:pt x="86212" y="158978"/>
                  </a:lnTo>
                  <a:lnTo>
                    <a:pt x="85722" y="165183"/>
                  </a:lnTo>
                  <a:lnTo>
                    <a:pt x="84533" y="167260"/>
                  </a:lnTo>
                  <a:lnTo>
                    <a:pt x="82681" y="168646"/>
                  </a:lnTo>
                  <a:lnTo>
                    <a:pt x="77803" y="171244"/>
                  </a:lnTo>
                  <a:lnTo>
                    <a:pt x="72107" y="175925"/>
                  </a:lnTo>
                  <a:lnTo>
                    <a:pt x="68869" y="181534"/>
                  </a:lnTo>
                  <a:lnTo>
                    <a:pt x="66792" y="188702"/>
                  </a:lnTo>
                  <a:lnTo>
                    <a:pt x="61375" y="195000"/>
                  </a:lnTo>
                  <a:lnTo>
                    <a:pt x="55985" y="197773"/>
                  </a:lnTo>
                  <a:lnTo>
                    <a:pt x="38361" y="199974"/>
                  </a:lnTo>
                  <a:lnTo>
                    <a:pt x="38142" y="199980"/>
                  </a:lnTo>
                  <a:lnTo>
                    <a:pt x="37835" y="194931"/>
                  </a:lnTo>
                  <a:lnTo>
                    <a:pt x="36733" y="193443"/>
                  </a:lnTo>
                  <a:lnTo>
                    <a:pt x="32687" y="191789"/>
                  </a:lnTo>
                  <a:lnTo>
                    <a:pt x="31184" y="189231"/>
                  </a:lnTo>
                  <a:lnTo>
                    <a:pt x="28180" y="17141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32" name="SMARTInkShape-1257"/>
            <p:cNvSpPr/>
            <p:nvPr>
              <p:custDataLst>
                <p:tags r:id="rId147"/>
              </p:custDataLst>
            </p:nvPr>
          </p:nvSpPr>
          <p:spPr>
            <a:xfrm>
              <a:off x="4210050" y="4791075"/>
              <a:ext cx="142876" cy="38101"/>
            </a:xfrm>
            <a:custGeom>
              <a:avLst/>
              <a:gdLst/>
              <a:ahLst/>
              <a:cxnLst/>
              <a:rect l="0" t="0" r="0" b="0"/>
              <a:pathLst>
                <a:path w="142876" h="38101">
                  <a:moveTo>
                    <a:pt x="0" y="38100"/>
                  </a:moveTo>
                  <a:lnTo>
                    <a:pt x="0" y="38100"/>
                  </a:lnTo>
                  <a:lnTo>
                    <a:pt x="0" y="29899"/>
                  </a:lnTo>
                  <a:lnTo>
                    <a:pt x="1058" y="29458"/>
                  </a:lnTo>
                  <a:lnTo>
                    <a:pt x="9132" y="28609"/>
                  </a:lnTo>
                  <a:lnTo>
                    <a:pt x="17692" y="20377"/>
                  </a:lnTo>
                  <a:lnTo>
                    <a:pt x="27131" y="19167"/>
                  </a:lnTo>
                  <a:lnTo>
                    <a:pt x="35894" y="12528"/>
                  </a:lnTo>
                  <a:lnTo>
                    <a:pt x="44737" y="10414"/>
                  </a:lnTo>
                  <a:lnTo>
                    <a:pt x="69012" y="8545"/>
                  </a:lnTo>
                  <a:lnTo>
                    <a:pt x="71408" y="6755"/>
                  </a:lnTo>
                  <a:lnTo>
                    <a:pt x="73005" y="4503"/>
                  </a:lnTo>
                  <a:lnTo>
                    <a:pt x="75128" y="3003"/>
                  </a:lnTo>
                  <a:lnTo>
                    <a:pt x="80310" y="1334"/>
                  </a:lnTo>
                  <a:lnTo>
                    <a:pt x="125763" y="5"/>
                  </a:lnTo>
                  <a:lnTo>
                    <a:pt x="14287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33" name="SMARTInkShape-1258"/>
            <p:cNvSpPr/>
            <p:nvPr>
              <p:custDataLst>
                <p:tags r:id="rId148"/>
              </p:custDataLst>
            </p:nvPr>
          </p:nvSpPr>
          <p:spPr>
            <a:xfrm>
              <a:off x="4371975" y="4785613"/>
              <a:ext cx="171451" cy="253075"/>
            </a:xfrm>
            <a:custGeom>
              <a:avLst/>
              <a:gdLst/>
              <a:ahLst/>
              <a:cxnLst/>
              <a:rect l="0" t="0" r="0" b="0"/>
              <a:pathLst>
                <a:path w="171451" h="253075">
                  <a:moveTo>
                    <a:pt x="28575" y="43562"/>
                  </a:moveTo>
                  <a:lnTo>
                    <a:pt x="28575" y="43562"/>
                  </a:lnTo>
                  <a:lnTo>
                    <a:pt x="28575" y="48619"/>
                  </a:lnTo>
                  <a:lnTo>
                    <a:pt x="27517" y="50108"/>
                  </a:lnTo>
                  <a:lnTo>
                    <a:pt x="25753" y="51101"/>
                  </a:lnTo>
                  <a:lnTo>
                    <a:pt x="19443" y="52970"/>
                  </a:lnTo>
                  <a:lnTo>
                    <a:pt x="9560" y="62577"/>
                  </a:lnTo>
                  <a:lnTo>
                    <a:pt x="9525" y="30424"/>
                  </a:lnTo>
                  <a:lnTo>
                    <a:pt x="10583" y="28453"/>
                  </a:lnTo>
                  <a:lnTo>
                    <a:pt x="12347" y="27139"/>
                  </a:lnTo>
                  <a:lnTo>
                    <a:pt x="14581" y="26263"/>
                  </a:lnTo>
                  <a:lnTo>
                    <a:pt x="16070" y="24622"/>
                  </a:lnTo>
                  <a:lnTo>
                    <a:pt x="19846" y="14914"/>
                  </a:lnTo>
                  <a:lnTo>
                    <a:pt x="27217" y="6915"/>
                  </a:lnTo>
                  <a:lnTo>
                    <a:pt x="36657" y="5590"/>
                  </a:lnTo>
                  <a:lnTo>
                    <a:pt x="42729" y="443"/>
                  </a:lnTo>
                  <a:lnTo>
                    <a:pt x="44360" y="0"/>
                  </a:lnTo>
                  <a:lnTo>
                    <a:pt x="45449" y="762"/>
                  </a:lnTo>
                  <a:lnTo>
                    <a:pt x="46174" y="2329"/>
                  </a:lnTo>
                  <a:lnTo>
                    <a:pt x="47716" y="3373"/>
                  </a:lnTo>
                  <a:lnTo>
                    <a:pt x="55699" y="5186"/>
                  </a:lnTo>
                  <a:lnTo>
                    <a:pt x="56505" y="8161"/>
                  </a:lnTo>
                  <a:lnTo>
                    <a:pt x="57023" y="13639"/>
                  </a:lnTo>
                  <a:lnTo>
                    <a:pt x="63671" y="22325"/>
                  </a:lnTo>
                  <a:lnTo>
                    <a:pt x="65785" y="31155"/>
                  </a:lnTo>
                  <a:lnTo>
                    <a:pt x="66280" y="37342"/>
                  </a:lnTo>
                  <a:lnTo>
                    <a:pt x="69321" y="43620"/>
                  </a:lnTo>
                  <a:lnTo>
                    <a:pt x="73143" y="49938"/>
                  </a:lnTo>
                  <a:lnTo>
                    <a:pt x="75596" y="62617"/>
                  </a:lnTo>
                  <a:lnTo>
                    <a:pt x="76195" y="109649"/>
                  </a:lnTo>
                  <a:lnTo>
                    <a:pt x="75141" y="132580"/>
                  </a:lnTo>
                  <a:lnTo>
                    <a:pt x="67999" y="151109"/>
                  </a:lnTo>
                  <a:lnTo>
                    <a:pt x="65879" y="170679"/>
                  </a:lnTo>
                  <a:lnTo>
                    <a:pt x="58508" y="189209"/>
                  </a:lnTo>
                  <a:lnTo>
                    <a:pt x="56360" y="208779"/>
                  </a:lnTo>
                  <a:lnTo>
                    <a:pt x="48983" y="222253"/>
                  </a:lnTo>
                  <a:lnTo>
                    <a:pt x="41347" y="231690"/>
                  </a:lnTo>
                  <a:lnTo>
                    <a:pt x="39543" y="237594"/>
                  </a:lnTo>
                  <a:lnTo>
                    <a:pt x="38004" y="239592"/>
                  </a:lnTo>
                  <a:lnTo>
                    <a:pt x="31840" y="243461"/>
                  </a:lnTo>
                  <a:lnTo>
                    <a:pt x="30026" y="248117"/>
                  </a:lnTo>
                  <a:lnTo>
                    <a:pt x="28484" y="249782"/>
                  </a:lnTo>
                  <a:lnTo>
                    <a:pt x="20501" y="252674"/>
                  </a:lnTo>
                  <a:lnTo>
                    <a:pt x="10976" y="253074"/>
                  </a:lnTo>
                  <a:lnTo>
                    <a:pt x="10492" y="252028"/>
                  </a:lnTo>
                  <a:lnTo>
                    <a:pt x="9562" y="243978"/>
                  </a:lnTo>
                  <a:lnTo>
                    <a:pt x="2986" y="236060"/>
                  </a:lnTo>
                  <a:lnTo>
                    <a:pt x="393" y="226264"/>
                  </a:lnTo>
                  <a:lnTo>
                    <a:pt x="0" y="205918"/>
                  </a:lnTo>
                  <a:lnTo>
                    <a:pt x="36264" y="205487"/>
                  </a:lnTo>
                  <a:lnTo>
                    <a:pt x="45342" y="212032"/>
                  </a:lnTo>
                  <a:lnTo>
                    <a:pt x="54240" y="214129"/>
                  </a:lnTo>
                  <a:lnTo>
                    <a:pt x="71184" y="214978"/>
                  </a:lnTo>
                  <a:lnTo>
                    <a:pt x="76793" y="217819"/>
                  </a:lnTo>
                  <a:lnTo>
                    <a:pt x="82814" y="221551"/>
                  </a:lnTo>
                  <a:lnTo>
                    <a:pt x="95302" y="223948"/>
                  </a:lnTo>
                  <a:lnTo>
                    <a:pt x="109277" y="224503"/>
                  </a:lnTo>
                  <a:lnTo>
                    <a:pt x="114889" y="227344"/>
                  </a:lnTo>
                  <a:lnTo>
                    <a:pt x="120912" y="231076"/>
                  </a:lnTo>
                  <a:lnTo>
                    <a:pt x="127117" y="232735"/>
                  </a:lnTo>
                  <a:lnTo>
                    <a:pt x="130253" y="232119"/>
                  </a:lnTo>
                  <a:lnTo>
                    <a:pt x="142891" y="226349"/>
                  </a:lnTo>
                  <a:lnTo>
                    <a:pt x="158752" y="223717"/>
                  </a:lnTo>
                  <a:lnTo>
                    <a:pt x="171450" y="21501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739" name="SMARTInkShape-Group226"/>
          <p:cNvGrpSpPr/>
          <p:nvPr/>
        </p:nvGrpSpPr>
        <p:grpSpPr>
          <a:xfrm>
            <a:off x="4610100" y="4648200"/>
            <a:ext cx="990601" cy="475821"/>
            <a:chOff x="4610100" y="4648200"/>
            <a:chExt cx="990601" cy="475821"/>
          </a:xfrm>
        </p:grpSpPr>
        <p:sp>
          <p:nvSpPr>
            <p:cNvPr id="24735" name="SMARTInkShape-1259"/>
            <p:cNvSpPr/>
            <p:nvPr>
              <p:custDataLst>
                <p:tags r:id="rId142"/>
              </p:custDataLst>
            </p:nvPr>
          </p:nvSpPr>
          <p:spPr>
            <a:xfrm>
              <a:off x="4610100" y="5029200"/>
              <a:ext cx="9526" cy="94821"/>
            </a:xfrm>
            <a:custGeom>
              <a:avLst/>
              <a:gdLst/>
              <a:ahLst/>
              <a:cxnLst/>
              <a:rect l="0" t="0" r="0" b="0"/>
              <a:pathLst>
                <a:path w="9526" h="94821">
                  <a:moveTo>
                    <a:pt x="9525" y="0"/>
                  </a:moveTo>
                  <a:lnTo>
                    <a:pt x="9525" y="0"/>
                  </a:lnTo>
                  <a:lnTo>
                    <a:pt x="9525" y="44721"/>
                  </a:lnTo>
                  <a:lnTo>
                    <a:pt x="9525" y="74712"/>
                  </a:lnTo>
                  <a:lnTo>
                    <a:pt x="4469" y="80815"/>
                  </a:lnTo>
                  <a:lnTo>
                    <a:pt x="4037" y="82452"/>
                  </a:lnTo>
                  <a:lnTo>
                    <a:pt x="4809" y="83543"/>
                  </a:lnTo>
                  <a:lnTo>
                    <a:pt x="6381" y="84270"/>
                  </a:lnTo>
                  <a:lnTo>
                    <a:pt x="6370" y="85813"/>
                  </a:lnTo>
                  <a:lnTo>
                    <a:pt x="310" y="94820"/>
                  </a:lnTo>
                  <a:lnTo>
                    <a:pt x="0" y="762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36" name="SMARTInkShape-1260"/>
            <p:cNvSpPr/>
            <p:nvPr>
              <p:custDataLst>
                <p:tags r:id="rId143"/>
              </p:custDataLst>
            </p:nvPr>
          </p:nvSpPr>
          <p:spPr>
            <a:xfrm>
              <a:off x="4648203" y="4772156"/>
              <a:ext cx="142873" cy="256604"/>
            </a:xfrm>
            <a:custGeom>
              <a:avLst/>
              <a:gdLst/>
              <a:ahLst/>
              <a:cxnLst/>
              <a:rect l="0" t="0" r="0" b="0"/>
              <a:pathLst>
                <a:path w="142873" h="256604">
                  <a:moveTo>
                    <a:pt x="28572" y="66544"/>
                  </a:moveTo>
                  <a:lnTo>
                    <a:pt x="28572" y="66544"/>
                  </a:lnTo>
                  <a:lnTo>
                    <a:pt x="28572" y="71601"/>
                  </a:lnTo>
                  <a:lnTo>
                    <a:pt x="27514" y="73090"/>
                  </a:lnTo>
                  <a:lnTo>
                    <a:pt x="25750" y="74083"/>
                  </a:lnTo>
                  <a:lnTo>
                    <a:pt x="23516" y="74745"/>
                  </a:lnTo>
                  <a:lnTo>
                    <a:pt x="22027" y="74128"/>
                  </a:lnTo>
                  <a:lnTo>
                    <a:pt x="21033" y="72658"/>
                  </a:lnTo>
                  <a:lnTo>
                    <a:pt x="20371" y="70620"/>
                  </a:lnTo>
                  <a:lnTo>
                    <a:pt x="19930" y="70320"/>
                  </a:lnTo>
                  <a:lnTo>
                    <a:pt x="19163" y="75103"/>
                  </a:lnTo>
                  <a:lnTo>
                    <a:pt x="19047" y="95108"/>
                  </a:lnTo>
                  <a:lnTo>
                    <a:pt x="19047" y="80930"/>
                  </a:lnTo>
                  <a:lnTo>
                    <a:pt x="20105" y="79309"/>
                  </a:lnTo>
                  <a:lnTo>
                    <a:pt x="21869" y="78229"/>
                  </a:lnTo>
                  <a:lnTo>
                    <a:pt x="24103" y="77509"/>
                  </a:lnTo>
                  <a:lnTo>
                    <a:pt x="25592" y="75971"/>
                  </a:lnTo>
                  <a:lnTo>
                    <a:pt x="27248" y="71439"/>
                  </a:lnTo>
                  <a:lnTo>
                    <a:pt x="29368" y="59906"/>
                  </a:lnTo>
                  <a:lnTo>
                    <a:pt x="35041" y="50584"/>
                  </a:lnTo>
                  <a:lnTo>
                    <a:pt x="37493" y="37952"/>
                  </a:lnTo>
                  <a:lnTo>
                    <a:pt x="37695" y="34783"/>
                  </a:lnTo>
                  <a:lnTo>
                    <a:pt x="40740" y="28439"/>
                  </a:lnTo>
                  <a:lnTo>
                    <a:pt x="44563" y="22092"/>
                  </a:lnTo>
                  <a:lnTo>
                    <a:pt x="46264" y="15744"/>
                  </a:lnTo>
                  <a:lnTo>
                    <a:pt x="47774" y="13627"/>
                  </a:lnTo>
                  <a:lnTo>
                    <a:pt x="49840" y="12216"/>
                  </a:lnTo>
                  <a:lnTo>
                    <a:pt x="52276" y="11275"/>
                  </a:lnTo>
                  <a:lnTo>
                    <a:pt x="53900" y="9590"/>
                  </a:lnTo>
                  <a:lnTo>
                    <a:pt x="55704" y="4895"/>
                  </a:lnTo>
                  <a:lnTo>
                    <a:pt x="57243" y="3219"/>
                  </a:lnTo>
                  <a:lnTo>
                    <a:pt x="66242" y="0"/>
                  </a:lnTo>
                  <a:lnTo>
                    <a:pt x="74835" y="8081"/>
                  </a:lnTo>
                  <a:lnTo>
                    <a:pt x="84815" y="44581"/>
                  </a:lnTo>
                  <a:lnTo>
                    <a:pt x="85699" y="89741"/>
                  </a:lnTo>
                  <a:lnTo>
                    <a:pt x="84657" y="108107"/>
                  </a:lnTo>
                  <a:lnTo>
                    <a:pt x="73963" y="152286"/>
                  </a:lnTo>
                  <a:lnTo>
                    <a:pt x="56500" y="197660"/>
                  </a:lnTo>
                  <a:lnTo>
                    <a:pt x="51567" y="205251"/>
                  </a:lnTo>
                  <a:lnTo>
                    <a:pt x="45579" y="218748"/>
                  </a:lnTo>
                  <a:lnTo>
                    <a:pt x="32536" y="234793"/>
                  </a:lnTo>
                  <a:lnTo>
                    <a:pt x="30334" y="241158"/>
                  </a:lnTo>
                  <a:lnTo>
                    <a:pt x="28688" y="243279"/>
                  </a:lnTo>
                  <a:lnTo>
                    <a:pt x="22374" y="247321"/>
                  </a:lnTo>
                  <a:lnTo>
                    <a:pt x="19485" y="255555"/>
                  </a:lnTo>
                  <a:lnTo>
                    <a:pt x="16420" y="256382"/>
                  </a:lnTo>
                  <a:lnTo>
                    <a:pt x="14121" y="256603"/>
                  </a:lnTo>
                  <a:lnTo>
                    <a:pt x="12587" y="255692"/>
                  </a:lnTo>
                  <a:lnTo>
                    <a:pt x="11566" y="254026"/>
                  </a:lnTo>
                  <a:lnTo>
                    <a:pt x="9926" y="248804"/>
                  </a:lnTo>
                  <a:lnTo>
                    <a:pt x="3056" y="240169"/>
                  </a:lnTo>
                  <a:lnTo>
                    <a:pt x="400" y="230219"/>
                  </a:lnTo>
                  <a:lnTo>
                    <a:pt x="0" y="201740"/>
                  </a:lnTo>
                  <a:lnTo>
                    <a:pt x="8198" y="191855"/>
                  </a:lnTo>
                  <a:lnTo>
                    <a:pt x="11756" y="191029"/>
                  </a:lnTo>
                  <a:lnTo>
                    <a:pt x="32267" y="190372"/>
                  </a:lnTo>
                  <a:lnTo>
                    <a:pt x="38328" y="193192"/>
                  </a:lnTo>
                  <a:lnTo>
                    <a:pt x="54864" y="206179"/>
                  </a:lnTo>
                  <a:lnTo>
                    <a:pt x="63762" y="208459"/>
                  </a:lnTo>
                  <a:lnTo>
                    <a:pt x="69964" y="208992"/>
                  </a:lnTo>
                  <a:lnTo>
                    <a:pt x="76249" y="212051"/>
                  </a:lnTo>
                  <a:lnTo>
                    <a:pt x="82570" y="215881"/>
                  </a:lnTo>
                  <a:lnTo>
                    <a:pt x="95252" y="218339"/>
                  </a:lnTo>
                  <a:lnTo>
                    <a:pt x="98425" y="218541"/>
                  </a:lnTo>
                  <a:lnTo>
                    <a:pt x="104773" y="221587"/>
                  </a:lnTo>
                  <a:lnTo>
                    <a:pt x="111122" y="225410"/>
                  </a:lnTo>
                  <a:lnTo>
                    <a:pt x="123822" y="227865"/>
                  </a:lnTo>
                  <a:lnTo>
                    <a:pt x="126997" y="228066"/>
                  </a:lnTo>
                  <a:lnTo>
                    <a:pt x="133347" y="225468"/>
                  </a:lnTo>
                  <a:lnTo>
                    <a:pt x="142872" y="21894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37" name="SMARTInkShape-1261"/>
            <p:cNvSpPr/>
            <p:nvPr>
              <p:custDataLst>
                <p:tags r:id="rId144"/>
              </p:custDataLst>
            </p:nvPr>
          </p:nvSpPr>
          <p:spPr>
            <a:xfrm>
              <a:off x="4867275" y="4648200"/>
              <a:ext cx="371438" cy="323840"/>
            </a:xfrm>
            <a:custGeom>
              <a:avLst/>
              <a:gdLst/>
              <a:ahLst/>
              <a:cxnLst/>
              <a:rect l="0" t="0" r="0" b="0"/>
              <a:pathLst>
                <a:path w="371438" h="323840">
                  <a:moveTo>
                    <a:pt x="0" y="219075"/>
                  </a:moveTo>
                  <a:lnTo>
                    <a:pt x="0" y="219075"/>
                  </a:lnTo>
                  <a:lnTo>
                    <a:pt x="0" y="209942"/>
                  </a:lnTo>
                  <a:lnTo>
                    <a:pt x="5056" y="214723"/>
                  </a:lnTo>
                  <a:lnTo>
                    <a:pt x="5488" y="216174"/>
                  </a:lnTo>
                  <a:lnTo>
                    <a:pt x="4716" y="217141"/>
                  </a:lnTo>
                  <a:lnTo>
                    <a:pt x="3144" y="217786"/>
                  </a:lnTo>
                  <a:lnTo>
                    <a:pt x="3155" y="219273"/>
                  </a:lnTo>
                  <a:lnTo>
                    <a:pt x="8478" y="227162"/>
                  </a:lnTo>
                  <a:lnTo>
                    <a:pt x="9215" y="233231"/>
                  </a:lnTo>
                  <a:lnTo>
                    <a:pt x="6565" y="238772"/>
                  </a:lnTo>
                  <a:lnTo>
                    <a:pt x="2918" y="244762"/>
                  </a:lnTo>
                  <a:lnTo>
                    <a:pt x="576" y="257232"/>
                  </a:lnTo>
                  <a:lnTo>
                    <a:pt x="34" y="279403"/>
                  </a:lnTo>
                  <a:lnTo>
                    <a:pt x="2837" y="285751"/>
                  </a:lnTo>
                  <a:lnTo>
                    <a:pt x="8204" y="293394"/>
                  </a:lnTo>
                  <a:lnTo>
                    <a:pt x="9264" y="302508"/>
                  </a:lnTo>
                  <a:lnTo>
                    <a:pt x="9515" y="313802"/>
                  </a:lnTo>
                  <a:lnTo>
                    <a:pt x="23990" y="314321"/>
                  </a:lnTo>
                  <a:lnTo>
                    <a:pt x="25519" y="313264"/>
                  </a:lnTo>
                  <a:lnTo>
                    <a:pt x="26538" y="311501"/>
                  </a:lnTo>
                  <a:lnTo>
                    <a:pt x="27217" y="309267"/>
                  </a:lnTo>
                  <a:lnTo>
                    <a:pt x="28727" y="307778"/>
                  </a:lnTo>
                  <a:lnTo>
                    <a:pt x="33229" y="306124"/>
                  </a:lnTo>
                  <a:lnTo>
                    <a:pt x="34853" y="304624"/>
                  </a:lnTo>
                  <a:lnTo>
                    <a:pt x="45449" y="285554"/>
                  </a:lnTo>
                  <a:lnTo>
                    <a:pt x="46174" y="282444"/>
                  </a:lnTo>
                  <a:lnTo>
                    <a:pt x="66866" y="249631"/>
                  </a:lnTo>
                  <a:lnTo>
                    <a:pt x="81516" y="232036"/>
                  </a:lnTo>
                  <a:lnTo>
                    <a:pt x="84479" y="222327"/>
                  </a:lnTo>
                  <a:lnTo>
                    <a:pt x="85171" y="215934"/>
                  </a:lnTo>
                  <a:lnTo>
                    <a:pt x="86414" y="213807"/>
                  </a:lnTo>
                  <a:lnTo>
                    <a:pt x="88301" y="212387"/>
                  </a:lnTo>
                  <a:lnTo>
                    <a:pt x="94844" y="209716"/>
                  </a:lnTo>
                  <a:lnTo>
                    <a:pt x="86107" y="209554"/>
                  </a:lnTo>
                  <a:lnTo>
                    <a:pt x="80782" y="214608"/>
                  </a:lnTo>
                  <a:lnTo>
                    <a:pt x="78237" y="219912"/>
                  </a:lnTo>
                  <a:lnTo>
                    <a:pt x="77558" y="222808"/>
                  </a:lnTo>
                  <a:lnTo>
                    <a:pt x="59326" y="255784"/>
                  </a:lnTo>
                  <a:lnTo>
                    <a:pt x="57580" y="264544"/>
                  </a:lnTo>
                  <a:lnTo>
                    <a:pt x="50689" y="273879"/>
                  </a:lnTo>
                  <a:lnTo>
                    <a:pt x="48987" y="279769"/>
                  </a:lnTo>
                  <a:lnTo>
                    <a:pt x="49591" y="281761"/>
                  </a:lnTo>
                  <a:lnTo>
                    <a:pt x="51052" y="283091"/>
                  </a:lnTo>
                  <a:lnTo>
                    <a:pt x="53085" y="283978"/>
                  </a:lnTo>
                  <a:lnTo>
                    <a:pt x="54440" y="285627"/>
                  </a:lnTo>
                  <a:lnTo>
                    <a:pt x="56793" y="293796"/>
                  </a:lnTo>
                  <a:lnTo>
                    <a:pt x="59813" y="294617"/>
                  </a:lnTo>
                  <a:lnTo>
                    <a:pt x="79530" y="295237"/>
                  </a:lnTo>
                  <a:lnTo>
                    <a:pt x="81595" y="294191"/>
                  </a:lnTo>
                  <a:lnTo>
                    <a:pt x="82972" y="292436"/>
                  </a:lnTo>
                  <a:lnTo>
                    <a:pt x="83889" y="290207"/>
                  </a:lnTo>
                  <a:lnTo>
                    <a:pt x="85560" y="288722"/>
                  </a:lnTo>
                  <a:lnTo>
                    <a:pt x="95845" y="283514"/>
                  </a:lnTo>
                  <a:lnTo>
                    <a:pt x="129315" y="261322"/>
                  </a:lnTo>
                  <a:lnTo>
                    <a:pt x="142706" y="255172"/>
                  </a:lnTo>
                  <a:lnTo>
                    <a:pt x="183755" y="216258"/>
                  </a:lnTo>
                  <a:lnTo>
                    <a:pt x="212715" y="173145"/>
                  </a:lnTo>
                  <a:lnTo>
                    <a:pt x="247650" y="125867"/>
                  </a:lnTo>
                  <a:lnTo>
                    <a:pt x="269875" y="96663"/>
                  </a:lnTo>
                  <a:lnTo>
                    <a:pt x="280724" y="73428"/>
                  </a:lnTo>
                  <a:lnTo>
                    <a:pt x="291304" y="60404"/>
                  </a:lnTo>
                  <a:lnTo>
                    <a:pt x="293510" y="54010"/>
                  </a:lnTo>
                  <a:lnTo>
                    <a:pt x="295156" y="51882"/>
                  </a:lnTo>
                  <a:lnTo>
                    <a:pt x="308377" y="43129"/>
                  </a:lnTo>
                  <a:lnTo>
                    <a:pt x="311682" y="37513"/>
                  </a:lnTo>
                  <a:lnTo>
                    <a:pt x="314208" y="31489"/>
                  </a:lnTo>
                  <a:lnTo>
                    <a:pt x="322371" y="20898"/>
                  </a:lnTo>
                  <a:lnTo>
                    <a:pt x="323412" y="14541"/>
                  </a:lnTo>
                  <a:lnTo>
                    <a:pt x="324616" y="12869"/>
                  </a:lnTo>
                  <a:lnTo>
                    <a:pt x="326477" y="11754"/>
                  </a:lnTo>
                  <a:lnTo>
                    <a:pt x="328776" y="11011"/>
                  </a:lnTo>
                  <a:lnTo>
                    <a:pt x="330310" y="9458"/>
                  </a:lnTo>
                  <a:lnTo>
                    <a:pt x="333373" y="7"/>
                  </a:lnTo>
                  <a:lnTo>
                    <a:pt x="333375" y="0"/>
                  </a:lnTo>
                  <a:lnTo>
                    <a:pt x="333375" y="5057"/>
                  </a:lnTo>
                  <a:lnTo>
                    <a:pt x="332317" y="6546"/>
                  </a:lnTo>
                  <a:lnTo>
                    <a:pt x="330553" y="7539"/>
                  </a:lnTo>
                  <a:lnTo>
                    <a:pt x="328319" y="8201"/>
                  </a:lnTo>
                  <a:lnTo>
                    <a:pt x="326830" y="9701"/>
                  </a:lnTo>
                  <a:lnTo>
                    <a:pt x="325174" y="14189"/>
                  </a:lnTo>
                  <a:lnTo>
                    <a:pt x="323054" y="25694"/>
                  </a:lnTo>
                  <a:lnTo>
                    <a:pt x="317381" y="36071"/>
                  </a:lnTo>
                  <a:lnTo>
                    <a:pt x="314173" y="51022"/>
                  </a:lnTo>
                  <a:lnTo>
                    <a:pt x="308047" y="63683"/>
                  </a:lnTo>
                  <a:lnTo>
                    <a:pt x="304704" y="79312"/>
                  </a:lnTo>
                  <a:lnTo>
                    <a:pt x="298540" y="92174"/>
                  </a:lnTo>
                  <a:lnTo>
                    <a:pt x="286717" y="139590"/>
                  </a:lnTo>
                  <a:lnTo>
                    <a:pt x="284978" y="155424"/>
                  </a:lnTo>
                  <a:lnTo>
                    <a:pt x="278268" y="173615"/>
                  </a:lnTo>
                  <a:lnTo>
                    <a:pt x="274008" y="191141"/>
                  </a:lnTo>
                  <a:lnTo>
                    <a:pt x="256529" y="235908"/>
                  </a:lnTo>
                  <a:lnTo>
                    <a:pt x="251596" y="243490"/>
                  </a:lnTo>
                  <a:lnTo>
                    <a:pt x="245607" y="256980"/>
                  </a:lnTo>
                  <a:lnTo>
                    <a:pt x="241450" y="263439"/>
                  </a:lnTo>
                  <a:lnTo>
                    <a:pt x="238052" y="273024"/>
                  </a:lnTo>
                  <a:lnTo>
                    <a:pt x="231871" y="282568"/>
                  </a:lnTo>
                  <a:lnTo>
                    <a:pt x="228511" y="292098"/>
                  </a:lnTo>
                  <a:lnTo>
                    <a:pt x="222341" y="301625"/>
                  </a:lnTo>
                  <a:lnTo>
                    <a:pt x="220526" y="307975"/>
                  </a:lnTo>
                  <a:lnTo>
                    <a:pt x="218984" y="310092"/>
                  </a:lnTo>
                  <a:lnTo>
                    <a:pt x="216898" y="311503"/>
                  </a:lnTo>
                  <a:lnTo>
                    <a:pt x="211758" y="314129"/>
                  </a:lnTo>
                  <a:lnTo>
                    <a:pt x="200545" y="323409"/>
                  </a:lnTo>
                  <a:lnTo>
                    <a:pt x="185849" y="323839"/>
                  </a:lnTo>
                  <a:lnTo>
                    <a:pt x="184224" y="322785"/>
                  </a:lnTo>
                  <a:lnTo>
                    <a:pt x="183141" y="321023"/>
                  </a:lnTo>
                  <a:lnTo>
                    <a:pt x="181260" y="314149"/>
                  </a:lnTo>
                  <a:lnTo>
                    <a:pt x="180975" y="281239"/>
                  </a:lnTo>
                  <a:lnTo>
                    <a:pt x="183797" y="275632"/>
                  </a:lnTo>
                  <a:lnTo>
                    <a:pt x="187520" y="269611"/>
                  </a:lnTo>
                  <a:lnTo>
                    <a:pt x="189912" y="257123"/>
                  </a:lnTo>
                  <a:lnTo>
                    <a:pt x="190107" y="253966"/>
                  </a:lnTo>
                  <a:lnTo>
                    <a:pt x="191296" y="251860"/>
                  </a:lnTo>
                  <a:lnTo>
                    <a:pt x="193148" y="250457"/>
                  </a:lnTo>
                  <a:lnTo>
                    <a:pt x="198667" y="248204"/>
                  </a:lnTo>
                  <a:lnTo>
                    <a:pt x="208107" y="239497"/>
                  </a:lnTo>
                  <a:lnTo>
                    <a:pt x="214179" y="238531"/>
                  </a:lnTo>
                  <a:lnTo>
                    <a:pt x="219721" y="241128"/>
                  </a:lnTo>
                  <a:lnTo>
                    <a:pt x="226846" y="246362"/>
                  </a:lnTo>
                  <a:lnTo>
                    <a:pt x="235857" y="248454"/>
                  </a:lnTo>
                  <a:lnTo>
                    <a:pt x="244744" y="254121"/>
                  </a:lnTo>
                  <a:lnTo>
                    <a:pt x="254079" y="257328"/>
                  </a:lnTo>
                  <a:lnTo>
                    <a:pt x="263549" y="263453"/>
                  </a:lnTo>
                  <a:lnTo>
                    <a:pt x="269886" y="265257"/>
                  </a:lnTo>
                  <a:lnTo>
                    <a:pt x="271999" y="266797"/>
                  </a:lnTo>
                  <a:lnTo>
                    <a:pt x="273408" y="268881"/>
                  </a:lnTo>
                  <a:lnTo>
                    <a:pt x="274346" y="271329"/>
                  </a:lnTo>
                  <a:lnTo>
                    <a:pt x="276031" y="272960"/>
                  </a:lnTo>
                  <a:lnTo>
                    <a:pt x="280725" y="274774"/>
                  </a:lnTo>
                  <a:lnTo>
                    <a:pt x="292362" y="276997"/>
                  </a:lnTo>
                  <a:lnTo>
                    <a:pt x="302953" y="284388"/>
                  </a:lnTo>
                  <a:lnTo>
                    <a:pt x="312039" y="285481"/>
                  </a:lnTo>
                  <a:lnTo>
                    <a:pt x="328384" y="285740"/>
                  </a:lnTo>
                  <a:lnTo>
                    <a:pt x="333979" y="282923"/>
                  </a:lnTo>
                  <a:lnTo>
                    <a:pt x="339993" y="279202"/>
                  </a:lnTo>
                  <a:lnTo>
                    <a:pt x="346194" y="277548"/>
                  </a:lnTo>
                  <a:lnTo>
                    <a:pt x="348271" y="276049"/>
                  </a:lnTo>
                  <a:lnTo>
                    <a:pt x="349655" y="273991"/>
                  </a:lnTo>
                  <a:lnTo>
                    <a:pt x="352253" y="268882"/>
                  </a:lnTo>
                  <a:lnTo>
                    <a:pt x="366567" y="247581"/>
                  </a:lnTo>
                  <a:lnTo>
                    <a:pt x="370020" y="235870"/>
                  </a:lnTo>
                  <a:lnTo>
                    <a:pt x="371437" y="201343"/>
                  </a:lnTo>
                  <a:lnTo>
                    <a:pt x="366407" y="183600"/>
                  </a:lnTo>
                  <a:lnTo>
                    <a:pt x="349084" y="154203"/>
                  </a:lnTo>
                  <a:lnTo>
                    <a:pt x="340004" y="145087"/>
                  </a:lnTo>
                  <a:lnTo>
                    <a:pt x="294611" y="114357"/>
                  </a:lnTo>
                  <a:lnTo>
                    <a:pt x="250995" y="89960"/>
                  </a:lnTo>
                  <a:lnTo>
                    <a:pt x="216695" y="86097"/>
                  </a:lnTo>
                  <a:lnTo>
                    <a:pt x="197372" y="85773"/>
                  </a:lnTo>
                  <a:lnTo>
                    <a:pt x="190732" y="88569"/>
                  </a:lnTo>
                  <a:lnTo>
                    <a:pt x="184253" y="92281"/>
                  </a:lnTo>
                  <a:lnTo>
                    <a:pt x="177845" y="93930"/>
                  </a:lnTo>
                  <a:lnTo>
                    <a:pt x="175714" y="95428"/>
                  </a:lnTo>
                  <a:lnTo>
                    <a:pt x="174292" y="97486"/>
                  </a:lnTo>
                  <a:lnTo>
                    <a:pt x="172012" y="103335"/>
                  </a:lnTo>
                  <a:lnTo>
                    <a:pt x="171465" y="127128"/>
                  </a:lnTo>
                  <a:lnTo>
                    <a:pt x="174279" y="133407"/>
                  </a:lnTo>
                  <a:lnTo>
                    <a:pt x="190500" y="1524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38" name="SMARTInkShape-1262"/>
            <p:cNvSpPr/>
            <p:nvPr>
              <p:custDataLst>
                <p:tags r:id="rId145"/>
              </p:custDataLst>
            </p:nvPr>
          </p:nvSpPr>
          <p:spPr>
            <a:xfrm>
              <a:off x="5210175" y="4791089"/>
              <a:ext cx="390526" cy="123802"/>
            </a:xfrm>
            <a:custGeom>
              <a:avLst/>
              <a:gdLst/>
              <a:ahLst/>
              <a:cxnLst/>
              <a:rect l="0" t="0" r="0" b="0"/>
              <a:pathLst>
                <a:path w="390526" h="123802">
                  <a:moveTo>
                    <a:pt x="0" y="66661"/>
                  </a:moveTo>
                  <a:lnTo>
                    <a:pt x="0" y="66661"/>
                  </a:lnTo>
                  <a:lnTo>
                    <a:pt x="5056" y="66661"/>
                  </a:lnTo>
                  <a:lnTo>
                    <a:pt x="6545" y="65603"/>
                  </a:lnTo>
                  <a:lnTo>
                    <a:pt x="7539" y="63839"/>
                  </a:lnTo>
                  <a:lnTo>
                    <a:pt x="8201" y="61604"/>
                  </a:lnTo>
                  <a:lnTo>
                    <a:pt x="9701" y="60115"/>
                  </a:lnTo>
                  <a:lnTo>
                    <a:pt x="19712" y="54902"/>
                  </a:lnTo>
                  <a:lnTo>
                    <a:pt x="41679" y="34480"/>
                  </a:lnTo>
                  <a:lnTo>
                    <a:pt x="50628" y="31191"/>
                  </a:lnTo>
                  <a:lnTo>
                    <a:pt x="60601" y="28671"/>
                  </a:lnTo>
                  <a:lnTo>
                    <a:pt x="75628" y="18431"/>
                  </a:lnTo>
                  <a:lnTo>
                    <a:pt x="91999" y="4140"/>
                  </a:lnTo>
                  <a:lnTo>
                    <a:pt x="101578" y="1217"/>
                  </a:lnTo>
                  <a:lnTo>
                    <a:pt x="122336" y="0"/>
                  </a:lnTo>
                  <a:lnTo>
                    <a:pt x="122832" y="1054"/>
                  </a:lnTo>
                  <a:lnTo>
                    <a:pt x="123814" y="23584"/>
                  </a:lnTo>
                  <a:lnTo>
                    <a:pt x="120998" y="29171"/>
                  </a:lnTo>
                  <a:lnTo>
                    <a:pt x="117277" y="35182"/>
                  </a:lnTo>
                  <a:lnTo>
                    <a:pt x="114124" y="44517"/>
                  </a:lnTo>
                  <a:lnTo>
                    <a:pt x="108015" y="53985"/>
                  </a:lnTo>
                  <a:lnTo>
                    <a:pt x="105735" y="63493"/>
                  </a:lnTo>
                  <a:lnTo>
                    <a:pt x="104902" y="79361"/>
                  </a:lnTo>
                  <a:lnTo>
                    <a:pt x="102009" y="85711"/>
                  </a:lnTo>
                  <a:lnTo>
                    <a:pt x="95645" y="94678"/>
                  </a:lnTo>
                  <a:lnTo>
                    <a:pt x="104393" y="104355"/>
                  </a:lnTo>
                  <a:lnTo>
                    <a:pt x="112942" y="96524"/>
                  </a:lnTo>
                  <a:lnTo>
                    <a:pt x="118954" y="95618"/>
                  </a:lnTo>
                  <a:lnTo>
                    <a:pt x="120578" y="94432"/>
                  </a:lnTo>
                  <a:lnTo>
                    <a:pt x="121661" y="92583"/>
                  </a:lnTo>
                  <a:lnTo>
                    <a:pt x="122382" y="90293"/>
                  </a:lnTo>
                  <a:lnTo>
                    <a:pt x="123922" y="88765"/>
                  </a:lnTo>
                  <a:lnTo>
                    <a:pt x="133996" y="83492"/>
                  </a:lnTo>
                  <a:lnTo>
                    <a:pt x="158775" y="61283"/>
                  </a:lnTo>
                  <a:lnTo>
                    <a:pt x="171455" y="55133"/>
                  </a:lnTo>
                  <a:lnTo>
                    <a:pt x="206375" y="23247"/>
                  </a:lnTo>
                  <a:lnTo>
                    <a:pt x="212725" y="20907"/>
                  </a:lnTo>
                  <a:lnTo>
                    <a:pt x="214842" y="19225"/>
                  </a:lnTo>
                  <a:lnTo>
                    <a:pt x="219027" y="9642"/>
                  </a:lnTo>
                  <a:lnTo>
                    <a:pt x="219074" y="18647"/>
                  </a:lnTo>
                  <a:lnTo>
                    <a:pt x="212528" y="26564"/>
                  </a:lnTo>
                  <a:lnTo>
                    <a:pt x="210874" y="32260"/>
                  </a:lnTo>
                  <a:lnTo>
                    <a:pt x="209374" y="34201"/>
                  </a:lnTo>
                  <a:lnTo>
                    <a:pt x="204885" y="36359"/>
                  </a:lnTo>
                  <a:lnTo>
                    <a:pt x="203265" y="37993"/>
                  </a:lnTo>
                  <a:lnTo>
                    <a:pt x="201465" y="42631"/>
                  </a:lnTo>
                  <a:lnTo>
                    <a:pt x="199927" y="44291"/>
                  </a:lnTo>
                  <a:lnTo>
                    <a:pt x="195395" y="46136"/>
                  </a:lnTo>
                  <a:lnTo>
                    <a:pt x="193763" y="47685"/>
                  </a:lnTo>
                  <a:lnTo>
                    <a:pt x="190930" y="55683"/>
                  </a:lnTo>
                  <a:lnTo>
                    <a:pt x="190500" y="66623"/>
                  </a:lnTo>
                  <a:lnTo>
                    <a:pt x="198701" y="66658"/>
                  </a:lnTo>
                  <a:lnTo>
                    <a:pt x="207368" y="60114"/>
                  </a:lnTo>
                  <a:lnTo>
                    <a:pt x="217324" y="57528"/>
                  </a:lnTo>
                  <a:lnTo>
                    <a:pt x="223613" y="57252"/>
                  </a:lnTo>
                  <a:lnTo>
                    <a:pt x="225275" y="56155"/>
                  </a:lnTo>
                  <a:lnTo>
                    <a:pt x="226384" y="54365"/>
                  </a:lnTo>
                  <a:lnTo>
                    <a:pt x="227123" y="52113"/>
                  </a:lnTo>
                  <a:lnTo>
                    <a:pt x="228673" y="50613"/>
                  </a:lnTo>
                  <a:lnTo>
                    <a:pt x="236671" y="48006"/>
                  </a:lnTo>
                  <a:lnTo>
                    <a:pt x="247523" y="47614"/>
                  </a:lnTo>
                  <a:lnTo>
                    <a:pt x="230040" y="65221"/>
                  </a:lnTo>
                  <a:lnTo>
                    <a:pt x="227826" y="73981"/>
                  </a:lnTo>
                  <a:lnTo>
                    <a:pt x="222138" y="82824"/>
                  </a:lnTo>
                  <a:lnTo>
                    <a:pt x="219479" y="93393"/>
                  </a:lnTo>
                  <a:lnTo>
                    <a:pt x="219075" y="119188"/>
                  </a:lnTo>
                  <a:lnTo>
                    <a:pt x="220134" y="120729"/>
                  </a:lnTo>
                  <a:lnTo>
                    <a:pt x="221897" y="121756"/>
                  </a:lnTo>
                  <a:lnTo>
                    <a:pt x="228776" y="123541"/>
                  </a:lnTo>
                  <a:lnTo>
                    <a:pt x="250956" y="123801"/>
                  </a:lnTo>
                  <a:lnTo>
                    <a:pt x="257233" y="120984"/>
                  </a:lnTo>
                  <a:lnTo>
                    <a:pt x="264830" y="115609"/>
                  </a:lnTo>
                  <a:lnTo>
                    <a:pt x="280481" y="113489"/>
                  </a:lnTo>
                  <a:lnTo>
                    <a:pt x="294861" y="106798"/>
                  </a:lnTo>
                  <a:lnTo>
                    <a:pt x="298174" y="106119"/>
                  </a:lnTo>
                  <a:lnTo>
                    <a:pt x="317111" y="97401"/>
                  </a:lnTo>
                  <a:lnTo>
                    <a:pt x="338837" y="94462"/>
                  </a:lnTo>
                  <a:lnTo>
                    <a:pt x="352250" y="87753"/>
                  </a:lnTo>
                  <a:lnTo>
                    <a:pt x="355483" y="87073"/>
                  </a:lnTo>
                  <a:lnTo>
                    <a:pt x="390525" y="6666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749" name="SMARTInkShape-Group227"/>
          <p:cNvGrpSpPr/>
          <p:nvPr/>
        </p:nvGrpSpPr>
        <p:grpSpPr>
          <a:xfrm>
            <a:off x="5715034" y="4552952"/>
            <a:ext cx="1447640" cy="333360"/>
            <a:chOff x="5715034" y="4552952"/>
            <a:chExt cx="1447640" cy="333360"/>
          </a:xfrm>
        </p:grpSpPr>
        <p:sp>
          <p:nvSpPr>
            <p:cNvPr id="24740" name="SMARTInkShape-1263"/>
            <p:cNvSpPr/>
            <p:nvPr>
              <p:custDataLst>
                <p:tags r:id="rId133"/>
              </p:custDataLst>
            </p:nvPr>
          </p:nvSpPr>
          <p:spPr>
            <a:xfrm>
              <a:off x="5715034" y="4619625"/>
              <a:ext cx="238092" cy="200026"/>
            </a:xfrm>
            <a:custGeom>
              <a:avLst/>
              <a:gdLst/>
              <a:ahLst/>
              <a:cxnLst/>
              <a:rect l="0" t="0" r="0" b="0"/>
              <a:pathLst>
                <a:path w="238092" h="200026">
                  <a:moveTo>
                    <a:pt x="190466" y="9525"/>
                  </a:moveTo>
                  <a:lnTo>
                    <a:pt x="190466" y="9525"/>
                  </a:lnTo>
                  <a:lnTo>
                    <a:pt x="198667" y="9525"/>
                  </a:lnTo>
                  <a:lnTo>
                    <a:pt x="199108" y="8467"/>
                  </a:lnTo>
                  <a:lnTo>
                    <a:pt x="199875" y="1324"/>
                  </a:lnTo>
                  <a:lnTo>
                    <a:pt x="202762" y="589"/>
                  </a:lnTo>
                  <a:lnTo>
                    <a:pt x="209516" y="0"/>
                  </a:lnTo>
                  <a:lnTo>
                    <a:pt x="195051" y="14465"/>
                  </a:lnTo>
                  <a:lnTo>
                    <a:pt x="192503" y="19834"/>
                  </a:lnTo>
                  <a:lnTo>
                    <a:pt x="191824" y="22748"/>
                  </a:lnTo>
                  <a:lnTo>
                    <a:pt x="190314" y="24690"/>
                  </a:lnTo>
                  <a:lnTo>
                    <a:pt x="185812" y="26848"/>
                  </a:lnTo>
                  <a:lnTo>
                    <a:pt x="184188" y="28482"/>
                  </a:lnTo>
                  <a:lnTo>
                    <a:pt x="176312" y="41681"/>
                  </a:lnTo>
                  <a:lnTo>
                    <a:pt x="149154" y="69860"/>
                  </a:lnTo>
                  <a:lnTo>
                    <a:pt x="142824" y="73383"/>
                  </a:lnTo>
                  <a:lnTo>
                    <a:pt x="139655" y="74321"/>
                  </a:lnTo>
                  <a:lnTo>
                    <a:pt x="133311" y="81009"/>
                  </a:lnTo>
                  <a:lnTo>
                    <a:pt x="111091" y="107674"/>
                  </a:lnTo>
                  <a:lnTo>
                    <a:pt x="104741" y="111356"/>
                  </a:lnTo>
                  <a:lnTo>
                    <a:pt x="101566" y="112337"/>
                  </a:lnTo>
                  <a:lnTo>
                    <a:pt x="95216" y="119072"/>
                  </a:lnTo>
                  <a:lnTo>
                    <a:pt x="88866" y="127004"/>
                  </a:lnTo>
                  <a:lnTo>
                    <a:pt x="55265" y="146360"/>
                  </a:lnTo>
                  <a:lnTo>
                    <a:pt x="51002" y="152538"/>
                  </a:lnTo>
                  <a:lnTo>
                    <a:pt x="49865" y="155667"/>
                  </a:lnTo>
                  <a:lnTo>
                    <a:pt x="48048" y="157753"/>
                  </a:lnTo>
                  <a:lnTo>
                    <a:pt x="28382" y="169220"/>
                  </a:lnTo>
                  <a:lnTo>
                    <a:pt x="25259" y="169963"/>
                  </a:lnTo>
                  <a:lnTo>
                    <a:pt x="9655" y="180847"/>
                  </a:lnTo>
                  <a:lnTo>
                    <a:pt x="0" y="180975"/>
                  </a:lnTo>
                  <a:lnTo>
                    <a:pt x="9100" y="171842"/>
                  </a:lnTo>
                  <a:lnTo>
                    <a:pt x="33170" y="171450"/>
                  </a:lnTo>
                  <a:lnTo>
                    <a:pt x="34801" y="170392"/>
                  </a:lnTo>
                  <a:lnTo>
                    <a:pt x="35890" y="168628"/>
                  </a:lnTo>
                  <a:lnTo>
                    <a:pt x="36615" y="166393"/>
                  </a:lnTo>
                  <a:lnTo>
                    <a:pt x="38157" y="165962"/>
                  </a:lnTo>
                  <a:lnTo>
                    <a:pt x="47161" y="171174"/>
                  </a:lnTo>
                  <a:lnTo>
                    <a:pt x="89270" y="171450"/>
                  </a:lnTo>
                  <a:lnTo>
                    <a:pt x="91252" y="172508"/>
                  </a:lnTo>
                  <a:lnTo>
                    <a:pt x="92573" y="174272"/>
                  </a:lnTo>
                  <a:lnTo>
                    <a:pt x="93454" y="176507"/>
                  </a:lnTo>
                  <a:lnTo>
                    <a:pt x="95100" y="177996"/>
                  </a:lnTo>
                  <a:lnTo>
                    <a:pt x="104814" y="181771"/>
                  </a:lnTo>
                  <a:lnTo>
                    <a:pt x="112053" y="187443"/>
                  </a:lnTo>
                  <a:lnTo>
                    <a:pt x="120901" y="189594"/>
                  </a:lnTo>
                  <a:lnTo>
                    <a:pt x="150602" y="190497"/>
                  </a:lnTo>
                  <a:lnTo>
                    <a:pt x="159622" y="197046"/>
                  </a:lnTo>
                  <a:lnTo>
                    <a:pt x="168509" y="199142"/>
                  </a:lnTo>
                  <a:lnTo>
                    <a:pt x="213121" y="200025"/>
                  </a:lnTo>
                  <a:lnTo>
                    <a:pt x="238091" y="2000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41" name="SMARTInkShape-1264"/>
            <p:cNvSpPr/>
            <p:nvPr>
              <p:custDataLst>
                <p:tags r:id="rId134"/>
              </p:custDataLst>
            </p:nvPr>
          </p:nvSpPr>
          <p:spPr>
            <a:xfrm>
              <a:off x="6048444" y="4629153"/>
              <a:ext cx="114101" cy="199578"/>
            </a:xfrm>
            <a:custGeom>
              <a:avLst/>
              <a:gdLst/>
              <a:ahLst/>
              <a:cxnLst/>
              <a:rect l="0" t="0" r="0" b="0"/>
              <a:pathLst>
                <a:path w="114101" h="199578">
                  <a:moveTo>
                    <a:pt x="85656" y="47622"/>
                  </a:moveTo>
                  <a:lnTo>
                    <a:pt x="85656" y="47622"/>
                  </a:lnTo>
                  <a:lnTo>
                    <a:pt x="85656" y="42565"/>
                  </a:lnTo>
                  <a:lnTo>
                    <a:pt x="86714" y="41076"/>
                  </a:lnTo>
                  <a:lnTo>
                    <a:pt x="88478" y="40083"/>
                  </a:lnTo>
                  <a:lnTo>
                    <a:pt x="90712" y="39421"/>
                  </a:lnTo>
                  <a:lnTo>
                    <a:pt x="92201" y="37921"/>
                  </a:lnTo>
                  <a:lnTo>
                    <a:pt x="93857" y="33433"/>
                  </a:lnTo>
                  <a:lnTo>
                    <a:pt x="94788" y="24956"/>
                  </a:lnTo>
                  <a:lnTo>
                    <a:pt x="92184" y="18851"/>
                  </a:lnTo>
                  <a:lnTo>
                    <a:pt x="86946" y="11365"/>
                  </a:lnTo>
                  <a:lnTo>
                    <a:pt x="85769" y="1483"/>
                  </a:lnTo>
                  <a:lnTo>
                    <a:pt x="84673" y="987"/>
                  </a:lnTo>
                  <a:lnTo>
                    <a:pt x="61977" y="0"/>
                  </a:lnTo>
                  <a:lnTo>
                    <a:pt x="56434" y="2820"/>
                  </a:lnTo>
                  <a:lnTo>
                    <a:pt x="25211" y="31878"/>
                  </a:lnTo>
                  <a:lnTo>
                    <a:pt x="21750" y="40977"/>
                  </a:lnTo>
                  <a:lnTo>
                    <a:pt x="19153" y="51019"/>
                  </a:lnTo>
                  <a:lnTo>
                    <a:pt x="2577" y="83563"/>
                  </a:lnTo>
                  <a:lnTo>
                    <a:pt x="0" y="126000"/>
                  </a:lnTo>
                  <a:lnTo>
                    <a:pt x="992" y="165006"/>
                  </a:lnTo>
                  <a:lnTo>
                    <a:pt x="9632" y="185977"/>
                  </a:lnTo>
                  <a:lnTo>
                    <a:pt x="11690" y="187484"/>
                  </a:lnTo>
                  <a:lnTo>
                    <a:pt x="16799" y="190216"/>
                  </a:lnTo>
                  <a:lnTo>
                    <a:pt x="25624" y="196646"/>
                  </a:lnTo>
                  <a:lnTo>
                    <a:pt x="34943" y="199022"/>
                  </a:lnTo>
                  <a:lnTo>
                    <a:pt x="41245" y="199577"/>
                  </a:lnTo>
                  <a:lnTo>
                    <a:pt x="47573" y="197002"/>
                  </a:lnTo>
                  <a:lnTo>
                    <a:pt x="53913" y="193388"/>
                  </a:lnTo>
                  <a:lnTo>
                    <a:pt x="63433" y="190295"/>
                  </a:lnTo>
                  <a:lnTo>
                    <a:pt x="95181" y="164686"/>
                  </a:lnTo>
                  <a:lnTo>
                    <a:pt x="98356" y="163764"/>
                  </a:lnTo>
                  <a:lnTo>
                    <a:pt x="100473" y="162092"/>
                  </a:lnTo>
                  <a:lnTo>
                    <a:pt x="110881" y="145783"/>
                  </a:lnTo>
                  <a:lnTo>
                    <a:pt x="113239" y="136444"/>
                  </a:lnTo>
                  <a:lnTo>
                    <a:pt x="114100" y="125693"/>
                  </a:lnTo>
                  <a:lnTo>
                    <a:pt x="104522" y="114231"/>
                  </a:lnTo>
                  <a:lnTo>
                    <a:pt x="100038" y="109682"/>
                  </a:lnTo>
                  <a:lnTo>
                    <a:pt x="94517" y="106954"/>
                  </a:lnTo>
                  <a:lnTo>
                    <a:pt x="91564" y="106227"/>
                  </a:lnTo>
                  <a:lnTo>
                    <a:pt x="88536" y="106800"/>
                  </a:lnTo>
                  <a:lnTo>
                    <a:pt x="76073" y="112502"/>
                  </a:lnTo>
                  <a:lnTo>
                    <a:pt x="72917" y="113101"/>
                  </a:lnTo>
                  <a:lnTo>
                    <a:pt x="51788" y="123927"/>
                  </a:lnTo>
                  <a:lnTo>
                    <a:pt x="50376" y="126009"/>
                  </a:lnTo>
                  <a:lnTo>
                    <a:pt x="47752" y="131144"/>
                  </a:lnTo>
                  <a:lnTo>
                    <a:pt x="41381" y="139985"/>
                  </a:lnTo>
                  <a:lnTo>
                    <a:pt x="37966" y="149307"/>
                  </a:lnTo>
                  <a:lnTo>
                    <a:pt x="31779" y="158772"/>
                  </a:lnTo>
                  <a:lnTo>
                    <a:pt x="28937" y="169568"/>
                  </a:lnTo>
                  <a:lnTo>
                    <a:pt x="28634" y="175947"/>
                  </a:lnTo>
                  <a:lnTo>
                    <a:pt x="31385" y="181561"/>
                  </a:lnTo>
                  <a:lnTo>
                    <a:pt x="36718" y="188732"/>
                  </a:lnTo>
                  <a:lnTo>
                    <a:pt x="40271" y="189713"/>
                  </a:lnTo>
                  <a:lnTo>
                    <a:pt x="57081" y="19049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42" name="SMARTInkShape-1265"/>
            <p:cNvSpPr/>
            <p:nvPr>
              <p:custDataLst>
                <p:tags r:id="rId135"/>
              </p:custDataLst>
            </p:nvPr>
          </p:nvSpPr>
          <p:spPr>
            <a:xfrm>
              <a:off x="6229466" y="4643006"/>
              <a:ext cx="133235" cy="205217"/>
            </a:xfrm>
            <a:custGeom>
              <a:avLst/>
              <a:gdLst/>
              <a:ahLst/>
              <a:cxnLst/>
              <a:rect l="0" t="0" r="0" b="0"/>
              <a:pathLst>
                <a:path w="133235" h="205217">
                  <a:moveTo>
                    <a:pt x="57034" y="43294"/>
                  </a:moveTo>
                  <a:lnTo>
                    <a:pt x="57034" y="43294"/>
                  </a:lnTo>
                  <a:lnTo>
                    <a:pt x="48833" y="51495"/>
                  </a:lnTo>
                  <a:lnTo>
                    <a:pt x="39424" y="52702"/>
                  </a:lnTo>
                  <a:lnTo>
                    <a:pt x="20269" y="70535"/>
                  </a:lnTo>
                  <a:lnTo>
                    <a:pt x="27252" y="63551"/>
                  </a:lnTo>
                  <a:lnTo>
                    <a:pt x="28352" y="54250"/>
                  </a:lnTo>
                  <a:lnTo>
                    <a:pt x="36650" y="44744"/>
                  </a:lnTo>
                  <a:lnTo>
                    <a:pt x="38779" y="35975"/>
                  </a:lnTo>
                  <a:lnTo>
                    <a:pt x="44452" y="27133"/>
                  </a:lnTo>
                  <a:lnTo>
                    <a:pt x="46151" y="20941"/>
                  </a:lnTo>
                  <a:lnTo>
                    <a:pt x="47661" y="18867"/>
                  </a:lnTo>
                  <a:lnTo>
                    <a:pt x="49727" y="17485"/>
                  </a:lnTo>
                  <a:lnTo>
                    <a:pt x="52163" y="16563"/>
                  </a:lnTo>
                  <a:lnTo>
                    <a:pt x="53787" y="14890"/>
                  </a:lnTo>
                  <a:lnTo>
                    <a:pt x="55591" y="10209"/>
                  </a:lnTo>
                  <a:lnTo>
                    <a:pt x="57129" y="8537"/>
                  </a:lnTo>
                  <a:lnTo>
                    <a:pt x="61663" y="6680"/>
                  </a:lnTo>
                  <a:lnTo>
                    <a:pt x="63294" y="5126"/>
                  </a:lnTo>
                  <a:lnTo>
                    <a:pt x="65108" y="578"/>
                  </a:lnTo>
                  <a:lnTo>
                    <a:pt x="66650" y="0"/>
                  </a:lnTo>
                  <a:lnTo>
                    <a:pt x="68736" y="673"/>
                  </a:lnTo>
                  <a:lnTo>
                    <a:pt x="75654" y="4929"/>
                  </a:lnTo>
                  <a:lnTo>
                    <a:pt x="75957" y="10172"/>
                  </a:lnTo>
                  <a:lnTo>
                    <a:pt x="78850" y="15521"/>
                  </a:lnTo>
                  <a:lnTo>
                    <a:pt x="82605" y="21426"/>
                  </a:lnTo>
                  <a:lnTo>
                    <a:pt x="84274" y="27578"/>
                  </a:lnTo>
                  <a:lnTo>
                    <a:pt x="76442" y="70187"/>
                  </a:lnTo>
                  <a:lnTo>
                    <a:pt x="75047" y="106685"/>
                  </a:lnTo>
                  <a:lnTo>
                    <a:pt x="64327" y="148248"/>
                  </a:lnTo>
                  <a:lnTo>
                    <a:pt x="54852" y="175824"/>
                  </a:lnTo>
                  <a:lnTo>
                    <a:pt x="50772" y="182629"/>
                  </a:lnTo>
                  <a:lnTo>
                    <a:pt x="48960" y="189182"/>
                  </a:lnTo>
                  <a:lnTo>
                    <a:pt x="47417" y="191352"/>
                  </a:lnTo>
                  <a:lnTo>
                    <a:pt x="45331" y="192800"/>
                  </a:lnTo>
                  <a:lnTo>
                    <a:pt x="40190" y="195466"/>
                  </a:lnTo>
                  <a:lnTo>
                    <a:pt x="30213" y="203726"/>
                  </a:lnTo>
                  <a:lnTo>
                    <a:pt x="20412" y="205088"/>
                  </a:lnTo>
                  <a:lnTo>
                    <a:pt x="9840" y="205216"/>
                  </a:lnTo>
                  <a:lnTo>
                    <a:pt x="9420" y="191030"/>
                  </a:lnTo>
                  <a:lnTo>
                    <a:pt x="6592" y="185507"/>
                  </a:lnTo>
                  <a:lnTo>
                    <a:pt x="1209" y="178395"/>
                  </a:lnTo>
                  <a:lnTo>
                    <a:pt x="146" y="169386"/>
                  </a:lnTo>
                  <a:lnTo>
                    <a:pt x="0" y="163540"/>
                  </a:lnTo>
                  <a:lnTo>
                    <a:pt x="1019" y="161558"/>
                  </a:lnTo>
                  <a:lnTo>
                    <a:pt x="2758" y="160237"/>
                  </a:lnTo>
                  <a:lnTo>
                    <a:pt x="4974" y="159356"/>
                  </a:lnTo>
                  <a:lnTo>
                    <a:pt x="6453" y="157710"/>
                  </a:lnTo>
                  <a:lnTo>
                    <a:pt x="9375" y="148199"/>
                  </a:lnTo>
                  <a:lnTo>
                    <a:pt x="26276" y="163880"/>
                  </a:lnTo>
                  <a:lnTo>
                    <a:pt x="35102" y="166159"/>
                  </a:lnTo>
                  <a:lnTo>
                    <a:pt x="41290" y="166693"/>
                  </a:lnTo>
                  <a:lnTo>
                    <a:pt x="47567" y="169752"/>
                  </a:lnTo>
                  <a:lnTo>
                    <a:pt x="64269" y="182921"/>
                  </a:lnTo>
                  <a:lnTo>
                    <a:pt x="73171" y="185207"/>
                  </a:lnTo>
                  <a:lnTo>
                    <a:pt x="88818" y="186042"/>
                  </a:lnTo>
                  <a:lnTo>
                    <a:pt x="90924" y="187143"/>
                  </a:lnTo>
                  <a:lnTo>
                    <a:pt x="92327" y="188935"/>
                  </a:lnTo>
                  <a:lnTo>
                    <a:pt x="93263" y="191188"/>
                  </a:lnTo>
                  <a:lnTo>
                    <a:pt x="94944" y="192690"/>
                  </a:lnTo>
                  <a:lnTo>
                    <a:pt x="99636" y="194359"/>
                  </a:lnTo>
                  <a:lnTo>
                    <a:pt x="101310" y="193746"/>
                  </a:lnTo>
                  <a:lnTo>
                    <a:pt x="102427" y="192278"/>
                  </a:lnTo>
                  <a:lnTo>
                    <a:pt x="103171" y="190242"/>
                  </a:lnTo>
                  <a:lnTo>
                    <a:pt x="104725" y="188884"/>
                  </a:lnTo>
                  <a:lnTo>
                    <a:pt x="109274" y="187376"/>
                  </a:lnTo>
                  <a:lnTo>
                    <a:pt x="110911" y="185916"/>
                  </a:lnTo>
                  <a:lnTo>
                    <a:pt x="112729" y="181470"/>
                  </a:lnTo>
                  <a:lnTo>
                    <a:pt x="114272" y="179861"/>
                  </a:lnTo>
                  <a:lnTo>
                    <a:pt x="127314" y="172011"/>
                  </a:lnTo>
                  <a:lnTo>
                    <a:pt x="130603" y="166471"/>
                  </a:lnTo>
                  <a:lnTo>
                    <a:pt x="133234" y="15759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43" name="SMARTInkShape-1266"/>
            <p:cNvSpPr/>
            <p:nvPr>
              <p:custDataLst>
                <p:tags r:id="rId136"/>
              </p:custDataLst>
            </p:nvPr>
          </p:nvSpPr>
          <p:spPr>
            <a:xfrm>
              <a:off x="6391275" y="4686338"/>
              <a:ext cx="85726" cy="138798"/>
            </a:xfrm>
            <a:custGeom>
              <a:avLst/>
              <a:gdLst/>
              <a:ahLst/>
              <a:cxnLst/>
              <a:rect l="0" t="0" r="0" b="0"/>
              <a:pathLst>
                <a:path w="85726" h="138798">
                  <a:moveTo>
                    <a:pt x="0" y="28537"/>
                  </a:moveTo>
                  <a:lnTo>
                    <a:pt x="0" y="28537"/>
                  </a:lnTo>
                  <a:lnTo>
                    <a:pt x="5056" y="23480"/>
                  </a:lnTo>
                  <a:lnTo>
                    <a:pt x="7539" y="18176"/>
                  </a:lnTo>
                  <a:lnTo>
                    <a:pt x="9522" y="92"/>
                  </a:lnTo>
                  <a:lnTo>
                    <a:pt x="14581" y="0"/>
                  </a:lnTo>
                  <a:lnTo>
                    <a:pt x="16070" y="1046"/>
                  </a:lnTo>
                  <a:lnTo>
                    <a:pt x="17064" y="2802"/>
                  </a:lnTo>
                  <a:lnTo>
                    <a:pt x="17726" y="5030"/>
                  </a:lnTo>
                  <a:lnTo>
                    <a:pt x="19226" y="6516"/>
                  </a:lnTo>
                  <a:lnTo>
                    <a:pt x="28673" y="10284"/>
                  </a:lnTo>
                  <a:lnTo>
                    <a:pt x="33205" y="14428"/>
                  </a:lnTo>
                  <a:lnTo>
                    <a:pt x="35925" y="19796"/>
                  </a:lnTo>
                  <a:lnTo>
                    <a:pt x="37670" y="26810"/>
                  </a:lnTo>
                  <a:lnTo>
                    <a:pt x="44561" y="35800"/>
                  </a:lnTo>
                  <a:lnTo>
                    <a:pt x="46263" y="41643"/>
                  </a:lnTo>
                  <a:lnTo>
                    <a:pt x="47775" y="43624"/>
                  </a:lnTo>
                  <a:lnTo>
                    <a:pt x="53902" y="47471"/>
                  </a:lnTo>
                  <a:lnTo>
                    <a:pt x="64499" y="66816"/>
                  </a:lnTo>
                  <a:lnTo>
                    <a:pt x="66245" y="74316"/>
                  </a:lnTo>
                  <a:lnTo>
                    <a:pt x="73136" y="83402"/>
                  </a:lnTo>
                  <a:lnTo>
                    <a:pt x="75796" y="93448"/>
                  </a:lnTo>
                  <a:lnTo>
                    <a:pt x="84365" y="103258"/>
                  </a:lnTo>
                  <a:lnTo>
                    <a:pt x="85606" y="112808"/>
                  </a:lnTo>
                  <a:lnTo>
                    <a:pt x="85725" y="133184"/>
                  </a:lnTo>
                  <a:lnTo>
                    <a:pt x="77524" y="133301"/>
                  </a:lnTo>
                  <a:lnTo>
                    <a:pt x="77083" y="134363"/>
                  </a:lnTo>
                  <a:lnTo>
                    <a:pt x="76593" y="138365"/>
                  </a:lnTo>
                  <a:lnTo>
                    <a:pt x="75404" y="138797"/>
                  </a:lnTo>
                  <a:lnTo>
                    <a:pt x="68033" y="134243"/>
                  </a:lnTo>
                  <a:lnTo>
                    <a:pt x="62021" y="128531"/>
                  </a:lnTo>
                  <a:lnTo>
                    <a:pt x="59315" y="123073"/>
                  </a:lnTo>
                  <a:lnTo>
                    <a:pt x="57150" y="11426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44" name="SMARTInkShape-1267"/>
            <p:cNvSpPr/>
            <p:nvPr>
              <p:custDataLst>
                <p:tags r:id="rId137"/>
              </p:custDataLst>
            </p:nvPr>
          </p:nvSpPr>
          <p:spPr>
            <a:xfrm>
              <a:off x="6410325" y="4629267"/>
              <a:ext cx="114301" cy="57034"/>
            </a:xfrm>
            <a:custGeom>
              <a:avLst/>
              <a:gdLst/>
              <a:ahLst/>
              <a:cxnLst/>
              <a:rect l="0" t="0" r="0" b="0"/>
              <a:pathLst>
                <a:path w="114301" h="57034">
                  <a:moveTo>
                    <a:pt x="0" y="57033"/>
                  </a:moveTo>
                  <a:lnTo>
                    <a:pt x="0" y="57033"/>
                  </a:lnTo>
                  <a:lnTo>
                    <a:pt x="0" y="33435"/>
                  </a:lnTo>
                  <a:lnTo>
                    <a:pt x="1058" y="31777"/>
                  </a:lnTo>
                  <a:lnTo>
                    <a:pt x="2822" y="30670"/>
                  </a:lnTo>
                  <a:lnTo>
                    <a:pt x="5056" y="29933"/>
                  </a:lnTo>
                  <a:lnTo>
                    <a:pt x="6545" y="28382"/>
                  </a:lnTo>
                  <a:lnTo>
                    <a:pt x="8201" y="23839"/>
                  </a:lnTo>
                  <a:lnTo>
                    <a:pt x="9701" y="22204"/>
                  </a:lnTo>
                  <a:lnTo>
                    <a:pt x="14189" y="20386"/>
                  </a:lnTo>
                  <a:lnTo>
                    <a:pt x="15809" y="18843"/>
                  </a:lnTo>
                  <a:lnTo>
                    <a:pt x="17610" y="14307"/>
                  </a:lnTo>
                  <a:lnTo>
                    <a:pt x="19148" y="12674"/>
                  </a:lnTo>
                  <a:lnTo>
                    <a:pt x="23680" y="10859"/>
                  </a:lnTo>
                  <a:lnTo>
                    <a:pt x="44536" y="8434"/>
                  </a:lnTo>
                  <a:lnTo>
                    <a:pt x="57167" y="1886"/>
                  </a:lnTo>
                  <a:lnTo>
                    <a:pt x="71175" y="0"/>
                  </a:lnTo>
                  <a:lnTo>
                    <a:pt x="76789" y="2757"/>
                  </a:lnTo>
                  <a:lnTo>
                    <a:pt x="83960" y="8095"/>
                  </a:lnTo>
                  <a:lnTo>
                    <a:pt x="92981" y="9149"/>
                  </a:lnTo>
                  <a:lnTo>
                    <a:pt x="98827" y="9293"/>
                  </a:lnTo>
                  <a:lnTo>
                    <a:pt x="100810" y="10390"/>
                  </a:lnTo>
                  <a:lnTo>
                    <a:pt x="102132" y="12179"/>
                  </a:lnTo>
                  <a:lnTo>
                    <a:pt x="103012" y="14431"/>
                  </a:lnTo>
                  <a:lnTo>
                    <a:pt x="104658" y="15931"/>
                  </a:lnTo>
                  <a:lnTo>
                    <a:pt x="109309" y="17599"/>
                  </a:lnTo>
                  <a:lnTo>
                    <a:pt x="110972" y="19102"/>
                  </a:lnTo>
                  <a:lnTo>
                    <a:pt x="114300" y="2845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45" name="SMARTInkShape-1268"/>
            <p:cNvSpPr/>
            <p:nvPr>
              <p:custDataLst>
                <p:tags r:id="rId138"/>
              </p:custDataLst>
            </p:nvPr>
          </p:nvSpPr>
          <p:spPr>
            <a:xfrm>
              <a:off x="6553200" y="4810125"/>
              <a:ext cx="38846" cy="76187"/>
            </a:xfrm>
            <a:custGeom>
              <a:avLst/>
              <a:gdLst/>
              <a:ahLst/>
              <a:cxnLst/>
              <a:rect l="0" t="0" r="0" b="0"/>
              <a:pathLst>
                <a:path w="38846" h="76187">
                  <a:moveTo>
                    <a:pt x="19050" y="0"/>
                  </a:moveTo>
                  <a:lnTo>
                    <a:pt x="19050" y="0"/>
                  </a:lnTo>
                  <a:lnTo>
                    <a:pt x="19050" y="8201"/>
                  </a:lnTo>
                  <a:lnTo>
                    <a:pt x="19050" y="3776"/>
                  </a:lnTo>
                  <a:lnTo>
                    <a:pt x="19050" y="8559"/>
                  </a:lnTo>
                  <a:lnTo>
                    <a:pt x="34220" y="19352"/>
                  </a:lnTo>
                  <a:lnTo>
                    <a:pt x="37629" y="23485"/>
                  </a:lnTo>
                  <a:lnTo>
                    <a:pt x="38845" y="27298"/>
                  </a:lnTo>
                  <a:lnTo>
                    <a:pt x="38248" y="41023"/>
                  </a:lnTo>
                  <a:lnTo>
                    <a:pt x="37140" y="43224"/>
                  </a:lnTo>
                  <a:lnTo>
                    <a:pt x="35343" y="44691"/>
                  </a:lnTo>
                  <a:lnTo>
                    <a:pt x="33087" y="45669"/>
                  </a:lnTo>
                  <a:lnTo>
                    <a:pt x="31583" y="47380"/>
                  </a:lnTo>
                  <a:lnTo>
                    <a:pt x="29911" y="52102"/>
                  </a:lnTo>
                  <a:lnTo>
                    <a:pt x="28609" y="74352"/>
                  </a:lnTo>
                  <a:lnTo>
                    <a:pt x="74" y="76186"/>
                  </a:lnTo>
                  <a:lnTo>
                    <a:pt x="0" y="666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46" name="SMARTInkShape-1269"/>
            <p:cNvSpPr/>
            <p:nvPr>
              <p:custDataLst>
                <p:tags r:id="rId139"/>
              </p:custDataLst>
            </p:nvPr>
          </p:nvSpPr>
          <p:spPr>
            <a:xfrm>
              <a:off x="6648450" y="4686303"/>
              <a:ext cx="74838" cy="161912"/>
            </a:xfrm>
            <a:custGeom>
              <a:avLst/>
              <a:gdLst/>
              <a:ahLst/>
              <a:cxnLst/>
              <a:rect l="0" t="0" r="0" b="0"/>
              <a:pathLst>
                <a:path w="74838" h="161912">
                  <a:moveTo>
                    <a:pt x="0" y="9522"/>
                  </a:moveTo>
                  <a:lnTo>
                    <a:pt x="0" y="9522"/>
                  </a:lnTo>
                  <a:lnTo>
                    <a:pt x="8200" y="1321"/>
                  </a:lnTo>
                  <a:lnTo>
                    <a:pt x="18623" y="31"/>
                  </a:lnTo>
                  <a:lnTo>
                    <a:pt x="10813" y="0"/>
                  </a:lnTo>
                  <a:lnTo>
                    <a:pt x="10383" y="1057"/>
                  </a:lnTo>
                  <a:lnTo>
                    <a:pt x="8489" y="16865"/>
                  </a:lnTo>
                  <a:lnTo>
                    <a:pt x="2986" y="25691"/>
                  </a:lnTo>
                  <a:lnTo>
                    <a:pt x="393" y="36254"/>
                  </a:lnTo>
                  <a:lnTo>
                    <a:pt x="10" y="55383"/>
                  </a:lnTo>
                  <a:lnTo>
                    <a:pt x="1066" y="55971"/>
                  </a:lnTo>
                  <a:lnTo>
                    <a:pt x="5060" y="56625"/>
                  </a:lnTo>
                  <a:lnTo>
                    <a:pt x="6548" y="57857"/>
                  </a:lnTo>
                  <a:lnTo>
                    <a:pt x="9134" y="65303"/>
                  </a:lnTo>
                  <a:lnTo>
                    <a:pt x="12174" y="66063"/>
                  </a:lnTo>
                  <a:lnTo>
                    <a:pt x="27132" y="66661"/>
                  </a:lnTo>
                  <a:lnTo>
                    <a:pt x="35895" y="73216"/>
                  </a:lnTo>
                  <a:lnTo>
                    <a:pt x="44737" y="75314"/>
                  </a:lnTo>
                  <a:lnTo>
                    <a:pt x="55306" y="76080"/>
                  </a:lnTo>
                  <a:lnTo>
                    <a:pt x="61661" y="81219"/>
                  </a:lnTo>
                  <a:lnTo>
                    <a:pt x="64446" y="86542"/>
                  </a:lnTo>
                  <a:lnTo>
                    <a:pt x="67439" y="101706"/>
                  </a:lnTo>
                  <a:lnTo>
                    <a:pt x="74156" y="114318"/>
                  </a:lnTo>
                  <a:lnTo>
                    <a:pt x="74837" y="117486"/>
                  </a:lnTo>
                  <a:lnTo>
                    <a:pt x="74233" y="120656"/>
                  </a:lnTo>
                  <a:lnTo>
                    <a:pt x="68482" y="133349"/>
                  </a:lnTo>
                  <a:lnTo>
                    <a:pt x="66781" y="147371"/>
                  </a:lnTo>
                  <a:lnTo>
                    <a:pt x="65687" y="149047"/>
                  </a:lnTo>
                  <a:lnTo>
                    <a:pt x="63900" y="150163"/>
                  </a:lnTo>
                  <a:lnTo>
                    <a:pt x="61650" y="150908"/>
                  </a:lnTo>
                  <a:lnTo>
                    <a:pt x="60151" y="152462"/>
                  </a:lnTo>
                  <a:lnTo>
                    <a:pt x="58484" y="157012"/>
                  </a:lnTo>
                  <a:lnTo>
                    <a:pt x="56981" y="158649"/>
                  </a:lnTo>
                  <a:lnTo>
                    <a:pt x="48052" y="161794"/>
                  </a:lnTo>
                  <a:lnTo>
                    <a:pt x="39462" y="161911"/>
                  </a:lnTo>
                  <a:lnTo>
                    <a:pt x="19050" y="14287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47" name="SMARTInkShape-1270"/>
            <p:cNvSpPr/>
            <p:nvPr>
              <p:custDataLst>
                <p:tags r:id="rId140"/>
              </p:custDataLst>
            </p:nvPr>
          </p:nvSpPr>
          <p:spPr>
            <a:xfrm>
              <a:off x="6657975" y="4629150"/>
              <a:ext cx="114301" cy="38101"/>
            </a:xfrm>
            <a:custGeom>
              <a:avLst/>
              <a:gdLst/>
              <a:ahLst/>
              <a:cxnLst/>
              <a:rect l="0" t="0" r="0" b="0"/>
              <a:pathLst>
                <a:path w="114301" h="38101">
                  <a:moveTo>
                    <a:pt x="0" y="38100"/>
                  </a:moveTo>
                  <a:lnTo>
                    <a:pt x="0" y="38100"/>
                  </a:lnTo>
                  <a:lnTo>
                    <a:pt x="0" y="23911"/>
                  </a:lnTo>
                  <a:lnTo>
                    <a:pt x="1058" y="22290"/>
                  </a:lnTo>
                  <a:lnTo>
                    <a:pt x="2822" y="21211"/>
                  </a:lnTo>
                  <a:lnTo>
                    <a:pt x="5056" y="20490"/>
                  </a:lnTo>
                  <a:lnTo>
                    <a:pt x="6545" y="18952"/>
                  </a:lnTo>
                  <a:lnTo>
                    <a:pt x="10321" y="9434"/>
                  </a:lnTo>
                  <a:lnTo>
                    <a:pt x="17691" y="1451"/>
                  </a:lnTo>
                  <a:lnTo>
                    <a:pt x="23704" y="430"/>
                  </a:lnTo>
                  <a:lnTo>
                    <a:pt x="70243" y="0"/>
                  </a:lnTo>
                  <a:lnTo>
                    <a:pt x="98435" y="0"/>
                  </a:lnTo>
                  <a:lnTo>
                    <a:pt x="100549" y="1058"/>
                  </a:lnTo>
                  <a:lnTo>
                    <a:pt x="101957" y="2822"/>
                  </a:lnTo>
                  <a:lnTo>
                    <a:pt x="102897" y="5057"/>
                  </a:lnTo>
                  <a:lnTo>
                    <a:pt x="104581" y="6546"/>
                  </a:lnTo>
                  <a:lnTo>
                    <a:pt x="114300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48" name="SMARTInkShape-1271"/>
            <p:cNvSpPr/>
            <p:nvPr>
              <p:custDataLst>
                <p:tags r:id="rId141"/>
              </p:custDataLst>
            </p:nvPr>
          </p:nvSpPr>
          <p:spPr>
            <a:xfrm>
              <a:off x="6829425" y="4552952"/>
              <a:ext cx="333249" cy="314324"/>
            </a:xfrm>
            <a:custGeom>
              <a:avLst/>
              <a:gdLst/>
              <a:ahLst/>
              <a:cxnLst/>
              <a:rect l="0" t="0" r="0" b="0"/>
              <a:pathLst>
                <a:path w="333249" h="314324">
                  <a:moveTo>
                    <a:pt x="0" y="200023"/>
                  </a:moveTo>
                  <a:lnTo>
                    <a:pt x="0" y="200023"/>
                  </a:lnTo>
                  <a:lnTo>
                    <a:pt x="0" y="194966"/>
                  </a:lnTo>
                  <a:lnTo>
                    <a:pt x="1058" y="193477"/>
                  </a:lnTo>
                  <a:lnTo>
                    <a:pt x="2822" y="192484"/>
                  </a:lnTo>
                  <a:lnTo>
                    <a:pt x="5056" y="191822"/>
                  </a:lnTo>
                  <a:lnTo>
                    <a:pt x="6545" y="190322"/>
                  </a:lnTo>
                  <a:lnTo>
                    <a:pt x="9491" y="181100"/>
                  </a:lnTo>
                  <a:lnTo>
                    <a:pt x="18934" y="171565"/>
                  </a:lnTo>
                  <a:lnTo>
                    <a:pt x="27241" y="179660"/>
                  </a:lnTo>
                  <a:lnTo>
                    <a:pt x="28180" y="185641"/>
                  </a:lnTo>
                  <a:lnTo>
                    <a:pt x="28541" y="203329"/>
                  </a:lnTo>
                  <a:lnTo>
                    <a:pt x="25737" y="209607"/>
                  </a:lnTo>
                  <a:lnTo>
                    <a:pt x="22022" y="215924"/>
                  </a:lnTo>
                  <a:lnTo>
                    <a:pt x="19637" y="228603"/>
                  </a:lnTo>
                  <a:lnTo>
                    <a:pt x="19050" y="266257"/>
                  </a:lnTo>
                  <a:lnTo>
                    <a:pt x="41798" y="266698"/>
                  </a:lnTo>
                  <a:lnTo>
                    <a:pt x="47858" y="263875"/>
                  </a:lnTo>
                  <a:lnTo>
                    <a:pt x="54078" y="260152"/>
                  </a:lnTo>
                  <a:lnTo>
                    <a:pt x="63530" y="256997"/>
                  </a:lnTo>
                  <a:lnTo>
                    <a:pt x="69864" y="252509"/>
                  </a:lnTo>
                  <a:lnTo>
                    <a:pt x="73384" y="246986"/>
                  </a:lnTo>
                  <a:lnTo>
                    <a:pt x="74323" y="244032"/>
                  </a:lnTo>
                  <a:lnTo>
                    <a:pt x="76007" y="242062"/>
                  </a:lnTo>
                  <a:lnTo>
                    <a:pt x="98542" y="225019"/>
                  </a:lnTo>
                  <a:lnTo>
                    <a:pt x="121947" y="201894"/>
                  </a:lnTo>
                  <a:lnTo>
                    <a:pt x="122990" y="198032"/>
                  </a:lnTo>
                  <a:lnTo>
                    <a:pt x="123821" y="190537"/>
                  </a:lnTo>
                  <a:lnTo>
                    <a:pt x="118768" y="195566"/>
                  </a:lnTo>
                  <a:lnTo>
                    <a:pt x="116285" y="200864"/>
                  </a:lnTo>
                  <a:lnTo>
                    <a:pt x="115624" y="203759"/>
                  </a:lnTo>
                  <a:lnTo>
                    <a:pt x="114124" y="205689"/>
                  </a:lnTo>
                  <a:lnTo>
                    <a:pt x="109635" y="207833"/>
                  </a:lnTo>
                  <a:lnTo>
                    <a:pt x="108016" y="209463"/>
                  </a:lnTo>
                  <a:lnTo>
                    <a:pt x="97426" y="228779"/>
                  </a:lnTo>
                  <a:lnTo>
                    <a:pt x="95287" y="252150"/>
                  </a:lnTo>
                  <a:lnTo>
                    <a:pt x="95250" y="266543"/>
                  </a:lnTo>
                  <a:lnTo>
                    <a:pt x="127407" y="266698"/>
                  </a:lnTo>
                  <a:lnTo>
                    <a:pt x="133531" y="263876"/>
                  </a:lnTo>
                  <a:lnTo>
                    <a:pt x="139781" y="260152"/>
                  </a:lnTo>
                  <a:lnTo>
                    <a:pt x="149249" y="256997"/>
                  </a:lnTo>
                  <a:lnTo>
                    <a:pt x="193322" y="219056"/>
                  </a:lnTo>
                  <a:lnTo>
                    <a:pt x="218487" y="200022"/>
                  </a:lnTo>
                  <a:lnTo>
                    <a:pt x="225163" y="194731"/>
                  </a:lnTo>
                  <a:lnTo>
                    <a:pt x="231659" y="192379"/>
                  </a:lnTo>
                  <a:lnTo>
                    <a:pt x="233814" y="190694"/>
                  </a:lnTo>
                  <a:lnTo>
                    <a:pt x="237906" y="184323"/>
                  </a:lnTo>
                  <a:lnTo>
                    <a:pt x="246158" y="181414"/>
                  </a:lnTo>
                  <a:lnTo>
                    <a:pt x="252264" y="181104"/>
                  </a:lnTo>
                  <a:lnTo>
                    <a:pt x="253901" y="182119"/>
                  </a:lnTo>
                  <a:lnTo>
                    <a:pt x="254992" y="183853"/>
                  </a:lnTo>
                  <a:lnTo>
                    <a:pt x="256887" y="190681"/>
                  </a:lnTo>
                  <a:lnTo>
                    <a:pt x="257172" y="213154"/>
                  </a:lnTo>
                  <a:lnTo>
                    <a:pt x="254351" y="219265"/>
                  </a:lnTo>
                  <a:lnTo>
                    <a:pt x="248974" y="226755"/>
                  </a:lnTo>
                  <a:lnTo>
                    <a:pt x="246852" y="235838"/>
                  </a:lnTo>
                  <a:lnTo>
                    <a:pt x="241181" y="244737"/>
                  </a:lnTo>
                  <a:lnTo>
                    <a:pt x="238527" y="255326"/>
                  </a:lnTo>
                  <a:lnTo>
                    <a:pt x="238244" y="261682"/>
                  </a:lnTo>
                  <a:lnTo>
                    <a:pt x="237145" y="263354"/>
                  </a:lnTo>
                  <a:lnTo>
                    <a:pt x="235355" y="264469"/>
                  </a:lnTo>
                  <a:lnTo>
                    <a:pt x="229934" y="266258"/>
                  </a:lnTo>
                  <a:lnTo>
                    <a:pt x="211555" y="282689"/>
                  </a:lnTo>
                  <a:lnTo>
                    <a:pt x="201751" y="285345"/>
                  </a:lnTo>
                  <a:lnTo>
                    <a:pt x="190936" y="276605"/>
                  </a:lnTo>
                  <a:lnTo>
                    <a:pt x="182337" y="268056"/>
                  </a:lnTo>
                  <a:lnTo>
                    <a:pt x="181379" y="262044"/>
                  </a:lnTo>
                  <a:lnTo>
                    <a:pt x="181095" y="253560"/>
                  </a:lnTo>
                  <a:lnTo>
                    <a:pt x="183850" y="247453"/>
                  </a:lnTo>
                  <a:lnTo>
                    <a:pt x="187544" y="241212"/>
                  </a:lnTo>
                  <a:lnTo>
                    <a:pt x="190682" y="231747"/>
                  </a:lnTo>
                  <a:lnTo>
                    <a:pt x="196787" y="221183"/>
                  </a:lnTo>
                  <a:lnTo>
                    <a:pt x="210197" y="180725"/>
                  </a:lnTo>
                  <a:lnTo>
                    <a:pt x="231813" y="136509"/>
                  </a:lnTo>
                  <a:lnTo>
                    <a:pt x="254002" y="92072"/>
                  </a:lnTo>
                  <a:lnTo>
                    <a:pt x="262467" y="73023"/>
                  </a:lnTo>
                  <a:lnTo>
                    <a:pt x="266504" y="55031"/>
                  </a:lnTo>
                  <a:lnTo>
                    <a:pt x="272875" y="41469"/>
                  </a:lnTo>
                  <a:lnTo>
                    <a:pt x="276291" y="25574"/>
                  </a:lnTo>
                  <a:lnTo>
                    <a:pt x="283568" y="10185"/>
                  </a:lnTo>
                  <a:lnTo>
                    <a:pt x="285749" y="2"/>
                  </a:lnTo>
                  <a:lnTo>
                    <a:pt x="280694" y="0"/>
                  </a:lnTo>
                  <a:lnTo>
                    <a:pt x="279205" y="1057"/>
                  </a:lnTo>
                  <a:lnTo>
                    <a:pt x="278212" y="2821"/>
                  </a:lnTo>
                  <a:lnTo>
                    <a:pt x="276618" y="13256"/>
                  </a:lnTo>
                  <a:lnTo>
                    <a:pt x="276228" y="59935"/>
                  </a:lnTo>
                  <a:lnTo>
                    <a:pt x="276225" y="103077"/>
                  </a:lnTo>
                  <a:lnTo>
                    <a:pt x="276225" y="116030"/>
                  </a:lnTo>
                  <a:lnTo>
                    <a:pt x="279047" y="123182"/>
                  </a:lnTo>
                  <a:lnTo>
                    <a:pt x="282770" y="129888"/>
                  </a:lnTo>
                  <a:lnTo>
                    <a:pt x="285162" y="142817"/>
                  </a:lnTo>
                  <a:lnTo>
                    <a:pt x="285634" y="160619"/>
                  </a:lnTo>
                  <a:lnTo>
                    <a:pt x="282877" y="169457"/>
                  </a:lnTo>
                  <a:lnTo>
                    <a:pt x="279181" y="176913"/>
                  </a:lnTo>
                  <a:lnTo>
                    <a:pt x="276615" y="193557"/>
                  </a:lnTo>
                  <a:lnTo>
                    <a:pt x="276340" y="203164"/>
                  </a:lnTo>
                  <a:lnTo>
                    <a:pt x="273454" y="209532"/>
                  </a:lnTo>
                  <a:lnTo>
                    <a:pt x="269702" y="215891"/>
                  </a:lnTo>
                  <a:lnTo>
                    <a:pt x="259360" y="241494"/>
                  </a:lnTo>
                  <a:lnTo>
                    <a:pt x="251589" y="253115"/>
                  </a:lnTo>
                  <a:lnTo>
                    <a:pt x="245606" y="266523"/>
                  </a:lnTo>
                  <a:lnTo>
                    <a:pt x="241450" y="272970"/>
                  </a:lnTo>
                  <a:lnTo>
                    <a:pt x="238051" y="282550"/>
                  </a:lnTo>
                  <a:lnTo>
                    <a:pt x="230054" y="293388"/>
                  </a:lnTo>
                  <a:lnTo>
                    <a:pt x="229031" y="299772"/>
                  </a:lnTo>
                  <a:lnTo>
                    <a:pt x="227829" y="301447"/>
                  </a:lnTo>
                  <a:lnTo>
                    <a:pt x="225968" y="302564"/>
                  </a:lnTo>
                  <a:lnTo>
                    <a:pt x="219479" y="304667"/>
                  </a:lnTo>
                  <a:lnTo>
                    <a:pt x="219076" y="314288"/>
                  </a:lnTo>
                  <a:lnTo>
                    <a:pt x="228599" y="314323"/>
                  </a:lnTo>
                  <a:lnTo>
                    <a:pt x="238122" y="304801"/>
                  </a:lnTo>
                  <a:lnTo>
                    <a:pt x="238125" y="295283"/>
                  </a:lnTo>
                  <a:lnTo>
                    <a:pt x="229925" y="295273"/>
                  </a:lnTo>
                  <a:lnTo>
                    <a:pt x="229483" y="294215"/>
                  </a:lnTo>
                  <a:lnTo>
                    <a:pt x="228610" y="285865"/>
                  </a:lnTo>
                  <a:lnTo>
                    <a:pt x="219075" y="285748"/>
                  </a:lnTo>
                  <a:lnTo>
                    <a:pt x="233264" y="285748"/>
                  </a:lnTo>
                  <a:lnTo>
                    <a:pt x="234884" y="286806"/>
                  </a:lnTo>
                  <a:lnTo>
                    <a:pt x="235965" y="288570"/>
                  </a:lnTo>
                  <a:lnTo>
                    <a:pt x="236685" y="290805"/>
                  </a:lnTo>
                  <a:lnTo>
                    <a:pt x="238223" y="292294"/>
                  </a:lnTo>
                  <a:lnTo>
                    <a:pt x="246200" y="294881"/>
                  </a:lnTo>
                  <a:lnTo>
                    <a:pt x="260780" y="295239"/>
                  </a:lnTo>
                  <a:lnTo>
                    <a:pt x="266891" y="292436"/>
                  </a:lnTo>
                  <a:lnTo>
                    <a:pt x="273134" y="288720"/>
                  </a:lnTo>
                  <a:lnTo>
                    <a:pt x="285766" y="286335"/>
                  </a:lnTo>
                  <a:lnTo>
                    <a:pt x="293397" y="285864"/>
                  </a:lnTo>
                  <a:lnTo>
                    <a:pt x="302509" y="279225"/>
                  </a:lnTo>
                  <a:lnTo>
                    <a:pt x="308368" y="277557"/>
                  </a:lnTo>
                  <a:lnTo>
                    <a:pt x="310354" y="276054"/>
                  </a:lnTo>
                  <a:lnTo>
                    <a:pt x="331195" y="247042"/>
                  </a:lnTo>
                  <a:lnTo>
                    <a:pt x="333248" y="225387"/>
                  </a:lnTo>
                  <a:lnTo>
                    <a:pt x="330497" y="219057"/>
                  </a:lnTo>
                  <a:lnTo>
                    <a:pt x="328282" y="215888"/>
                  </a:lnTo>
                  <a:lnTo>
                    <a:pt x="323850" y="19049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771" name="SMARTInkShape-Group228"/>
          <p:cNvGrpSpPr/>
          <p:nvPr/>
        </p:nvGrpSpPr>
        <p:grpSpPr>
          <a:xfrm>
            <a:off x="419105" y="5334000"/>
            <a:ext cx="3667121" cy="552451"/>
            <a:chOff x="419105" y="5334000"/>
            <a:chExt cx="3667121" cy="552451"/>
          </a:xfrm>
        </p:grpSpPr>
        <p:sp>
          <p:nvSpPr>
            <p:cNvPr id="24750" name="SMARTInkShape-1272"/>
            <p:cNvSpPr/>
            <p:nvPr>
              <p:custDataLst>
                <p:tags r:id="rId112"/>
              </p:custDataLst>
            </p:nvPr>
          </p:nvSpPr>
          <p:spPr>
            <a:xfrm>
              <a:off x="419105" y="5486958"/>
              <a:ext cx="190055" cy="342176"/>
            </a:xfrm>
            <a:custGeom>
              <a:avLst/>
              <a:gdLst/>
              <a:ahLst/>
              <a:cxnLst/>
              <a:rect l="0" t="0" r="0" b="0"/>
              <a:pathLst>
                <a:path w="190055" h="342176">
                  <a:moveTo>
                    <a:pt x="66670" y="142317"/>
                  </a:moveTo>
                  <a:lnTo>
                    <a:pt x="66670" y="142317"/>
                  </a:lnTo>
                  <a:lnTo>
                    <a:pt x="58469" y="134116"/>
                  </a:lnTo>
                  <a:lnTo>
                    <a:pt x="49802" y="131996"/>
                  </a:lnTo>
                  <a:lnTo>
                    <a:pt x="39846" y="124625"/>
                  </a:lnTo>
                  <a:lnTo>
                    <a:pt x="33557" y="123670"/>
                  </a:lnTo>
                  <a:lnTo>
                    <a:pt x="31895" y="122477"/>
                  </a:lnTo>
                  <a:lnTo>
                    <a:pt x="30787" y="120624"/>
                  </a:lnTo>
                  <a:lnTo>
                    <a:pt x="30048" y="118330"/>
                  </a:lnTo>
                  <a:lnTo>
                    <a:pt x="28497" y="116801"/>
                  </a:lnTo>
                  <a:lnTo>
                    <a:pt x="20499" y="114145"/>
                  </a:lnTo>
                  <a:lnTo>
                    <a:pt x="9950" y="113752"/>
                  </a:lnTo>
                  <a:lnTo>
                    <a:pt x="8487" y="129989"/>
                  </a:lnTo>
                  <a:lnTo>
                    <a:pt x="1986" y="142390"/>
                  </a:lnTo>
                  <a:lnTo>
                    <a:pt x="47" y="185475"/>
                  </a:lnTo>
                  <a:lnTo>
                    <a:pt x="0" y="227650"/>
                  </a:lnTo>
                  <a:lnTo>
                    <a:pt x="1054" y="259741"/>
                  </a:lnTo>
                  <a:lnTo>
                    <a:pt x="11754" y="301416"/>
                  </a:lnTo>
                  <a:lnTo>
                    <a:pt x="15805" y="309336"/>
                  </a:lnTo>
                  <a:lnTo>
                    <a:pt x="19143" y="319745"/>
                  </a:lnTo>
                  <a:lnTo>
                    <a:pt x="32176" y="335943"/>
                  </a:lnTo>
                  <a:lnTo>
                    <a:pt x="38287" y="339498"/>
                  </a:lnTo>
                  <a:lnTo>
                    <a:pt x="50833" y="341780"/>
                  </a:lnTo>
                  <a:lnTo>
                    <a:pt x="60331" y="342175"/>
                  </a:lnTo>
                  <a:lnTo>
                    <a:pt x="66675" y="339446"/>
                  </a:lnTo>
                  <a:lnTo>
                    <a:pt x="98616" y="315771"/>
                  </a:lnTo>
                  <a:lnTo>
                    <a:pt x="123646" y="275412"/>
                  </a:lnTo>
                  <a:lnTo>
                    <a:pt x="136116" y="256541"/>
                  </a:lnTo>
                  <a:lnTo>
                    <a:pt x="145160" y="243883"/>
                  </a:lnTo>
                  <a:lnTo>
                    <a:pt x="162333" y="196643"/>
                  </a:lnTo>
                  <a:lnTo>
                    <a:pt x="178184" y="149608"/>
                  </a:lnTo>
                  <a:lnTo>
                    <a:pt x="182967" y="125427"/>
                  </a:lnTo>
                  <a:lnTo>
                    <a:pt x="188264" y="104857"/>
                  </a:lnTo>
                  <a:lnTo>
                    <a:pt x="190054" y="78944"/>
                  </a:lnTo>
                  <a:lnTo>
                    <a:pt x="182255" y="45785"/>
                  </a:lnTo>
                  <a:lnTo>
                    <a:pt x="178719" y="38383"/>
                  </a:lnTo>
                  <a:lnTo>
                    <a:pt x="149181" y="5806"/>
                  </a:lnTo>
                  <a:lnTo>
                    <a:pt x="142853" y="2271"/>
                  </a:lnTo>
                  <a:lnTo>
                    <a:pt x="130167" y="0"/>
                  </a:lnTo>
                  <a:lnTo>
                    <a:pt x="87406" y="13646"/>
                  </a:lnTo>
                  <a:lnTo>
                    <a:pt x="45895" y="40756"/>
                  </a:lnTo>
                  <a:lnTo>
                    <a:pt x="15908" y="86627"/>
                  </a:lnTo>
                  <a:lnTo>
                    <a:pt x="12359" y="96752"/>
                  </a:lnTo>
                  <a:lnTo>
                    <a:pt x="9686" y="139263"/>
                  </a:lnTo>
                  <a:lnTo>
                    <a:pt x="9520" y="18994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51" name="SMARTInkShape-1273"/>
            <p:cNvSpPr/>
            <p:nvPr>
              <p:custDataLst>
                <p:tags r:id="rId113"/>
              </p:custDataLst>
            </p:nvPr>
          </p:nvSpPr>
          <p:spPr>
            <a:xfrm>
              <a:off x="504825" y="5686541"/>
              <a:ext cx="85726" cy="114185"/>
            </a:xfrm>
            <a:custGeom>
              <a:avLst/>
              <a:gdLst/>
              <a:ahLst/>
              <a:cxnLst/>
              <a:rect l="0" t="0" r="0" b="0"/>
              <a:pathLst>
                <a:path w="85726" h="114185">
                  <a:moveTo>
                    <a:pt x="9525" y="9409"/>
                  </a:moveTo>
                  <a:lnTo>
                    <a:pt x="9525" y="9409"/>
                  </a:lnTo>
                  <a:lnTo>
                    <a:pt x="392" y="9409"/>
                  </a:lnTo>
                  <a:lnTo>
                    <a:pt x="3" y="0"/>
                  </a:lnTo>
                  <a:lnTo>
                    <a:pt x="0" y="9019"/>
                  </a:lnTo>
                  <a:lnTo>
                    <a:pt x="34154" y="44621"/>
                  </a:lnTo>
                  <a:lnTo>
                    <a:pt x="36346" y="50812"/>
                  </a:lnTo>
                  <a:lnTo>
                    <a:pt x="37989" y="52885"/>
                  </a:lnTo>
                  <a:lnTo>
                    <a:pt x="44300" y="56863"/>
                  </a:lnTo>
                  <a:lnTo>
                    <a:pt x="55696" y="74320"/>
                  </a:lnTo>
                  <a:lnTo>
                    <a:pt x="63409" y="83340"/>
                  </a:lnTo>
                  <a:lnTo>
                    <a:pt x="65707" y="92227"/>
                  </a:lnTo>
                  <a:lnTo>
                    <a:pt x="66245" y="98428"/>
                  </a:lnTo>
                  <a:lnTo>
                    <a:pt x="67447" y="100505"/>
                  </a:lnTo>
                  <a:lnTo>
                    <a:pt x="69306" y="101889"/>
                  </a:lnTo>
                  <a:lnTo>
                    <a:pt x="71604" y="102813"/>
                  </a:lnTo>
                  <a:lnTo>
                    <a:pt x="73136" y="104487"/>
                  </a:lnTo>
                  <a:lnTo>
                    <a:pt x="74838" y="109168"/>
                  </a:lnTo>
                  <a:lnTo>
                    <a:pt x="76351" y="110840"/>
                  </a:lnTo>
                  <a:lnTo>
                    <a:pt x="85725" y="11418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52" name="SMARTInkShape-1274"/>
            <p:cNvSpPr/>
            <p:nvPr>
              <p:custDataLst>
                <p:tags r:id="rId114"/>
              </p:custDataLst>
            </p:nvPr>
          </p:nvSpPr>
          <p:spPr>
            <a:xfrm>
              <a:off x="638175" y="5695960"/>
              <a:ext cx="123826" cy="114291"/>
            </a:xfrm>
            <a:custGeom>
              <a:avLst/>
              <a:gdLst/>
              <a:ahLst/>
              <a:cxnLst/>
              <a:rect l="0" t="0" r="0" b="0"/>
              <a:pathLst>
                <a:path w="123826" h="114291">
                  <a:moveTo>
                    <a:pt x="0" y="9515"/>
                  </a:moveTo>
                  <a:lnTo>
                    <a:pt x="0" y="9515"/>
                  </a:lnTo>
                  <a:lnTo>
                    <a:pt x="9133" y="382"/>
                  </a:lnTo>
                  <a:lnTo>
                    <a:pt x="18647" y="0"/>
                  </a:lnTo>
                  <a:lnTo>
                    <a:pt x="18931" y="5050"/>
                  </a:lnTo>
                  <a:lnTo>
                    <a:pt x="20029" y="6538"/>
                  </a:lnTo>
                  <a:lnTo>
                    <a:pt x="24071" y="8192"/>
                  </a:lnTo>
                  <a:lnTo>
                    <a:pt x="25572" y="9691"/>
                  </a:lnTo>
                  <a:lnTo>
                    <a:pt x="27240" y="14180"/>
                  </a:lnTo>
                  <a:lnTo>
                    <a:pt x="29631" y="54044"/>
                  </a:lnTo>
                  <a:lnTo>
                    <a:pt x="36113" y="66682"/>
                  </a:lnTo>
                  <a:lnTo>
                    <a:pt x="38066" y="93359"/>
                  </a:lnTo>
                  <a:lnTo>
                    <a:pt x="28576" y="104765"/>
                  </a:lnTo>
                  <a:lnTo>
                    <a:pt x="36776" y="96564"/>
                  </a:lnTo>
                  <a:lnTo>
                    <a:pt x="37708" y="90576"/>
                  </a:lnTo>
                  <a:lnTo>
                    <a:pt x="38090" y="63451"/>
                  </a:lnTo>
                  <a:lnTo>
                    <a:pt x="40918" y="57123"/>
                  </a:lnTo>
                  <a:lnTo>
                    <a:pt x="53909" y="40382"/>
                  </a:lnTo>
                  <a:lnTo>
                    <a:pt x="55710" y="34522"/>
                  </a:lnTo>
                  <a:lnTo>
                    <a:pt x="57248" y="32536"/>
                  </a:lnTo>
                  <a:lnTo>
                    <a:pt x="61780" y="30330"/>
                  </a:lnTo>
                  <a:lnTo>
                    <a:pt x="63411" y="28684"/>
                  </a:lnTo>
                  <a:lnTo>
                    <a:pt x="65225" y="24032"/>
                  </a:lnTo>
                  <a:lnTo>
                    <a:pt x="66766" y="22368"/>
                  </a:lnTo>
                  <a:lnTo>
                    <a:pt x="75770" y="19170"/>
                  </a:lnTo>
                  <a:lnTo>
                    <a:pt x="84363" y="19051"/>
                  </a:lnTo>
                  <a:lnTo>
                    <a:pt x="99879" y="33230"/>
                  </a:lnTo>
                  <a:lnTo>
                    <a:pt x="102599" y="38752"/>
                  </a:lnTo>
                  <a:lnTo>
                    <a:pt x="105748" y="54874"/>
                  </a:lnTo>
                  <a:lnTo>
                    <a:pt x="111296" y="63759"/>
                  </a:lnTo>
                  <a:lnTo>
                    <a:pt x="113904" y="74344"/>
                  </a:lnTo>
                  <a:lnTo>
                    <a:pt x="114297" y="99774"/>
                  </a:lnTo>
                  <a:lnTo>
                    <a:pt x="115356" y="101437"/>
                  </a:lnTo>
                  <a:lnTo>
                    <a:pt x="117121" y="102547"/>
                  </a:lnTo>
                  <a:lnTo>
                    <a:pt x="123433" y="104635"/>
                  </a:lnTo>
                  <a:lnTo>
                    <a:pt x="123825" y="11429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53" name="SMARTInkShape-1275"/>
            <p:cNvSpPr/>
            <p:nvPr>
              <p:custDataLst>
                <p:tags r:id="rId115"/>
              </p:custDataLst>
            </p:nvPr>
          </p:nvSpPr>
          <p:spPr>
            <a:xfrm>
              <a:off x="839524" y="5676900"/>
              <a:ext cx="93927" cy="152280"/>
            </a:xfrm>
            <a:custGeom>
              <a:avLst/>
              <a:gdLst/>
              <a:ahLst/>
              <a:cxnLst/>
              <a:rect l="0" t="0" r="0" b="0"/>
              <a:pathLst>
                <a:path w="93927" h="152280">
                  <a:moveTo>
                    <a:pt x="8201" y="0"/>
                  </a:moveTo>
                  <a:lnTo>
                    <a:pt x="8201" y="0"/>
                  </a:lnTo>
                  <a:lnTo>
                    <a:pt x="0" y="0"/>
                  </a:lnTo>
                  <a:lnTo>
                    <a:pt x="8201" y="0"/>
                  </a:lnTo>
                  <a:lnTo>
                    <a:pt x="8201" y="14548"/>
                  </a:lnTo>
                  <a:lnTo>
                    <a:pt x="9259" y="16049"/>
                  </a:lnTo>
                  <a:lnTo>
                    <a:pt x="11023" y="17049"/>
                  </a:lnTo>
                  <a:lnTo>
                    <a:pt x="17334" y="18933"/>
                  </a:lnTo>
                  <a:lnTo>
                    <a:pt x="17726" y="64653"/>
                  </a:lnTo>
                  <a:lnTo>
                    <a:pt x="17726" y="103324"/>
                  </a:lnTo>
                  <a:lnTo>
                    <a:pt x="8201" y="114300"/>
                  </a:lnTo>
                  <a:lnTo>
                    <a:pt x="8201" y="100111"/>
                  </a:lnTo>
                  <a:lnTo>
                    <a:pt x="9259" y="98490"/>
                  </a:lnTo>
                  <a:lnTo>
                    <a:pt x="11023" y="97410"/>
                  </a:lnTo>
                  <a:lnTo>
                    <a:pt x="13258" y="96691"/>
                  </a:lnTo>
                  <a:lnTo>
                    <a:pt x="14747" y="95152"/>
                  </a:lnTo>
                  <a:lnTo>
                    <a:pt x="16402" y="90620"/>
                  </a:lnTo>
                  <a:lnTo>
                    <a:pt x="17610" y="72897"/>
                  </a:lnTo>
                  <a:lnTo>
                    <a:pt x="18707" y="70823"/>
                  </a:lnTo>
                  <a:lnTo>
                    <a:pt x="20497" y="69440"/>
                  </a:lnTo>
                  <a:lnTo>
                    <a:pt x="22748" y="68518"/>
                  </a:lnTo>
                  <a:lnTo>
                    <a:pt x="24249" y="66846"/>
                  </a:lnTo>
                  <a:lnTo>
                    <a:pt x="28046" y="57082"/>
                  </a:lnTo>
                  <a:lnTo>
                    <a:pt x="35417" y="49080"/>
                  </a:lnTo>
                  <a:lnTo>
                    <a:pt x="44858" y="47753"/>
                  </a:lnTo>
                  <a:lnTo>
                    <a:pt x="54375" y="47636"/>
                  </a:lnTo>
                  <a:lnTo>
                    <a:pt x="64921" y="56758"/>
                  </a:lnTo>
                  <a:lnTo>
                    <a:pt x="65313" y="70373"/>
                  </a:lnTo>
                  <a:lnTo>
                    <a:pt x="66384" y="72315"/>
                  </a:lnTo>
                  <a:lnTo>
                    <a:pt x="68156" y="73611"/>
                  </a:lnTo>
                  <a:lnTo>
                    <a:pt x="70396" y="74474"/>
                  </a:lnTo>
                  <a:lnTo>
                    <a:pt x="71889" y="76107"/>
                  </a:lnTo>
                  <a:lnTo>
                    <a:pt x="73549" y="80744"/>
                  </a:lnTo>
                  <a:lnTo>
                    <a:pt x="74842" y="107986"/>
                  </a:lnTo>
                  <a:lnTo>
                    <a:pt x="75911" y="110091"/>
                  </a:lnTo>
                  <a:lnTo>
                    <a:pt x="77683" y="111493"/>
                  </a:lnTo>
                  <a:lnTo>
                    <a:pt x="79922" y="112429"/>
                  </a:lnTo>
                  <a:lnTo>
                    <a:pt x="81415" y="114110"/>
                  </a:lnTo>
                  <a:lnTo>
                    <a:pt x="83074" y="118802"/>
                  </a:lnTo>
                  <a:lnTo>
                    <a:pt x="84401" y="152279"/>
                  </a:lnTo>
                  <a:lnTo>
                    <a:pt x="93926" y="1428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54" name="SMARTInkShape-1276"/>
            <p:cNvSpPr/>
            <p:nvPr>
              <p:custDataLst>
                <p:tags r:id="rId116"/>
              </p:custDataLst>
            </p:nvPr>
          </p:nvSpPr>
          <p:spPr>
            <a:xfrm>
              <a:off x="828675" y="5715011"/>
              <a:ext cx="123826" cy="171440"/>
            </a:xfrm>
            <a:custGeom>
              <a:avLst/>
              <a:gdLst/>
              <a:ahLst/>
              <a:cxnLst/>
              <a:rect l="0" t="0" r="0" b="0"/>
              <a:pathLst>
                <a:path w="123826" h="171440">
                  <a:moveTo>
                    <a:pt x="0" y="28564"/>
                  </a:moveTo>
                  <a:lnTo>
                    <a:pt x="0" y="28564"/>
                  </a:lnTo>
                  <a:lnTo>
                    <a:pt x="0" y="27"/>
                  </a:lnTo>
                  <a:lnTo>
                    <a:pt x="5057" y="0"/>
                  </a:lnTo>
                  <a:lnTo>
                    <a:pt x="6546" y="1054"/>
                  </a:lnTo>
                  <a:lnTo>
                    <a:pt x="7539" y="2816"/>
                  </a:lnTo>
                  <a:lnTo>
                    <a:pt x="9409" y="17323"/>
                  </a:lnTo>
                  <a:lnTo>
                    <a:pt x="10576" y="41731"/>
                  </a:lnTo>
                  <a:lnTo>
                    <a:pt x="17725" y="59957"/>
                  </a:lnTo>
                  <a:lnTo>
                    <a:pt x="19035" y="106993"/>
                  </a:lnTo>
                  <a:lnTo>
                    <a:pt x="19050" y="152333"/>
                  </a:lnTo>
                  <a:lnTo>
                    <a:pt x="19050" y="169949"/>
                  </a:lnTo>
                  <a:lnTo>
                    <a:pt x="17992" y="170445"/>
                  </a:lnTo>
                  <a:lnTo>
                    <a:pt x="9535" y="171439"/>
                  </a:lnTo>
                  <a:lnTo>
                    <a:pt x="9525" y="125921"/>
                  </a:lnTo>
                  <a:lnTo>
                    <a:pt x="9525" y="83065"/>
                  </a:lnTo>
                  <a:lnTo>
                    <a:pt x="10583" y="72896"/>
                  </a:lnTo>
                  <a:lnTo>
                    <a:pt x="17726" y="54367"/>
                  </a:lnTo>
                  <a:lnTo>
                    <a:pt x="19847" y="41343"/>
                  </a:lnTo>
                  <a:lnTo>
                    <a:pt x="27217" y="30457"/>
                  </a:lnTo>
                  <a:lnTo>
                    <a:pt x="28456" y="20529"/>
                  </a:lnTo>
                  <a:lnTo>
                    <a:pt x="29554" y="20033"/>
                  </a:lnTo>
                  <a:lnTo>
                    <a:pt x="33596" y="19481"/>
                  </a:lnTo>
                  <a:lnTo>
                    <a:pt x="35097" y="20392"/>
                  </a:lnTo>
                  <a:lnTo>
                    <a:pt x="36098" y="22057"/>
                  </a:lnTo>
                  <a:lnTo>
                    <a:pt x="36765" y="24226"/>
                  </a:lnTo>
                  <a:lnTo>
                    <a:pt x="38269" y="25672"/>
                  </a:lnTo>
                  <a:lnTo>
                    <a:pt x="48285" y="30815"/>
                  </a:lnTo>
                  <a:lnTo>
                    <a:pt x="51240" y="33240"/>
                  </a:lnTo>
                  <a:lnTo>
                    <a:pt x="54524" y="38757"/>
                  </a:lnTo>
                  <a:lnTo>
                    <a:pt x="55399" y="41709"/>
                  </a:lnTo>
                  <a:lnTo>
                    <a:pt x="57041" y="43678"/>
                  </a:lnTo>
                  <a:lnTo>
                    <a:pt x="61688" y="45864"/>
                  </a:lnTo>
                  <a:lnTo>
                    <a:pt x="63350" y="47506"/>
                  </a:lnTo>
                  <a:lnTo>
                    <a:pt x="74019" y="66843"/>
                  </a:lnTo>
                  <a:lnTo>
                    <a:pt x="76971" y="82563"/>
                  </a:lnTo>
                  <a:lnTo>
                    <a:pt x="83682" y="95244"/>
                  </a:lnTo>
                  <a:lnTo>
                    <a:pt x="86514" y="111114"/>
                  </a:lnTo>
                  <a:lnTo>
                    <a:pt x="93211" y="123814"/>
                  </a:lnTo>
                  <a:lnTo>
                    <a:pt x="93890" y="126989"/>
                  </a:lnTo>
                  <a:lnTo>
                    <a:pt x="95402" y="129106"/>
                  </a:lnTo>
                  <a:lnTo>
                    <a:pt x="97468" y="130517"/>
                  </a:lnTo>
                  <a:lnTo>
                    <a:pt x="99903" y="131458"/>
                  </a:lnTo>
                  <a:lnTo>
                    <a:pt x="101528" y="133143"/>
                  </a:lnTo>
                  <a:lnTo>
                    <a:pt x="103332" y="137838"/>
                  </a:lnTo>
                  <a:lnTo>
                    <a:pt x="104871" y="139514"/>
                  </a:lnTo>
                  <a:lnTo>
                    <a:pt x="112849" y="142423"/>
                  </a:lnTo>
                  <a:lnTo>
                    <a:pt x="123825" y="14286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55" name="SMARTInkShape-1277"/>
            <p:cNvSpPr/>
            <p:nvPr>
              <p:custDataLst>
                <p:tags r:id="rId117"/>
              </p:custDataLst>
            </p:nvPr>
          </p:nvSpPr>
          <p:spPr>
            <a:xfrm>
              <a:off x="1133475" y="5715000"/>
              <a:ext cx="76201" cy="19051"/>
            </a:xfrm>
            <a:custGeom>
              <a:avLst/>
              <a:gdLst/>
              <a:ahLst/>
              <a:cxnLst/>
              <a:rect l="0" t="0" r="0" b="0"/>
              <a:pathLst>
                <a:path w="76201" h="19051">
                  <a:moveTo>
                    <a:pt x="0" y="9525"/>
                  </a:moveTo>
                  <a:lnTo>
                    <a:pt x="0" y="9525"/>
                  </a:lnTo>
                  <a:lnTo>
                    <a:pt x="9408" y="9525"/>
                  </a:lnTo>
                  <a:lnTo>
                    <a:pt x="17716" y="1324"/>
                  </a:lnTo>
                  <a:lnTo>
                    <a:pt x="27134" y="116"/>
                  </a:lnTo>
                  <a:lnTo>
                    <a:pt x="56720" y="0"/>
                  </a:lnTo>
                  <a:lnTo>
                    <a:pt x="65313" y="8201"/>
                  </a:lnTo>
                  <a:lnTo>
                    <a:pt x="75772" y="9491"/>
                  </a:lnTo>
                  <a:lnTo>
                    <a:pt x="76200" y="19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56" name="SMARTInkShape-1278"/>
            <p:cNvSpPr/>
            <p:nvPr>
              <p:custDataLst>
                <p:tags r:id="rId118"/>
              </p:custDataLst>
            </p:nvPr>
          </p:nvSpPr>
          <p:spPr>
            <a:xfrm>
              <a:off x="1171694" y="5753100"/>
              <a:ext cx="114182" cy="28576"/>
            </a:xfrm>
            <a:custGeom>
              <a:avLst/>
              <a:gdLst/>
              <a:ahLst/>
              <a:cxnLst/>
              <a:rect l="0" t="0" r="0" b="0"/>
              <a:pathLst>
                <a:path w="114182" h="28576">
                  <a:moveTo>
                    <a:pt x="18931" y="9525"/>
                  </a:moveTo>
                  <a:lnTo>
                    <a:pt x="18931" y="9525"/>
                  </a:lnTo>
                  <a:lnTo>
                    <a:pt x="10730" y="17726"/>
                  </a:lnTo>
                  <a:lnTo>
                    <a:pt x="9799" y="23714"/>
                  </a:lnTo>
                  <a:lnTo>
                    <a:pt x="8609" y="25335"/>
                  </a:lnTo>
                  <a:lnTo>
                    <a:pt x="2937" y="27615"/>
                  </a:lnTo>
                  <a:lnTo>
                    <a:pt x="0" y="28538"/>
                  </a:lnTo>
                  <a:lnTo>
                    <a:pt x="23561" y="28575"/>
                  </a:lnTo>
                  <a:lnTo>
                    <a:pt x="29103" y="25753"/>
                  </a:lnTo>
                  <a:lnTo>
                    <a:pt x="32062" y="23519"/>
                  </a:lnTo>
                  <a:lnTo>
                    <a:pt x="40995" y="21036"/>
                  </a:lnTo>
                  <a:lnTo>
                    <a:pt x="62523" y="18254"/>
                  </a:lnTo>
                  <a:lnTo>
                    <a:pt x="73710" y="12581"/>
                  </a:lnTo>
                  <a:lnTo>
                    <a:pt x="114181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57" name="SMARTInkShape-1279"/>
            <p:cNvSpPr/>
            <p:nvPr>
              <p:custDataLst>
                <p:tags r:id="rId119"/>
              </p:custDataLst>
            </p:nvPr>
          </p:nvSpPr>
          <p:spPr>
            <a:xfrm>
              <a:off x="1457325" y="5562726"/>
              <a:ext cx="85726" cy="180408"/>
            </a:xfrm>
            <a:custGeom>
              <a:avLst/>
              <a:gdLst/>
              <a:ahLst/>
              <a:cxnLst/>
              <a:rect l="0" t="0" r="0" b="0"/>
              <a:pathLst>
                <a:path w="85726" h="180408">
                  <a:moveTo>
                    <a:pt x="76200" y="18924"/>
                  </a:moveTo>
                  <a:lnTo>
                    <a:pt x="76200" y="18924"/>
                  </a:lnTo>
                  <a:lnTo>
                    <a:pt x="81257" y="18924"/>
                  </a:lnTo>
                  <a:lnTo>
                    <a:pt x="82746" y="17866"/>
                  </a:lnTo>
                  <a:lnTo>
                    <a:pt x="83739" y="16102"/>
                  </a:lnTo>
                  <a:lnTo>
                    <a:pt x="85463" y="9223"/>
                  </a:lnTo>
                  <a:lnTo>
                    <a:pt x="85722" y="0"/>
                  </a:lnTo>
                  <a:lnTo>
                    <a:pt x="85725" y="8086"/>
                  </a:lnTo>
                  <a:lnTo>
                    <a:pt x="79179" y="16744"/>
                  </a:lnTo>
                  <a:lnTo>
                    <a:pt x="76024" y="25569"/>
                  </a:lnTo>
                  <a:lnTo>
                    <a:pt x="69916" y="34886"/>
                  </a:lnTo>
                  <a:lnTo>
                    <a:pt x="54972" y="78310"/>
                  </a:lnTo>
                  <a:lnTo>
                    <a:pt x="37909" y="111548"/>
                  </a:lnTo>
                  <a:lnTo>
                    <a:pt x="25362" y="131412"/>
                  </a:lnTo>
                  <a:lnTo>
                    <a:pt x="17059" y="151617"/>
                  </a:lnTo>
                  <a:lnTo>
                    <a:pt x="12873" y="158331"/>
                  </a:lnTo>
                  <a:lnTo>
                    <a:pt x="11013" y="164844"/>
                  </a:lnTo>
                  <a:lnTo>
                    <a:pt x="9459" y="167004"/>
                  </a:lnTo>
                  <a:lnTo>
                    <a:pt x="7364" y="168444"/>
                  </a:lnTo>
                  <a:lnTo>
                    <a:pt x="4909" y="169404"/>
                  </a:lnTo>
                  <a:lnTo>
                    <a:pt x="3273" y="171102"/>
                  </a:lnTo>
                  <a:lnTo>
                    <a:pt x="128" y="180407"/>
                  </a:lnTo>
                  <a:lnTo>
                    <a:pt x="0" y="17132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58" name="SMARTInkShape-1280"/>
            <p:cNvSpPr/>
            <p:nvPr>
              <p:custDataLst>
                <p:tags r:id="rId120"/>
              </p:custDataLst>
            </p:nvPr>
          </p:nvSpPr>
          <p:spPr>
            <a:xfrm>
              <a:off x="1495436" y="5438775"/>
              <a:ext cx="161915" cy="295276"/>
            </a:xfrm>
            <a:custGeom>
              <a:avLst/>
              <a:gdLst/>
              <a:ahLst/>
              <a:cxnLst/>
              <a:rect l="0" t="0" r="0" b="0"/>
              <a:pathLst>
                <a:path w="161915" h="295276">
                  <a:moveTo>
                    <a:pt x="38089" y="19050"/>
                  </a:moveTo>
                  <a:lnTo>
                    <a:pt x="38089" y="19050"/>
                  </a:lnTo>
                  <a:lnTo>
                    <a:pt x="38089" y="13994"/>
                  </a:lnTo>
                  <a:lnTo>
                    <a:pt x="37031" y="12505"/>
                  </a:lnTo>
                  <a:lnTo>
                    <a:pt x="35267" y="11511"/>
                  </a:lnTo>
                  <a:lnTo>
                    <a:pt x="33032" y="10849"/>
                  </a:lnTo>
                  <a:lnTo>
                    <a:pt x="31543" y="9349"/>
                  </a:lnTo>
                  <a:lnTo>
                    <a:pt x="28957" y="1441"/>
                  </a:lnTo>
                  <a:lnTo>
                    <a:pt x="25916" y="640"/>
                  </a:lnTo>
                  <a:lnTo>
                    <a:pt x="1358" y="0"/>
                  </a:lnTo>
                  <a:lnTo>
                    <a:pt x="902" y="1059"/>
                  </a:lnTo>
                  <a:lnTo>
                    <a:pt x="0" y="26743"/>
                  </a:lnTo>
                  <a:lnTo>
                    <a:pt x="11748" y="56738"/>
                  </a:lnTo>
                  <a:lnTo>
                    <a:pt x="15799" y="63317"/>
                  </a:lnTo>
                  <a:lnTo>
                    <a:pt x="19137" y="72971"/>
                  </a:lnTo>
                  <a:lnTo>
                    <a:pt x="44524" y="117845"/>
                  </a:lnTo>
                  <a:lnTo>
                    <a:pt x="66669" y="161947"/>
                  </a:lnTo>
                  <a:lnTo>
                    <a:pt x="71958" y="174635"/>
                  </a:lnTo>
                  <a:lnTo>
                    <a:pt x="75994" y="192620"/>
                  </a:lnTo>
                  <a:lnTo>
                    <a:pt x="98530" y="235343"/>
                  </a:lnTo>
                  <a:lnTo>
                    <a:pt x="120996" y="266467"/>
                  </a:lnTo>
                  <a:lnTo>
                    <a:pt x="123620" y="272947"/>
                  </a:lnTo>
                  <a:lnTo>
                    <a:pt x="136907" y="288911"/>
                  </a:lnTo>
                  <a:lnTo>
                    <a:pt x="143039" y="292447"/>
                  </a:lnTo>
                  <a:lnTo>
                    <a:pt x="161914" y="2952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59" name="SMARTInkShape-1281"/>
            <p:cNvSpPr/>
            <p:nvPr>
              <p:custDataLst>
                <p:tags r:id="rId121"/>
              </p:custDataLst>
            </p:nvPr>
          </p:nvSpPr>
          <p:spPr>
            <a:xfrm>
              <a:off x="1781175" y="5467350"/>
              <a:ext cx="504826" cy="246316"/>
            </a:xfrm>
            <a:custGeom>
              <a:avLst/>
              <a:gdLst/>
              <a:ahLst/>
              <a:cxnLst/>
              <a:rect l="0" t="0" r="0" b="0"/>
              <a:pathLst>
                <a:path w="504826" h="246316">
                  <a:moveTo>
                    <a:pt x="0" y="95250"/>
                  </a:moveTo>
                  <a:lnTo>
                    <a:pt x="0" y="95250"/>
                  </a:lnTo>
                  <a:lnTo>
                    <a:pt x="14189" y="95250"/>
                  </a:lnTo>
                  <a:lnTo>
                    <a:pt x="15809" y="96308"/>
                  </a:lnTo>
                  <a:lnTo>
                    <a:pt x="16890" y="98072"/>
                  </a:lnTo>
                  <a:lnTo>
                    <a:pt x="17610" y="100306"/>
                  </a:lnTo>
                  <a:lnTo>
                    <a:pt x="18090" y="100738"/>
                  </a:lnTo>
                  <a:lnTo>
                    <a:pt x="18410" y="99966"/>
                  </a:lnTo>
                  <a:lnTo>
                    <a:pt x="18623" y="98394"/>
                  </a:lnTo>
                  <a:lnTo>
                    <a:pt x="18766" y="98405"/>
                  </a:lnTo>
                  <a:lnTo>
                    <a:pt x="18923" y="101238"/>
                  </a:lnTo>
                  <a:lnTo>
                    <a:pt x="21816" y="106026"/>
                  </a:lnTo>
                  <a:lnTo>
                    <a:pt x="25571" y="111681"/>
                  </a:lnTo>
                  <a:lnTo>
                    <a:pt x="27685" y="121873"/>
                  </a:lnTo>
                  <a:lnTo>
                    <a:pt x="28540" y="160246"/>
                  </a:lnTo>
                  <a:lnTo>
                    <a:pt x="25737" y="169292"/>
                  </a:lnTo>
                  <a:lnTo>
                    <a:pt x="22022" y="176841"/>
                  </a:lnTo>
                  <a:lnTo>
                    <a:pt x="19637" y="193133"/>
                  </a:lnTo>
                  <a:lnTo>
                    <a:pt x="19166" y="211364"/>
                  </a:lnTo>
                  <a:lnTo>
                    <a:pt x="16279" y="218470"/>
                  </a:lnTo>
                  <a:lnTo>
                    <a:pt x="10859" y="226599"/>
                  </a:lnTo>
                  <a:lnTo>
                    <a:pt x="9535" y="237994"/>
                  </a:lnTo>
                  <a:lnTo>
                    <a:pt x="9525" y="223932"/>
                  </a:lnTo>
                  <a:lnTo>
                    <a:pt x="12347" y="218411"/>
                  </a:lnTo>
                  <a:lnTo>
                    <a:pt x="14582" y="215458"/>
                  </a:lnTo>
                  <a:lnTo>
                    <a:pt x="17064" y="206531"/>
                  </a:lnTo>
                  <a:lnTo>
                    <a:pt x="21698" y="178724"/>
                  </a:lnTo>
                  <a:lnTo>
                    <a:pt x="38757" y="135525"/>
                  </a:lnTo>
                  <a:lnTo>
                    <a:pt x="43684" y="127967"/>
                  </a:lnTo>
                  <a:lnTo>
                    <a:pt x="49669" y="114491"/>
                  </a:lnTo>
                  <a:lnTo>
                    <a:pt x="60729" y="101637"/>
                  </a:lnTo>
                  <a:lnTo>
                    <a:pt x="66855" y="98089"/>
                  </a:lnTo>
                  <a:lnTo>
                    <a:pt x="76028" y="95624"/>
                  </a:lnTo>
                  <a:lnTo>
                    <a:pt x="80710" y="95416"/>
                  </a:lnTo>
                  <a:lnTo>
                    <a:pt x="86318" y="98146"/>
                  </a:lnTo>
                  <a:lnTo>
                    <a:pt x="89296" y="100356"/>
                  </a:lnTo>
                  <a:lnTo>
                    <a:pt x="92604" y="105633"/>
                  </a:lnTo>
                  <a:lnTo>
                    <a:pt x="104166" y="151818"/>
                  </a:lnTo>
                  <a:lnTo>
                    <a:pt x="104768" y="196582"/>
                  </a:lnTo>
                  <a:lnTo>
                    <a:pt x="104775" y="219064"/>
                  </a:lnTo>
                  <a:lnTo>
                    <a:pt x="104775" y="214015"/>
                  </a:lnTo>
                  <a:lnTo>
                    <a:pt x="107597" y="208712"/>
                  </a:lnTo>
                  <a:lnTo>
                    <a:pt x="111321" y="202828"/>
                  </a:lnTo>
                  <a:lnTo>
                    <a:pt x="113711" y="190427"/>
                  </a:lnTo>
                  <a:lnTo>
                    <a:pt x="115281" y="173557"/>
                  </a:lnTo>
                  <a:lnTo>
                    <a:pt x="126054" y="143463"/>
                  </a:lnTo>
                  <a:lnTo>
                    <a:pt x="130107" y="136787"/>
                  </a:lnTo>
                  <a:lnTo>
                    <a:pt x="131909" y="130291"/>
                  </a:lnTo>
                  <a:lnTo>
                    <a:pt x="133448" y="128136"/>
                  </a:lnTo>
                  <a:lnTo>
                    <a:pt x="135531" y="126699"/>
                  </a:lnTo>
                  <a:lnTo>
                    <a:pt x="137980" y="125741"/>
                  </a:lnTo>
                  <a:lnTo>
                    <a:pt x="139611" y="124044"/>
                  </a:lnTo>
                  <a:lnTo>
                    <a:pt x="141425" y="119337"/>
                  </a:lnTo>
                  <a:lnTo>
                    <a:pt x="142966" y="117658"/>
                  </a:lnTo>
                  <a:lnTo>
                    <a:pt x="150949" y="114742"/>
                  </a:lnTo>
                  <a:lnTo>
                    <a:pt x="160474" y="122540"/>
                  </a:lnTo>
                  <a:lnTo>
                    <a:pt x="161280" y="126076"/>
                  </a:lnTo>
                  <a:lnTo>
                    <a:pt x="161495" y="128501"/>
                  </a:lnTo>
                  <a:lnTo>
                    <a:pt x="164556" y="134018"/>
                  </a:lnTo>
                  <a:lnTo>
                    <a:pt x="166854" y="136970"/>
                  </a:lnTo>
                  <a:lnTo>
                    <a:pt x="169407" y="145895"/>
                  </a:lnTo>
                  <a:lnTo>
                    <a:pt x="171415" y="189094"/>
                  </a:lnTo>
                  <a:lnTo>
                    <a:pt x="171447" y="212323"/>
                  </a:lnTo>
                  <a:lnTo>
                    <a:pt x="172506" y="214573"/>
                  </a:lnTo>
                  <a:lnTo>
                    <a:pt x="174271" y="216074"/>
                  </a:lnTo>
                  <a:lnTo>
                    <a:pt x="176505" y="217075"/>
                  </a:lnTo>
                  <a:lnTo>
                    <a:pt x="177995" y="218799"/>
                  </a:lnTo>
                  <a:lnTo>
                    <a:pt x="180583" y="227100"/>
                  </a:lnTo>
                  <a:lnTo>
                    <a:pt x="185915" y="233213"/>
                  </a:lnTo>
                  <a:lnTo>
                    <a:pt x="191285" y="235941"/>
                  </a:lnTo>
                  <a:lnTo>
                    <a:pt x="204570" y="237997"/>
                  </a:lnTo>
                  <a:lnTo>
                    <a:pt x="206230" y="236981"/>
                  </a:lnTo>
                  <a:lnTo>
                    <a:pt x="207336" y="235246"/>
                  </a:lnTo>
                  <a:lnTo>
                    <a:pt x="208074" y="233031"/>
                  </a:lnTo>
                  <a:lnTo>
                    <a:pt x="209624" y="231553"/>
                  </a:lnTo>
                  <a:lnTo>
                    <a:pt x="219164" y="227800"/>
                  </a:lnTo>
                  <a:lnTo>
                    <a:pt x="244560" y="204155"/>
                  </a:lnTo>
                  <a:lnTo>
                    <a:pt x="250863" y="201861"/>
                  </a:lnTo>
                  <a:lnTo>
                    <a:pt x="252967" y="200190"/>
                  </a:lnTo>
                  <a:lnTo>
                    <a:pt x="276097" y="171580"/>
                  </a:lnTo>
                  <a:lnTo>
                    <a:pt x="276225" y="216169"/>
                  </a:lnTo>
                  <a:lnTo>
                    <a:pt x="276225" y="236639"/>
                  </a:lnTo>
                  <a:lnTo>
                    <a:pt x="277283" y="237134"/>
                  </a:lnTo>
                  <a:lnTo>
                    <a:pt x="284426" y="237994"/>
                  </a:lnTo>
                  <a:lnTo>
                    <a:pt x="285161" y="240889"/>
                  </a:lnTo>
                  <a:lnTo>
                    <a:pt x="285634" y="246315"/>
                  </a:lnTo>
                  <a:lnTo>
                    <a:pt x="288521" y="244234"/>
                  </a:lnTo>
                  <a:lnTo>
                    <a:pt x="293941" y="239332"/>
                  </a:lnTo>
                  <a:lnTo>
                    <a:pt x="299936" y="238483"/>
                  </a:lnTo>
                  <a:lnTo>
                    <a:pt x="301557" y="237305"/>
                  </a:lnTo>
                  <a:lnTo>
                    <a:pt x="302639" y="235463"/>
                  </a:lnTo>
                  <a:lnTo>
                    <a:pt x="303359" y="233175"/>
                  </a:lnTo>
                  <a:lnTo>
                    <a:pt x="314416" y="219167"/>
                  </a:lnTo>
                  <a:lnTo>
                    <a:pt x="318952" y="214530"/>
                  </a:lnTo>
                  <a:lnTo>
                    <a:pt x="321673" y="208941"/>
                  </a:lnTo>
                  <a:lnTo>
                    <a:pt x="322399" y="205969"/>
                  </a:lnTo>
                  <a:lnTo>
                    <a:pt x="331198" y="190446"/>
                  </a:lnTo>
                  <a:lnTo>
                    <a:pt x="333337" y="172938"/>
                  </a:lnTo>
                  <a:lnTo>
                    <a:pt x="324241" y="162356"/>
                  </a:lnTo>
                  <a:lnTo>
                    <a:pt x="318910" y="162053"/>
                  </a:lnTo>
                  <a:lnTo>
                    <a:pt x="317382" y="163069"/>
                  </a:lnTo>
                  <a:lnTo>
                    <a:pt x="316363" y="164804"/>
                  </a:lnTo>
                  <a:lnTo>
                    <a:pt x="315683" y="167019"/>
                  </a:lnTo>
                  <a:lnTo>
                    <a:pt x="314172" y="168497"/>
                  </a:lnTo>
                  <a:lnTo>
                    <a:pt x="304143" y="173690"/>
                  </a:lnTo>
                  <a:lnTo>
                    <a:pt x="301187" y="176118"/>
                  </a:lnTo>
                  <a:lnTo>
                    <a:pt x="297903" y="181639"/>
                  </a:lnTo>
                  <a:lnTo>
                    <a:pt x="295384" y="187620"/>
                  </a:lnTo>
                  <a:lnTo>
                    <a:pt x="289075" y="196937"/>
                  </a:lnTo>
                  <a:lnTo>
                    <a:pt x="286187" y="207680"/>
                  </a:lnTo>
                  <a:lnTo>
                    <a:pt x="279291" y="216785"/>
                  </a:lnTo>
                  <a:lnTo>
                    <a:pt x="277588" y="222643"/>
                  </a:lnTo>
                  <a:lnTo>
                    <a:pt x="278192" y="224629"/>
                  </a:lnTo>
                  <a:lnTo>
                    <a:pt x="279653" y="225952"/>
                  </a:lnTo>
                  <a:lnTo>
                    <a:pt x="281685" y="226835"/>
                  </a:lnTo>
                  <a:lnTo>
                    <a:pt x="283040" y="228481"/>
                  </a:lnTo>
                  <a:lnTo>
                    <a:pt x="285393" y="236646"/>
                  </a:lnTo>
                  <a:lnTo>
                    <a:pt x="288414" y="237468"/>
                  </a:lnTo>
                  <a:lnTo>
                    <a:pt x="303357" y="238114"/>
                  </a:lnTo>
                  <a:lnTo>
                    <a:pt x="312119" y="231577"/>
                  </a:lnTo>
                  <a:lnTo>
                    <a:pt x="320962" y="229482"/>
                  </a:lnTo>
                  <a:lnTo>
                    <a:pt x="327152" y="228992"/>
                  </a:lnTo>
                  <a:lnTo>
                    <a:pt x="333432" y="225951"/>
                  </a:lnTo>
                  <a:lnTo>
                    <a:pt x="359658" y="203345"/>
                  </a:lnTo>
                  <a:lnTo>
                    <a:pt x="365518" y="201500"/>
                  </a:lnTo>
                  <a:lnTo>
                    <a:pt x="367503" y="199951"/>
                  </a:lnTo>
                  <a:lnTo>
                    <a:pt x="369710" y="195406"/>
                  </a:lnTo>
                  <a:lnTo>
                    <a:pt x="371356" y="193771"/>
                  </a:lnTo>
                  <a:lnTo>
                    <a:pt x="376008" y="191953"/>
                  </a:lnTo>
                  <a:lnTo>
                    <a:pt x="377672" y="190411"/>
                  </a:lnTo>
                  <a:lnTo>
                    <a:pt x="380961" y="181102"/>
                  </a:lnTo>
                  <a:lnTo>
                    <a:pt x="381000" y="213156"/>
                  </a:lnTo>
                  <a:lnTo>
                    <a:pt x="379942" y="215130"/>
                  </a:lnTo>
                  <a:lnTo>
                    <a:pt x="378178" y="216445"/>
                  </a:lnTo>
                  <a:lnTo>
                    <a:pt x="375943" y="217322"/>
                  </a:lnTo>
                  <a:lnTo>
                    <a:pt x="374454" y="218965"/>
                  </a:lnTo>
                  <a:lnTo>
                    <a:pt x="371867" y="227122"/>
                  </a:lnTo>
                  <a:lnTo>
                    <a:pt x="372795" y="227614"/>
                  </a:lnTo>
                  <a:lnTo>
                    <a:pt x="379711" y="228470"/>
                  </a:lnTo>
                  <a:lnTo>
                    <a:pt x="380427" y="231365"/>
                  </a:lnTo>
                  <a:lnTo>
                    <a:pt x="380966" y="237730"/>
                  </a:lnTo>
                  <a:lnTo>
                    <a:pt x="389198" y="229889"/>
                  </a:lnTo>
                  <a:lnTo>
                    <a:pt x="395188" y="228982"/>
                  </a:lnTo>
                  <a:lnTo>
                    <a:pt x="396809" y="227796"/>
                  </a:lnTo>
                  <a:lnTo>
                    <a:pt x="397889" y="225947"/>
                  </a:lnTo>
                  <a:lnTo>
                    <a:pt x="398609" y="223657"/>
                  </a:lnTo>
                  <a:lnTo>
                    <a:pt x="409666" y="209643"/>
                  </a:lnTo>
                  <a:lnTo>
                    <a:pt x="424679" y="193404"/>
                  </a:lnTo>
                  <a:lnTo>
                    <a:pt x="430668" y="180921"/>
                  </a:lnTo>
                  <a:lnTo>
                    <a:pt x="443711" y="165093"/>
                  </a:lnTo>
                  <a:lnTo>
                    <a:pt x="446500" y="155573"/>
                  </a:lnTo>
                  <a:lnTo>
                    <a:pt x="447671" y="111125"/>
                  </a:lnTo>
                  <a:lnTo>
                    <a:pt x="446614" y="109008"/>
                  </a:lnTo>
                  <a:lnTo>
                    <a:pt x="444851" y="107597"/>
                  </a:lnTo>
                  <a:lnTo>
                    <a:pt x="442617" y="106656"/>
                  </a:lnTo>
                  <a:lnTo>
                    <a:pt x="441128" y="104971"/>
                  </a:lnTo>
                  <a:lnTo>
                    <a:pt x="435916" y="94662"/>
                  </a:lnTo>
                  <a:lnTo>
                    <a:pt x="433486" y="91683"/>
                  </a:lnTo>
                  <a:lnTo>
                    <a:pt x="427963" y="88373"/>
                  </a:lnTo>
                  <a:lnTo>
                    <a:pt x="421981" y="85844"/>
                  </a:lnTo>
                  <a:lnTo>
                    <a:pt x="411417" y="77679"/>
                  </a:lnTo>
                  <a:lnTo>
                    <a:pt x="405065" y="76638"/>
                  </a:lnTo>
                  <a:lnTo>
                    <a:pt x="396480" y="76330"/>
                  </a:lnTo>
                  <a:lnTo>
                    <a:pt x="390349" y="73435"/>
                  </a:lnTo>
                  <a:lnTo>
                    <a:pt x="384097" y="69679"/>
                  </a:lnTo>
                  <a:lnTo>
                    <a:pt x="373346" y="67070"/>
                  </a:lnTo>
                  <a:lnTo>
                    <a:pt x="362081" y="57269"/>
                  </a:lnTo>
                  <a:lnTo>
                    <a:pt x="361953" y="42964"/>
                  </a:lnTo>
                  <a:lnTo>
                    <a:pt x="363011" y="41342"/>
                  </a:lnTo>
                  <a:lnTo>
                    <a:pt x="364774" y="40262"/>
                  </a:lnTo>
                  <a:lnTo>
                    <a:pt x="367008" y="39541"/>
                  </a:lnTo>
                  <a:lnTo>
                    <a:pt x="368497" y="38002"/>
                  </a:lnTo>
                  <a:lnTo>
                    <a:pt x="370152" y="33471"/>
                  </a:lnTo>
                  <a:lnTo>
                    <a:pt x="371651" y="31839"/>
                  </a:lnTo>
                  <a:lnTo>
                    <a:pt x="390721" y="21227"/>
                  </a:lnTo>
                  <a:lnTo>
                    <a:pt x="393831" y="20501"/>
                  </a:lnTo>
                  <a:lnTo>
                    <a:pt x="409592" y="11702"/>
                  </a:lnTo>
                  <a:lnTo>
                    <a:pt x="455214" y="2003"/>
                  </a:lnTo>
                  <a:lnTo>
                    <a:pt x="50482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60" name="SMARTInkShape-1282"/>
            <p:cNvSpPr/>
            <p:nvPr>
              <p:custDataLst>
                <p:tags r:id="rId122"/>
              </p:custDataLst>
            </p:nvPr>
          </p:nvSpPr>
          <p:spPr>
            <a:xfrm>
              <a:off x="2447925" y="5514975"/>
              <a:ext cx="76201" cy="28576"/>
            </a:xfrm>
            <a:custGeom>
              <a:avLst/>
              <a:gdLst/>
              <a:ahLst/>
              <a:cxnLst/>
              <a:rect l="0" t="0" r="0" b="0"/>
              <a:pathLst>
                <a:path w="76201" h="28576">
                  <a:moveTo>
                    <a:pt x="0" y="0"/>
                  </a:moveTo>
                  <a:lnTo>
                    <a:pt x="0" y="0"/>
                  </a:lnTo>
                  <a:lnTo>
                    <a:pt x="17900" y="7539"/>
                  </a:lnTo>
                  <a:lnTo>
                    <a:pt x="44405" y="10506"/>
                  </a:lnTo>
                  <a:lnTo>
                    <a:pt x="55263" y="17716"/>
                  </a:lnTo>
                  <a:lnTo>
                    <a:pt x="65185" y="18933"/>
                  </a:lnTo>
                  <a:lnTo>
                    <a:pt x="76189" y="19050"/>
                  </a:lnTo>
                  <a:lnTo>
                    <a:pt x="76200" y="285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61" name="SMARTInkShape-1283"/>
            <p:cNvSpPr/>
            <p:nvPr>
              <p:custDataLst>
                <p:tags r:id="rId123"/>
              </p:custDataLst>
            </p:nvPr>
          </p:nvSpPr>
          <p:spPr>
            <a:xfrm>
              <a:off x="2438435" y="5619750"/>
              <a:ext cx="85691" cy="28456"/>
            </a:xfrm>
            <a:custGeom>
              <a:avLst/>
              <a:gdLst/>
              <a:ahLst/>
              <a:cxnLst/>
              <a:rect l="0" t="0" r="0" b="0"/>
              <a:pathLst>
                <a:path w="85691" h="28456">
                  <a:moveTo>
                    <a:pt x="9490" y="0"/>
                  </a:moveTo>
                  <a:lnTo>
                    <a:pt x="9490" y="0"/>
                  </a:lnTo>
                  <a:lnTo>
                    <a:pt x="1289" y="8201"/>
                  </a:lnTo>
                  <a:lnTo>
                    <a:pt x="0" y="18623"/>
                  </a:lnTo>
                  <a:lnTo>
                    <a:pt x="8169" y="27214"/>
                  </a:lnTo>
                  <a:lnTo>
                    <a:pt x="14155" y="28172"/>
                  </a:lnTo>
                  <a:lnTo>
                    <a:pt x="22632" y="28455"/>
                  </a:lnTo>
                  <a:lnTo>
                    <a:pt x="28736" y="25700"/>
                  </a:lnTo>
                  <a:lnTo>
                    <a:pt x="31846" y="23483"/>
                  </a:lnTo>
                  <a:lnTo>
                    <a:pt x="46335" y="20363"/>
                  </a:lnTo>
                  <a:lnTo>
                    <a:pt x="85690" y="19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62" name="SMARTInkShape-1284"/>
            <p:cNvSpPr/>
            <p:nvPr>
              <p:custDataLst>
                <p:tags r:id="rId124"/>
              </p:custDataLst>
            </p:nvPr>
          </p:nvSpPr>
          <p:spPr>
            <a:xfrm>
              <a:off x="2714628" y="5362575"/>
              <a:ext cx="123785" cy="224477"/>
            </a:xfrm>
            <a:custGeom>
              <a:avLst/>
              <a:gdLst/>
              <a:ahLst/>
              <a:cxnLst/>
              <a:rect l="0" t="0" r="0" b="0"/>
              <a:pathLst>
                <a:path w="123785" h="224477">
                  <a:moveTo>
                    <a:pt x="9522" y="28575"/>
                  </a:moveTo>
                  <a:lnTo>
                    <a:pt x="9522" y="28575"/>
                  </a:lnTo>
                  <a:lnTo>
                    <a:pt x="1321" y="28575"/>
                  </a:lnTo>
                  <a:lnTo>
                    <a:pt x="880" y="27517"/>
                  </a:lnTo>
                  <a:lnTo>
                    <a:pt x="0" y="10883"/>
                  </a:lnTo>
                  <a:lnTo>
                    <a:pt x="1057" y="10431"/>
                  </a:lnTo>
                  <a:lnTo>
                    <a:pt x="5055" y="9928"/>
                  </a:lnTo>
                  <a:lnTo>
                    <a:pt x="6544" y="8735"/>
                  </a:lnTo>
                  <a:lnTo>
                    <a:pt x="8199" y="4588"/>
                  </a:lnTo>
                  <a:lnTo>
                    <a:pt x="9698" y="3059"/>
                  </a:lnTo>
                  <a:lnTo>
                    <a:pt x="17607" y="403"/>
                  </a:lnTo>
                  <a:lnTo>
                    <a:pt x="52241" y="0"/>
                  </a:lnTo>
                  <a:lnTo>
                    <a:pt x="57789" y="2822"/>
                  </a:lnTo>
                  <a:lnTo>
                    <a:pt x="64917" y="8201"/>
                  </a:lnTo>
                  <a:lnTo>
                    <a:pt x="65892" y="11759"/>
                  </a:lnTo>
                  <a:lnTo>
                    <a:pt x="66152" y="14189"/>
                  </a:lnTo>
                  <a:lnTo>
                    <a:pt x="69263" y="19712"/>
                  </a:lnTo>
                  <a:lnTo>
                    <a:pt x="73115" y="25693"/>
                  </a:lnTo>
                  <a:lnTo>
                    <a:pt x="75284" y="35012"/>
                  </a:lnTo>
                  <a:lnTo>
                    <a:pt x="76162" y="55271"/>
                  </a:lnTo>
                  <a:lnTo>
                    <a:pt x="69644" y="64383"/>
                  </a:lnTo>
                  <a:lnTo>
                    <a:pt x="67553" y="73287"/>
                  </a:lnTo>
                  <a:lnTo>
                    <a:pt x="67063" y="79492"/>
                  </a:lnTo>
                  <a:lnTo>
                    <a:pt x="65875" y="81569"/>
                  </a:lnTo>
                  <a:lnTo>
                    <a:pt x="64024" y="82954"/>
                  </a:lnTo>
                  <a:lnTo>
                    <a:pt x="61732" y="83878"/>
                  </a:lnTo>
                  <a:lnTo>
                    <a:pt x="60203" y="85552"/>
                  </a:lnTo>
                  <a:lnTo>
                    <a:pt x="58505" y="90234"/>
                  </a:lnTo>
                  <a:lnTo>
                    <a:pt x="56994" y="91906"/>
                  </a:lnTo>
                  <a:lnTo>
                    <a:pt x="47678" y="95233"/>
                  </a:lnTo>
                  <a:lnTo>
                    <a:pt x="47626" y="95250"/>
                  </a:lnTo>
                  <a:lnTo>
                    <a:pt x="47622" y="95250"/>
                  </a:lnTo>
                  <a:lnTo>
                    <a:pt x="55823" y="87049"/>
                  </a:lnTo>
                  <a:lnTo>
                    <a:pt x="61811" y="86117"/>
                  </a:lnTo>
                  <a:lnTo>
                    <a:pt x="93377" y="85728"/>
                  </a:lnTo>
                  <a:lnTo>
                    <a:pt x="102482" y="92272"/>
                  </a:lnTo>
                  <a:lnTo>
                    <a:pt x="108340" y="93926"/>
                  </a:lnTo>
                  <a:lnTo>
                    <a:pt x="110325" y="95426"/>
                  </a:lnTo>
                  <a:lnTo>
                    <a:pt x="120494" y="111418"/>
                  </a:lnTo>
                  <a:lnTo>
                    <a:pt x="122836" y="120737"/>
                  </a:lnTo>
                  <a:lnTo>
                    <a:pt x="123784" y="146053"/>
                  </a:lnTo>
                  <a:lnTo>
                    <a:pt x="120982" y="152401"/>
                  </a:lnTo>
                  <a:lnTo>
                    <a:pt x="117268" y="158750"/>
                  </a:lnTo>
                  <a:lnTo>
                    <a:pt x="114119" y="168275"/>
                  </a:lnTo>
                  <a:lnTo>
                    <a:pt x="108012" y="177800"/>
                  </a:lnTo>
                  <a:lnTo>
                    <a:pt x="106212" y="184150"/>
                  </a:lnTo>
                  <a:lnTo>
                    <a:pt x="104674" y="186267"/>
                  </a:lnTo>
                  <a:lnTo>
                    <a:pt x="102590" y="187678"/>
                  </a:lnTo>
                  <a:lnTo>
                    <a:pt x="97452" y="190304"/>
                  </a:lnTo>
                  <a:lnTo>
                    <a:pt x="91640" y="194999"/>
                  </a:lnTo>
                  <a:lnTo>
                    <a:pt x="88353" y="200613"/>
                  </a:lnTo>
                  <a:lnTo>
                    <a:pt x="87476" y="203592"/>
                  </a:lnTo>
                  <a:lnTo>
                    <a:pt x="85833" y="205579"/>
                  </a:lnTo>
                  <a:lnTo>
                    <a:pt x="68434" y="217596"/>
                  </a:lnTo>
                  <a:lnTo>
                    <a:pt x="62138" y="218637"/>
                  </a:lnTo>
                  <a:lnTo>
                    <a:pt x="60474" y="219841"/>
                  </a:lnTo>
                  <a:lnTo>
                    <a:pt x="59365" y="221702"/>
                  </a:lnTo>
                  <a:lnTo>
                    <a:pt x="58626" y="224001"/>
                  </a:lnTo>
                  <a:lnTo>
                    <a:pt x="57074" y="224476"/>
                  </a:lnTo>
                  <a:lnTo>
                    <a:pt x="49076" y="219995"/>
                  </a:lnTo>
                  <a:lnTo>
                    <a:pt x="48268" y="216662"/>
                  </a:lnTo>
                  <a:lnTo>
                    <a:pt x="47622" y="2095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63" name="SMARTInkShape-1285"/>
            <p:cNvSpPr/>
            <p:nvPr>
              <p:custDataLst>
                <p:tags r:id="rId125"/>
              </p:custDataLst>
            </p:nvPr>
          </p:nvSpPr>
          <p:spPr>
            <a:xfrm>
              <a:off x="2933735" y="5354412"/>
              <a:ext cx="142711" cy="274341"/>
            </a:xfrm>
            <a:custGeom>
              <a:avLst/>
              <a:gdLst/>
              <a:ahLst/>
              <a:cxnLst/>
              <a:rect l="0" t="0" r="0" b="0"/>
              <a:pathLst>
                <a:path w="142711" h="274341">
                  <a:moveTo>
                    <a:pt x="9490" y="46263"/>
                  </a:moveTo>
                  <a:lnTo>
                    <a:pt x="9490" y="46263"/>
                  </a:lnTo>
                  <a:lnTo>
                    <a:pt x="1290" y="46263"/>
                  </a:lnTo>
                  <a:lnTo>
                    <a:pt x="848" y="45205"/>
                  </a:lnTo>
                  <a:lnTo>
                    <a:pt x="0" y="32074"/>
                  </a:lnTo>
                  <a:lnTo>
                    <a:pt x="1046" y="30453"/>
                  </a:lnTo>
                  <a:lnTo>
                    <a:pt x="2803" y="29373"/>
                  </a:lnTo>
                  <a:lnTo>
                    <a:pt x="5032" y="28654"/>
                  </a:lnTo>
                  <a:lnTo>
                    <a:pt x="6518" y="27115"/>
                  </a:lnTo>
                  <a:lnTo>
                    <a:pt x="8169" y="22583"/>
                  </a:lnTo>
                  <a:lnTo>
                    <a:pt x="9668" y="20951"/>
                  </a:lnTo>
                  <a:lnTo>
                    <a:pt x="14155" y="19139"/>
                  </a:lnTo>
                  <a:lnTo>
                    <a:pt x="15775" y="17597"/>
                  </a:lnTo>
                  <a:lnTo>
                    <a:pt x="17575" y="13061"/>
                  </a:lnTo>
                  <a:lnTo>
                    <a:pt x="19113" y="11428"/>
                  </a:lnTo>
                  <a:lnTo>
                    <a:pt x="23645" y="9614"/>
                  </a:lnTo>
                  <a:lnTo>
                    <a:pt x="35178" y="7391"/>
                  </a:lnTo>
                  <a:lnTo>
                    <a:pt x="44500" y="1702"/>
                  </a:lnTo>
                  <a:lnTo>
                    <a:pt x="50803" y="0"/>
                  </a:lnTo>
                  <a:lnTo>
                    <a:pt x="53965" y="604"/>
                  </a:lnTo>
                  <a:lnTo>
                    <a:pt x="66084" y="7806"/>
                  </a:lnTo>
                  <a:lnTo>
                    <a:pt x="71532" y="13113"/>
                  </a:lnTo>
                  <a:lnTo>
                    <a:pt x="74106" y="18477"/>
                  </a:lnTo>
                  <a:lnTo>
                    <a:pt x="75758" y="30544"/>
                  </a:lnTo>
                  <a:lnTo>
                    <a:pt x="73162" y="36807"/>
                  </a:lnTo>
                  <a:lnTo>
                    <a:pt x="69538" y="43119"/>
                  </a:lnTo>
                  <a:lnTo>
                    <a:pt x="67213" y="55794"/>
                  </a:lnTo>
                  <a:lnTo>
                    <a:pt x="65836" y="63200"/>
                  </a:lnTo>
                  <a:lnTo>
                    <a:pt x="59111" y="78210"/>
                  </a:lnTo>
                  <a:lnTo>
                    <a:pt x="19028" y="122449"/>
                  </a:lnTo>
                  <a:lnTo>
                    <a:pt x="19019" y="117402"/>
                  </a:lnTo>
                  <a:lnTo>
                    <a:pt x="20076" y="115915"/>
                  </a:lnTo>
                  <a:lnTo>
                    <a:pt x="21839" y="114922"/>
                  </a:lnTo>
                  <a:lnTo>
                    <a:pt x="27217" y="113330"/>
                  </a:lnTo>
                  <a:lnTo>
                    <a:pt x="35883" y="106469"/>
                  </a:lnTo>
                  <a:lnTo>
                    <a:pt x="44709" y="103261"/>
                  </a:lnTo>
                  <a:lnTo>
                    <a:pt x="54027" y="97135"/>
                  </a:lnTo>
                  <a:lnTo>
                    <a:pt x="63491" y="94850"/>
                  </a:lnTo>
                  <a:lnTo>
                    <a:pt x="97067" y="93926"/>
                  </a:lnTo>
                  <a:lnTo>
                    <a:pt x="104152" y="96727"/>
                  </a:lnTo>
                  <a:lnTo>
                    <a:pt x="127347" y="116555"/>
                  </a:lnTo>
                  <a:lnTo>
                    <a:pt x="130662" y="122659"/>
                  </a:lnTo>
                  <a:lnTo>
                    <a:pt x="142402" y="163349"/>
                  </a:lnTo>
                  <a:lnTo>
                    <a:pt x="142710" y="178204"/>
                  </a:lnTo>
                  <a:lnTo>
                    <a:pt x="139960" y="187101"/>
                  </a:lnTo>
                  <a:lnTo>
                    <a:pt x="136269" y="194583"/>
                  </a:lnTo>
                  <a:lnTo>
                    <a:pt x="123691" y="232683"/>
                  </a:lnTo>
                  <a:lnTo>
                    <a:pt x="110658" y="249344"/>
                  </a:lnTo>
                  <a:lnTo>
                    <a:pt x="104548" y="252938"/>
                  </a:lnTo>
                  <a:lnTo>
                    <a:pt x="101437" y="253896"/>
                  </a:lnTo>
                  <a:lnTo>
                    <a:pt x="99363" y="255593"/>
                  </a:lnTo>
                  <a:lnTo>
                    <a:pt x="87176" y="273097"/>
                  </a:lnTo>
                  <a:lnTo>
                    <a:pt x="83528" y="274078"/>
                  </a:lnTo>
                  <a:lnTo>
                    <a:pt x="81074" y="274340"/>
                  </a:lnTo>
                  <a:lnTo>
                    <a:pt x="79437" y="273455"/>
                  </a:lnTo>
                  <a:lnTo>
                    <a:pt x="78347" y="271808"/>
                  </a:lnTo>
                  <a:lnTo>
                    <a:pt x="76596" y="266617"/>
                  </a:lnTo>
                  <a:lnTo>
                    <a:pt x="76203" y="252193"/>
                  </a:lnTo>
                  <a:lnTo>
                    <a:pt x="85690" y="217713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64" name="SMARTInkShape-1286"/>
            <p:cNvSpPr/>
            <p:nvPr>
              <p:custDataLst>
                <p:tags r:id="rId126"/>
              </p:custDataLst>
            </p:nvPr>
          </p:nvSpPr>
          <p:spPr>
            <a:xfrm>
              <a:off x="3095625" y="5391197"/>
              <a:ext cx="123780" cy="171358"/>
            </a:xfrm>
            <a:custGeom>
              <a:avLst/>
              <a:gdLst/>
              <a:ahLst/>
              <a:cxnLst/>
              <a:rect l="0" t="0" r="0" b="0"/>
              <a:pathLst>
                <a:path w="123780" h="171358">
                  <a:moveTo>
                    <a:pt x="38100" y="57103"/>
                  </a:moveTo>
                  <a:lnTo>
                    <a:pt x="38100" y="57103"/>
                  </a:lnTo>
                  <a:lnTo>
                    <a:pt x="43156" y="62159"/>
                  </a:lnTo>
                  <a:lnTo>
                    <a:pt x="43587" y="64707"/>
                  </a:lnTo>
                  <a:lnTo>
                    <a:pt x="42817" y="67464"/>
                  </a:lnTo>
                  <a:lnTo>
                    <a:pt x="40197" y="73350"/>
                  </a:lnTo>
                  <a:lnTo>
                    <a:pt x="31570" y="118248"/>
                  </a:lnTo>
                  <a:lnTo>
                    <a:pt x="28750" y="142690"/>
                  </a:lnTo>
                  <a:lnTo>
                    <a:pt x="28578" y="165443"/>
                  </a:lnTo>
                  <a:lnTo>
                    <a:pt x="29635" y="167430"/>
                  </a:lnTo>
                  <a:lnTo>
                    <a:pt x="31399" y="168754"/>
                  </a:lnTo>
                  <a:lnTo>
                    <a:pt x="36777" y="170880"/>
                  </a:lnTo>
                  <a:lnTo>
                    <a:pt x="46185" y="171357"/>
                  </a:lnTo>
                  <a:lnTo>
                    <a:pt x="54945" y="164848"/>
                  </a:lnTo>
                  <a:lnTo>
                    <a:pt x="63788" y="161700"/>
                  </a:lnTo>
                  <a:lnTo>
                    <a:pt x="98428" y="130089"/>
                  </a:lnTo>
                  <a:lnTo>
                    <a:pt x="101954" y="123761"/>
                  </a:lnTo>
                  <a:lnTo>
                    <a:pt x="109275" y="106018"/>
                  </a:lnTo>
                  <a:lnTo>
                    <a:pt x="121177" y="86266"/>
                  </a:lnTo>
                  <a:lnTo>
                    <a:pt x="123476" y="63335"/>
                  </a:lnTo>
                  <a:lnTo>
                    <a:pt x="123779" y="44806"/>
                  </a:lnTo>
                  <a:lnTo>
                    <a:pt x="115620" y="22244"/>
                  </a:lnTo>
                  <a:lnTo>
                    <a:pt x="101158" y="6030"/>
                  </a:lnTo>
                  <a:lnTo>
                    <a:pt x="95054" y="2654"/>
                  </a:lnTo>
                  <a:lnTo>
                    <a:pt x="82511" y="487"/>
                  </a:lnTo>
                  <a:lnTo>
                    <a:pt x="55295" y="0"/>
                  </a:lnTo>
                  <a:lnTo>
                    <a:pt x="48212" y="2796"/>
                  </a:lnTo>
                  <a:lnTo>
                    <a:pt x="44841" y="5024"/>
                  </a:lnTo>
                  <a:lnTo>
                    <a:pt x="21088" y="11714"/>
                  </a:lnTo>
                  <a:lnTo>
                    <a:pt x="17234" y="14143"/>
                  </a:lnTo>
                  <a:lnTo>
                    <a:pt x="14664" y="17879"/>
                  </a:lnTo>
                  <a:lnTo>
                    <a:pt x="7718" y="36264"/>
                  </a:lnTo>
                  <a:lnTo>
                    <a:pt x="3430" y="43607"/>
                  </a:lnTo>
                  <a:lnTo>
                    <a:pt x="1016" y="54751"/>
                  </a:lnTo>
                  <a:lnTo>
                    <a:pt x="0" y="10472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65" name="SMARTInkShape-1287"/>
            <p:cNvSpPr/>
            <p:nvPr>
              <p:custDataLst>
                <p:tags r:id="rId127"/>
              </p:custDataLst>
            </p:nvPr>
          </p:nvSpPr>
          <p:spPr>
            <a:xfrm>
              <a:off x="3352800" y="5467350"/>
              <a:ext cx="28576" cy="47626"/>
            </a:xfrm>
            <a:custGeom>
              <a:avLst/>
              <a:gdLst/>
              <a:ahLst/>
              <a:cxnLst/>
              <a:rect l="0" t="0" r="0" b="0"/>
              <a:pathLst>
                <a:path w="28576" h="47626">
                  <a:moveTo>
                    <a:pt x="0" y="19050"/>
                  </a:moveTo>
                  <a:lnTo>
                    <a:pt x="0" y="19050"/>
                  </a:lnTo>
                  <a:lnTo>
                    <a:pt x="8201" y="19050"/>
                  </a:lnTo>
                  <a:lnTo>
                    <a:pt x="8642" y="17992"/>
                  </a:lnTo>
                  <a:lnTo>
                    <a:pt x="9491" y="9917"/>
                  </a:lnTo>
                  <a:lnTo>
                    <a:pt x="19050" y="0"/>
                  </a:lnTo>
                  <a:lnTo>
                    <a:pt x="19050" y="18623"/>
                  </a:lnTo>
                  <a:lnTo>
                    <a:pt x="27251" y="27214"/>
                  </a:lnTo>
                  <a:lnTo>
                    <a:pt x="28565" y="37974"/>
                  </a:lnTo>
                  <a:lnTo>
                    <a:pt x="28575" y="47625"/>
                  </a:lnTo>
                  <a:lnTo>
                    <a:pt x="28575" y="42569"/>
                  </a:lnTo>
                  <a:lnTo>
                    <a:pt x="27517" y="41080"/>
                  </a:lnTo>
                  <a:lnTo>
                    <a:pt x="25753" y="40086"/>
                  </a:lnTo>
                  <a:lnTo>
                    <a:pt x="23519" y="39424"/>
                  </a:lnTo>
                  <a:lnTo>
                    <a:pt x="22029" y="37924"/>
                  </a:lnTo>
                  <a:lnTo>
                    <a:pt x="20374" y="33436"/>
                  </a:lnTo>
                  <a:lnTo>
                    <a:pt x="20991" y="31815"/>
                  </a:lnTo>
                  <a:lnTo>
                    <a:pt x="22461" y="30735"/>
                  </a:lnTo>
                  <a:lnTo>
                    <a:pt x="24499" y="30016"/>
                  </a:lnTo>
                  <a:lnTo>
                    <a:pt x="25858" y="28477"/>
                  </a:lnTo>
                  <a:lnTo>
                    <a:pt x="27367" y="23945"/>
                  </a:lnTo>
                  <a:lnTo>
                    <a:pt x="28575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66" name="SMARTInkShape-1288"/>
            <p:cNvSpPr/>
            <p:nvPr>
              <p:custDataLst>
                <p:tags r:id="rId128"/>
              </p:custDataLst>
            </p:nvPr>
          </p:nvSpPr>
          <p:spPr>
            <a:xfrm>
              <a:off x="3391295" y="5362575"/>
              <a:ext cx="152006" cy="180848"/>
            </a:xfrm>
            <a:custGeom>
              <a:avLst/>
              <a:gdLst/>
              <a:ahLst/>
              <a:cxnLst/>
              <a:rect l="0" t="0" r="0" b="0"/>
              <a:pathLst>
                <a:path w="152006" h="180848">
                  <a:moveTo>
                    <a:pt x="37705" y="28575"/>
                  </a:moveTo>
                  <a:lnTo>
                    <a:pt x="37705" y="28575"/>
                  </a:lnTo>
                  <a:lnTo>
                    <a:pt x="37705" y="47625"/>
                  </a:lnTo>
                  <a:lnTo>
                    <a:pt x="37705" y="10976"/>
                  </a:lnTo>
                  <a:lnTo>
                    <a:pt x="45906" y="1451"/>
                  </a:lnTo>
                  <a:lnTo>
                    <a:pt x="49464" y="645"/>
                  </a:lnTo>
                  <a:lnTo>
                    <a:pt x="71217" y="0"/>
                  </a:lnTo>
                  <a:lnTo>
                    <a:pt x="72747" y="1058"/>
                  </a:lnTo>
                  <a:lnTo>
                    <a:pt x="73766" y="2822"/>
                  </a:lnTo>
                  <a:lnTo>
                    <a:pt x="75201" y="10361"/>
                  </a:lnTo>
                  <a:lnTo>
                    <a:pt x="75402" y="13257"/>
                  </a:lnTo>
                  <a:lnTo>
                    <a:pt x="78449" y="19298"/>
                  </a:lnTo>
                  <a:lnTo>
                    <a:pt x="82272" y="25510"/>
                  </a:lnTo>
                  <a:lnTo>
                    <a:pt x="84726" y="38122"/>
                  </a:lnTo>
                  <a:lnTo>
                    <a:pt x="85320" y="78051"/>
                  </a:lnTo>
                  <a:lnTo>
                    <a:pt x="71140" y="122105"/>
                  </a:lnTo>
                  <a:lnTo>
                    <a:pt x="64098" y="142231"/>
                  </a:lnTo>
                  <a:lnTo>
                    <a:pt x="60018" y="148939"/>
                  </a:lnTo>
                  <a:lnTo>
                    <a:pt x="58206" y="155447"/>
                  </a:lnTo>
                  <a:lnTo>
                    <a:pt x="56664" y="157607"/>
                  </a:lnTo>
                  <a:lnTo>
                    <a:pt x="54577" y="159046"/>
                  </a:lnTo>
                  <a:lnTo>
                    <a:pt x="49437" y="161704"/>
                  </a:lnTo>
                  <a:lnTo>
                    <a:pt x="29658" y="179520"/>
                  </a:lnTo>
                  <a:lnTo>
                    <a:pt x="20109" y="180847"/>
                  </a:lnTo>
                  <a:lnTo>
                    <a:pt x="10581" y="172763"/>
                  </a:lnTo>
                  <a:lnTo>
                    <a:pt x="9775" y="169210"/>
                  </a:lnTo>
                  <a:lnTo>
                    <a:pt x="9258" y="163365"/>
                  </a:lnTo>
                  <a:lnTo>
                    <a:pt x="940" y="153851"/>
                  </a:lnTo>
                  <a:lnTo>
                    <a:pt x="0" y="147773"/>
                  </a:lnTo>
                  <a:lnTo>
                    <a:pt x="927" y="146140"/>
                  </a:lnTo>
                  <a:lnTo>
                    <a:pt x="2602" y="145052"/>
                  </a:lnTo>
                  <a:lnTo>
                    <a:pt x="4779" y="144326"/>
                  </a:lnTo>
                  <a:lnTo>
                    <a:pt x="6229" y="142784"/>
                  </a:lnTo>
                  <a:lnTo>
                    <a:pt x="7841" y="138249"/>
                  </a:lnTo>
                  <a:lnTo>
                    <a:pt x="9328" y="136616"/>
                  </a:lnTo>
                  <a:lnTo>
                    <a:pt x="17218" y="133780"/>
                  </a:lnTo>
                  <a:lnTo>
                    <a:pt x="59968" y="133350"/>
                  </a:lnTo>
                  <a:lnTo>
                    <a:pt x="66297" y="136172"/>
                  </a:lnTo>
                  <a:lnTo>
                    <a:pt x="72637" y="139895"/>
                  </a:lnTo>
                  <a:lnTo>
                    <a:pt x="83449" y="142483"/>
                  </a:lnTo>
                  <a:lnTo>
                    <a:pt x="92563" y="149344"/>
                  </a:lnTo>
                  <a:lnTo>
                    <a:pt x="101467" y="151494"/>
                  </a:lnTo>
                  <a:lnTo>
                    <a:pt x="126615" y="152365"/>
                  </a:lnTo>
                  <a:lnTo>
                    <a:pt x="128729" y="153434"/>
                  </a:lnTo>
                  <a:lnTo>
                    <a:pt x="130138" y="155207"/>
                  </a:lnTo>
                  <a:lnTo>
                    <a:pt x="131076" y="157446"/>
                  </a:lnTo>
                  <a:lnTo>
                    <a:pt x="132762" y="158939"/>
                  </a:lnTo>
                  <a:lnTo>
                    <a:pt x="140991" y="161532"/>
                  </a:lnTo>
                  <a:lnTo>
                    <a:pt x="152005" y="1619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67" name="SMARTInkShape-1289"/>
            <p:cNvSpPr/>
            <p:nvPr>
              <p:custDataLst>
                <p:tags r:id="rId129"/>
              </p:custDataLst>
            </p:nvPr>
          </p:nvSpPr>
          <p:spPr>
            <a:xfrm>
              <a:off x="3581400" y="5495925"/>
              <a:ext cx="9526" cy="47615"/>
            </a:xfrm>
            <a:custGeom>
              <a:avLst/>
              <a:gdLst/>
              <a:ahLst/>
              <a:cxnLst/>
              <a:rect l="0" t="0" r="0" b="0"/>
              <a:pathLst>
                <a:path w="9526" h="47615">
                  <a:moveTo>
                    <a:pt x="0" y="0"/>
                  </a:moveTo>
                  <a:lnTo>
                    <a:pt x="0" y="0"/>
                  </a:lnTo>
                  <a:lnTo>
                    <a:pt x="0" y="47195"/>
                  </a:lnTo>
                  <a:lnTo>
                    <a:pt x="9132" y="47614"/>
                  </a:lnTo>
                  <a:lnTo>
                    <a:pt x="9525" y="381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68" name="SMARTInkShape-1290"/>
            <p:cNvSpPr/>
            <p:nvPr>
              <p:custDataLst>
                <p:tags r:id="rId130"/>
              </p:custDataLst>
            </p:nvPr>
          </p:nvSpPr>
          <p:spPr>
            <a:xfrm>
              <a:off x="3638550" y="5400685"/>
              <a:ext cx="103441" cy="138744"/>
            </a:xfrm>
            <a:custGeom>
              <a:avLst/>
              <a:gdLst/>
              <a:ahLst/>
              <a:cxnLst/>
              <a:rect l="0" t="0" r="0" b="0"/>
              <a:pathLst>
                <a:path w="103441" h="138744">
                  <a:moveTo>
                    <a:pt x="0" y="9515"/>
                  </a:moveTo>
                  <a:lnTo>
                    <a:pt x="0" y="9515"/>
                  </a:lnTo>
                  <a:lnTo>
                    <a:pt x="8201" y="1314"/>
                  </a:lnTo>
                  <a:lnTo>
                    <a:pt x="14189" y="382"/>
                  </a:lnTo>
                  <a:lnTo>
                    <a:pt x="33113" y="0"/>
                  </a:lnTo>
                  <a:lnTo>
                    <a:pt x="34775" y="1055"/>
                  </a:lnTo>
                  <a:lnTo>
                    <a:pt x="35884" y="2817"/>
                  </a:lnTo>
                  <a:lnTo>
                    <a:pt x="36622" y="5050"/>
                  </a:lnTo>
                  <a:lnTo>
                    <a:pt x="38173" y="6538"/>
                  </a:lnTo>
                  <a:lnTo>
                    <a:pt x="48267" y="11749"/>
                  </a:lnTo>
                  <a:lnTo>
                    <a:pt x="51227" y="14180"/>
                  </a:lnTo>
                  <a:lnTo>
                    <a:pt x="54518" y="19702"/>
                  </a:lnTo>
                  <a:lnTo>
                    <a:pt x="55395" y="22656"/>
                  </a:lnTo>
                  <a:lnTo>
                    <a:pt x="57038" y="24626"/>
                  </a:lnTo>
                  <a:lnTo>
                    <a:pt x="70253" y="33103"/>
                  </a:lnTo>
                  <a:lnTo>
                    <a:pt x="73557" y="38696"/>
                  </a:lnTo>
                  <a:lnTo>
                    <a:pt x="76910" y="54044"/>
                  </a:lnTo>
                  <a:lnTo>
                    <a:pt x="82643" y="63514"/>
                  </a:lnTo>
                  <a:lnTo>
                    <a:pt x="85870" y="73022"/>
                  </a:lnTo>
                  <a:lnTo>
                    <a:pt x="92001" y="82542"/>
                  </a:lnTo>
                  <a:lnTo>
                    <a:pt x="94822" y="93359"/>
                  </a:lnTo>
                  <a:lnTo>
                    <a:pt x="95124" y="99739"/>
                  </a:lnTo>
                  <a:lnTo>
                    <a:pt x="98015" y="105353"/>
                  </a:lnTo>
                  <a:lnTo>
                    <a:pt x="103440" y="112525"/>
                  </a:lnTo>
                  <a:lnTo>
                    <a:pt x="102826" y="114171"/>
                  </a:lnTo>
                  <a:lnTo>
                    <a:pt x="96457" y="122336"/>
                  </a:lnTo>
                  <a:lnTo>
                    <a:pt x="95357" y="131887"/>
                  </a:lnTo>
                  <a:lnTo>
                    <a:pt x="94262" y="132371"/>
                  </a:lnTo>
                  <a:lnTo>
                    <a:pt x="90225" y="132909"/>
                  </a:lnTo>
                  <a:lnTo>
                    <a:pt x="88725" y="134112"/>
                  </a:lnTo>
                  <a:lnTo>
                    <a:pt x="87059" y="138270"/>
                  </a:lnTo>
                  <a:lnTo>
                    <a:pt x="86614" y="138743"/>
                  </a:lnTo>
                  <a:lnTo>
                    <a:pt x="86318" y="138000"/>
                  </a:lnTo>
                  <a:lnTo>
                    <a:pt x="86120" y="136447"/>
                  </a:lnTo>
                  <a:lnTo>
                    <a:pt x="84930" y="135411"/>
                  </a:lnTo>
                  <a:lnTo>
                    <a:pt x="77558" y="133613"/>
                  </a:lnTo>
                  <a:lnTo>
                    <a:pt x="76804" y="130639"/>
                  </a:lnTo>
                  <a:lnTo>
                    <a:pt x="76319" y="125163"/>
                  </a:lnTo>
                  <a:lnTo>
                    <a:pt x="66675" y="11429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69" name="SMARTInkShape-1291"/>
            <p:cNvSpPr/>
            <p:nvPr>
              <p:custDataLst>
                <p:tags r:id="rId131"/>
              </p:custDataLst>
            </p:nvPr>
          </p:nvSpPr>
          <p:spPr>
            <a:xfrm>
              <a:off x="3676650" y="5334000"/>
              <a:ext cx="133351" cy="47626"/>
            </a:xfrm>
            <a:custGeom>
              <a:avLst/>
              <a:gdLst/>
              <a:ahLst/>
              <a:cxnLst/>
              <a:rect l="0" t="0" r="0" b="0"/>
              <a:pathLst>
                <a:path w="133351" h="47626">
                  <a:moveTo>
                    <a:pt x="0" y="47625"/>
                  </a:moveTo>
                  <a:lnTo>
                    <a:pt x="0" y="47625"/>
                  </a:lnTo>
                  <a:lnTo>
                    <a:pt x="0" y="39424"/>
                  </a:lnTo>
                  <a:lnTo>
                    <a:pt x="27134" y="10966"/>
                  </a:lnTo>
                  <a:lnTo>
                    <a:pt x="36649" y="9651"/>
                  </a:lnTo>
                  <a:lnTo>
                    <a:pt x="60755" y="9525"/>
                  </a:lnTo>
                  <a:lnTo>
                    <a:pt x="62728" y="8467"/>
                  </a:lnTo>
                  <a:lnTo>
                    <a:pt x="64044" y="6703"/>
                  </a:lnTo>
                  <a:lnTo>
                    <a:pt x="64921" y="4469"/>
                  </a:lnTo>
                  <a:lnTo>
                    <a:pt x="66564" y="2980"/>
                  </a:lnTo>
                  <a:lnTo>
                    <a:pt x="71212" y="1324"/>
                  </a:lnTo>
                  <a:lnTo>
                    <a:pt x="118800" y="0"/>
                  </a:lnTo>
                  <a:lnTo>
                    <a:pt x="1333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70" name="SMARTInkShape-1292"/>
            <p:cNvSpPr/>
            <p:nvPr>
              <p:custDataLst>
                <p:tags r:id="rId132"/>
              </p:custDataLst>
            </p:nvPr>
          </p:nvSpPr>
          <p:spPr>
            <a:xfrm>
              <a:off x="4019560" y="5467350"/>
              <a:ext cx="66666" cy="28576"/>
            </a:xfrm>
            <a:custGeom>
              <a:avLst/>
              <a:gdLst/>
              <a:ahLst/>
              <a:cxnLst/>
              <a:rect l="0" t="0" r="0" b="0"/>
              <a:pathLst>
                <a:path w="66666" h="28576">
                  <a:moveTo>
                    <a:pt x="9515" y="19050"/>
                  </a:moveTo>
                  <a:lnTo>
                    <a:pt x="9515" y="19050"/>
                  </a:lnTo>
                  <a:lnTo>
                    <a:pt x="4459" y="19050"/>
                  </a:lnTo>
                  <a:lnTo>
                    <a:pt x="2969" y="20108"/>
                  </a:lnTo>
                  <a:lnTo>
                    <a:pt x="1976" y="21872"/>
                  </a:lnTo>
                  <a:lnTo>
                    <a:pt x="0" y="28541"/>
                  </a:lnTo>
                  <a:lnTo>
                    <a:pt x="14180" y="28575"/>
                  </a:lnTo>
                  <a:lnTo>
                    <a:pt x="19702" y="25753"/>
                  </a:lnTo>
                  <a:lnTo>
                    <a:pt x="26814" y="20374"/>
                  </a:lnTo>
                  <a:lnTo>
                    <a:pt x="36612" y="19166"/>
                  </a:lnTo>
                  <a:lnTo>
                    <a:pt x="45403" y="12526"/>
                  </a:lnTo>
                  <a:lnTo>
                    <a:pt x="55385" y="9920"/>
                  </a:lnTo>
                  <a:lnTo>
                    <a:pt x="65187" y="9560"/>
                  </a:lnTo>
                  <a:lnTo>
                    <a:pt x="65679" y="8489"/>
                  </a:lnTo>
                  <a:lnTo>
                    <a:pt x="6666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4772" name="SMARTInkShape-1293"/>
          <p:cNvSpPr/>
          <p:nvPr>
            <p:custDataLst>
              <p:tags r:id="rId13"/>
            </p:custDataLst>
          </p:nvPr>
        </p:nvSpPr>
        <p:spPr>
          <a:xfrm>
            <a:off x="4076700" y="5400675"/>
            <a:ext cx="38066" cy="9526"/>
          </a:xfrm>
          <a:custGeom>
            <a:avLst/>
            <a:gdLst/>
            <a:ahLst/>
            <a:cxnLst/>
            <a:rect l="0" t="0" r="0" b="0"/>
            <a:pathLst>
              <a:path w="38066" h="9526">
                <a:moveTo>
                  <a:pt x="0" y="0"/>
                </a:moveTo>
                <a:lnTo>
                  <a:pt x="0" y="0"/>
                </a:lnTo>
                <a:lnTo>
                  <a:pt x="38065" y="0"/>
                </a:lnTo>
                <a:lnTo>
                  <a:pt x="28575" y="9525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4781" name="SMARTInkShape-Group230"/>
          <p:cNvGrpSpPr/>
          <p:nvPr/>
        </p:nvGrpSpPr>
        <p:grpSpPr>
          <a:xfrm>
            <a:off x="4276763" y="5114925"/>
            <a:ext cx="1523963" cy="409576"/>
            <a:chOff x="4276763" y="5114925"/>
            <a:chExt cx="1523963" cy="409576"/>
          </a:xfrm>
        </p:grpSpPr>
        <p:sp>
          <p:nvSpPr>
            <p:cNvPr id="24773" name="SMARTInkShape-1294"/>
            <p:cNvSpPr/>
            <p:nvPr>
              <p:custDataLst>
                <p:tags r:id="rId104"/>
              </p:custDataLst>
            </p:nvPr>
          </p:nvSpPr>
          <p:spPr>
            <a:xfrm>
              <a:off x="4276763" y="5305425"/>
              <a:ext cx="133310" cy="219076"/>
            </a:xfrm>
            <a:custGeom>
              <a:avLst/>
              <a:gdLst/>
              <a:ahLst/>
              <a:cxnLst/>
              <a:rect l="0" t="0" r="0" b="0"/>
              <a:pathLst>
                <a:path w="133310" h="219076">
                  <a:moveTo>
                    <a:pt x="57112" y="57150"/>
                  </a:moveTo>
                  <a:lnTo>
                    <a:pt x="57112" y="57150"/>
                  </a:lnTo>
                  <a:lnTo>
                    <a:pt x="38189" y="57150"/>
                  </a:lnTo>
                  <a:lnTo>
                    <a:pt x="38062" y="39458"/>
                  </a:lnTo>
                  <a:lnTo>
                    <a:pt x="43118" y="33446"/>
                  </a:lnTo>
                  <a:lnTo>
                    <a:pt x="48423" y="30740"/>
                  </a:lnTo>
                  <a:lnTo>
                    <a:pt x="51319" y="30018"/>
                  </a:lnTo>
                  <a:lnTo>
                    <a:pt x="53250" y="28479"/>
                  </a:lnTo>
                  <a:lnTo>
                    <a:pt x="61659" y="15444"/>
                  </a:lnTo>
                  <a:lnTo>
                    <a:pt x="67247" y="12156"/>
                  </a:lnTo>
                  <a:lnTo>
                    <a:pt x="82593" y="8813"/>
                  </a:lnTo>
                  <a:lnTo>
                    <a:pt x="92061" y="3081"/>
                  </a:lnTo>
                  <a:lnTo>
                    <a:pt x="102858" y="406"/>
                  </a:lnTo>
                  <a:lnTo>
                    <a:pt x="109237" y="120"/>
                  </a:lnTo>
                  <a:lnTo>
                    <a:pt x="114851" y="2875"/>
                  </a:lnTo>
                  <a:lnTo>
                    <a:pt x="128321" y="14193"/>
                  </a:lnTo>
                  <a:lnTo>
                    <a:pt x="131094" y="19714"/>
                  </a:lnTo>
                  <a:lnTo>
                    <a:pt x="133182" y="33113"/>
                  </a:lnTo>
                  <a:lnTo>
                    <a:pt x="133309" y="69493"/>
                  </a:lnTo>
                  <a:lnTo>
                    <a:pt x="119122" y="112605"/>
                  </a:lnTo>
                  <a:lnTo>
                    <a:pt x="108676" y="130272"/>
                  </a:lnTo>
                  <a:lnTo>
                    <a:pt x="102693" y="150224"/>
                  </a:lnTo>
                  <a:lnTo>
                    <a:pt x="100199" y="154124"/>
                  </a:lnTo>
                  <a:lnTo>
                    <a:pt x="85598" y="196564"/>
                  </a:lnTo>
                  <a:lnTo>
                    <a:pt x="66648" y="219064"/>
                  </a:lnTo>
                  <a:lnTo>
                    <a:pt x="74839" y="219075"/>
                  </a:lnTo>
                  <a:lnTo>
                    <a:pt x="75280" y="218016"/>
                  </a:lnTo>
                  <a:lnTo>
                    <a:pt x="75770" y="214019"/>
                  </a:lnTo>
                  <a:lnTo>
                    <a:pt x="76959" y="212530"/>
                  </a:lnTo>
                  <a:lnTo>
                    <a:pt x="81102" y="210874"/>
                  </a:lnTo>
                  <a:lnTo>
                    <a:pt x="82631" y="209374"/>
                  </a:lnTo>
                  <a:lnTo>
                    <a:pt x="87905" y="199363"/>
                  </a:lnTo>
                  <a:lnTo>
                    <a:pt x="101472" y="183241"/>
                  </a:lnTo>
                  <a:lnTo>
                    <a:pt x="103770" y="174356"/>
                  </a:lnTo>
                  <a:lnTo>
                    <a:pt x="104610" y="163771"/>
                  </a:lnTo>
                  <a:lnTo>
                    <a:pt x="111258" y="154686"/>
                  </a:lnTo>
                  <a:lnTo>
                    <a:pt x="113867" y="144639"/>
                  </a:lnTo>
                  <a:lnTo>
                    <a:pt x="114228" y="134829"/>
                  </a:lnTo>
                  <a:lnTo>
                    <a:pt x="106058" y="125278"/>
                  </a:lnTo>
                  <a:lnTo>
                    <a:pt x="105128" y="119199"/>
                  </a:lnTo>
                  <a:lnTo>
                    <a:pt x="103939" y="117566"/>
                  </a:lnTo>
                  <a:lnTo>
                    <a:pt x="102088" y="116477"/>
                  </a:lnTo>
                  <a:lnTo>
                    <a:pt x="94428" y="114945"/>
                  </a:lnTo>
                  <a:lnTo>
                    <a:pt x="91514" y="114730"/>
                  </a:lnTo>
                  <a:lnTo>
                    <a:pt x="85454" y="111669"/>
                  </a:lnTo>
                  <a:lnTo>
                    <a:pt x="68920" y="98498"/>
                  </a:lnTo>
                  <a:lnTo>
                    <a:pt x="60022" y="95155"/>
                  </a:lnTo>
                  <a:lnTo>
                    <a:pt x="50684" y="88990"/>
                  </a:lnTo>
                  <a:lnTo>
                    <a:pt x="41214" y="85634"/>
                  </a:lnTo>
                  <a:lnTo>
                    <a:pt x="31705" y="79466"/>
                  </a:lnTo>
                  <a:lnTo>
                    <a:pt x="22185" y="76109"/>
                  </a:lnTo>
                  <a:lnTo>
                    <a:pt x="1451" y="58601"/>
                  </a:lnTo>
                  <a:lnTo>
                    <a:pt x="93" y="49076"/>
                  </a:lnTo>
                  <a:lnTo>
                    <a:pt x="0" y="42999"/>
                  </a:lnTo>
                  <a:lnTo>
                    <a:pt x="1046" y="41366"/>
                  </a:lnTo>
                  <a:lnTo>
                    <a:pt x="2801" y="40277"/>
                  </a:lnTo>
                  <a:lnTo>
                    <a:pt x="5030" y="39551"/>
                  </a:lnTo>
                  <a:lnTo>
                    <a:pt x="6515" y="38009"/>
                  </a:lnTo>
                  <a:lnTo>
                    <a:pt x="8167" y="33474"/>
                  </a:lnTo>
                  <a:lnTo>
                    <a:pt x="9666" y="31841"/>
                  </a:lnTo>
                  <a:lnTo>
                    <a:pt x="28733" y="21227"/>
                  </a:lnTo>
                  <a:lnTo>
                    <a:pt x="31843" y="20501"/>
                  </a:lnTo>
                  <a:lnTo>
                    <a:pt x="33916" y="18959"/>
                  </a:lnTo>
                  <a:lnTo>
                    <a:pt x="35297" y="16873"/>
                  </a:lnTo>
                  <a:lnTo>
                    <a:pt x="36220" y="14424"/>
                  </a:lnTo>
                  <a:lnTo>
                    <a:pt x="37892" y="12791"/>
                  </a:lnTo>
                  <a:lnTo>
                    <a:pt x="42572" y="10976"/>
                  </a:lnTo>
                  <a:lnTo>
                    <a:pt x="63540" y="8552"/>
                  </a:lnTo>
                  <a:lnTo>
                    <a:pt x="76178" y="2003"/>
                  </a:lnTo>
                  <a:lnTo>
                    <a:pt x="85687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74" name="SMARTInkShape-1295"/>
            <p:cNvSpPr/>
            <p:nvPr>
              <p:custDataLst>
                <p:tags r:id="rId105"/>
              </p:custDataLst>
            </p:nvPr>
          </p:nvSpPr>
          <p:spPr>
            <a:xfrm>
              <a:off x="4476784" y="5334011"/>
              <a:ext cx="152367" cy="180961"/>
            </a:xfrm>
            <a:custGeom>
              <a:avLst/>
              <a:gdLst/>
              <a:ahLst/>
              <a:cxnLst/>
              <a:rect l="0" t="0" r="0" b="0"/>
              <a:pathLst>
                <a:path w="152367" h="180961">
                  <a:moveTo>
                    <a:pt x="47591" y="9514"/>
                  </a:moveTo>
                  <a:lnTo>
                    <a:pt x="47591" y="9514"/>
                  </a:lnTo>
                  <a:lnTo>
                    <a:pt x="47591" y="23703"/>
                  </a:lnTo>
                  <a:lnTo>
                    <a:pt x="46533" y="25324"/>
                  </a:lnTo>
                  <a:lnTo>
                    <a:pt x="44769" y="26404"/>
                  </a:lnTo>
                  <a:lnTo>
                    <a:pt x="42535" y="27123"/>
                  </a:lnTo>
                  <a:lnTo>
                    <a:pt x="41046" y="28662"/>
                  </a:lnTo>
                  <a:lnTo>
                    <a:pt x="38182" y="37660"/>
                  </a:lnTo>
                  <a:lnTo>
                    <a:pt x="38069" y="47211"/>
                  </a:lnTo>
                  <a:lnTo>
                    <a:pt x="28551" y="47614"/>
                  </a:lnTo>
                  <a:lnTo>
                    <a:pt x="28541" y="14411"/>
                  </a:lnTo>
                  <a:lnTo>
                    <a:pt x="29599" y="12779"/>
                  </a:lnTo>
                  <a:lnTo>
                    <a:pt x="31363" y="11690"/>
                  </a:lnTo>
                  <a:lnTo>
                    <a:pt x="33597" y="10965"/>
                  </a:lnTo>
                  <a:lnTo>
                    <a:pt x="35086" y="9423"/>
                  </a:lnTo>
                  <a:lnTo>
                    <a:pt x="37673" y="1440"/>
                  </a:lnTo>
                  <a:lnTo>
                    <a:pt x="40714" y="634"/>
                  </a:lnTo>
                  <a:lnTo>
                    <a:pt x="52529" y="0"/>
                  </a:lnTo>
                  <a:lnTo>
                    <a:pt x="54057" y="1054"/>
                  </a:lnTo>
                  <a:lnTo>
                    <a:pt x="55077" y="2816"/>
                  </a:lnTo>
                  <a:lnTo>
                    <a:pt x="56714" y="8191"/>
                  </a:lnTo>
                  <a:lnTo>
                    <a:pt x="63582" y="16857"/>
                  </a:lnTo>
                  <a:lnTo>
                    <a:pt x="65735" y="25682"/>
                  </a:lnTo>
                  <a:lnTo>
                    <a:pt x="66633" y="70037"/>
                  </a:lnTo>
                  <a:lnTo>
                    <a:pt x="65582" y="98349"/>
                  </a:lnTo>
                  <a:lnTo>
                    <a:pt x="49031" y="144678"/>
                  </a:lnTo>
                  <a:lnTo>
                    <a:pt x="45409" y="151784"/>
                  </a:lnTo>
                  <a:lnTo>
                    <a:pt x="31806" y="169123"/>
                  </a:lnTo>
                  <a:lnTo>
                    <a:pt x="29992" y="174996"/>
                  </a:lnTo>
                  <a:lnTo>
                    <a:pt x="28450" y="176985"/>
                  </a:lnTo>
                  <a:lnTo>
                    <a:pt x="19446" y="180809"/>
                  </a:lnTo>
                  <a:lnTo>
                    <a:pt x="9895" y="180960"/>
                  </a:lnTo>
                  <a:lnTo>
                    <a:pt x="9611" y="175906"/>
                  </a:lnTo>
                  <a:lnTo>
                    <a:pt x="8513" y="174417"/>
                  </a:lnTo>
                  <a:lnTo>
                    <a:pt x="4470" y="172763"/>
                  </a:lnTo>
                  <a:lnTo>
                    <a:pt x="2969" y="171263"/>
                  </a:lnTo>
                  <a:lnTo>
                    <a:pt x="361" y="163354"/>
                  </a:lnTo>
                  <a:lnTo>
                    <a:pt x="0" y="153840"/>
                  </a:lnTo>
                  <a:lnTo>
                    <a:pt x="1047" y="153356"/>
                  </a:lnTo>
                  <a:lnTo>
                    <a:pt x="5034" y="152818"/>
                  </a:lnTo>
                  <a:lnTo>
                    <a:pt x="6519" y="151617"/>
                  </a:lnTo>
                  <a:lnTo>
                    <a:pt x="9100" y="144226"/>
                  </a:lnTo>
                  <a:lnTo>
                    <a:pt x="12140" y="143469"/>
                  </a:lnTo>
                  <a:lnTo>
                    <a:pt x="33170" y="142867"/>
                  </a:lnTo>
                  <a:lnTo>
                    <a:pt x="38712" y="145687"/>
                  </a:lnTo>
                  <a:lnTo>
                    <a:pt x="45837" y="151065"/>
                  </a:lnTo>
                  <a:lnTo>
                    <a:pt x="54848" y="152127"/>
                  </a:lnTo>
                  <a:lnTo>
                    <a:pt x="102449" y="152389"/>
                  </a:lnTo>
                  <a:lnTo>
                    <a:pt x="117558" y="152389"/>
                  </a:lnTo>
                  <a:lnTo>
                    <a:pt x="119635" y="151331"/>
                  </a:lnTo>
                  <a:lnTo>
                    <a:pt x="121020" y="149567"/>
                  </a:lnTo>
                  <a:lnTo>
                    <a:pt x="123618" y="144785"/>
                  </a:lnTo>
                  <a:lnTo>
                    <a:pt x="128300" y="139132"/>
                  </a:lnTo>
                  <a:lnTo>
                    <a:pt x="133909" y="135914"/>
                  </a:lnTo>
                  <a:lnTo>
                    <a:pt x="136887" y="135056"/>
                  </a:lnTo>
                  <a:lnTo>
                    <a:pt x="138871" y="133426"/>
                  </a:lnTo>
                  <a:lnTo>
                    <a:pt x="141077" y="128791"/>
                  </a:lnTo>
                  <a:lnTo>
                    <a:pt x="143551" y="117193"/>
                  </a:lnTo>
                  <a:lnTo>
                    <a:pt x="149284" y="107858"/>
                  </a:lnTo>
                  <a:lnTo>
                    <a:pt x="152366" y="9523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75" name="SMARTInkShape-1296"/>
            <p:cNvSpPr/>
            <p:nvPr>
              <p:custDataLst>
                <p:tags r:id="rId106"/>
              </p:custDataLst>
            </p:nvPr>
          </p:nvSpPr>
          <p:spPr>
            <a:xfrm>
              <a:off x="4629150" y="5343528"/>
              <a:ext cx="133350" cy="123787"/>
            </a:xfrm>
            <a:custGeom>
              <a:avLst/>
              <a:gdLst/>
              <a:ahLst/>
              <a:cxnLst/>
              <a:rect l="0" t="0" r="0" b="0"/>
              <a:pathLst>
                <a:path w="133350" h="123787">
                  <a:moveTo>
                    <a:pt x="0" y="47622"/>
                  </a:moveTo>
                  <a:lnTo>
                    <a:pt x="0" y="47622"/>
                  </a:lnTo>
                  <a:lnTo>
                    <a:pt x="0" y="5019"/>
                  </a:lnTo>
                  <a:lnTo>
                    <a:pt x="1058" y="3344"/>
                  </a:lnTo>
                  <a:lnTo>
                    <a:pt x="2822" y="2229"/>
                  </a:lnTo>
                  <a:lnTo>
                    <a:pt x="9132" y="128"/>
                  </a:lnTo>
                  <a:lnTo>
                    <a:pt x="26848" y="0"/>
                  </a:lnTo>
                  <a:lnTo>
                    <a:pt x="36624" y="8198"/>
                  </a:lnTo>
                  <a:lnTo>
                    <a:pt x="45413" y="10319"/>
                  </a:lnTo>
                  <a:lnTo>
                    <a:pt x="54260" y="15991"/>
                  </a:lnTo>
                  <a:lnTo>
                    <a:pt x="63585" y="19199"/>
                  </a:lnTo>
                  <a:lnTo>
                    <a:pt x="104950" y="54504"/>
                  </a:lnTo>
                  <a:lnTo>
                    <a:pt x="111203" y="57031"/>
                  </a:lnTo>
                  <a:lnTo>
                    <a:pt x="131471" y="74435"/>
                  </a:lnTo>
                  <a:lnTo>
                    <a:pt x="132515" y="78236"/>
                  </a:lnTo>
                  <a:lnTo>
                    <a:pt x="133349" y="112535"/>
                  </a:lnTo>
                  <a:lnTo>
                    <a:pt x="132291" y="113122"/>
                  </a:lnTo>
                  <a:lnTo>
                    <a:pt x="128293" y="113775"/>
                  </a:lnTo>
                  <a:lnTo>
                    <a:pt x="126803" y="115007"/>
                  </a:lnTo>
                  <a:lnTo>
                    <a:pt x="124217" y="122453"/>
                  </a:lnTo>
                  <a:lnTo>
                    <a:pt x="121176" y="123213"/>
                  </a:lnTo>
                  <a:lnTo>
                    <a:pt x="109646" y="123786"/>
                  </a:lnTo>
                  <a:lnTo>
                    <a:pt x="104118" y="120984"/>
                  </a:lnTo>
                  <a:lnTo>
                    <a:pt x="90712" y="109632"/>
                  </a:lnTo>
                  <a:lnTo>
                    <a:pt x="87941" y="104110"/>
                  </a:lnTo>
                  <a:lnTo>
                    <a:pt x="87202" y="101155"/>
                  </a:lnTo>
                  <a:lnTo>
                    <a:pt x="81106" y="91941"/>
                  </a:lnTo>
                  <a:lnTo>
                    <a:pt x="66675" y="7619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76" name="SMARTInkShape-1297"/>
            <p:cNvSpPr/>
            <p:nvPr>
              <p:custDataLst>
                <p:tags r:id="rId107"/>
              </p:custDataLst>
            </p:nvPr>
          </p:nvSpPr>
          <p:spPr>
            <a:xfrm>
              <a:off x="4648200" y="5248275"/>
              <a:ext cx="161926" cy="104776"/>
            </a:xfrm>
            <a:custGeom>
              <a:avLst/>
              <a:gdLst/>
              <a:ahLst/>
              <a:cxnLst/>
              <a:rect l="0" t="0" r="0" b="0"/>
              <a:pathLst>
                <a:path w="161926" h="104776">
                  <a:moveTo>
                    <a:pt x="9525" y="104775"/>
                  </a:moveTo>
                  <a:lnTo>
                    <a:pt x="9525" y="104775"/>
                  </a:lnTo>
                  <a:lnTo>
                    <a:pt x="4469" y="99719"/>
                  </a:lnTo>
                  <a:lnTo>
                    <a:pt x="1986" y="94414"/>
                  </a:lnTo>
                  <a:lnTo>
                    <a:pt x="2" y="60477"/>
                  </a:lnTo>
                  <a:lnTo>
                    <a:pt x="0" y="58629"/>
                  </a:lnTo>
                  <a:lnTo>
                    <a:pt x="5056" y="52532"/>
                  </a:lnTo>
                  <a:lnTo>
                    <a:pt x="10361" y="49805"/>
                  </a:lnTo>
                  <a:lnTo>
                    <a:pt x="13257" y="49078"/>
                  </a:lnTo>
                  <a:lnTo>
                    <a:pt x="15188" y="47536"/>
                  </a:lnTo>
                  <a:lnTo>
                    <a:pt x="17333" y="42999"/>
                  </a:lnTo>
                  <a:lnTo>
                    <a:pt x="18963" y="41366"/>
                  </a:lnTo>
                  <a:lnTo>
                    <a:pt x="38281" y="30752"/>
                  </a:lnTo>
                  <a:lnTo>
                    <a:pt x="53999" y="27803"/>
                  </a:lnTo>
                  <a:lnTo>
                    <a:pt x="66680" y="21093"/>
                  </a:lnTo>
                  <a:lnTo>
                    <a:pt x="92075" y="18072"/>
                  </a:lnTo>
                  <a:lnTo>
                    <a:pt x="102658" y="12528"/>
                  </a:lnTo>
                  <a:lnTo>
                    <a:pt x="117671" y="9356"/>
                  </a:lnTo>
                  <a:lnTo>
                    <a:pt x="132762" y="2162"/>
                  </a:lnTo>
                  <a:lnTo>
                    <a:pt x="16192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77" name="SMARTInkShape-1298"/>
            <p:cNvSpPr/>
            <p:nvPr>
              <p:custDataLst>
                <p:tags r:id="rId108"/>
              </p:custDataLst>
            </p:nvPr>
          </p:nvSpPr>
          <p:spPr>
            <a:xfrm>
              <a:off x="4857784" y="5295900"/>
              <a:ext cx="152367" cy="152390"/>
            </a:xfrm>
            <a:custGeom>
              <a:avLst/>
              <a:gdLst/>
              <a:ahLst/>
              <a:cxnLst/>
              <a:rect l="0" t="0" r="0" b="0"/>
              <a:pathLst>
                <a:path w="152367" h="152390">
                  <a:moveTo>
                    <a:pt x="9491" y="28575"/>
                  </a:moveTo>
                  <a:lnTo>
                    <a:pt x="9491" y="28575"/>
                  </a:lnTo>
                  <a:lnTo>
                    <a:pt x="9491" y="20374"/>
                  </a:lnTo>
                  <a:lnTo>
                    <a:pt x="1290" y="27367"/>
                  </a:lnTo>
                  <a:lnTo>
                    <a:pt x="82" y="36669"/>
                  </a:lnTo>
                  <a:lnTo>
                    <a:pt x="0" y="42733"/>
                  </a:lnTo>
                  <a:lnTo>
                    <a:pt x="9100" y="79020"/>
                  </a:lnTo>
                  <a:lnTo>
                    <a:pt x="10527" y="108125"/>
                  </a:lnTo>
                  <a:lnTo>
                    <a:pt x="17689" y="126605"/>
                  </a:lnTo>
                  <a:lnTo>
                    <a:pt x="18982" y="147363"/>
                  </a:lnTo>
                  <a:lnTo>
                    <a:pt x="20052" y="149042"/>
                  </a:lnTo>
                  <a:lnTo>
                    <a:pt x="21823" y="150162"/>
                  </a:lnTo>
                  <a:lnTo>
                    <a:pt x="28425" y="152361"/>
                  </a:lnTo>
                  <a:lnTo>
                    <a:pt x="33564" y="152389"/>
                  </a:lnTo>
                  <a:lnTo>
                    <a:pt x="35065" y="151335"/>
                  </a:lnTo>
                  <a:lnTo>
                    <a:pt x="36065" y="149573"/>
                  </a:lnTo>
                  <a:lnTo>
                    <a:pt x="37671" y="144198"/>
                  </a:lnTo>
                  <a:lnTo>
                    <a:pt x="44534" y="135532"/>
                  </a:lnTo>
                  <a:lnTo>
                    <a:pt x="46233" y="129734"/>
                  </a:lnTo>
                  <a:lnTo>
                    <a:pt x="47743" y="127764"/>
                  </a:lnTo>
                  <a:lnTo>
                    <a:pt x="52245" y="125576"/>
                  </a:lnTo>
                  <a:lnTo>
                    <a:pt x="53869" y="123934"/>
                  </a:lnTo>
                  <a:lnTo>
                    <a:pt x="61745" y="110721"/>
                  </a:lnTo>
                  <a:lnTo>
                    <a:pt x="91007" y="79368"/>
                  </a:lnTo>
                  <a:lnTo>
                    <a:pt x="97207" y="66674"/>
                  </a:lnTo>
                  <a:lnTo>
                    <a:pt x="129106" y="31750"/>
                  </a:lnTo>
                  <a:lnTo>
                    <a:pt x="131445" y="25400"/>
                  </a:lnTo>
                  <a:lnTo>
                    <a:pt x="133126" y="23283"/>
                  </a:lnTo>
                  <a:lnTo>
                    <a:pt x="137818" y="20931"/>
                  </a:lnTo>
                  <a:lnTo>
                    <a:pt x="139492" y="18187"/>
                  </a:lnTo>
                  <a:lnTo>
                    <a:pt x="142400" y="2813"/>
                  </a:lnTo>
                  <a:lnTo>
                    <a:pt x="143605" y="1875"/>
                  </a:lnTo>
                  <a:lnTo>
                    <a:pt x="152366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78" name="SMARTInkShape-1299"/>
            <p:cNvSpPr/>
            <p:nvPr>
              <p:custDataLst>
                <p:tags r:id="rId109"/>
              </p:custDataLst>
            </p:nvPr>
          </p:nvSpPr>
          <p:spPr>
            <a:xfrm>
              <a:off x="4924435" y="5372100"/>
              <a:ext cx="76191" cy="66676"/>
            </a:xfrm>
            <a:custGeom>
              <a:avLst/>
              <a:gdLst/>
              <a:ahLst/>
              <a:cxnLst/>
              <a:rect l="0" t="0" r="0" b="0"/>
              <a:pathLst>
                <a:path w="76191" h="66676">
                  <a:moveTo>
                    <a:pt x="9515" y="0"/>
                  </a:moveTo>
                  <a:lnTo>
                    <a:pt x="9515" y="0"/>
                  </a:lnTo>
                  <a:lnTo>
                    <a:pt x="9515" y="5056"/>
                  </a:lnTo>
                  <a:lnTo>
                    <a:pt x="8457" y="6545"/>
                  </a:lnTo>
                  <a:lnTo>
                    <a:pt x="6693" y="7539"/>
                  </a:lnTo>
                  <a:lnTo>
                    <a:pt x="4459" y="8201"/>
                  </a:lnTo>
                  <a:lnTo>
                    <a:pt x="2970" y="9701"/>
                  </a:lnTo>
                  <a:lnTo>
                    <a:pt x="1314" y="14189"/>
                  </a:lnTo>
                  <a:lnTo>
                    <a:pt x="0" y="44823"/>
                  </a:lnTo>
                  <a:lnTo>
                    <a:pt x="1055" y="45757"/>
                  </a:lnTo>
                  <a:lnTo>
                    <a:pt x="5050" y="46795"/>
                  </a:lnTo>
                  <a:lnTo>
                    <a:pt x="6538" y="48130"/>
                  </a:lnTo>
                  <a:lnTo>
                    <a:pt x="8192" y="52436"/>
                  </a:lnTo>
                  <a:lnTo>
                    <a:pt x="9691" y="54007"/>
                  </a:lnTo>
                  <a:lnTo>
                    <a:pt x="17600" y="56736"/>
                  </a:lnTo>
                  <a:lnTo>
                    <a:pt x="33193" y="57140"/>
                  </a:lnTo>
                  <a:lnTo>
                    <a:pt x="34825" y="58201"/>
                  </a:lnTo>
                  <a:lnTo>
                    <a:pt x="35913" y="59967"/>
                  </a:lnTo>
                  <a:lnTo>
                    <a:pt x="36639" y="62203"/>
                  </a:lnTo>
                  <a:lnTo>
                    <a:pt x="38181" y="63694"/>
                  </a:lnTo>
                  <a:lnTo>
                    <a:pt x="46164" y="66282"/>
                  </a:lnTo>
                  <a:lnTo>
                    <a:pt x="76190" y="666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79" name="SMARTInkShape-1300"/>
            <p:cNvSpPr/>
            <p:nvPr>
              <p:custDataLst>
                <p:tags r:id="rId110"/>
              </p:custDataLst>
            </p:nvPr>
          </p:nvSpPr>
          <p:spPr>
            <a:xfrm>
              <a:off x="5143500" y="5114925"/>
              <a:ext cx="238126" cy="352285"/>
            </a:xfrm>
            <a:custGeom>
              <a:avLst/>
              <a:gdLst/>
              <a:ahLst/>
              <a:cxnLst/>
              <a:rect l="0" t="0" r="0" b="0"/>
              <a:pathLst>
                <a:path w="238126" h="352285">
                  <a:moveTo>
                    <a:pt x="238125" y="0"/>
                  </a:moveTo>
                  <a:lnTo>
                    <a:pt x="238125" y="0"/>
                  </a:lnTo>
                  <a:lnTo>
                    <a:pt x="238125" y="5056"/>
                  </a:lnTo>
                  <a:lnTo>
                    <a:pt x="237067" y="6545"/>
                  </a:lnTo>
                  <a:lnTo>
                    <a:pt x="235303" y="7539"/>
                  </a:lnTo>
                  <a:lnTo>
                    <a:pt x="233069" y="8201"/>
                  </a:lnTo>
                  <a:lnTo>
                    <a:pt x="231580" y="10759"/>
                  </a:lnTo>
                  <a:lnTo>
                    <a:pt x="228424" y="23414"/>
                  </a:lnTo>
                  <a:lnTo>
                    <a:pt x="206244" y="63981"/>
                  </a:lnTo>
                  <a:lnTo>
                    <a:pt x="187661" y="102851"/>
                  </a:lnTo>
                  <a:lnTo>
                    <a:pt x="173431" y="126078"/>
                  </a:lnTo>
                  <a:lnTo>
                    <a:pt x="149751" y="173634"/>
                  </a:lnTo>
                  <a:lnTo>
                    <a:pt x="121607" y="221253"/>
                  </a:lnTo>
                  <a:lnTo>
                    <a:pt x="95892" y="266055"/>
                  </a:lnTo>
                  <a:lnTo>
                    <a:pt x="83093" y="285559"/>
                  </a:lnTo>
                  <a:lnTo>
                    <a:pt x="44570" y="331913"/>
                  </a:lnTo>
                  <a:lnTo>
                    <a:pt x="38154" y="338017"/>
                  </a:lnTo>
                  <a:lnTo>
                    <a:pt x="28592" y="344275"/>
                  </a:lnTo>
                  <a:lnTo>
                    <a:pt x="19215" y="352284"/>
                  </a:lnTo>
                  <a:lnTo>
                    <a:pt x="14042" y="347327"/>
                  </a:lnTo>
                  <a:lnTo>
                    <a:pt x="13595" y="345852"/>
                  </a:lnTo>
                  <a:lnTo>
                    <a:pt x="14355" y="344867"/>
                  </a:lnTo>
                  <a:lnTo>
                    <a:pt x="15920" y="344212"/>
                  </a:lnTo>
                  <a:lnTo>
                    <a:pt x="16963" y="342716"/>
                  </a:lnTo>
                  <a:lnTo>
                    <a:pt x="18431" y="335555"/>
                  </a:lnTo>
                  <a:lnTo>
                    <a:pt x="18775" y="329758"/>
                  </a:lnTo>
                  <a:lnTo>
                    <a:pt x="21749" y="323654"/>
                  </a:lnTo>
                  <a:lnTo>
                    <a:pt x="25541" y="317413"/>
                  </a:lnTo>
                  <a:lnTo>
                    <a:pt x="28735" y="307949"/>
                  </a:lnTo>
                  <a:lnTo>
                    <a:pt x="44998" y="285749"/>
                  </a:lnTo>
                  <a:lnTo>
                    <a:pt x="45873" y="282574"/>
                  </a:lnTo>
                  <a:lnTo>
                    <a:pt x="47515" y="280458"/>
                  </a:lnTo>
                  <a:lnTo>
                    <a:pt x="63769" y="270050"/>
                  </a:lnTo>
                  <a:lnTo>
                    <a:pt x="73104" y="267692"/>
                  </a:lnTo>
                  <a:lnTo>
                    <a:pt x="79411" y="267141"/>
                  </a:lnTo>
                  <a:lnTo>
                    <a:pt x="85742" y="269718"/>
                  </a:lnTo>
                  <a:lnTo>
                    <a:pt x="92082" y="273333"/>
                  </a:lnTo>
                  <a:lnTo>
                    <a:pt x="104776" y="275653"/>
                  </a:lnTo>
                  <a:lnTo>
                    <a:pt x="107951" y="275844"/>
                  </a:lnTo>
                  <a:lnTo>
                    <a:pt x="114300" y="278878"/>
                  </a:lnTo>
                  <a:lnTo>
                    <a:pt x="130175" y="291392"/>
                  </a:lnTo>
                  <a:lnTo>
                    <a:pt x="136525" y="293549"/>
                  </a:lnTo>
                  <a:lnTo>
                    <a:pt x="138642" y="295182"/>
                  </a:lnTo>
                  <a:lnTo>
                    <a:pt x="142679" y="301480"/>
                  </a:lnTo>
                  <a:lnTo>
                    <a:pt x="162100" y="312145"/>
                  </a:lnTo>
                  <a:lnTo>
                    <a:pt x="189978" y="314322"/>
                  </a:lnTo>
                  <a:lnTo>
                    <a:pt x="190346" y="309268"/>
                  </a:lnTo>
                  <a:lnTo>
                    <a:pt x="191455" y="307778"/>
                  </a:lnTo>
                  <a:lnTo>
                    <a:pt x="195511" y="306124"/>
                  </a:lnTo>
                  <a:lnTo>
                    <a:pt x="197015" y="304624"/>
                  </a:lnTo>
                  <a:lnTo>
                    <a:pt x="198687" y="300135"/>
                  </a:lnTo>
                  <a:lnTo>
                    <a:pt x="200015" y="263514"/>
                  </a:lnTo>
                  <a:lnTo>
                    <a:pt x="197198" y="257170"/>
                  </a:lnTo>
                  <a:lnTo>
                    <a:pt x="193477" y="250823"/>
                  </a:lnTo>
                  <a:lnTo>
                    <a:pt x="183157" y="225229"/>
                  </a:lnTo>
                  <a:lnTo>
                    <a:pt x="177359" y="217224"/>
                  </a:lnTo>
                  <a:lnTo>
                    <a:pt x="135024" y="187359"/>
                  </a:lnTo>
                  <a:lnTo>
                    <a:pt x="88489" y="173686"/>
                  </a:lnTo>
                  <a:lnTo>
                    <a:pt x="55461" y="171581"/>
                  </a:lnTo>
                  <a:lnTo>
                    <a:pt x="39834" y="176545"/>
                  </a:lnTo>
                  <a:lnTo>
                    <a:pt x="23194" y="187704"/>
                  </a:lnTo>
                  <a:lnTo>
                    <a:pt x="6478" y="203250"/>
                  </a:lnTo>
                  <a:lnTo>
                    <a:pt x="2879" y="209572"/>
                  </a:lnTo>
                  <a:lnTo>
                    <a:pt x="0" y="2190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80" name="SMARTInkShape-1301"/>
            <p:cNvSpPr/>
            <p:nvPr>
              <p:custDataLst>
                <p:tags r:id="rId111"/>
              </p:custDataLst>
            </p:nvPr>
          </p:nvSpPr>
          <p:spPr>
            <a:xfrm>
              <a:off x="5305425" y="5305464"/>
              <a:ext cx="495301" cy="133298"/>
            </a:xfrm>
            <a:custGeom>
              <a:avLst/>
              <a:gdLst/>
              <a:ahLst/>
              <a:cxnLst/>
              <a:rect l="0" t="0" r="0" b="0"/>
              <a:pathLst>
                <a:path w="495301" h="133298">
                  <a:moveTo>
                    <a:pt x="0" y="57111"/>
                  </a:moveTo>
                  <a:lnTo>
                    <a:pt x="0" y="57111"/>
                  </a:lnTo>
                  <a:lnTo>
                    <a:pt x="25439" y="46750"/>
                  </a:lnTo>
                  <a:lnTo>
                    <a:pt x="70099" y="22153"/>
                  </a:lnTo>
                  <a:lnTo>
                    <a:pt x="88974" y="13709"/>
                  </a:lnTo>
                  <a:lnTo>
                    <a:pt x="106914" y="9679"/>
                  </a:lnTo>
                  <a:lnTo>
                    <a:pt x="123259" y="953"/>
                  </a:lnTo>
                  <a:lnTo>
                    <a:pt x="137951" y="0"/>
                  </a:lnTo>
                  <a:lnTo>
                    <a:pt x="139593" y="1045"/>
                  </a:lnTo>
                  <a:lnTo>
                    <a:pt x="140687" y="2800"/>
                  </a:lnTo>
                  <a:lnTo>
                    <a:pt x="141416" y="5029"/>
                  </a:lnTo>
                  <a:lnTo>
                    <a:pt x="140844" y="7573"/>
                  </a:lnTo>
                  <a:lnTo>
                    <a:pt x="135144" y="19260"/>
                  </a:lnTo>
                  <a:lnTo>
                    <a:pt x="134546" y="22352"/>
                  </a:lnTo>
                  <a:lnTo>
                    <a:pt x="125969" y="40905"/>
                  </a:lnTo>
                  <a:lnTo>
                    <a:pt x="123719" y="50967"/>
                  </a:lnTo>
                  <a:lnTo>
                    <a:pt x="116503" y="62581"/>
                  </a:lnTo>
                  <a:lnTo>
                    <a:pt x="89933" y="100656"/>
                  </a:lnTo>
                  <a:lnTo>
                    <a:pt x="83734" y="114082"/>
                  </a:lnTo>
                  <a:lnTo>
                    <a:pt x="79549" y="120532"/>
                  </a:lnTo>
                  <a:lnTo>
                    <a:pt x="76203" y="133297"/>
                  </a:lnTo>
                  <a:lnTo>
                    <a:pt x="120676" y="87777"/>
                  </a:lnTo>
                  <a:lnTo>
                    <a:pt x="131240" y="72783"/>
                  </a:lnTo>
                  <a:lnTo>
                    <a:pt x="174509" y="34920"/>
                  </a:lnTo>
                  <a:lnTo>
                    <a:pt x="178101" y="28552"/>
                  </a:lnTo>
                  <a:lnTo>
                    <a:pt x="179059" y="25371"/>
                  </a:lnTo>
                  <a:lnTo>
                    <a:pt x="180756" y="23251"/>
                  </a:lnTo>
                  <a:lnTo>
                    <a:pt x="190369" y="19059"/>
                  </a:lnTo>
                  <a:lnTo>
                    <a:pt x="195518" y="19025"/>
                  </a:lnTo>
                  <a:lnTo>
                    <a:pt x="195962" y="20080"/>
                  </a:lnTo>
                  <a:lnTo>
                    <a:pt x="191119" y="28712"/>
                  </a:lnTo>
                  <a:lnTo>
                    <a:pt x="190582" y="36621"/>
                  </a:lnTo>
                  <a:lnTo>
                    <a:pt x="183970" y="45381"/>
                  </a:lnTo>
                  <a:lnTo>
                    <a:pt x="181092" y="56591"/>
                  </a:lnTo>
                  <a:lnTo>
                    <a:pt x="189187" y="65267"/>
                  </a:lnTo>
                  <a:lnTo>
                    <a:pt x="198585" y="66516"/>
                  </a:lnTo>
                  <a:lnTo>
                    <a:pt x="207345" y="60067"/>
                  </a:lnTo>
                  <a:lnTo>
                    <a:pt x="217322" y="57500"/>
                  </a:lnTo>
                  <a:lnTo>
                    <a:pt x="226333" y="50642"/>
                  </a:lnTo>
                  <a:lnTo>
                    <a:pt x="235219" y="47433"/>
                  </a:lnTo>
                  <a:lnTo>
                    <a:pt x="245613" y="41308"/>
                  </a:lnTo>
                  <a:lnTo>
                    <a:pt x="259511" y="37965"/>
                  </a:lnTo>
                  <a:lnTo>
                    <a:pt x="261908" y="35881"/>
                  </a:lnTo>
                  <a:lnTo>
                    <a:pt x="263505" y="33433"/>
                  </a:lnTo>
                  <a:lnTo>
                    <a:pt x="265629" y="31801"/>
                  </a:lnTo>
                  <a:lnTo>
                    <a:pt x="276640" y="26359"/>
                  </a:lnTo>
                  <a:lnTo>
                    <a:pt x="282759" y="22277"/>
                  </a:lnTo>
                  <a:lnTo>
                    <a:pt x="289007" y="20462"/>
                  </a:lnTo>
                  <a:lnTo>
                    <a:pt x="291097" y="18920"/>
                  </a:lnTo>
                  <a:lnTo>
                    <a:pt x="292490" y="16834"/>
                  </a:lnTo>
                  <a:lnTo>
                    <a:pt x="295227" y="9613"/>
                  </a:lnTo>
                  <a:lnTo>
                    <a:pt x="290204" y="14580"/>
                  </a:lnTo>
                  <a:lnTo>
                    <a:pt x="287730" y="19864"/>
                  </a:lnTo>
                  <a:lnTo>
                    <a:pt x="287070" y="22755"/>
                  </a:lnTo>
                  <a:lnTo>
                    <a:pt x="285572" y="24682"/>
                  </a:lnTo>
                  <a:lnTo>
                    <a:pt x="272608" y="33085"/>
                  </a:lnTo>
                  <a:lnTo>
                    <a:pt x="269326" y="38672"/>
                  </a:lnTo>
                  <a:lnTo>
                    <a:pt x="266809" y="44683"/>
                  </a:lnTo>
                  <a:lnTo>
                    <a:pt x="262162" y="50882"/>
                  </a:lnTo>
                  <a:lnTo>
                    <a:pt x="256569" y="54343"/>
                  </a:lnTo>
                  <a:lnTo>
                    <a:pt x="253596" y="55265"/>
                  </a:lnTo>
                  <a:lnTo>
                    <a:pt x="251614" y="56939"/>
                  </a:lnTo>
                  <a:lnTo>
                    <a:pt x="249412" y="61621"/>
                  </a:lnTo>
                  <a:lnTo>
                    <a:pt x="247804" y="79453"/>
                  </a:lnTo>
                  <a:lnTo>
                    <a:pt x="248811" y="81531"/>
                  </a:lnTo>
                  <a:lnTo>
                    <a:pt x="250541" y="82916"/>
                  </a:lnTo>
                  <a:lnTo>
                    <a:pt x="255285" y="85514"/>
                  </a:lnTo>
                  <a:lnTo>
                    <a:pt x="264987" y="93725"/>
                  </a:lnTo>
                  <a:lnTo>
                    <a:pt x="280512" y="95976"/>
                  </a:lnTo>
                  <a:lnTo>
                    <a:pt x="292546" y="101670"/>
                  </a:lnTo>
                  <a:lnTo>
                    <a:pt x="331665" y="104616"/>
                  </a:lnTo>
                  <a:lnTo>
                    <a:pt x="375794" y="96087"/>
                  </a:lnTo>
                  <a:lnTo>
                    <a:pt x="407606" y="92562"/>
                  </a:lnTo>
                  <a:lnTo>
                    <a:pt x="434586" y="87044"/>
                  </a:lnTo>
                  <a:lnTo>
                    <a:pt x="478097" y="80749"/>
                  </a:lnTo>
                  <a:lnTo>
                    <a:pt x="495300" y="7616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796" name="SMARTInkShape-Group231"/>
          <p:cNvGrpSpPr/>
          <p:nvPr/>
        </p:nvGrpSpPr>
        <p:grpSpPr>
          <a:xfrm>
            <a:off x="6706963" y="4772452"/>
            <a:ext cx="2417988" cy="607360"/>
            <a:chOff x="6706963" y="4772452"/>
            <a:chExt cx="2417988" cy="607360"/>
          </a:xfrm>
        </p:grpSpPr>
        <p:sp>
          <p:nvSpPr>
            <p:cNvPr id="24782" name="SMARTInkShape-1302"/>
            <p:cNvSpPr/>
            <p:nvPr>
              <p:custDataLst>
                <p:tags r:id="rId90"/>
              </p:custDataLst>
            </p:nvPr>
          </p:nvSpPr>
          <p:spPr>
            <a:xfrm>
              <a:off x="6706963" y="5048369"/>
              <a:ext cx="93888" cy="331443"/>
            </a:xfrm>
            <a:custGeom>
              <a:avLst/>
              <a:gdLst/>
              <a:ahLst/>
              <a:cxnLst/>
              <a:rect l="0" t="0" r="0" b="0"/>
              <a:pathLst>
                <a:path w="93888" h="331443">
                  <a:moveTo>
                    <a:pt x="93887" y="18931"/>
                  </a:moveTo>
                  <a:lnTo>
                    <a:pt x="93887" y="18931"/>
                  </a:lnTo>
                  <a:lnTo>
                    <a:pt x="93887" y="1239"/>
                  </a:lnTo>
                  <a:lnTo>
                    <a:pt x="92829" y="787"/>
                  </a:lnTo>
                  <a:lnTo>
                    <a:pt x="85687" y="0"/>
                  </a:lnTo>
                  <a:lnTo>
                    <a:pt x="85245" y="1019"/>
                  </a:lnTo>
                  <a:lnTo>
                    <a:pt x="84755" y="4973"/>
                  </a:lnTo>
                  <a:lnTo>
                    <a:pt x="83566" y="6450"/>
                  </a:lnTo>
                  <a:lnTo>
                    <a:pt x="79422" y="8093"/>
                  </a:lnTo>
                  <a:lnTo>
                    <a:pt x="77893" y="9589"/>
                  </a:lnTo>
                  <a:lnTo>
                    <a:pt x="72619" y="19595"/>
                  </a:lnTo>
                  <a:lnTo>
                    <a:pt x="61699" y="31762"/>
                  </a:lnTo>
                  <a:lnTo>
                    <a:pt x="58414" y="40861"/>
                  </a:lnTo>
                  <a:lnTo>
                    <a:pt x="53743" y="57885"/>
                  </a:lnTo>
                  <a:lnTo>
                    <a:pt x="33442" y="101531"/>
                  </a:lnTo>
                  <a:lnTo>
                    <a:pt x="20494" y="140776"/>
                  </a:lnTo>
                  <a:lnTo>
                    <a:pt x="11511" y="181850"/>
                  </a:lnTo>
                  <a:lnTo>
                    <a:pt x="8603" y="223555"/>
                  </a:lnTo>
                  <a:lnTo>
                    <a:pt x="0" y="263252"/>
                  </a:lnTo>
                  <a:lnTo>
                    <a:pt x="7805" y="310439"/>
                  </a:lnTo>
                  <a:lnTo>
                    <a:pt x="13113" y="318146"/>
                  </a:lnTo>
                  <a:lnTo>
                    <a:pt x="21388" y="327132"/>
                  </a:lnTo>
                  <a:lnTo>
                    <a:pt x="30268" y="330534"/>
                  </a:lnTo>
                  <a:lnTo>
                    <a:pt x="35599" y="331442"/>
                  </a:lnTo>
                  <a:lnTo>
                    <a:pt x="44345" y="329627"/>
                  </a:lnTo>
                  <a:lnTo>
                    <a:pt x="52818" y="326352"/>
                  </a:lnTo>
                  <a:lnTo>
                    <a:pt x="93887" y="31420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83" name="SMARTInkShape-1303"/>
            <p:cNvSpPr/>
            <p:nvPr>
              <p:custDataLst>
                <p:tags r:id="rId91"/>
              </p:custDataLst>
            </p:nvPr>
          </p:nvSpPr>
          <p:spPr>
            <a:xfrm>
              <a:off x="6943728" y="5048288"/>
              <a:ext cx="123823" cy="285663"/>
            </a:xfrm>
            <a:custGeom>
              <a:avLst/>
              <a:gdLst/>
              <a:ahLst/>
              <a:cxnLst/>
              <a:rect l="0" t="0" r="0" b="0"/>
              <a:pathLst>
                <a:path w="123823" h="285663">
                  <a:moveTo>
                    <a:pt x="123822" y="19012"/>
                  </a:moveTo>
                  <a:lnTo>
                    <a:pt x="123822" y="19012"/>
                  </a:lnTo>
                  <a:lnTo>
                    <a:pt x="123822" y="10811"/>
                  </a:lnTo>
                  <a:lnTo>
                    <a:pt x="115622" y="1403"/>
                  </a:lnTo>
                  <a:lnTo>
                    <a:pt x="106212" y="88"/>
                  </a:lnTo>
                  <a:lnTo>
                    <a:pt x="100142" y="0"/>
                  </a:lnTo>
                  <a:lnTo>
                    <a:pt x="94600" y="2801"/>
                  </a:lnTo>
                  <a:lnTo>
                    <a:pt x="91641" y="5030"/>
                  </a:lnTo>
                  <a:lnTo>
                    <a:pt x="88352" y="10328"/>
                  </a:lnTo>
                  <a:lnTo>
                    <a:pt x="85833" y="16211"/>
                  </a:lnTo>
                  <a:lnTo>
                    <a:pt x="44228" y="61544"/>
                  </a:lnTo>
                  <a:lnTo>
                    <a:pt x="25785" y="92203"/>
                  </a:lnTo>
                  <a:lnTo>
                    <a:pt x="14582" y="135208"/>
                  </a:lnTo>
                  <a:lnTo>
                    <a:pt x="4909" y="177371"/>
                  </a:lnTo>
                  <a:lnTo>
                    <a:pt x="285" y="221130"/>
                  </a:lnTo>
                  <a:lnTo>
                    <a:pt x="2" y="266000"/>
                  </a:lnTo>
                  <a:lnTo>
                    <a:pt x="0" y="269396"/>
                  </a:lnTo>
                  <a:lnTo>
                    <a:pt x="2821" y="275991"/>
                  </a:lnTo>
                  <a:lnTo>
                    <a:pt x="8198" y="283792"/>
                  </a:lnTo>
                  <a:lnTo>
                    <a:pt x="11757" y="284858"/>
                  </a:lnTo>
                  <a:lnTo>
                    <a:pt x="31878" y="285662"/>
                  </a:lnTo>
                  <a:lnTo>
                    <a:pt x="38155" y="282868"/>
                  </a:lnTo>
                  <a:lnTo>
                    <a:pt x="44473" y="279156"/>
                  </a:lnTo>
                  <a:lnTo>
                    <a:pt x="53979" y="276009"/>
                  </a:lnTo>
                  <a:lnTo>
                    <a:pt x="87574" y="253831"/>
                  </a:lnTo>
                  <a:lnTo>
                    <a:pt x="91837" y="247554"/>
                  </a:lnTo>
                  <a:lnTo>
                    <a:pt x="94790" y="241236"/>
                  </a:lnTo>
                  <a:lnTo>
                    <a:pt x="101344" y="231730"/>
                  </a:lnTo>
                  <a:lnTo>
                    <a:pt x="103756" y="222210"/>
                  </a:lnTo>
                  <a:lnTo>
                    <a:pt x="104732" y="196812"/>
                  </a:lnTo>
                  <a:lnTo>
                    <a:pt x="103688" y="194695"/>
                  </a:lnTo>
                  <a:lnTo>
                    <a:pt x="101932" y="193284"/>
                  </a:lnTo>
                  <a:lnTo>
                    <a:pt x="97159" y="191716"/>
                  </a:lnTo>
                  <a:lnTo>
                    <a:pt x="67559" y="190476"/>
                  </a:lnTo>
                  <a:lnTo>
                    <a:pt x="64088" y="191531"/>
                  </a:lnTo>
                  <a:lnTo>
                    <a:pt x="61775" y="193291"/>
                  </a:lnTo>
                  <a:lnTo>
                    <a:pt x="60232" y="195523"/>
                  </a:lnTo>
                  <a:lnTo>
                    <a:pt x="58146" y="197011"/>
                  </a:lnTo>
                  <a:lnTo>
                    <a:pt x="47192" y="202221"/>
                  </a:lnTo>
                  <a:lnTo>
                    <a:pt x="34837" y="213128"/>
                  </a:lnTo>
                  <a:lnTo>
                    <a:pt x="31356" y="219233"/>
                  </a:lnTo>
                  <a:lnTo>
                    <a:pt x="30428" y="222343"/>
                  </a:lnTo>
                  <a:lnTo>
                    <a:pt x="28751" y="224415"/>
                  </a:lnTo>
                  <a:lnTo>
                    <a:pt x="22393" y="228393"/>
                  </a:lnTo>
                  <a:lnTo>
                    <a:pt x="19488" y="236601"/>
                  </a:lnTo>
                  <a:lnTo>
                    <a:pt x="19047" y="24761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84" name="SMARTInkShape-1304"/>
            <p:cNvSpPr/>
            <p:nvPr>
              <p:custDataLst>
                <p:tags r:id="rId92"/>
              </p:custDataLst>
            </p:nvPr>
          </p:nvSpPr>
          <p:spPr>
            <a:xfrm>
              <a:off x="7086720" y="5086396"/>
              <a:ext cx="190381" cy="266641"/>
            </a:xfrm>
            <a:custGeom>
              <a:avLst/>
              <a:gdLst/>
              <a:ahLst/>
              <a:cxnLst/>
              <a:rect l="0" t="0" r="0" b="0"/>
              <a:pathLst>
                <a:path w="190381" h="266641">
                  <a:moveTo>
                    <a:pt x="161805" y="19004"/>
                  </a:moveTo>
                  <a:lnTo>
                    <a:pt x="161805" y="19004"/>
                  </a:lnTo>
                  <a:lnTo>
                    <a:pt x="153604" y="27205"/>
                  </a:lnTo>
                  <a:lnTo>
                    <a:pt x="144937" y="29325"/>
                  </a:lnTo>
                  <a:lnTo>
                    <a:pt x="135052" y="34998"/>
                  </a:lnTo>
                  <a:lnTo>
                    <a:pt x="120247" y="38206"/>
                  </a:lnTo>
                  <a:lnTo>
                    <a:pt x="112290" y="42708"/>
                  </a:lnTo>
                  <a:lnTo>
                    <a:pt x="108048" y="48236"/>
                  </a:lnTo>
                  <a:lnTo>
                    <a:pt x="106917" y="51192"/>
                  </a:lnTo>
                  <a:lnTo>
                    <a:pt x="105105" y="53163"/>
                  </a:lnTo>
                  <a:lnTo>
                    <a:pt x="100268" y="55352"/>
                  </a:lnTo>
                  <a:lnTo>
                    <a:pt x="88540" y="57816"/>
                  </a:lnTo>
                  <a:lnTo>
                    <a:pt x="76243" y="66509"/>
                  </a:lnTo>
                  <a:lnTo>
                    <a:pt x="67894" y="58417"/>
                  </a:lnTo>
                  <a:lnTo>
                    <a:pt x="66952" y="52436"/>
                  </a:lnTo>
                  <a:lnTo>
                    <a:pt x="69553" y="46915"/>
                  </a:lnTo>
                  <a:lnTo>
                    <a:pt x="74791" y="39804"/>
                  </a:lnTo>
                  <a:lnTo>
                    <a:pt x="76883" y="30795"/>
                  </a:lnTo>
                  <a:lnTo>
                    <a:pt x="92966" y="8875"/>
                  </a:lnTo>
                  <a:lnTo>
                    <a:pt x="93687" y="5901"/>
                  </a:lnTo>
                  <a:lnTo>
                    <a:pt x="95227" y="3918"/>
                  </a:lnTo>
                  <a:lnTo>
                    <a:pt x="104226" y="109"/>
                  </a:lnTo>
                  <a:lnTo>
                    <a:pt x="109584" y="0"/>
                  </a:lnTo>
                  <a:lnTo>
                    <a:pt x="111116" y="1043"/>
                  </a:lnTo>
                  <a:lnTo>
                    <a:pt x="112137" y="2796"/>
                  </a:lnTo>
                  <a:lnTo>
                    <a:pt x="122799" y="35349"/>
                  </a:lnTo>
                  <a:lnTo>
                    <a:pt x="122379" y="51835"/>
                  </a:lnTo>
                  <a:lnTo>
                    <a:pt x="115040" y="88949"/>
                  </a:lnTo>
                  <a:lnTo>
                    <a:pt x="113376" y="107932"/>
                  </a:lnTo>
                  <a:lnTo>
                    <a:pt x="104502" y="152552"/>
                  </a:lnTo>
                  <a:lnTo>
                    <a:pt x="92950" y="196983"/>
                  </a:lnTo>
                  <a:lnTo>
                    <a:pt x="63342" y="240809"/>
                  </a:lnTo>
                  <a:lnTo>
                    <a:pt x="51731" y="253866"/>
                  </a:lnTo>
                  <a:lnTo>
                    <a:pt x="49383" y="260265"/>
                  </a:lnTo>
                  <a:lnTo>
                    <a:pt x="47699" y="262394"/>
                  </a:lnTo>
                  <a:lnTo>
                    <a:pt x="43005" y="264761"/>
                  </a:lnTo>
                  <a:lnTo>
                    <a:pt x="11276" y="266640"/>
                  </a:lnTo>
                  <a:lnTo>
                    <a:pt x="10652" y="265585"/>
                  </a:lnTo>
                  <a:lnTo>
                    <a:pt x="9959" y="261593"/>
                  </a:lnTo>
                  <a:lnTo>
                    <a:pt x="8716" y="260105"/>
                  </a:lnTo>
                  <a:lnTo>
                    <a:pt x="4513" y="258452"/>
                  </a:lnTo>
                  <a:lnTo>
                    <a:pt x="2969" y="256953"/>
                  </a:lnTo>
                  <a:lnTo>
                    <a:pt x="1253" y="252464"/>
                  </a:lnTo>
                  <a:lnTo>
                    <a:pt x="0" y="234773"/>
                  </a:lnTo>
                  <a:lnTo>
                    <a:pt x="2757" y="228496"/>
                  </a:lnTo>
                  <a:lnTo>
                    <a:pt x="6451" y="222178"/>
                  </a:lnTo>
                  <a:lnTo>
                    <a:pt x="8821" y="209499"/>
                  </a:lnTo>
                  <a:lnTo>
                    <a:pt x="9017" y="206326"/>
                  </a:lnTo>
                  <a:lnTo>
                    <a:pt x="10204" y="204211"/>
                  </a:lnTo>
                  <a:lnTo>
                    <a:pt x="12054" y="202799"/>
                  </a:lnTo>
                  <a:lnTo>
                    <a:pt x="16933" y="200175"/>
                  </a:lnTo>
                  <a:lnTo>
                    <a:pt x="25629" y="193804"/>
                  </a:lnTo>
                  <a:lnTo>
                    <a:pt x="34908" y="191446"/>
                  </a:lnTo>
                  <a:lnTo>
                    <a:pt x="61531" y="190465"/>
                  </a:lnTo>
                  <a:lnTo>
                    <a:pt x="67144" y="193281"/>
                  </a:lnTo>
                  <a:lnTo>
                    <a:pt x="73167" y="197002"/>
                  </a:lnTo>
                  <a:lnTo>
                    <a:pt x="85657" y="199391"/>
                  </a:lnTo>
                  <a:lnTo>
                    <a:pt x="88815" y="199587"/>
                  </a:lnTo>
                  <a:lnTo>
                    <a:pt x="95146" y="202628"/>
                  </a:lnTo>
                  <a:lnTo>
                    <a:pt x="101487" y="206448"/>
                  </a:lnTo>
                  <a:lnTo>
                    <a:pt x="114181" y="208900"/>
                  </a:lnTo>
                  <a:lnTo>
                    <a:pt x="126880" y="209385"/>
                  </a:lnTo>
                  <a:lnTo>
                    <a:pt x="133230" y="212274"/>
                  </a:lnTo>
                  <a:lnTo>
                    <a:pt x="136405" y="214525"/>
                  </a:lnTo>
                  <a:lnTo>
                    <a:pt x="139580" y="214968"/>
                  </a:lnTo>
                  <a:lnTo>
                    <a:pt x="159512" y="208630"/>
                  </a:lnTo>
                  <a:lnTo>
                    <a:pt x="168415" y="203013"/>
                  </a:lnTo>
                  <a:lnTo>
                    <a:pt x="177757" y="199819"/>
                  </a:lnTo>
                  <a:lnTo>
                    <a:pt x="190380" y="19045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85" name="SMARTInkShape-1305"/>
            <p:cNvSpPr/>
            <p:nvPr>
              <p:custDataLst>
                <p:tags r:id="rId93"/>
              </p:custDataLst>
            </p:nvPr>
          </p:nvSpPr>
          <p:spPr>
            <a:xfrm>
              <a:off x="7334250" y="5105434"/>
              <a:ext cx="113897" cy="209389"/>
            </a:xfrm>
            <a:custGeom>
              <a:avLst/>
              <a:gdLst/>
              <a:ahLst/>
              <a:cxnLst/>
              <a:rect l="0" t="0" r="0" b="0"/>
              <a:pathLst>
                <a:path w="113897" h="209389">
                  <a:moveTo>
                    <a:pt x="0" y="9491"/>
                  </a:moveTo>
                  <a:lnTo>
                    <a:pt x="0" y="9491"/>
                  </a:lnTo>
                  <a:lnTo>
                    <a:pt x="9491" y="0"/>
                  </a:lnTo>
                  <a:lnTo>
                    <a:pt x="19224" y="18311"/>
                  </a:lnTo>
                  <a:lnTo>
                    <a:pt x="25334" y="26098"/>
                  </a:lnTo>
                  <a:lnTo>
                    <a:pt x="28673" y="35108"/>
                  </a:lnTo>
                  <a:lnTo>
                    <a:pt x="54384" y="66644"/>
                  </a:lnTo>
                  <a:lnTo>
                    <a:pt x="56979" y="72993"/>
                  </a:lnTo>
                  <a:lnTo>
                    <a:pt x="91040" y="120354"/>
                  </a:lnTo>
                  <a:lnTo>
                    <a:pt x="97241" y="133264"/>
                  </a:lnTo>
                  <a:lnTo>
                    <a:pt x="101426" y="139643"/>
                  </a:lnTo>
                  <a:lnTo>
                    <a:pt x="103783" y="149184"/>
                  </a:lnTo>
                  <a:lnTo>
                    <a:pt x="104334" y="155538"/>
                  </a:lnTo>
                  <a:lnTo>
                    <a:pt x="107401" y="161890"/>
                  </a:lnTo>
                  <a:lnTo>
                    <a:pt x="111234" y="168241"/>
                  </a:lnTo>
                  <a:lnTo>
                    <a:pt x="113695" y="180941"/>
                  </a:lnTo>
                  <a:lnTo>
                    <a:pt x="113896" y="184116"/>
                  </a:lnTo>
                  <a:lnTo>
                    <a:pt x="112973" y="186233"/>
                  </a:lnTo>
                  <a:lnTo>
                    <a:pt x="111299" y="187644"/>
                  </a:lnTo>
                  <a:lnTo>
                    <a:pt x="109124" y="188585"/>
                  </a:lnTo>
                  <a:lnTo>
                    <a:pt x="107674" y="190270"/>
                  </a:lnTo>
                  <a:lnTo>
                    <a:pt x="105157" y="198502"/>
                  </a:lnTo>
                  <a:lnTo>
                    <a:pt x="96607" y="208061"/>
                  </a:lnTo>
                  <a:lnTo>
                    <a:pt x="87168" y="209388"/>
                  </a:lnTo>
                  <a:lnTo>
                    <a:pt x="78405" y="202944"/>
                  </a:lnTo>
                  <a:lnTo>
                    <a:pt x="72595" y="201304"/>
                  </a:lnTo>
                  <a:lnTo>
                    <a:pt x="70622" y="199808"/>
                  </a:lnTo>
                  <a:lnTo>
                    <a:pt x="50269" y="171358"/>
                  </a:lnTo>
                  <a:lnTo>
                    <a:pt x="47625" y="16189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86" name="SMARTInkShape-1306"/>
            <p:cNvSpPr/>
            <p:nvPr>
              <p:custDataLst>
                <p:tags r:id="rId94"/>
              </p:custDataLst>
            </p:nvPr>
          </p:nvSpPr>
          <p:spPr>
            <a:xfrm>
              <a:off x="7362825" y="5029200"/>
              <a:ext cx="152401" cy="76201"/>
            </a:xfrm>
            <a:custGeom>
              <a:avLst/>
              <a:gdLst/>
              <a:ahLst/>
              <a:cxnLst/>
              <a:rect l="0" t="0" r="0" b="0"/>
              <a:pathLst>
                <a:path w="152401" h="76201">
                  <a:moveTo>
                    <a:pt x="0" y="76200"/>
                  </a:moveTo>
                  <a:lnTo>
                    <a:pt x="0" y="76200"/>
                  </a:lnTo>
                  <a:lnTo>
                    <a:pt x="0" y="33483"/>
                  </a:lnTo>
                  <a:lnTo>
                    <a:pt x="1058" y="31848"/>
                  </a:lnTo>
                  <a:lnTo>
                    <a:pt x="2822" y="30757"/>
                  </a:lnTo>
                  <a:lnTo>
                    <a:pt x="8201" y="29006"/>
                  </a:lnTo>
                  <a:lnTo>
                    <a:pt x="28736" y="14397"/>
                  </a:lnTo>
                  <a:lnTo>
                    <a:pt x="40382" y="10968"/>
                  </a:lnTo>
                  <a:lnTo>
                    <a:pt x="63448" y="8551"/>
                  </a:lnTo>
                  <a:lnTo>
                    <a:pt x="76190" y="2003"/>
                  </a:lnTo>
                  <a:lnTo>
                    <a:pt x="122347" y="0"/>
                  </a:lnTo>
                  <a:lnTo>
                    <a:pt x="141120" y="0"/>
                  </a:lnTo>
                  <a:lnTo>
                    <a:pt x="141705" y="1058"/>
                  </a:lnTo>
                  <a:lnTo>
                    <a:pt x="142355" y="5056"/>
                  </a:lnTo>
                  <a:lnTo>
                    <a:pt x="143586" y="6545"/>
                  </a:lnTo>
                  <a:lnTo>
                    <a:pt x="152400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87" name="SMARTInkShape-1307"/>
            <p:cNvSpPr/>
            <p:nvPr>
              <p:custDataLst>
                <p:tags r:id="rId95"/>
              </p:custDataLst>
            </p:nvPr>
          </p:nvSpPr>
          <p:spPr>
            <a:xfrm>
              <a:off x="7610475" y="5181600"/>
              <a:ext cx="104776" cy="28542"/>
            </a:xfrm>
            <a:custGeom>
              <a:avLst/>
              <a:gdLst/>
              <a:ahLst/>
              <a:cxnLst/>
              <a:rect l="0" t="0" r="0" b="0"/>
              <a:pathLst>
                <a:path w="104776" h="28542">
                  <a:moveTo>
                    <a:pt x="0" y="19050"/>
                  </a:moveTo>
                  <a:lnTo>
                    <a:pt x="0" y="19050"/>
                  </a:lnTo>
                  <a:lnTo>
                    <a:pt x="9134" y="28183"/>
                  </a:lnTo>
                  <a:lnTo>
                    <a:pt x="17691" y="28541"/>
                  </a:lnTo>
                  <a:lnTo>
                    <a:pt x="27132" y="20371"/>
                  </a:lnTo>
                  <a:lnTo>
                    <a:pt x="33203" y="19441"/>
                  </a:lnTo>
                  <a:lnTo>
                    <a:pt x="60728" y="19053"/>
                  </a:lnTo>
                  <a:lnTo>
                    <a:pt x="62710" y="17994"/>
                  </a:lnTo>
                  <a:lnTo>
                    <a:pt x="64031" y="16230"/>
                  </a:lnTo>
                  <a:lnTo>
                    <a:pt x="64912" y="13994"/>
                  </a:lnTo>
                  <a:lnTo>
                    <a:pt x="66558" y="12505"/>
                  </a:lnTo>
                  <a:lnTo>
                    <a:pt x="71210" y="10849"/>
                  </a:lnTo>
                  <a:lnTo>
                    <a:pt x="90260" y="9559"/>
                  </a:lnTo>
                  <a:lnTo>
                    <a:pt x="91922" y="8489"/>
                  </a:lnTo>
                  <a:lnTo>
                    <a:pt x="93032" y="6718"/>
                  </a:lnTo>
                  <a:lnTo>
                    <a:pt x="93772" y="4479"/>
                  </a:lnTo>
                  <a:lnTo>
                    <a:pt x="95323" y="2986"/>
                  </a:lnTo>
                  <a:lnTo>
                    <a:pt x="10477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88" name="SMARTInkShape-1308"/>
            <p:cNvSpPr/>
            <p:nvPr>
              <p:custDataLst>
                <p:tags r:id="rId96"/>
              </p:custDataLst>
            </p:nvPr>
          </p:nvSpPr>
          <p:spPr>
            <a:xfrm>
              <a:off x="7810500" y="5010161"/>
              <a:ext cx="95250" cy="219062"/>
            </a:xfrm>
            <a:custGeom>
              <a:avLst/>
              <a:gdLst/>
              <a:ahLst/>
              <a:cxnLst/>
              <a:rect l="0" t="0" r="0" b="0"/>
              <a:pathLst>
                <a:path w="95250" h="219062">
                  <a:moveTo>
                    <a:pt x="0" y="19039"/>
                  </a:moveTo>
                  <a:lnTo>
                    <a:pt x="0" y="19039"/>
                  </a:lnTo>
                  <a:lnTo>
                    <a:pt x="5056" y="19039"/>
                  </a:lnTo>
                  <a:lnTo>
                    <a:pt x="6547" y="17981"/>
                  </a:lnTo>
                  <a:lnTo>
                    <a:pt x="7540" y="16217"/>
                  </a:lnTo>
                  <a:lnTo>
                    <a:pt x="8201" y="13983"/>
                  </a:lnTo>
                  <a:lnTo>
                    <a:pt x="9701" y="12494"/>
                  </a:lnTo>
                  <a:lnTo>
                    <a:pt x="14190" y="10838"/>
                  </a:lnTo>
                  <a:lnTo>
                    <a:pt x="15809" y="9338"/>
                  </a:lnTo>
                  <a:lnTo>
                    <a:pt x="18623" y="1430"/>
                  </a:lnTo>
                  <a:lnTo>
                    <a:pt x="21682" y="629"/>
                  </a:lnTo>
                  <a:lnTo>
                    <a:pt x="28456" y="0"/>
                  </a:lnTo>
                  <a:lnTo>
                    <a:pt x="28565" y="13247"/>
                  </a:lnTo>
                  <a:lnTo>
                    <a:pt x="29626" y="15178"/>
                  </a:lnTo>
                  <a:lnTo>
                    <a:pt x="31393" y="16464"/>
                  </a:lnTo>
                  <a:lnTo>
                    <a:pt x="33628" y="17323"/>
                  </a:lnTo>
                  <a:lnTo>
                    <a:pt x="34061" y="20011"/>
                  </a:lnTo>
                  <a:lnTo>
                    <a:pt x="28630" y="64494"/>
                  </a:lnTo>
                  <a:lnTo>
                    <a:pt x="28583" y="87558"/>
                  </a:lnTo>
                  <a:lnTo>
                    <a:pt x="25757" y="94647"/>
                  </a:lnTo>
                  <a:lnTo>
                    <a:pt x="22030" y="101327"/>
                  </a:lnTo>
                  <a:lnTo>
                    <a:pt x="18874" y="111035"/>
                  </a:lnTo>
                  <a:lnTo>
                    <a:pt x="12766" y="120616"/>
                  </a:lnTo>
                  <a:lnTo>
                    <a:pt x="10486" y="130157"/>
                  </a:lnTo>
                  <a:lnTo>
                    <a:pt x="9952" y="136511"/>
                  </a:lnTo>
                  <a:lnTo>
                    <a:pt x="8751" y="138629"/>
                  </a:lnTo>
                  <a:lnTo>
                    <a:pt x="6893" y="140041"/>
                  </a:lnTo>
                  <a:lnTo>
                    <a:pt x="4595" y="140982"/>
                  </a:lnTo>
                  <a:lnTo>
                    <a:pt x="3063" y="142668"/>
                  </a:lnTo>
                  <a:lnTo>
                    <a:pt x="35" y="152258"/>
                  </a:lnTo>
                  <a:lnTo>
                    <a:pt x="0" y="134779"/>
                  </a:lnTo>
                  <a:lnTo>
                    <a:pt x="6547" y="126019"/>
                  </a:lnTo>
                  <a:lnTo>
                    <a:pt x="9701" y="117177"/>
                  </a:lnTo>
                  <a:lnTo>
                    <a:pt x="22667" y="101551"/>
                  </a:lnTo>
                  <a:lnTo>
                    <a:pt x="28771" y="98045"/>
                  </a:lnTo>
                  <a:lnTo>
                    <a:pt x="31881" y="97109"/>
                  </a:lnTo>
                  <a:lnTo>
                    <a:pt x="33954" y="95427"/>
                  </a:lnTo>
                  <a:lnTo>
                    <a:pt x="37930" y="89063"/>
                  </a:lnTo>
                  <a:lnTo>
                    <a:pt x="42611" y="87202"/>
                  </a:lnTo>
                  <a:lnTo>
                    <a:pt x="64829" y="85753"/>
                  </a:lnTo>
                  <a:lnTo>
                    <a:pt x="85608" y="104679"/>
                  </a:lnTo>
                  <a:lnTo>
                    <a:pt x="90259" y="109312"/>
                  </a:lnTo>
                  <a:lnTo>
                    <a:pt x="93032" y="114899"/>
                  </a:lnTo>
                  <a:lnTo>
                    <a:pt x="95121" y="136550"/>
                  </a:lnTo>
                  <a:lnTo>
                    <a:pt x="95249" y="175822"/>
                  </a:lnTo>
                  <a:lnTo>
                    <a:pt x="92428" y="181502"/>
                  </a:lnTo>
                  <a:lnTo>
                    <a:pt x="88703" y="187553"/>
                  </a:lnTo>
                  <a:lnTo>
                    <a:pt x="87049" y="193771"/>
                  </a:lnTo>
                  <a:lnTo>
                    <a:pt x="85549" y="195851"/>
                  </a:lnTo>
                  <a:lnTo>
                    <a:pt x="83490" y="197239"/>
                  </a:lnTo>
                  <a:lnTo>
                    <a:pt x="81060" y="198164"/>
                  </a:lnTo>
                  <a:lnTo>
                    <a:pt x="79441" y="199839"/>
                  </a:lnTo>
                  <a:lnTo>
                    <a:pt x="77640" y="204522"/>
                  </a:lnTo>
                  <a:lnTo>
                    <a:pt x="76102" y="206195"/>
                  </a:lnTo>
                  <a:lnTo>
                    <a:pt x="57261" y="218095"/>
                  </a:lnTo>
                  <a:lnTo>
                    <a:pt x="38531" y="219061"/>
                  </a:lnTo>
                  <a:lnTo>
                    <a:pt x="33171" y="214007"/>
                  </a:lnTo>
                  <a:lnTo>
                    <a:pt x="30618" y="208702"/>
                  </a:lnTo>
                  <a:lnTo>
                    <a:pt x="29937" y="205806"/>
                  </a:lnTo>
                  <a:lnTo>
                    <a:pt x="19050" y="19048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89" name="SMARTInkShape-1309"/>
            <p:cNvSpPr/>
            <p:nvPr>
              <p:custDataLst>
                <p:tags r:id="rId97"/>
              </p:custDataLst>
            </p:nvPr>
          </p:nvSpPr>
          <p:spPr>
            <a:xfrm>
              <a:off x="7820025" y="4991100"/>
              <a:ext cx="180976" cy="38101"/>
            </a:xfrm>
            <a:custGeom>
              <a:avLst/>
              <a:gdLst/>
              <a:ahLst/>
              <a:cxnLst/>
              <a:rect l="0" t="0" r="0" b="0"/>
              <a:pathLst>
                <a:path w="180976" h="38101">
                  <a:moveTo>
                    <a:pt x="0" y="38100"/>
                  </a:moveTo>
                  <a:lnTo>
                    <a:pt x="0" y="38100"/>
                  </a:lnTo>
                  <a:lnTo>
                    <a:pt x="5056" y="33044"/>
                  </a:lnTo>
                  <a:lnTo>
                    <a:pt x="7540" y="27739"/>
                  </a:lnTo>
                  <a:lnTo>
                    <a:pt x="8201" y="24843"/>
                  </a:lnTo>
                  <a:lnTo>
                    <a:pt x="9701" y="22912"/>
                  </a:lnTo>
                  <a:lnTo>
                    <a:pt x="14190" y="20766"/>
                  </a:lnTo>
                  <a:lnTo>
                    <a:pt x="25694" y="18331"/>
                  </a:lnTo>
                  <a:lnTo>
                    <a:pt x="35013" y="12604"/>
                  </a:lnTo>
                  <a:lnTo>
                    <a:pt x="47643" y="10133"/>
                  </a:lnTo>
                  <a:lnTo>
                    <a:pt x="55041" y="8736"/>
                  </a:lnTo>
                  <a:lnTo>
                    <a:pt x="78052" y="1360"/>
                  </a:lnTo>
                  <a:lnTo>
                    <a:pt x="123221" y="17"/>
                  </a:lnTo>
                  <a:lnTo>
                    <a:pt x="146015" y="0"/>
                  </a:lnTo>
                  <a:lnTo>
                    <a:pt x="152384" y="2823"/>
                  </a:lnTo>
                  <a:lnTo>
                    <a:pt x="158743" y="6546"/>
                  </a:lnTo>
                  <a:lnTo>
                    <a:pt x="169567" y="9133"/>
                  </a:lnTo>
                  <a:lnTo>
                    <a:pt x="175948" y="9409"/>
                  </a:lnTo>
                  <a:lnTo>
                    <a:pt x="177623" y="10506"/>
                  </a:lnTo>
                  <a:lnTo>
                    <a:pt x="178740" y="12295"/>
                  </a:lnTo>
                  <a:lnTo>
                    <a:pt x="180975" y="19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90" name="SMARTInkShape-1310"/>
            <p:cNvSpPr/>
            <p:nvPr>
              <p:custDataLst>
                <p:tags r:id="rId98"/>
              </p:custDataLst>
            </p:nvPr>
          </p:nvSpPr>
          <p:spPr>
            <a:xfrm>
              <a:off x="7953379" y="5000663"/>
              <a:ext cx="171447" cy="290899"/>
            </a:xfrm>
            <a:custGeom>
              <a:avLst/>
              <a:gdLst/>
              <a:ahLst/>
              <a:cxnLst/>
              <a:rect l="0" t="0" r="0" b="0"/>
              <a:pathLst>
                <a:path w="171447" h="290899">
                  <a:moveTo>
                    <a:pt x="95246" y="19012"/>
                  </a:moveTo>
                  <a:lnTo>
                    <a:pt x="95246" y="19012"/>
                  </a:lnTo>
                  <a:lnTo>
                    <a:pt x="95246" y="28145"/>
                  </a:lnTo>
                  <a:lnTo>
                    <a:pt x="87045" y="36704"/>
                  </a:lnTo>
                  <a:lnTo>
                    <a:pt x="86112" y="42716"/>
                  </a:lnTo>
                  <a:lnTo>
                    <a:pt x="84923" y="44340"/>
                  </a:lnTo>
                  <a:lnTo>
                    <a:pt x="83073" y="45422"/>
                  </a:lnTo>
                  <a:lnTo>
                    <a:pt x="77555" y="47160"/>
                  </a:lnTo>
                  <a:lnTo>
                    <a:pt x="76800" y="50219"/>
                  </a:lnTo>
                  <a:lnTo>
                    <a:pt x="76598" y="52517"/>
                  </a:lnTo>
                  <a:lnTo>
                    <a:pt x="75406" y="54049"/>
                  </a:lnTo>
                  <a:lnTo>
                    <a:pt x="66706" y="57102"/>
                  </a:lnTo>
                  <a:lnTo>
                    <a:pt x="66671" y="39420"/>
                  </a:lnTo>
                  <a:lnTo>
                    <a:pt x="73218" y="30726"/>
                  </a:lnTo>
                  <a:lnTo>
                    <a:pt x="74872" y="24924"/>
                  </a:lnTo>
                  <a:lnTo>
                    <a:pt x="76372" y="22953"/>
                  </a:lnTo>
                  <a:lnTo>
                    <a:pt x="80861" y="20764"/>
                  </a:lnTo>
                  <a:lnTo>
                    <a:pt x="82480" y="19122"/>
                  </a:lnTo>
                  <a:lnTo>
                    <a:pt x="84281" y="14474"/>
                  </a:lnTo>
                  <a:lnTo>
                    <a:pt x="85819" y="12812"/>
                  </a:lnTo>
                  <a:lnTo>
                    <a:pt x="90350" y="10965"/>
                  </a:lnTo>
                  <a:lnTo>
                    <a:pt x="91983" y="9414"/>
                  </a:lnTo>
                  <a:lnTo>
                    <a:pt x="93796" y="4868"/>
                  </a:lnTo>
                  <a:lnTo>
                    <a:pt x="95338" y="3233"/>
                  </a:lnTo>
                  <a:lnTo>
                    <a:pt x="103320" y="393"/>
                  </a:lnTo>
                  <a:lnTo>
                    <a:pt x="117901" y="0"/>
                  </a:lnTo>
                  <a:lnTo>
                    <a:pt x="119874" y="1046"/>
                  </a:lnTo>
                  <a:lnTo>
                    <a:pt x="121189" y="2801"/>
                  </a:lnTo>
                  <a:lnTo>
                    <a:pt x="131976" y="30830"/>
                  </a:lnTo>
                  <a:lnTo>
                    <a:pt x="133226" y="55740"/>
                  </a:lnTo>
                  <a:lnTo>
                    <a:pt x="122969" y="94392"/>
                  </a:lnTo>
                  <a:lnTo>
                    <a:pt x="110953" y="135737"/>
                  </a:lnTo>
                  <a:lnTo>
                    <a:pt x="98046" y="178434"/>
                  </a:lnTo>
                  <a:lnTo>
                    <a:pt x="97113" y="185619"/>
                  </a:lnTo>
                  <a:lnTo>
                    <a:pt x="90431" y="199245"/>
                  </a:lnTo>
                  <a:lnTo>
                    <a:pt x="64262" y="235200"/>
                  </a:lnTo>
                  <a:lnTo>
                    <a:pt x="53959" y="244212"/>
                  </a:lnTo>
                  <a:lnTo>
                    <a:pt x="35337" y="268344"/>
                  </a:lnTo>
                  <a:lnTo>
                    <a:pt x="28756" y="272701"/>
                  </a:lnTo>
                  <a:lnTo>
                    <a:pt x="22304" y="275696"/>
                  </a:lnTo>
                  <a:lnTo>
                    <a:pt x="5025" y="290316"/>
                  </a:lnTo>
                  <a:lnTo>
                    <a:pt x="3349" y="290898"/>
                  </a:lnTo>
                  <a:lnTo>
                    <a:pt x="2232" y="290228"/>
                  </a:lnTo>
                  <a:lnTo>
                    <a:pt x="127" y="285977"/>
                  </a:lnTo>
                  <a:lnTo>
                    <a:pt x="0" y="263328"/>
                  </a:lnTo>
                  <a:lnTo>
                    <a:pt x="2820" y="257067"/>
                  </a:lnTo>
                  <a:lnTo>
                    <a:pt x="5053" y="253915"/>
                  </a:lnTo>
                  <a:lnTo>
                    <a:pt x="11756" y="230542"/>
                  </a:lnTo>
                  <a:lnTo>
                    <a:pt x="15805" y="223092"/>
                  </a:lnTo>
                  <a:lnTo>
                    <a:pt x="19144" y="212948"/>
                  </a:lnTo>
                  <a:lnTo>
                    <a:pt x="32177" y="196846"/>
                  </a:lnTo>
                  <a:lnTo>
                    <a:pt x="38287" y="193299"/>
                  </a:lnTo>
                  <a:lnTo>
                    <a:pt x="45777" y="191022"/>
                  </a:lnTo>
                  <a:lnTo>
                    <a:pt x="46392" y="189778"/>
                  </a:lnTo>
                  <a:lnTo>
                    <a:pt x="47075" y="185571"/>
                  </a:lnTo>
                  <a:lnTo>
                    <a:pt x="48316" y="184026"/>
                  </a:lnTo>
                  <a:lnTo>
                    <a:pt x="52516" y="182310"/>
                  </a:lnTo>
                  <a:lnTo>
                    <a:pt x="55117" y="182911"/>
                  </a:lnTo>
                  <a:lnTo>
                    <a:pt x="66897" y="188656"/>
                  </a:lnTo>
                  <a:lnTo>
                    <a:pt x="74360" y="190105"/>
                  </a:lnTo>
                  <a:lnTo>
                    <a:pt x="83437" y="196937"/>
                  </a:lnTo>
                  <a:lnTo>
                    <a:pt x="89292" y="198631"/>
                  </a:lnTo>
                  <a:lnTo>
                    <a:pt x="91277" y="200141"/>
                  </a:lnTo>
                  <a:lnTo>
                    <a:pt x="95129" y="206265"/>
                  </a:lnTo>
                  <a:lnTo>
                    <a:pt x="108348" y="214141"/>
                  </a:lnTo>
                  <a:lnTo>
                    <a:pt x="139960" y="243648"/>
                  </a:lnTo>
                  <a:lnTo>
                    <a:pt x="150550" y="247090"/>
                  </a:lnTo>
                  <a:lnTo>
                    <a:pt x="156906" y="247457"/>
                  </a:lnTo>
                  <a:lnTo>
                    <a:pt x="162514" y="250366"/>
                  </a:lnTo>
                  <a:lnTo>
                    <a:pt x="171446" y="25713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91" name="SMARTInkShape-1311"/>
            <p:cNvSpPr/>
            <p:nvPr>
              <p:custDataLst>
                <p:tags r:id="rId99"/>
              </p:custDataLst>
            </p:nvPr>
          </p:nvSpPr>
          <p:spPr>
            <a:xfrm>
              <a:off x="8210550" y="5219700"/>
              <a:ext cx="28460" cy="66270"/>
            </a:xfrm>
            <a:custGeom>
              <a:avLst/>
              <a:gdLst/>
              <a:ahLst/>
              <a:cxnLst/>
              <a:rect l="0" t="0" r="0" b="0"/>
              <a:pathLst>
                <a:path w="28460" h="66270">
                  <a:moveTo>
                    <a:pt x="19050" y="0"/>
                  </a:moveTo>
                  <a:lnTo>
                    <a:pt x="19050" y="0"/>
                  </a:lnTo>
                  <a:lnTo>
                    <a:pt x="24106" y="0"/>
                  </a:lnTo>
                  <a:lnTo>
                    <a:pt x="25596" y="1058"/>
                  </a:lnTo>
                  <a:lnTo>
                    <a:pt x="26589" y="2822"/>
                  </a:lnTo>
                  <a:lnTo>
                    <a:pt x="28459" y="17333"/>
                  </a:lnTo>
                  <a:lnTo>
                    <a:pt x="22007" y="26315"/>
                  </a:lnTo>
                  <a:lnTo>
                    <a:pt x="19440" y="36339"/>
                  </a:lnTo>
                  <a:lnTo>
                    <a:pt x="12581" y="45357"/>
                  </a:lnTo>
                  <a:lnTo>
                    <a:pt x="9927" y="55388"/>
                  </a:lnTo>
                  <a:lnTo>
                    <a:pt x="8735" y="55975"/>
                  </a:lnTo>
                  <a:lnTo>
                    <a:pt x="4587" y="56628"/>
                  </a:lnTo>
                  <a:lnTo>
                    <a:pt x="3059" y="57860"/>
                  </a:lnTo>
                  <a:lnTo>
                    <a:pt x="119" y="66269"/>
                  </a:lnTo>
                  <a:lnTo>
                    <a:pt x="0" y="571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92" name="SMARTInkShape-1312"/>
            <p:cNvSpPr/>
            <p:nvPr>
              <p:custDataLst>
                <p:tags r:id="rId100"/>
              </p:custDataLst>
            </p:nvPr>
          </p:nvSpPr>
          <p:spPr>
            <a:xfrm>
              <a:off x="8277225" y="5001052"/>
              <a:ext cx="123814" cy="218638"/>
            </a:xfrm>
            <a:custGeom>
              <a:avLst/>
              <a:gdLst/>
              <a:ahLst/>
              <a:cxnLst/>
              <a:rect l="0" t="0" r="0" b="0"/>
              <a:pathLst>
                <a:path w="123814" h="218638">
                  <a:moveTo>
                    <a:pt x="0" y="18623"/>
                  </a:moveTo>
                  <a:lnTo>
                    <a:pt x="0" y="18623"/>
                  </a:lnTo>
                  <a:lnTo>
                    <a:pt x="0" y="13567"/>
                  </a:lnTo>
                  <a:lnTo>
                    <a:pt x="1058" y="12078"/>
                  </a:lnTo>
                  <a:lnTo>
                    <a:pt x="2823" y="11084"/>
                  </a:lnTo>
                  <a:lnTo>
                    <a:pt x="5056" y="10422"/>
                  </a:lnTo>
                  <a:lnTo>
                    <a:pt x="6546" y="8922"/>
                  </a:lnTo>
                  <a:lnTo>
                    <a:pt x="9409" y="0"/>
                  </a:lnTo>
                  <a:lnTo>
                    <a:pt x="9515" y="7811"/>
                  </a:lnTo>
                  <a:lnTo>
                    <a:pt x="12343" y="8526"/>
                  </a:lnTo>
                  <a:lnTo>
                    <a:pt x="14578" y="8717"/>
                  </a:lnTo>
                  <a:lnTo>
                    <a:pt x="16069" y="9902"/>
                  </a:lnTo>
                  <a:lnTo>
                    <a:pt x="23714" y="22322"/>
                  </a:lnTo>
                  <a:lnTo>
                    <a:pt x="69854" y="69425"/>
                  </a:lnTo>
                  <a:lnTo>
                    <a:pt x="85725" y="88120"/>
                  </a:lnTo>
                  <a:lnTo>
                    <a:pt x="104775" y="113285"/>
                  </a:lnTo>
                  <a:lnTo>
                    <a:pt x="110067" y="119961"/>
                  </a:lnTo>
                  <a:lnTo>
                    <a:pt x="122336" y="153814"/>
                  </a:lnTo>
                  <a:lnTo>
                    <a:pt x="123813" y="193238"/>
                  </a:lnTo>
                  <a:lnTo>
                    <a:pt x="122759" y="195358"/>
                  </a:lnTo>
                  <a:lnTo>
                    <a:pt x="120998" y="196771"/>
                  </a:lnTo>
                  <a:lnTo>
                    <a:pt x="116218" y="199400"/>
                  </a:lnTo>
                  <a:lnTo>
                    <a:pt x="96724" y="217193"/>
                  </a:lnTo>
                  <a:lnTo>
                    <a:pt x="90631" y="218217"/>
                  </a:lnTo>
                  <a:lnTo>
                    <a:pt x="68519" y="218637"/>
                  </a:lnTo>
                  <a:lnTo>
                    <a:pt x="62164" y="213588"/>
                  </a:lnTo>
                  <a:lnTo>
                    <a:pt x="59378" y="208285"/>
                  </a:lnTo>
                  <a:lnTo>
                    <a:pt x="58636" y="205390"/>
                  </a:lnTo>
                  <a:lnTo>
                    <a:pt x="49806" y="190000"/>
                  </a:lnTo>
                  <a:lnTo>
                    <a:pt x="47625" y="18054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93" name="SMARTInkShape-1313"/>
            <p:cNvSpPr/>
            <p:nvPr>
              <p:custDataLst>
                <p:tags r:id="rId101"/>
              </p:custDataLst>
            </p:nvPr>
          </p:nvSpPr>
          <p:spPr>
            <a:xfrm>
              <a:off x="8315325" y="4933950"/>
              <a:ext cx="133351" cy="76201"/>
            </a:xfrm>
            <a:custGeom>
              <a:avLst/>
              <a:gdLst/>
              <a:ahLst/>
              <a:cxnLst/>
              <a:rect l="0" t="0" r="0" b="0"/>
              <a:pathLst>
                <a:path w="133351" h="76201">
                  <a:moveTo>
                    <a:pt x="0" y="76200"/>
                  </a:moveTo>
                  <a:lnTo>
                    <a:pt x="0" y="76200"/>
                  </a:lnTo>
                  <a:lnTo>
                    <a:pt x="0" y="62943"/>
                  </a:lnTo>
                  <a:lnTo>
                    <a:pt x="2823" y="56902"/>
                  </a:lnTo>
                  <a:lnTo>
                    <a:pt x="15809" y="40383"/>
                  </a:lnTo>
                  <a:lnTo>
                    <a:pt x="17609" y="34529"/>
                  </a:lnTo>
                  <a:lnTo>
                    <a:pt x="19148" y="32544"/>
                  </a:lnTo>
                  <a:lnTo>
                    <a:pt x="38291" y="21268"/>
                  </a:lnTo>
                  <a:lnTo>
                    <a:pt x="54001" y="18284"/>
                  </a:lnTo>
                  <a:lnTo>
                    <a:pt x="66680" y="11569"/>
                  </a:lnTo>
                  <a:lnTo>
                    <a:pt x="112453" y="9525"/>
                  </a:lnTo>
                  <a:lnTo>
                    <a:pt x="121539" y="2980"/>
                  </a:lnTo>
                  <a:lnTo>
                    <a:pt x="1333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94" name="SMARTInkShape-1314"/>
            <p:cNvSpPr/>
            <p:nvPr>
              <p:custDataLst>
                <p:tags r:id="rId102"/>
              </p:custDataLst>
            </p:nvPr>
          </p:nvSpPr>
          <p:spPr>
            <a:xfrm>
              <a:off x="8458200" y="4772452"/>
              <a:ext cx="90655" cy="475785"/>
            </a:xfrm>
            <a:custGeom>
              <a:avLst/>
              <a:gdLst/>
              <a:ahLst/>
              <a:cxnLst/>
              <a:rect l="0" t="0" r="0" b="0"/>
              <a:pathLst>
                <a:path w="90655" h="475785">
                  <a:moveTo>
                    <a:pt x="0" y="18623"/>
                  </a:moveTo>
                  <a:lnTo>
                    <a:pt x="0" y="18623"/>
                  </a:lnTo>
                  <a:lnTo>
                    <a:pt x="17609" y="1013"/>
                  </a:lnTo>
                  <a:lnTo>
                    <a:pt x="23680" y="0"/>
                  </a:lnTo>
                  <a:lnTo>
                    <a:pt x="29221" y="2585"/>
                  </a:lnTo>
                  <a:lnTo>
                    <a:pt x="32182" y="4756"/>
                  </a:lnTo>
                  <a:lnTo>
                    <a:pt x="35470" y="9991"/>
                  </a:lnTo>
                  <a:lnTo>
                    <a:pt x="37989" y="15845"/>
                  </a:lnTo>
                  <a:lnTo>
                    <a:pt x="42637" y="21974"/>
                  </a:lnTo>
                  <a:lnTo>
                    <a:pt x="45407" y="31049"/>
                  </a:lnTo>
                  <a:lnTo>
                    <a:pt x="49790" y="48057"/>
                  </a:lnTo>
                  <a:lnTo>
                    <a:pt x="54969" y="66503"/>
                  </a:lnTo>
                  <a:lnTo>
                    <a:pt x="63408" y="105636"/>
                  </a:lnTo>
                  <a:lnTo>
                    <a:pt x="68852" y="145525"/>
                  </a:lnTo>
                  <a:lnTo>
                    <a:pt x="74748" y="188799"/>
                  </a:lnTo>
                  <a:lnTo>
                    <a:pt x="82459" y="234467"/>
                  </a:lnTo>
                  <a:lnTo>
                    <a:pt x="85079" y="277982"/>
                  </a:lnTo>
                  <a:lnTo>
                    <a:pt x="90654" y="321973"/>
                  </a:lnTo>
                  <a:lnTo>
                    <a:pt x="90385" y="339007"/>
                  </a:lnTo>
                  <a:lnTo>
                    <a:pt x="86339" y="380313"/>
                  </a:lnTo>
                  <a:lnTo>
                    <a:pt x="84848" y="401780"/>
                  </a:lnTo>
                  <a:lnTo>
                    <a:pt x="71544" y="445358"/>
                  </a:lnTo>
                  <a:lnTo>
                    <a:pt x="66577" y="461064"/>
                  </a:lnTo>
                  <a:lnTo>
                    <a:pt x="64494" y="462809"/>
                  </a:lnTo>
                  <a:lnTo>
                    <a:pt x="59355" y="465805"/>
                  </a:lnTo>
                  <a:lnTo>
                    <a:pt x="50512" y="472384"/>
                  </a:lnTo>
                  <a:lnTo>
                    <a:pt x="38646" y="475689"/>
                  </a:lnTo>
                  <a:lnTo>
                    <a:pt x="33205" y="475784"/>
                  </a:lnTo>
                  <a:lnTo>
                    <a:pt x="31662" y="474738"/>
                  </a:lnTo>
                  <a:lnTo>
                    <a:pt x="30633" y="472983"/>
                  </a:lnTo>
                  <a:lnTo>
                    <a:pt x="28575" y="46629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95" name="SMARTInkShape-1315"/>
            <p:cNvSpPr/>
            <p:nvPr>
              <p:custDataLst>
                <p:tags r:id="rId103"/>
              </p:custDataLst>
            </p:nvPr>
          </p:nvSpPr>
          <p:spPr>
            <a:xfrm>
              <a:off x="8582025" y="4871608"/>
              <a:ext cx="542926" cy="329043"/>
            </a:xfrm>
            <a:custGeom>
              <a:avLst/>
              <a:gdLst/>
              <a:ahLst/>
              <a:cxnLst/>
              <a:rect l="0" t="0" r="0" b="0"/>
              <a:pathLst>
                <a:path w="542926" h="329043">
                  <a:moveTo>
                    <a:pt x="0" y="176642"/>
                  </a:moveTo>
                  <a:lnTo>
                    <a:pt x="0" y="176642"/>
                  </a:lnTo>
                  <a:lnTo>
                    <a:pt x="5056" y="176642"/>
                  </a:lnTo>
                  <a:lnTo>
                    <a:pt x="6546" y="177700"/>
                  </a:lnTo>
                  <a:lnTo>
                    <a:pt x="7539" y="179464"/>
                  </a:lnTo>
                  <a:lnTo>
                    <a:pt x="9265" y="186343"/>
                  </a:lnTo>
                  <a:lnTo>
                    <a:pt x="9525" y="233797"/>
                  </a:lnTo>
                  <a:lnTo>
                    <a:pt x="9525" y="280960"/>
                  </a:lnTo>
                  <a:lnTo>
                    <a:pt x="9525" y="285800"/>
                  </a:lnTo>
                  <a:lnTo>
                    <a:pt x="12348" y="291478"/>
                  </a:lnTo>
                  <a:lnTo>
                    <a:pt x="18934" y="300311"/>
                  </a:lnTo>
                  <a:lnTo>
                    <a:pt x="27240" y="300453"/>
                  </a:lnTo>
                  <a:lnTo>
                    <a:pt x="42730" y="286277"/>
                  </a:lnTo>
                  <a:lnTo>
                    <a:pt x="45449" y="280755"/>
                  </a:lnTo>
                  <a:lnTo>
                    <a:pt x="46175" y="277801"/>
                  </a:lnTo>
                  <a:lnTo>
                    <a:pt x="52252" y="268586"/>
                  </a:lnTo>
                  <a:lnTo>
                    <a:pt x="72051" y="246485"/>
                  </a:lnTo>
                  <a:lnTo>
                    <a:pt x="78204" y="233791"/>
                  </a:lnTo>
                  <a:lnTo>
                    <a:pt x="82382" y="227442"/>
                  </a:lnTo>
                  <a:lnTo>
                    <a:pt x="85687" y="214907"/>
                  </a:lnTo>
                  <a:lnTo>
                    <a:pt x="77520" y="214756"/>
                  </a:lnTo>
                  <a:lnTo>
                    <a:pt x="71535" y="219803"/>
                  </a:lnTo>
                  <a:lnTo>
                    <a:pt x="68834" y="225105"/>
                  </a:lnTo>
                  <a:lnTo>
                    <a:pt x="68114" y="228001"/>
                  </a:lnTo>
                  <a:lnTo>
                    <a:pt x="59326" y="243390"/>
                  </a:lnTo>
                  <a:lnTo>
                    <a:pt x="57579" y="250975"/>
                  </a:lnTo>
                  <a:lnTo>
                    <a:pt x="50689" y="260078"/>
                  </a:lnTo>
                  <a:lnTo>
                    <a:pt x="48029" y="270128"/>
                  </a:lnTo>
                  <a:lnTo>
                    <a:pt x="55862" y="279938"/>
                  </a:lnTo>
                  <a:lnTo>
                    <a:pt x="59400" y="280760"/>
                  </a:lnTo>
                  <a:lnTo>
                    <a:pt x="71307" y="281379"/>
                  </a:lnTo>
                  <a:lnTo>
                    <a:pt x="76846" y="278578"/>
                  </a:lnTo>
                  <a:lnTo>
                    <a:pt x="83972" y="273212"/>
                  </a:lnTo>
                  <a:lnTo>
                    <a:pt x="103884" y="266952"/>
                  </a:lnTo>
                  <a:lnTo>
                    <a:pt x="123289" y="252609"/>
                  </a:lnTo>
                  <a:lnTo>
                    <a:pt x="140561" y="237133"/>
                  </a:lnTo>
                  <a:lnTo>
                    <a:pt x="146432" y="235277"/>
                  </a:lnTo>
                  <a:lnTo>
                    <a:pt x="148422" y="233724"/>
                  </a:lnTo>
                  <a:lnTo>
                    <a:pt x="150632" y="229175"/>
                  </a:lnTo>
                  <a:lnTo>
                    <a:pt x="152279" y="227540"/>
                  </a:lnTo>
                  <a:lnTo>
                    <a:pt x="161796" y="224305"/>
                  </a:lnTo>
                  <a:lnTo>
                    <a:pt x="161925" y="271704"/>
                  </a:lnTo>
                  <a:lnTo>
                    <a:pt x="161925" y="290931"/>
                  </a:lnTo>
                  <a:lnTo>
                    <a:pt x="170127" y="282740"/>
                  </a:lnTo>
                  <a:lnTo>
                    <a:pt x="172248" y="274074"/>
                  </a:lnTo>
                  <a:lnTo>
                    <a:pt x="177918" y="265249"/>
                  </a:lnTo>
                  <a:lnTo>
                    <a:pt x="181127" y="255930"/>
                  </a:lnTo>
                  <a:lnTo>
                    <a:pt x="214868" y="211370"/>
                  </a:lnTo>
                  <a:lnTo>
                    <a:pt x="232169" y="169851"/>
                  </a:lnTo>
                  <a:lnTo>
                    <a:pt x="245611" y="145863"/>
                  </a:lnTo>
                  <a:lnTo>
                    <a:pt x="264729" y="127014"/>
                  </a:lnTo>
                  <a:lnTo>
                    <a:pt x="281257" y="98062"/>
                  </a:lnTo>
                  <a:lnTo>
                    <a:pt x="292960" y="68844"/>
                  </a:lnTo>
                  <a:lnTo>
                    <a:pt x="310167" y="40213"/>
                  </a:lnTo>
                  <a:lnTo>
                    <a:pt x="314151" y="28386"/>
                  </a:lnTo>
                  <a:lnTo>
                    <a:pt x="322364" y="16726"/>
                  </a:lnTo>
                  <a:lnTo>
                    <a:pt x="323719" y="6693"/>
                  </a:lnTo>
                  <a:lnTo>
                    <a:pt x="323810" y="580"/>
                  </a:lnTo>
                  <a:lnTo>
                    <a:pt x="322767" y="0"/>
                  </a:lnTo>
                  <a:lnTo>
                    <a:pt x="321011" y="673"/>
                  </a:lnTo>
                  <a:lnTo>
                    <a:pt x="309659" y="9984"/>
                  </a:lnTo>
                  <a:lnTo>
                    <a:pt x="306959" y="15435"/>
                  </a:lnTo>
                  <a:lnTo>
                    <a:pt x="306239" y="18371"/>
                  </a:lnTo>
                  <a:lnTo>
                    <a:pt x="297451" y="33830"/>
                  </a:lnTo>
                  <a:lnTo>
                    <a:pt x="285659" y="76474"/>
                  </a:lnTo>
                  <a:lnTo>
                    <a:pt x="276134" y="121817"/>
                  </a:lnTo>
                  <a:lnTo>
                    <a:pt x="256985" y="167067"/>
                  </a:lnTo>
                  <a:lnTo>
                    <a:pt x="238107" y="212751"/>
                  </a:lnTo>
                  <a:lnTo>
                    <a:pt x="218487" y="260081"/>
                  </a:lnTo>
                  <a:lnTo>
                    <a:pt x="213522" y="267701"/>
                  </a:lnTo>
                  <a:lnTo>
                    <a:pt x="207512" y="281216"/>
                  </a:lnTo>
                  <a:lnTo>
                    <a:pt x="196447" y="294077"/>
                  </a:lnTo>
                  <a:lnTo>
                    <a:pt x="190321" y="297627"/>
                  </a:lnTo>
                  <a:lnTo>
                    <a:pt x="187206" y="298574"/>
                  </a:lnTo>
                  <a:lnTo>
                    <a:pt x="185130" y="300263"/>
                  </a:lnTo>
                  <a:lnTo>
                    <a:pt x="181523" y="308502"/>
                  </a:lnTo>
                  <a:lnTo>
                    <a:pt x="178395" y="309330"/>
                  </a:lnTo>
                  <a:lnTo>
                    <a:pt x="176080" y="309550"/>
                  </a:lnTo>
                  <a:lnTo>
                    <a:pt x="174537" y="308639"/>
                  </a:lnTo>
                  <a:lnTo>
                    <a:pt x="173508" y="306974"/>
                  </a:lnTo>
                  <a:lnTo>
                    <a:pt x="171721" y="300266"/>
                  </a:lnTo>
                  <a:lnTo>
                    <a:pt x="171453" y="286012"/>
                  </a:lnTo>
                  <a:lnTo>
                    <a:pt x="172510" y="284480"/>
                  </a:lnTo>
                  <a:lnTo>
                    <a:pt x="174274" y="283459"/>
                  </a:lnTo>
                  <a:lnTo>
                    <a:pt x="180584" y="281537"/>
                  </a:lnTo>
                  <a:lnTo>
                    <a:pt x="185915" y="281453"/>
                  </a:lnTo>
                  <a:lnTo>
                    <a:pt x="187443" y="280383"/>
                  </a:lnTo>
                  <a:lnTo>
                    <a:pt x="188462" y="278610"/>
                  </a:lnTo>
                  <a:lnTo>
                    <a:pt x="189141" y="276371"/>
                  </a:lnTo>
                  <a:lnTo>
                    <a:pt x="190652" y="274878"/>
                  </a:lnTo>
                  <a:lnTo>
                    <a:pt x="195153" y="273219"/>
                  </a:lnTo>
                  <a:lnTo>
                    <a:pt x="242382" y="271894"/>
                  </a:lnTo>
                  <a:lnTo>
                    <a:pt x="260074" y="271892"/>
                  </a:lnTo>
                  <a:lnTo>
                    <a:pt x="266577" y="269070"/>
                  </a:lnTo>
                  <a:lnTo>
                    <a:pt x="272995" y="265347"/>
                  </a:lnTo>
                  <a:lnTo>
                    <a:pt x="285738" y="262955"/>
                  </a:lnTo>
                  <a:lnTo>
                    <a:pt x="288916" y="262759"/>
                  </a:lnTo>
                  <a:lnTo>
                    <a:pt x="295271" y="259719"/>
                  </a:lnTo>
                  <a:lnTo>
                    <a:pt x="301623" y="255898"/>
                  </a:lnTo>
                  <a:lnTo>
                    <a:pt x="312444" y="253245"/>
                  </a:lnTo>
                  <a:lnTo>
                    <a:pt x="323410" y="243720"/>
                  </a:lnTo>
                  <a:lnTo>
                    <a:pt x="323719" y="238380"/>
                  </a:lnTo>
                  <a:lnTo>
                    <a:pt x="320969" y="233009"/>
                  </a:lnTo>
                  <a:lnTo>
                    <a:pt x="309656" y="219723"/>
                  </a:lnTo>
                  <a:lnTo>
                    <a:pt x="280196" y="199845"/>
                  </a:lnTo>
                  <a:lnTo>
                    <a:pt x="245829" y="187653"/>
                  </a:lnTo>
                  <a:lnTo>
                    <a:pt x="200629" y="186184"/>
                  </a:lnTo>
                  <a:lnTo>
                    <a:pt x="181143" y="186167"/>
                  </a:lnTo>
                  <a:lnTo>
                    <a:pt x="180979" y="195300"/>
                  </a:lnTo>
                  <a:lnTo>
                    <a:pt x="186033" y="200632"/>
                  </a:lnTo>
                  <a:lnTo>
                    <a:pt x="191336" y="203180"/>
                  </a:lnTo>
                  <a:lnTo>
                    <a:pt x="194232" y="203859"/>
                  </a:lnTo>
                  <a:lnTo>
                    <a:pt x="207543" y="211495"/>
                  </a:lnTo>
                  <a:lnTo>
                    <a:pt x="222479" y="214838"/>
                  </a:lnTo>
                  <a:lnTo>
                    <a:pt x="235136" y="221002"/>
                  </a:lnTo>
                  <a:lnTo>
                    <a:pt x="279312" y="230728"/>
                  </a:lnTo>
                  <a:lnTo>
                    <a:pt x="324250" y="233672"/>
                  </a:lnTo>
                  <a:lnTo>
                    <a:pt x="335728" y="233756"/>
                  </a:lnTo>
                  <a:lnTo>
                    <a:pt x="380816" y="224442"/>
                  </a:lnTo>
                  <a:lnTo>
                    <a:pt x="390475" y="224267"/>
                  </a:lnTo>
                  <a:lnTo>
                    <a:pt x="385455" y="224267"/>
                  </a:lnTo>
                  <a:lnTo>
                    <a:pt x="383970" y="225325"/>
                  </a:lnTo>
                  <a:lnTo>
                    <a:pt x="382979" y="227089"/>
                  </a:lnTo>
                  <a:lnTo>
                    <a:pt x="382320" y="229323"/>
                  </a:lnTo>
                  <a:lnTo>
                    <a:pt x="380822" y="230812"/>
                  </a:lnTo>
                  <a:lnTo>
                    <a:pt x="376334" y="232468"/>
                  </a:lnTo>
                  <a:lnTo>
                    <a:pt x="374714" y="233968"/>
                  </a:lnTo>
                  <a:lnTo>
                    <a:pt x="370702" y="243415"/>
                  </a:lnTo>
                  <a:lnTo>
                    <a:pt x="365013" y="250637"/>
                  </a:lnTo>
                  <a:lnTo>
                    <a:pt x="362858" y="259479"/>
                  </a:lnTo>
                  <a:lnTo>
                    <a:pt x="361960" y="285919"/>
                  </a:lnTo>
                  <a:lnTo>
                    <a:pt x="364777" y="291531"/>
                  </a:lnTo>
                  <a:lnTo>
                    <a:pt x="376141" y="305000"/>
                  </a:lnTo>
                  <a:lnTo>
                    <a:pt x="381661" y="307774"/>
                  </a:lnTo>
                  <a:lnTo>
                    <a:pt x="384616" y="308513"/>
                  </a:lnTo>
                  <a:lnTo>
                    <a:pt x="398021" y="316246"/>
                  </a:lnTo>
                  <a:lnTo>
                    <a:pt x="444668" y="327591"/>
                  </a:lnTo>
                  <a:lnTo>
                    <a:pt x="488959" y="328957"/>
                  </a:lnTo>
                  <a:lnTo>
                    <a:pt x="542925" y="32904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799" name="SMARTInkShape-Group232"/>
          <p:cNvGrpSpPr/>
          <p:nvPr/>
        </p:nvGrpSpPr>
        <p:grpSpPr>
          <a:xfrm>
            <a:off x="5934078" y="5153025"/>
            <a:ext cx="428623" cy="200026"/>
            <a:chOff x="5934078" y="5153025"/>
            <a:chExt cx="428623" cy="200026"/>
          </a:xfrm>
        </p:grpSpPr>
        <p:sp>
          <p:nvSpPr>
            <p:cNvPr id="24797" name="SMARTInkShape-1316"/>
            <p:cNvSpPr/>
            <p:nvPr>
              <p:custDataLst>
                <p:tags r:id="rId88"/>
              </p:custDataLst>
            </p:nvPr>
          </p:nvSpPr>
          <p:spPr>
            <a:xfrm>
              <a:off x="5991225" y="5181600"/>
              <a:ext cx="333376" cy="171451"/>
            </a:xfrm>
            <a:custGeom>
              <a:avLst/>
              <a:gdLst/>
              <a:ahLst/>
              <a:cxnLst/>
              <a:rect l="0" t="0" r="0" b="0"/>
              <a:pathLst>
                <a:path w="333376" h="171451">
                  <a:moveTo>
                    <a:pt x="333375" y="0"/>
                  </a:moveTo>
                  <a:lnTo>
                    <a:pt x="333375" y="0"/>
                  </a:lnTo>
                  <a:lnTo>
                    <a:pt x="333375" y="27251"/>
                  </a:lnTo>
                  <a:lnTo>
                    <a:pt x="332317" y="27692"/>
                  </a:lnTo>
                  <a:lnTo>
                    <a:pt x="318910" y="28565"/>
                  </a:lnTo>
                  <a:lnTo>
                    <a:pt x="317381" y="29626"/>
                  </a:lnTo>
                  <a:lnTo>
                    <a:pt x="316362" y="31392"/>
                  </a:lnTo>
                  <a:lnTo>
                    <a:pt x="315683" y="33628"/>
                  </a:lnTo>
                  <a:lnTo>
                    <a:pt x="314173" y="35119"/>
                  </a:lnTo>
                  <a:lnTo>
                    <a:pt x="309671" y="36775"/>
                  </a:lnTo>
                  <a:lnTo>
                    <a:pt x="298158" y="38896"/>
                  </a:lnTo>
                  <a:lnTo>
                    <a:pt x="288839" y="44569"/>
                  </a:lnTo>
                  <a:lnTo>
                    <a:pt x="245414" y="59330"/>
                  </a:lnTo>
                  <a:lnTo>
                    <a:pt x="203069" y="79503"/>
                  </a:lnTo>
                  <a:lnTo>
                    <a:pt x="158743" y="100549"/>
                  </a:lnTo>
                  <a:lnTo>
                    <a:pt x="114300" y="114889"/>
                  </a:lnTo>
                  <a:lnTo>
                    <a:pt x="70046" y="138665"/>
                  </a:lnTo>
                  <a:lnTo>
                    <a:pt x="49859" y="144866"/>
                  </a:lnTo>
                  <a:lnTo>
                    <a:pt x="42268" y="149051"/>
                  </a:lnTo>
                  <a:lnTo>
                    <a:pt x="32044" y="152466"/>
                  </a:lnTo>
                  <a:lnTo>
                    <a:pt x="22312" y="158652"/>
                  </a:lnTo>
                  <a:lnTo>
                    <a:pt x="11418" y="161494"/>
                  </a:lnTo>
                  <a:lnTo>
                    <a:pt x="0" y="171450"/>
                  </a:lnTo>
                  <a:lnTo>
                    <a:pt x="0" y="163249"/>
                  </a:lnTo>
                  <a:lnTo>
                    <a:pt x="1058" y="162808"/>
                  </a:lnTo>
                  <a:lnTo>
                    <a:pt x="9525" y="161925"/>
                  </a:lnTo>
                  <a:lnTo>
                    <a:pt x="9525" y="1333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98" name="SMARTInkShape-1317"/>
            <p:cNvSpPr/>
            <p:nvPr>
              <p:custDataLst>
                <p:tags r:id="rId89"/>
              </p:custDataLst>
            </p:nvPr>
          </p:nvSpPr>
          <p:spPr>
            <a:xfrm>
              <a:off x="5934078" y="5153025"/>
              <a:ext cx="428623" cy="66676"/>
            </a:xfrm>
            <a:custGeom>
              <a:avLst/>
              <a:gdLst/>
              <a:ahLst/>
              <a:cxnLst/>
              <a:rect l="0" t="0" r="0" b="0"/>
              <a:pathLst>
                <a:path w="428623" h="66676">
                  <a:moveTo>
                    <a:pt x="66672" y="0"/>
                  </a:moveTo>
                  <a:lnTo>
                    <a:pt x="66672" y="0"/>
                  </a:lnTo>
                  <a:lnTo>
                    <a:pt x="19240" y="0"/>
                  </a:lnTo>
                  <a:lnTo>
                    <a:pt x="8" y="0"/>
                  </a:lnTo>
                  <a:lnTo>
                    <a:pt x="0" y="5056"/>
                  </a:lnTo>
                  <a:lnTo>
                    <a:pt x="1057" y="6545"/>
                  </a:lnTo>
                  <a:lnTo>
                    <a:pt x="2820" y="7539"/>
                  </a:lnTo>
                  <a:lnTo>
                    <a:pt x="9698" y="9263"/>
                  </a:lnTo>
                  <a:lnTo>
                    <a:pt x="51078" y="10583"/>
                  </a:lnTo>
                  <a:lnTo>
                    <a:pt x="69466" y="17726"/>
                  </a:lnTo>
                  <a:lnTo>
                    <a:pt x="114530" y="18998"/>
                  </a:lnTo>
                  <a:lnTo>
                    <a:pt x="158761" y="19047"/>
                  </a:lnTo>
                  <a:lnTo>
                    <a:pt x="205049" y="27251"/>
                  </a:lnTo>
                  <a:lnTo>
                    <a:pt x="251803" y="28497"/>
                  </a:lnTo>
                  <a:lnTo>
                    <a:pt x="276394" y="29611"/>
                  </a:lnTo>
                  <a:lnTo>
                    <a:pt x="323671" y="37511"/>
                  </a:lnTo>
                  <a:lnTo>
                    <a:pt x="354515" y="39081"/>
                  </a:lnTo>
                  <a:lnTo>
                    <a:pt x="373453" y="45624"/>
                  </a:lnTo>
                  <a:lnTo>
                    <a:pt x="412616" y="47590"/>
                  </a:lnTo>
                  <a:lnTo>
                    <a:pt x="414776" y="48661"/>
                  </a:lnTo>
                  <a:lnTo>
                    <a:pt x="416217" y="50432"/>
                  </a:lnTo>
                  <a:lnTo>
                    <a:pt x="417177" y="52671"/>
                  </a:lnTo>
                  <a:lnTo>
                    <a:pt x="418875" y="54164"/>
                  </a:lnTo>
                  <a:lnTo>
                    <a:pt x="423584" y="55823"/>
                  </a:lnTo>
                  <a:lnTo>
                    <a:pt x="425264" y="57324"/>
                  </a:lnTo>
                  <a:lnTo>
                    <a:pt x="428622" y="666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4800" name="SMARTInkShape-1318"/>
          <p:cNvSpPr/>
          <p:nvPr>
            <p:custDataLst>
              <p:tags r:id="rId14"/>
            </p:custDataLst>
          </p:nvPr>
        </p:nvSpPr>
        <p:spPr>
          <a:xfrm>
            <a:off x="590550" y="6276978"/>
            <a:ext cx="219076" cy="180566"/>
          </a:xfrm>
          <a:custGeom>
            <a:avLst/>
            <a:gdLst/>
            <a:ahLst/>
            <a:cxnLst/>
            <a:rect l="0" t="0" r="0" b="0"/>
            <a:pathLst>
              <a:path w="219076" h="180566">
                <a:moveTo>
                  <a:pt x="9525" y="19047"/>
                </a:moveTo>
                <a:lnTo>
                  <a:pt x="9525" y="19047"/>
                </a:lnTo>
                <a:lnTo>
                  <a:pt x="9525" y="9638"/>
                </a:lnTo>
                <a:lnTo>
                  <a:pt x="3" y="0"/>
                </a:lnTo>
                <a:lnTo>
                  <a:pt x="0" y="44533"/>
                </a:lnTo>
                <a:lnTo>
                  <a:pt x="0" y="60333"/>
                </a:lnTo>
                <a:lnTo>
                  <a:pt x="2822" y="66677"/>
                </a:lnTo>
                <a:lnTo>
                  <a:pt x="5056" y="69850"/>
                </a:lnTo>
                <a:lnTo>
                  <a:pt x="8201" y="84429"/>
                </a:lnTo>
                <a:lnTo>
                  <a:pt x="9409" y="107555"/>
                </a:lnTo>
                <a:lnTo>
                  <a:pt x="6651" y="114122"/>
                </a:lnTo>
                <a:lnTo>
                  <a:pt x="4434" y="117356"/>
                </a:lnTo>
                <a:lnTo>
                  <a:pt x="1314" y="132019"/>
                </a:lnTo>
                <a:lnTo>
                  <a:pt x="0" y="179598"/>
                </a:lnTo>
                <a:lnTo>
                  <a:pt x="0" y="180565"/>
                </a:lnTo>
                <a:lnTo>
                  <a:pt x="0" y="133327"/>
                </a:lnTo>
                <a:lnTo>
                  <a:pt x="0" y="130158"/>
                </a:lnTo>
                <a:lnTo>
                  <a:pt x="2822" y="123816"/>
                </a:lnTo>
                <a:lnTo>
                  <a:pt x="6546" y="117469"/>
                </a:lnTo>
                <a:lnTo>
                  <a:pt x="8937" y="104772"/>
                </a:lnTo>
                <a:lnTo>
                  <a:pt x="9133" y="101597"/>
                </a:lnTo>
                <a:lnTo>
                  <a:pt x="12173" y="95247"/>
                </a:lnTo>
                <a:lnTo>
                  <a:pt x="15993" y="88897"/>
                </a:lnTo>
                <a:lnTo>
                  <a:pt x="17692" y="82547"/>
                </a:lnTo>
                <a:lnTo>
                  <a:pt x="19203" y="80430"/>
                </a:lnTo>
                <a:lnTo>
                  <a:pt x="21268" y="79019"/>
                </a:lnTo>
                <a:lnTo>
                  <a:pt x="23704" y="78078"/>
                </a:lnTo>
                <a:lnTo>
                  <a:pt x="25328" y="76393"/>
                </a:lnTo>
                <a:lnTo>
                  <a:pt x="27132" y="71698"/>
                </a:lnTo>
                <a:lnTo>
                  <a:pt x="28671" y="70022"/>
                </a:lnTo>
                <a:lnTo>
                  <a:pt x="33204" y="68161"/>
                </a:lnTo>
                <a:lnTo>
                  <a:pt x="34836" y="66607"/>
                </a:lnTo>
                <a:lnTo>
                  <a:pt x="36649" y="62057"/>
                </a:lnTo>
                <a:lnTo>
                  <a:pt x="38191" y="60420"/>
                </a:lnTo>
                <a:lnTo>
                  <a:pt x="42727" y="58602"/>
                </a:lnTo>
                <a:lnTo>
                  <a:pt x="51230" y="57578"/>
                </a:lnTo>
                <a:lnTo>
                  <a:pt x="53203" y="58493"/>
                </a:lnTo>
                <a:lnTo>
                  <a:pt x="54519" y="60161"/>
                </a:lnTo>
                <a:lnTo>
                  <a:pt x="55396" y="62331"/>
                </a:lnTo>
                <a:lnTo>
                  <a:pt x="57039" y="63778"/>
                </a:lnTo>
                <a:lnTo>
                  <a:pt x="67280" y="68923"/>
                </a:lnTo>
                <a:lnTo>
                  <a:pt x="80734" y="80827"/>
                </a:lnTo>
                <a:lnTo>
                  <a:pt x="83507" y="86369"/>
                </a:lnTo>
                <a:lnTo>
                  <a:pt x="84246" y="89328"/>
                </a:lnTo>
                <a:lnTo>
                  <a:pt x="93069" y="104829"/>
                </a:lnTo>
                <a:lnTo>
                  <a:pt x="93796" y="107985"/>
                </a:lnTo>
                <a:lnTo>
                  <a:pt x="102598" y="123827"/>
                </a:lnTo>
                <a:lnTo>
                  <a:pt x="104648" y="146047"/>
                </a:lnTo>
                <a:lnTo>
                  <a:pt x="105748" y="148164"/>
                </a:lnTo>
                <a:lnTo>
                  <a:pt x="107541" y="149575"/>
                </a:lnTo>
                <a:lnTo>
                  <a:pt x="109794" y="150516"/>
                </a:lnTo>
                <a:lnTo>
                  <a:pt x="111296" y="152201"/>
                </a:lnTo>
                <a:lnTo>
                  <a:pt x="113904" y="160433"/>
                </a:lnTo>
                <a:lnTo>
                  <a:pt x="104808" y="171409"/>
                </a:lnTo>
                <a:lnTo>
                  <a:pt x="104775" y="125913"/>
                </a:lnTo>
                <a:lnTo>
                  <a:pt x="105833" y="82612"/>
                </a:lnTo>
                <a:lnTo>
                  <a:pt x="116534" y="57337"/>
                </a:lnTo>
                <a:lnTo>
                  <a:pt x="136656" y="34933"/>
                </a:lnTo>
                <a:lnTo>
                  <a:pt x="142933" y="31399"/>
                </a:lnTo>
                <a:lnTo>
                  <a:pt x="146089" y="30457"/>
                </a:lnTo>
                <a:lnTo>
                  <a:pt x="148192" y="28770"/>
                </a:lnTo>
                <a:lnTo>
                  <a:pt x="152212" y="22399"/>
                </a:lnTo>
                <a:lnTo>
                  <a:pt x="156902" y="20536"/>
                </a:lnTo>
                <a:lnTo>
                  <a:pt x="175984" y="19085"/>
                </a:lnTo>
                <a:lnTo>
                  <a:pt x="177647" y="20131"/>
                </a:lnTo>
                <a:lnTo>
                  <a:pt x="178757" y="21886"/>
                </a:lnTo>
                <a:lnTo>
                  <a:pt x="179496" y="24115"/>
                </a:lnTo>
                <a:lnTo>
                  <a:pt x="181048" y="25600"/>
                </a:lnTo>
                <a:lnTo>
                  <a:pt x="191142" y="30808"/>
                </a:lnTo>
                <a:lnTo>
                  <a:pt x="194103" y="33237"/>
                </a:lnTo>
                <a:lnTo>
                  <a:pt x="197393" y="38759"/>
                </a:lnTo>
                <a:lnTo>
                  <a:pt x="199913" y="44742"/>
                </a:lnTo>
                <a:lnTo>
                  <a:pt x="206224" y="54059"/>
                </a:lnTo>
                <a:lnTo>
                  <a:pt x="208072" y="60361"/>
                </a:lnTo>
                <a:lnTo>
                  <a:pt x="209623" y="62464"/>
                </a:lnTo>
                <a:lnTo>
                  <a:pt x="211715" y="63867"/>
                </a:lnTo>
                <a:lnTo>
                  <a:pt x="214168" y="64802"/>
                </a:lnTo>
                <a:lnTo>
                  <a:pt x="215804" y="66484"/>
                </a:lnTo>
                <a:lnTo>
                  <a:pt x="217621" y="71174"/>
                </a:lnTo>
                <a:lnTo>
                  <a:pt x="219072" y="117475"/>
                </a:lnTo>
                <a:lnTo>
                  <a:pt x="219075" y="142872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4817" name="SMARTInkShape-Group237"/>
          <p:cNvGrpSpPr/>
          <p:nvPr/>
        </p:nvGrpSpPr>
        <p:grpSpPr>
          <a:xfrm>
            <a:off x="904875" y="5991263"/>
            <a:ext cx="2447926" cy="628576"/>
            <a:chOff x="904875" y="5991263"/>
            <a:chExt cx="2447926" cy="628576"/>
          </a:xfrm>
        </p:grpSpPr>
        <p:sp>
          <p:nvSpPr>
            <p:cNvPr id="24801" name="SMARTInkShape-1319"/>
            <p:cNvSpPr/>
            <p:nvPr>
              <p:custDataLst>
                <p:tags r:id="rId72"/>
              </p:custDataLst>
            </p:nvPr>
          </p:nvSpPr>
          <p:spPr>
            <a:xfrm>
              <a:off x="904875" y="6381750"/>
              <a:ext cx="104776" cy="238089"/>
            </a:xfrm>
            <a:custGeom>
              <a:avLst/>
              <a:gdLst/>
              <a:ahLst/>
              <a:cxnLst/>
              <a:rect l="0" t="0" r="0" b="0"/>
              <a:pathLst>
                <a:path w="104776" h="238089">
                  <a:moveTo>
                    <a:pt x="9525" y="19050"/>
                  </a:moveTo>
                  <a:lnTo>
                    <a:pt x="9525" y="19050"/>
                  </a:lnTo>
                  <a:lnTo>
                    <a:pt x="9525" y="9559"/>
                  </a:lnTo>
                  <a:lnTo>
                    <a:pt x="1324" y="1327"/>
                  </a:lnTo>
                  <a:lnTo>
                    <a:pt x="1941" y="885"/>
                  </a:lnTo>
                  <a:lnTo>
                    <a:pt x="9516" y="0"/>
                  </a:lnTo>
                  <a:lnTo>
                    <a:pt x="1" y="0"/>
                  </a:lnTo>
                  <a:lnTo>
                    <a:pt x="0" y="46370"/>
                  </a:lnTo>
                  <a:lnTo>
                    <a:pt x="0" y="53955"/>
                  </a:lnTo>
                  <a:lnTo>
                    <a:pt x="2822" y="58553"/>
                  </a:lnTo>
                  <a:lnTo>
                    <a:pt x="6546" y="64123"/>
                  </a:lnTo>
                  <a:lnTo>
                    <a:pt x="8642" y="73209"/>
                  </a:lnTo>
                  <a:lnTo>
                    <a:pt x="9515" y="117085"/>
                  </a:lnTo>
                  <a:lnTo>
                    <a:pt x="9525" y="161746"/>
                  </a:lnTo>
                  <a:lnTo>
                    <a:pt x="9525" y="207180"/>
                  </a:lnTo>
                  <a:lnTo>
                    <a:pt x="9525" y="213082"/>
                  </a:lnTo>
                  <a:lnTo>
                    <a:pt x="8467" y="215080"/>
                  </a:lnTo>
                  <a:lnTo>
                    <a:pt x="6703" y="216412"/>
                  </a:lnTo>
                  <a:lnTo>
                    <a:pt x="4468" y="217300"/>
                  </a:lnTo>
                  <a:lnTo>
                    <a:pt x="2979" y="218950"/>
                  </a:lnTo>
                  <a:lnTo>
                    <a:pt x="392" y="227120"/>
                  </a:lnTo>
                  <a:lnTo>
                    <a:pt x="1" y="238088"/>
                  </a:lnTo>
                  <a:lnTo>
                    <a:pt x="8201" y="208462"/>
                  </a:lnTo>
                  <a:lnTo>
                    <a:pt x="9448" y="161479"/>
                  </a:lnTo>
                  <a:lnTo>
                    <a:pt x="8444" y="141567"/>
                  </a:lnTo>
                  <a:lnTo>
                    <a:pt x="1982" y="121999"/>
                  </a:lnTo>
                  <a:lnTo>
                    <a:pt x="10" y="78121"/>
                  </a:lnTo>
                  <a:lnTo>
                    <a:pt x="6548" y="68976"/>
                  </a:lnTo>
                  <a:lnTo>
                    <a:pt x="9133" y="58917"/>
                  </a:lnTo>
                  <a:lnTo>
                    <a:pt x="9524" y="39463"/>
                  </a:lnTo>
                  <a:lnTo>
                    <a:pt x="18658" y="47268"/>
                  </a:lnTo>
                  <a:lnTo>
                    <a:pt x="23990" y="47518"/>
                  </a:lnTo>
                  <a:lnTo>
                    <a:pt x="25519" y="48613"/>
                  </a:lnTo>
                  <a:lnTo>
                    <a:pt x="26537" y="50400"/>
                  </a:lnTo>
                  <a:lnTo>
                    <a:pt x="28172" y="55816"/>
                  </a:lnTo>
                  <a:lnTo>
                    <a:pt x="36741" y="65234"/>
                  </a:lnTo>
                  <a:lnTo>
                    <a:pt x="37697" y="71304"/>
                  </a:lnTo>
                  <a:lnTo>
                    <a:pt x="38890" y="72936"/>
                  </a:lnTo>
                  <a:lnTo>
                    <a:pt x="40743" y="74025"/>
                  </a:lnTo>
                  <a:lnTo>
                    <a:pt x="43037" y="74749"/>
                  </a:lnTo>
                  <a:lnTo>
                    <a:pt x="44566" y="76291"/>
                  </a:lnTo>
                  <a:lnTo>
                    <a:pt x="47506" y="85295"/>
                  </a:lnTo>
                  <a:lnTo>
                    <a:pt x="56754" y="94846"/>
                  </a:lnTo>
                  <a:lnTo>
                    <a:pt x="71612" y="95247"/>
                  </a:lnTo>
                  <a:lnTo>
                    <a:pt x="73142" y="94190"/>
                  </a:lnTo>
                  <a:lnTo>
                    <a:pt x="74161" y="92427"/>
                  </a:lnTo>
                  <a:lnTo>
                    <a:pt x="75797" y="87049"/>
                  </a:lnTo>
                  <a:lnTo>
                    <a:pt x="78843" y="86313"/>
                  </a:lnTo>
                  <a:lnTo>
                    <a:pt x="81137" y="86117"/>
                  </a:lnTo>
                  <a:lnTo>
                    <a:pt x="82666" y="84928"/>
                  </a:lnTo>
                  <a:lnTo>
                    <a:pt x="85322" y="77558"/>
                  </a:lnTo>
                  <a:lnTo>
                    <a:pt x="85606" y="71546"/>
                  </a:lnTo>
                  <a:lnTo>
                    <a:pt x="88494" y="66018"/>
                  </a:lnTo>
                  <a:lnTo>
                    <a:pt x="93915" y="58902"/>
                  </a:lnTo>
                  <a:lnTo>
                    <a:pt x="95133" y="49102"/>
                  </a:lnTo>
                  <a:lnTo>
                    <a:pt x="95250" y="38100"/>
                  </a:lnTo>
                  <a:lnTo>
                    <a:pt x="104775" y="38100"/>
                  </a:lnTo>
                  <a:lnTo>
                    <a:pt x="95366" y="28691"/>
                  </a:lnTo>
                  <a:lnTo>
                    <a:pt x="104772" y="28575"/>
                  </a:lnTo>
                  <a:lnTo>
                    <a:pt x="95250" y="285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02" name="SMARTInkShape-1320"/>
            <p:cNvSpPr/>
            <p:nvPr>
              <p:custDataLst>
                <p:tags r:id="rId73"/>
              </p:custDataLst>
            </p:nvPr>
          </p:nvSpPr>
          <p:spPr>
            <a:xfrm>
              <a:off x="1066800" y="6468799"/>
              <a:ext cx="9526" cy="23191"/>
            </a:xfrm>
            <a:custGeom>
              <a:avLst/>
              <a:gdLst/>
              <a:ahLst/>
              <a:cxnLst/>
              <a:rect l="0" t="0" r="0" b="0"/>
              <a:pathLst>
                <a:path w="9526" h="23191">
                  <a:moveTo>
                    <a:pt x="0" y="8201"/>
                  </a:moveTo>
                  <a:lnTo>
                    <a:pt x="0" y="8201"/>
                  </a:lnTo>
                  <a:lnTo>
                    <a:pt x="0" y="17692"/>
                  </a:lnTo>
                  <a:lnTo>
                    <a:pt x="0" y="12658"/>
                  </a:lnTo>
                  <a:lnTo>
                    <a:pt x="1058" y="11173"/>
                  </a:lnTo>
                  <a:lnTo>
                    <a:pt x="2822" y="10182"/>
                  </a:lnTo>
                  <a:lnTo>
                    <a:pt x="9522" y="8201"/>
                  </a:lnTo>
                  <a:lnTo>
                    <a:pt x="9524" y="8201"/>
                  </a:lnTo>
                  <a:lnTo>
                    <a:pt x="1324" y="0"/>
                  </a:lnTo>
                  <a:lnTo>
                    <a:pt x="883" y="617"/>
                  </a:lnTo>
                  <a:lnTo>
                    <a:pt x="1" y="17324"/>
                  </a:lnTo>
                  <a:lnTo>
                    <a:pt x="5057" y="17607"/>
                  </a:lnTo>
                  <a:lnTo>
                    <a:pt x="6546" y="18705"/>
                  </a:lnTo>
                  <a:lnTo>
                    <a:pt x="8201" y="22748"/>
                  </a:lnTo>
                  <a:lnTo>
                    <a:pt x="8642" y="23190"/>
                  </a:lnTo>
                  <a:lnTo>
                    <a:pt x="8936" y="22427"/>
                  </a:lnTo>
                  <a:lnTo>
                    <a:pt x="9525" y="1772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03" name="SMARTInkShape-1321"/>
            <p:cNvSpPr/>
            <p:nvPr>
              <p:custDataLst>
                <p:tags r:id="rId74"/>
              </p:custDataLst>
            </p:nvPr>
          </p:nvSpPr>
          <p:spPr>
            <a:xfrm>
              <a:off x="1143000" y="6372618"/>
              <a:ext cx="38091" cy="138422"/>
            </a:xfrm>
            <a:custGeom>
              <a:avLst/>
              <a:gdLst/>
              <a:ahLst/>
              <a:cxnLst/>
              <a:rect l="0" t="0" r="0" b="0"/>
              <a:pathLst>
                <a:path w="38091" h="138422">
                  <a:moveTo>
                    <a:pt x="28575" y="9132"/>
                  </a:moveTo>
                  <a:lnTo>
                    <a:pt x="28575" y="9132"/>
                  </a:lnTo>
                  <a:lnTo>
                    <a:pt x="28575" y="931"/>
                  </a:lnTo>
                  <a:lnTo>
                    <a:pt x="29633" y="490"/>
                  </a:lnTo>
                  <a:lnTo>
                    <a:pt x="33632" y="0"/>
                  </a:lnTo>
                  <a:lnTo>
                    <a:pt x="35121" y="927"/>
                  </a:lnTo>
                  <a:lnTo>
                    <a:pt x="36114" y="2604"/>
                  </a:lnTo>
                  <a:lnTo>
                    <a:pt x="38065" y="9019"/>
                  </a:lnTo>
                  <a:lnTo>
                    <a:pt x="38090" y="14155"/>
                  </a:lnTo>
                  <a:lnTo>
                    <a:pt x="37035" y="15656"/>
                  </a:lnTo>
                  <a:lnTo>
                    <a:pt x="35273" y="16656"/>
                  </a:lnTo>
                  <a:lnTo>
                    <a:pt x="33040" y="17323"/>
                  </a:lnTo>
                  <a:lnTo>
                    <a:pt x="31552" y="18826"/>
                  </a:lnTo>
                  <a:lnTo>
                    <a:pt x="29898" y="23318"/>
                  </a:lnTo>
                  <a:lnTo>
                    <a:pt x="27594" y="50690"/>
                  </a:lnTo>
                  <a:lnTo>
                    <a:pt x="20384" y="69076"/>
                  </a:lnTo>
                  <a:lnTo>
                    <a:pt x="16280" y="97665"/>
                  </a:lnTo>
                  <a:lnTo>
                    <a:pt x="9560" y="123232"/>
                  </a:lnTo>
                  <a:lnTo>
                    <a:pt x="4479" y="123373"/>
                  </a:lnTo>
                  <a:lnTo>
                    <a:pt x="2986" y="124451"/>
                  </a:lnTo>
                  <a:lnTo>
                    <a:pt x="35" y="132840"/>
                  </a:lnTo>
                  <a:lnTo>
                    <a:pt x="7" y="138421"/>
                  </a:lnTo>
                  <a:lnTo>
                    <a:pt x="0" y="13295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04" name="SMARTInkShape-1322"/>
            <p:cNvSpPr/>
            <p:nvPr>
              <p:custDataLst>
                <p:tags r:id="rId75"/>
              </p:custDataLst>
            </p:nvPr>
          </p:nvSpPr>
          <p:spPr>
            <a:xfrm>
              <a:off x="1162050" y="6400916"/>
              <a:ext cx="66676" cy="104256"/>
            </a:xfrm>
            <a:custGeom>
              <a:avLst/>
              <a:gdLst/>
              <a:ahLst/>
              <a:cxnLst/>
              <a:rect l="0" t="0" r="0" b="0"/>
              <a:pathLst>
                <a:path w="66676" h="104256">
                  <a:moveTo>
                    <a:pt x="0" y="9409"/>
                  </a:moveTo>
                  <a:lnTo>
                    <a:pt x="0" y="9409"/>
                  </a:lnTo>
                  <a:lnTo>
                    <a:pt x="0" y="0"/>
                  </a:lnTo>
                  <a:lnTo>
                    <a:pt x="0" y="14432"/>
                  </a:lnTo>
                  <a:lnTo>
                    <a:pt x="1058" y="15933"/>
                  </a:lnTo>
                  <a:lnTo>
                    <a:pt x="2822" y="16933"/>
                  </a:lnTo>
                  <a:lnTo>
                    <a:pt x="5057" y="17600"/>
                  </a:lnTo>
                  <a:lnTo>
                    <a:pt x="6546" y="19103"/>
                  </a:lnTo>
                  <a:lnTo>
                    <a:pt x="8201" y="23595"/>
                  </a:lnTo>
                  <a:lnTo>
                    <a:pt x="9490" y="37466"/>
                  </a:lnTo>
                  <a:lnTo>
                    <a:pt x="17723" y="46140"/>
                  </a:lnTo>
                  <a:lnTo>
                    <a:pt x="19846" y="54843"/>
                  </a:lnTo>
                  <a:lnTo>
                    <a:pt x="25518" y="63675"/>
                  </a:lnTo>
                  <a:lnTo>
                    <a:pt x="27217" y="69863"/>
                  </a:lnTo>
                  <a:lnTo>
                    <a:pt x="28728" y="71937"/>
                  </a:lnTo>
                  <a:lnTo>
                    <a:pt x="30793" y="73319"/>
                  </a:lnTo>
                  <a:lnTo>
                    <a:pt x="33229" y="74241"/>
                  </a:lnTo>
                  <a:lnTo>
                    <a:pt x="34853" y="75913"/>
                  </a:lnTo>
                  <a:lnTo>
                    <a:pt x="38873" y="85677"/>
                  </a:lnTo>
                  <a:lnTo>
                    <a:pt x="47222" y="94703"/>
                  </a:lnTo>
                  <a:lnTo>
                    <a:pt x="47505" y="100063"/>
                  </a:lnTo>
                  <a:lnTo>
                    <a:pt x="48604" y="101595"/>
                  </a:lnTo>
                  <a:lnTo>
                    <a:pt x="50394" y="102616"/>
                  </a:lnTo>
                  <a:lnTo>
                    <a:pt x="55815" y="104255"/>
                  </a:lnTo>
                  <a:lnTo>
                    <a:pt x="66675" y="9513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05" name="SMARTInkShape-1323"/>
            <p:cNvSpPr/>
            <p:nvPr>
              <p:custDataLst>
                <p:tags r:id="rId76"/>
              </p:custDataLst>
            </p:nvPr>
          </p:nvSpPr>
          <p:spPr>
            <a:xfrm>
              <a:off x="1314450" y="6343650"/>
              <a:ext cx="57151" cy="19051"/>
            </a:xfrm>
            <a:custGeom>
              <a:avLst/>
              <a:gdLst/>
              <a:ahLst/>
              <a:cxnLst/>
              <a:rect l="0" t="0" r="0" b="0"/>
              <a:pathLst>
                <a:path w="57151" h="19051">
                  <a:moveTo>
                    <a:pt x="0" y="0"/>
                  </a:moveTo>
                  <a:lnTo>
                    <a:pt x="0" y="0"/>
                  </a:lnTo>
                  <a:lnTo>
                    <a:pt x="24072" y="0"/>
                  </a:lnTo>
                  <a:lnTo>
                    <a:pt x="25573" y="1058"/>
                  </a:lnTo>
                  <a:lnTo>
                    <a:pt x="26574" y="2822"/>
                  </a:lnTo>
                  <a:lnTo>
                    <a:pt x="28180" y="8201"/>
                  </a:lnTo>
                  <a:lnTo>
                    <a:pt x="31221" y="8937"/>
                  </a:lnTo>
                  <a:lnTo>
                    <a:pt x="57030" y="9525"/>
                  </a:lnTo>
                  <a:lnTo>
                    <a:pt x="57150" y="19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06" name="SMARTInkShape-1324"/>
            <p:cNvSpPr/>
            <p:nvPr>
              <p:custDataLst>
                <p:tags r:id="rId77"/>
              </p:custDataLst>
            </p:nvPr>
          </p:nvSpPr>
          <p:spPr>
            <a:xfrm>
              <a:off x="1333500" y="6391275"/>
              <a:ext cx="76201" cy="36777"/>
            </a:xfrm>
            <a:custGeom>
              <a:avLst/>
              <a:gdLst/>
              <a:ahLst/>
              <a:cxnLst/>
              <a:rect l="0" t="0" r="0" b="0"/>
              <a:pathLst>
                <a:path w="76201" h="36777">
                  <a:moveTo>
                    <a:pt x="0" y="28575"/>
                  </a:moveTo>
                  <a:lnTo>
                    <a:pt x="0" y="28575"/>
                  </a:lnTo>
                  <a:lnTo>
                    <a:pt x="0" y="33631"/>
                  </a:lnTo>
                  <a:lnTo>
                    <a:pt x="1058" y="35120"/>
                  </a:lnTo>
                  <a:lnTo>
                    <a:pt x="2822" y="36114"/>
                  </a:lnTo>
                  <a:lnTo>
                    <a:pt x="5057" y="36776"/>
                  </a:lnTo>
                  <a:lnTo>
                    <a:pt x="6546" y="36159"/>
                  </a:lnTo>
                  <a:lnTo>
                    <a:pt x="7539" y="34689"/>
                  </a:lnTo>
                  <a:lnTo>
                    <a:pt x="8201" y="32651"/>
                  </a:lnTo>
                  <a:lnTo>
                    <a:pt x="9701" y="31292"/>
                  </a:lnTo>
                  <a:lnTo>
                    <a:pt x="14189" y="29783"/>
                  </a:lnTo>
                  <a:lnTo>
                    <a:pt x="15809" y="28322"/>
                  </a:lnTo>
                  <a:lnTo>
                    <a:pt x="17610" y="23876"/>
                  </a:lnTo>
                  <a:lnTo>
                    <a:pt x="19148" y="22267"/>
                  </a:lnTo>
                  <a:lnTo>
                    <a:pt x="23680" y="20481"/>
                  </a:lnTo>
                  <a:lnTo>
                    <a:pt x="36346" y="19176"/>
                  </a:lnTo>
                  <a:lnTo>
                    <a:pt x="46416" y="12529"/>
                  </a:lnTo>
                  <a:lnTo>
                    <a:pt x="60790" y="9357"/>
                  </a:lnTo>
                  <a:lnTo>
                    <a:pt x="7620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07" name="SMARTInkShape-1325"/>
            <p:cNvSpPr/>
            <p:nvPr>
              <p:custDataLst>
                <p:tags r:id="rId78"/>
              </p:custDataLst>
            </p:nvPr>
          </p:nvSpPr>
          <p:spPr>
            <a:xfrm>
              <a:off x="1571625" y="6172200"/>
              <a:ext cx="1543051" cy="171451"/>
            </a:xfrm>
            <a:custGeom>
              <a:avLst/>
              <a:gdLst/>
              <a:ahLst/>
              <a:cxnLst/>
              <a:rect l="0" t="0" r="0" b="0"/>
              <a:pathLst>
                <a:path w="1543051" h="171451">
                  <a:moveTo>
                    <a:pt x="0" y="171450"/>
                  </a:moveTo>
                  <a:lnTo>
                    <a:pt x="0" y="171450"/>
                  </a:lnTo>
                  <a:lnTo>
                    <a:pt x="5057" y="171450"/>
                  </a:lnTo>
                  <a:lnTo>
                    <a:pt x="6546" y="170392"/>
                  </a:lnTo>
                  <a:lnTo>
                    <a:pt x="7539" y="168628"/>
                  </a:lnTo>
                  <a:lnTo>
                    <a:pt x="9132" y="163249"/>
                  </a:lnTo>
                  <a:lnTo>
                    <a:pt x="12173" y="162513"/>
                  </a:lnTo>
                  <a:lnTo>
                    <a:pt x="27215" y="161928"/>
                  </a:lnTo>
                  <a:lnTo>
                    <a:pt x="35911" y="155380"/>
                  </a:lnTo>
                  <a:lnTo>
                    <a:pt x="44742" y="153283"/>
                  </a:lnTo>
                  <a:lnTo>
                    <a:pt x="78447" y="152410"/>
                  </a:lnTo>
                  <a:lnTo>
                    <a:pt x="85312" y="155227"/>
                  </a:lnTo>
                  <a:lnTo>
                    <a:pt x="91892" y="158948"/>
                  </a:lnTo>
                  <a:lnTo>
                    <a:pt x="104739" y="161337"/>
                  </a:lnTo>
                  <a:lnTo>
                    <a:pt x="152225" y="161920"/>
                  </a:lnTo>
                  <a:lnTo>
                    <a:pt x="155459" y="161922"/>
                  </a:lnTo>
                  <a:lnTo>
                    <a:pt x="198336" y="152792"/>
                  </a:lnTo>
                  <a:lnTo>
                    <a:pt x="241387" y="152423"/>
                  </a:lnTo>
                  <a:lnTo>
                    <a:pt x="285755" y="152401"/>
                  </a:lnTo>
                  <a:lnTo>
                    <a:pt x="331389" y="152400"/>
                  </a:lnTo>
                  <a:lnTo>
                    <a:pt x="378840" y="152400"/>
                  </a:lnTo>
                  <a:lnTo>
                    <a:pt x="420070" y="151342"/>
                  </a:lnTo>
                  <a:lnTo>
                    <a:pt x="466853" y="144199"/>
                  </a:lnTo>
                  <a:lnTo>
                    <a:pt x="514367" y="143050"/>
                  </a:lnTo>
                  <a:lnTo>
                    <a:pt x="542930" y="140104"/>
                  </a:lnTo>
                  <a:lnTo>
                    <a:pt x="586083" y="134684"/>
                  </a:lnTo>
                  <a:lnTo>
                    <a:pt x="628826" y="132555"/>
                  </a:lnTo>
                  <a:lnTo>
                    <a:pt x="664568" y="126882"/>
                  </a:lnTo>
                  <a:lnTo>
                    <a:pt x="711749" y="121607"/>
                  </a:lnTo>
                  <a:lnTo>
                    <a:pt x="757013" y="115743"/>
                  </a:lnTo>
                  <a:lnTo>
                    <a:pt x="794154" y="109671"/>
                  </a:lnTo>
                  <a:lnTo>
                    <a:pt x="831970" y="106226"/>
                  </a:lnTo>
                  <a:lnTo>
                    <a:pt x="869986" y="105205"/>
                  </a:lnTo>
                  <a:lnTo>
                    <a:pt x="908061" y="99845"/>
                  </a:lnTo>
                  <a:lnTo>
                    <a:pt x="951210" y="91556"/>
                  </a:lnTo>
                  <a:lnTo>
                    <a:pt x="992452" y="87453"/>
                  </a:lnTo>
                  <a:lnTo>
                    <a:pt x="1031483" y="81181"/>
                  </a:lnTo>
                  <a:lnTo>
                    <a:pt x="1074915" y="77676"/>
                  </a:lnTo>
                  <a:lnTo>
                    <a:pt x="1116241" y="71581"/>
                  </a:lnTo>
                  <a:lnTo>
                    <a:pt x="1160353" y="63072"/>
                  </a:lnTo>
                  <a:lnTo>
                    <a:pt x="1206938" y="53848"/>
                  </a:lnTo>
                  <a:lnTo>
                    <a:pt x="1249198" y="49469"/>
                  </a:lnTo>
                  <a:lnTo>
                    <a:pt x="1288531" y="43115"/>
                  </a:lnTo>
                  <a:lnTo>
                    <a:pt x="1326996" y="34529"/>
                  </a:lnTo>
                  <a:lnTo>
                    <a:pt x="1365204" y="30339"/>
                  </a:lnTo>
                  <a:lnTo>
                    <a:pt x="1408437" y="22378"/>
                  </a:lnTo>
                  <a:lnTo>
                    <a:pt x="1447550" y="19707"/>
                  </a:lnTo>
                  <a:lnTo>
                    <a:pt x="1473478" y="16423"/>
                  </a:lnTo>
                  <a:lnTo>
                    <a:pt x="1517043" y="7309"/>
                  </a:lnTo>
                  <a:lnTo>
                    <a:pt x="15430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08" name="SMARTInkShape-1326"/>
            <p:cNvSpPr/>
            <p:nvPr>
              <p:custDataLst>
                <p:tags r:id="rId79"/>
              </p:custDataLst>
            </p:nvPr>
          </p:nvSpPr>
          <p:spPr>
            <a:xfrm>
              <a:off x="1800264" y="5991263"/>
              <a:ext cx="152356" cy="238073"/>
            </a:xfrm>
            <a:custGeom>
              <a:avLst/>
              <a:gdLst/>
              <a:ahLst/>
              <a:cxnLst/>
              <a:rect l="0" t="0" r="0" b="0"/>
              <a:pathLst>
                <a:path w="152356" h="238073">
                  <a:moveTo>
                    <a:pt x="28536" y="123787"/>
                  </a:moveTo>
                  <a:lnTo>
                    <a:pt x="28536" y="123787"/>
                  </a:lnTo>
                  <a:lnTo>
                    <a:pt x="28536" y="118731"/>
                  </a:lnTo>
                  <a:lnTo>
                    <a:pt x="31358" y="113426"/>
                  </a:lnTo>
                  <a:lnTo>
                    <a:pt x="36737" y="106454"/>
                  </a:lnTo>
                  <a:lnTo>
                    <a:pt x="36120" y="105882"/>
                  </a:lnTo>
                  <a:lnTo>
                    <a:pt x="29744" y="104887"/>
                  </a:lnTo>
                  <a:lnTo>
                    <a:pt x="29073" y="101982"/>
                  </a:lnTo>
                  <a:lnTo>
                    <a:pt x="28642" y="96548"/>
                  </a:lnTo>
                  <a:lnTo>
                    <a:pt x="28539" y="109436"/>
                  </a:lnTo>
                  <a:lnTo>
                    <a:pt x="27479" y="111045"/>
                  </a:lnTo>
                  <a:lnTo>
                    <a:pt x="25715" y="112117"/>
                  </a:lnTo>
                  <a:lnTo>
                    <a:pt x="23480" y="112831"/>
                  </a:lnTo>
                  <a:lnTo>
                    <a:pt x="21990" y="114366"/>
                  </a:lnTo>
                  <a:lnTo>
                    <a:pt x="20335" y="118895"/>
                  </a:lnTo>
                  <a:lnTo>
                    <a:pt x="19021" y="164957"/>
                  </a:lnTo>
                  <a:lnTo>
                    <a:pt x="20071" y="184287"/>
                  </a:lnTo>
                  <a:lnTo>
                    <a:pt x="30770" y="209336"/>
                  </a:lnTo>
                  <a:lnTo>
                    <a:pt x="34821" y="215783"/>
                  </a:lnTo>
                  <a:lnTo>
                    <a:pt x="38159" y="225364"/>
                  </a:lnTo>
                  <a:lnTo>
                    <a:pt x="42691" y="231727"/>
                  </a:lnTo>
                  <a:lnTo>
                    <a:pt x="48233" y="235260"/>
                  </a:lnTo>
                  <a:lnTo>
                    <a:pt x="60414" y="237529"/>
                  </a:lnTo>
                  <a:lnTo>
                    <a:pt x="88865" y="238072"/>
                  </a:lnTo>
                  <a:lnTo>
                    <a:pt x="95212" y="235258"/>
                  </a:lnTo>
                  <a:lnTo>
                    <a:pt x="98387" y="233026"/>
                  </a:lnTo>
                  <a:lnTo>
                    <a:pt x="101914" y="227724"/>
                  </a:lnTo>
                  <a:lnTo>
                    <a:pt x="104540" y="221840"/>
                  </a:lnTo>
                  <a:lnTo>
                    <a:pt x="139684" y="177564"/>
                  </a:lnTo>
                  <a:lnTo>
                    <a:pt x="146021" y="169560"/>
                  </a:lnTo>
                  <a:lnTo>
                    <a:pt x="149544" y="159653"/>
                  </a:lnTo>
                  <a:lnTo>
                    <a:pt x="152196" y="117306"/>
                  </a:lnTo>
                  <a:lnTo>
                    <a:pt x="152355" y="74171"/>
                  </a:lnTo>
                  <a:lnTo>
                    <a:pt x="151300" y="63636"/>
                  </a:lnTo>
                  <a:lnTo>
                    <a:pt x="140602" y="38258"/>
                  </a:lnTo>
                  <a:lnTo>
                    <a:pt x="120480" y="15848"/>
                  </a:lnTo>
                  <a:lnTo>
                    <a:pt x="114203" y="12314"/>
                  </a:lnTo>
                  <a:lnTo>
                    <a:pt x="107885" y="9685"/>
                  </a:lnTo>
                  <a:lnTo>
                    <a:pt x="98378" y="3314"/>
                  </a:lnTo>
                  <a:lnTo>
                    <a:pt x="88859" y="955"/>
                  </a:lnTo>
                  <a:lnTo>
                    <a:pt x="63461" y="0"/>
                  </a:lnTo>
                  <a:lnTo>
                    <a:pt x="57111" y="2801"/>
                  </a:lnTo>
                  <a:lnTo>
                    <a:pt x="50761" y="6515"/>
                  </a:lnTo>
                  <a:lnTo>
                    <a:pt x="41236" y="9665"/>
                  </a:lnTo>
                  <a:lnTo>
                    <a:pt x="15836" y="31843"/>
                  </a:lnTo>
                  <a:lnTo>
                    <a:pt x="12308" y="38120"/>
                  </a:lnTo>
                  <a:lnTo>
                    <a:pt x="9682" y="44438"/>
                  </a:lnTo>
                  <a:lnTo>
                    <a:pt x="4987" y="50773"/>
                  </a:lnTo>
                  <a:lnTo>
                    <a:pt x="2195" y="59939"/>
                  </a:lnTo>
                  <a:lnTo>
                    <a:pt x="0" y="106472"/>
                  </a:lnTo>
                  <a:lnTo>
                    <a:pt x="9486" y="13331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09" name="SMARTInkShape-1327"/>
            <p:cNvSpPr/>
            <p:nvPr>
              <p:custDataLst>
                <p:tags r:id="rId80"/>
              </p:custDataLst>
            </p:nvPr>
          </p:nvSpPr>
          <p:spPr>
            <a:xfrm>
              <a:off x="1876425" y="6134100"/>
              <a:ext cx="114301" cy="75806"/>
            </a:xfrm>
            <a:custGeom>
              <a:avLst/>
              <a:gdLst/>
              <a:ahLst/>
              <a:cxnLst/>
              <a:rect l="0" t="0" r="0" b="0"/>
              <a:pathLst>
                <a:path w="114301" h="75806">
                  <a:moveTo>
                    <a:pt x="0" y="19050"/>
                  </a:moveTo>
                  <a:lnTo>
                    <a:pt x="0" y="19050"/>
                  </a:lnTo>
                  <a:lnTo>
                    <a:pt x="0" y="10849"/>
                  </a:lnTo>
                  <a:lnTo>
                    <a:pt x="9409" y="127"/>
                  </a:lnTo>
                  <a:lnTo>
                    <a:pt x="18933" y="0"/>
                  </a:lnTo>
                  <a:lnTo>
                    <a:pt x="27241" y="8201"/>
                  </a:lnTo>
                  <a:lnTo>
                    <a:pt x="28179" y="14189"/>
                  </a:lnTo>
                  <a:lnTo>
                    <a:pt x="29370" y="15810"/>
                  </a:lnTo>
                  <a:lnTo>
                    <a:pt x="33514" y="17610"/>
                  </a:lnTo>
                  <a:lnTo>
                    <a:pt x="35043" y="19148"/>
                  </a:lnTo>
                  <a:lnTo>
                    <a:pt x="40318" y="29222"/>
                  </a:lnTo>
                  <a:lnTo>
                    <a:pt x="74749" y="65224"/>
                  </a:lnTo>
                  <a:lnTo>
                    <a:pt x="84274" y="66548"/>
                  </a:lnTo>
                  <a:lnTo>
                    <a:pt x="93799" y="74865"/>
                  </a:lnTo>
                  <a:lnTo>
                    <a:pt x="99877" y="75805"/>
                  </a:lnTo>
                  <a:lnTo>
                    <a:pt x="101510" y="74878"/>
                  </a:lnTo>
                  <a:lnTo>
                    <a:pt x="102598" y="73203"/>
                  </a:lnTo>
                  <a:lnTo>
                    <a:pt x="103324" y="71027"/>
                  </a:lnTo>
                  <a:lnTo>
                    <a:pt x="104866" y="69576"/>
                  </a:lnTo>
                  <a:lnTo>
                    <a:pt x="114300" y="666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10" name="SMARTInkShape-1328"/>
            <p:cNvSpPr/>
            <p:nvPr>
              <p:custDataLst>
                <p:tags r:id="rId81"/>
              </p:custDataLst>
            </p:nvPr>
          </p:nvSpPr>
          <p:spPr>
            <a:xfrm>
              <a:off x="2019300" y="6124575"/>
              <a:ext cx="95250" cy="84391"/>
            </a:xfrm>
            <a:custGeom>
              <a:avLst/>
              <a:gdLst/>
              <a:ahLst/>
              <a:cxnLst/>
              <a:rect l="0" t="0" r="0" b="0"/>
              <a:pathLst>
                <a:path w="95250" h="84391">
                  <a:moveTo>
                    <a:pt x="0" y="0"/>
                  </a:moveTo>
                  <a:lnTo>
                    <a:pt x="0" y="0"/>
                  </a:lnTo>
                  <a:lnTo>
                    <a:pt x="17692" y="0"/>
                  </a:lnTo>
                  <a:lnTo>
                    <a:pt x="18144" y="1058"/>
                  </a:lnTo>
                  <a:lnTo>
                    <a:pt x="19040" y="14465"/>
                  </a:lnTo>
                  <a:lnTo>
                    <a:pt x="20101" y="15994"/>
                  </a:lnTo>
                  <a:lnTo>
                    <a:pt x="21867" y="17013"/>
                  </a:lnTo>
                  <a:lnTo>
                    <a:pt x="24103" y="17692"/>
                  </a:lnTo>
                  <a:lnTo>
                    <a:pt x="25594" y="19202"/>
                  </a:lnTo>
                  <a:lnTo>
                    <a:pt x="27250" y="23704"/>
                  </a:lnTo>
                  <a:lnTo>
                    <a:pt x="28574" y="61685"/>
                  </a:lnTo>
                  <a:lnTo>
                    <a:pt x="29633" y="63348"/>
                  </a:lnTo>
                  <a:lnTo>
                    <a:pt x="31397" y="64457"/>
                  </a:lnTo>
                  <a:lnTo>
                    <a:pt x="37708" y="66545"/>
                  </a:lnTo>
                  <a:lnTo>
                    <a:pt x="38100" y="76190"/>
                  </a:lnTo>
                  <a:lnTo>
                    <a:pt x="38100" y="67067"/>
                  </a:lnTo>
                  <a:lnTo>
                    <a:pt x="29899" y="58508"/>
                  </a:lnTo>
                  <a:lnTo>
                    <a:pt x="28691" y="49068"/>
                  </a:lnTo>
                  <a:lnTo>
                    <a:pt x="28610" y="42996"/>
                  </a:lnTo>
                  <a:lnTo>
                    <a:pt x="29656" y="41365"/>
                  </a:lnTo>
                  <a:lnTo>
                    <a:pt x="31413" y="40276"/>
                  </a:lnTo>
                  <a:lnTo>
                    <a:pt x="33642" y="39551"/>
                  </a:lnTo>
                  <a:lnTo>
                    <a:pt x="35128" y="38009"/>
                  </a:lnTo>
                  <a:lnTo>
                    <a:pt x="36779" y="33474"/>
                  </a:lnTo>
                  <a:lnTo>
                    <a:pt x="37984" y="20804"/>
                  </a:lnTo>
                  <a:lnTo>
                    <a:pt x="39081" y="20220"/>
                  </a:lnTo>
                  <a:lnTo>
                    <a:pt x="43122" y="19570"/>
                  </a:lnTo>
                  <a:lnTo>
                    <a:pt x="44623" y="18338"/>
                  </a:lnTo>
                  <a:lnTo>
                    <a:pt x="47229" y="10894"/>
                  </a:lnTo>
                  <a:lnTo>
                    <a:pt x="50271" y="10134"/>
                  </a:lnTo>
                  <a:lnTo>
                    <a:pt x="62087" y="9536"/>
                  </a:lnTo>
                  <a:lnTo>
                    <a:pt x="63617" y="10590"/>
                  </a:lnTo>
                  <a:lnTo>
                    <a:pt x="64636" y="12352"/>
                  </a:lnTo>
                  <a:lnTo>
                    <a:pt x="66273" y="17727"/>
                  </a:lnTo>
                  <a:lnTo>
                    <a:pt x="69318" y="18462"/>
                  </a:lnTo>
                  <a:lnTo>
                    <a:pt x="71612" y="18658"/>
                  </a:lnTo>
                  <a:lnTo>
                    <a:pt x="73142" y="19847"/>
                  </a:lnTo>
                  <a:lnTo>
                    <a:pt x="76990" y="28727"/>
                  </a:lnTo>
                  <a:lnTo>
                    <a:pt x="84366" y="36657"/>
                  </a:lnTo>
                  <a:lnTo>
                    <a:pt x="85606" y="46174"/>
                  </a:lnTo>
                  <a:lnTo>
                    <a:pt x="93916" y="55699"/>
                  </a:lnTo>
                  <a:lnTo>
                    <a:pt x="95133" y="65224"/>
                  </a:lnTo>
                  <a:lnTo>
                    <a:pt x="95249" y="76073"/>
                  </a:lnTo>
                  <a:lnTo>
                    <a:pt x="87049" y="84390"/>
                  </a:lnTo>
                  <a:lnTo>
                    <a:pt x="86608" y="83776"/>
                  </a:lnTo>
                  <a:lnTo>
                    <a:pt x="85725" y="666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11" name="SMARTInkShape-1329"/>
            <p:cNvSpPr/>
            <p:nvPr>
              <p:custDataLst>
                <p:tags r:id="rId82"/>
              </p:custDataLst>
            </p:nvPr>
          </p:nvSpPr>
          <p:spPr>
            <a:xfrm>
              <a:off x="2171700" y="6105525"/>
              <a:ext cx="19048" cy="122498"/>
            </a:xfrm>
            <a:custGeom>
              <a:avLst/>
              <a:gdLst/>
              <a:ahLst/>
              <a:cxnLst/>
              <a:rect l="0" t="0" r="0" b="0"/>
              <a:pathLst>
                <a:path w="19048" h="122498">
                  <a:moveTo>
                    <a:pt x="0" y="0"/>
                  </a:moveTo>
                  <a:lnTo>
                    <a:pt x="0" y="0"/>
                  </a:lnTo>
                  <a:lnTo>
                    <a:pt x="8201" y="0"/>
                  </a:lnTo>
                  <a:lnTo>
                    <a:pt x="8642" y="1058"/>
                  </a:lnTo>
                  <a:lnTo>
                    <a:pt x="9524" y="22772"/>
                  </a:lnTo>
                  <a:lnTo>
                    <a:pt x="10583" y="24707"/>
                  </a:lnTo>
                  <a:lnTo>
                    <a:pt x="12347" y="25996"/>
                  </a:lnTo>
                  <a:lnTo>
                    <a:pt x="14581" y="26855"/>
                  </a:lnTo>
                  <a:lnTo>
                    <a:pt x="16071" y="28487"/>
                  </a:lnTo>
                  <a:lnTo>
                    <a:pt x="17725" y="33122"/>
                  </a:lnTo>
                  <a:lnTo>
                    <a:pt x="17109" y="35840"/>
                  </a:lnTo>
                  <a:lnTo>
                    <a:pt x="11337" y="47806"/>
                  </a:lnTo>
                  <a:lnTo>
                    <a:pt x="9526" y="90234"/>
                  </a:lnTo>
                  <a:lnTo>
                    <a:pt x="10584" y="91906"/>
                  </a:lnTo>
                  <a:lnTo>
                    <a:pt x="12348" y="93021"/>
                  </a:lnTo>
                  <a:lnTo>
                    <a:pt x="14581" y="93764"/>
                  </a:lnTo>
                  <a:lnTo>
                    <a:pt x="16071" y="95317"/>
                  </a:lnTo>
                  <a:lnTo>
                    <a:pt x="17726" y="99867"/>
                  </a:lnTo>
                  <a:lnTo>
                    <a:pt x="19047" y="114255"/>
                  </a:lnTo>
                  <a:lnTo>
                    <a:pt x="10848" y="122497"/>
                  </a:lnTo>
                  <a:lnTo>
                    <a:pt x="10408" y="121881"/>
                  </a:lnTo>
                  <a:lnTo>
                    <a:pt x="9525" y="1143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12" name="SMARTInkShape-1330"/>
            <p:cNvSpPr/>
            <p:nvPr>
              <p:custDataLst>
                <p:tags r:id="rId83"/>
              </p:custDataLst>
            </p:nvPr>
          </p:nvSpPr>
          <p:spPr>
            <a:xfrm>
              <a:off x="2173024" y="6126015"/>
              <a:ext cx="93927" cy="74761"/>
            </a:xfrm>
            <a:custGeom>
              <a:avLst/>
              <a:gdLst/>
              <a:ahLst/>
              <a:cxnLst/>
              <a:rect l="0" t="0" r="0" b="0"/>
              <a:pathLst>
                <a:path w="93927" h="74761">
                  <a:moveTo>
                    <a:pt x="8201" y="17610"/>
                  </a:moveTo>
                  <a:lnTo>
                    <a:pt x="8201" y="17610"/>
                  </a:lnTo>
                  <a:lnTo>
                    <a:pt x="8201" y="9409"/>
                  </a:lnTo>
                  <a:lnTo>
                    <a:pt x="0" y="0"/>
                  </a:lnTo>
                  <a:lnTo>
                    <a:pt x="8095" y="7980"/>
                  </a:lnTo>
                  <a:lnTo>
                    <a:pt x="8169" y="13111"/>
                  </a:lnTo>
                  <a:lnTo>
                    <a:pt x="9238" y="14610"/>
                  </a:lnTo>
                  <a:lnTo>
                    <a:pt x="11009" y="15610"/>
                  </a:lnTo>
                  <a:lnTo>
                    <a:pt x="13248" y="16277"/>
                  </a:lnTo>
                  <a:lnTo>
                    <a:pt x="14741" y="17779"/>
                  </a:lnTo>
                  <a:lnTo>
                    <a:pt x="17333" y="25694"/>
                  </a:lnTo>
                  <a:lnTo>
                    <a:pt x="17610" y="31764"/>
                  </a:lnTo>
                  <a:lnTo>
                    <a:pt x="18707" y="33396"/>
                  </a:lnTo>
                  <a:lnTo>
                    <a:pt x="20496" y="34485"/>
                  </a:lnTo>
                  <a:lnTo>
                    <a:pt x="22748" y="35209"/>
                  </a:lnTo>
                  <a:lnTo>
                    <a:pt x="24249" y="36751"/>
                  </a:lnTo>
                  <a:lnTo>
                    <a:pt x="25917" y="41288"/>
                  </a:lnTo>
                  <a:lnTo>
                    <a:pt x="27420" y="42920"/>
                  </a:lnTo>
                  <a:lnTo>
                    <a:pt x="35335" y="45755"/>
                  </a:lnTo>
                  <a:lnTo>
                    <a:pt x="36135" y="48816"/>
                  </a:lnTo>
                  <a:lnTo>
                    <a:pt x="36349" y="51115"/>
                  </a:lnTo>
                  <a:lnTo>
                    <a:pt x="37550" y="52646"/>
                  </a:lnTo>
                  <a:lnTo>
                    <a:pt x="46452" y="56499"/>
                  </a:lnTo>
                  <a:lnTo>
                    <a:pt x="54382" y="63875"/>
                  </a:lnTo>
                  <a:lnTo>
                    <a:pt x="60455" y="64832"/>
                  </a:lnTo>
                  <a:lnTo>
                    <a:pt x="62087" y="66024"/>
                  </a:lnTo>
                  <a:lnTo>
                    <a:pt x="63175" y="67878"/>
                  </a:lnTo>
                  <a:lnTo>
                    <a:pt x="65223" y="74358"/>
                  </a:lnTo>
                  <a:lnTo>
                    <a:pt x="89338" y="74760"/>
                  </a:lnTo>
                  <a:lnTo>
                    <a:pt x="90868" y="73702"/>
                  </a:lnTo>
                  <a:lnTo>
                    <a:pt x="91887" y="71938"/>
                  </a:lnTo>
                  <a:lnTo>
                    <a:pt x="93926" y="6523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13" name="SMARTInkShape-1331"/>
            <p:cNvSpPr/>
            <p:nvPr>
              <p:custDataLst>
                <p:tags r:id="rId84"/>
              </p:custDataLst>
            </p:nvPr>
          </p:nvSpPr>
          <p:spPr>
            <a:xfrm>
              <a:off x="2047875" y="6429375"/>
              <a:ext cx="47626" cy="142876"/>
            </a:xfrm>
            <a:custGeom>
              <a:avLst/>
              <a:gdLst/>
              <a:ahLst/>
              <a:cxnLst/>
              <a:rect l="0" t="0" r="0" b="0"/>
              <a:pathLst>
                <a:path w="47626" h="142876">
                  <a:moveTo>
                    <a:pt x="38100" y="19050"/>
                  </a:moveTo>
                  <a:lnTo>
                    <a:pt x="38100" y="19050"/>
                  </a:lnTo>
                  <a:lnTo>
                    <a:pt x="47509" y="9641"/>
                  </a:lnTo>
                  <a:lnTo>
                    <a:pt x="47625" y="0"/>
                  </a:lnTo>
                  <a:lnTo>
                    <a:pt x="47625" y="13257"/>
                  </a:lnTo>
                  <a:lnTo>
                    <a:pt x="46567" y="15188"/>
                  </a:lnTo>
                  <a:lnTo>
                    <a:pt x="44803" y="16475"/>
                  </a:lnTo>
                  <a:lnTo>
                    <a:pt x="38492" y="18900"/>
                  </a:lnTo>
                  <a:lnTo>
                    <a:pt x="38135" y="27239"/>
                  </a:lnTo>
                  <a:lnTo>
                    <a:pt x="31561" y="35915"/>
                  </a:lnTo>
                  <a:lnTo>
                    <a:pt x="29460" y="44743"/>
                  </a:lnTo>
                  <a:lnTo>
                    <a:pt x="28691" y="55308"/>
                  </a:lnTo>
                  <a:lnTo>
                    <a:pt x="22052" y="64390"/>
                  </a:lnTo>
                  <a:lnTo>
                    <a:pt x="19939" y="73289"/>
                  </a:lnTo>
                  <a:lnTo>
                    <a:pt x="19167" y="88935"/>
                  </a:lnTo>
                  <a:lnTo>
                    <a:pt x="16280" y="95266"/>
                  </a:lnTo>
                  <a:lnTo>
                    <a:pt x="12527" y="101607"/>
                  </a:lnTo>
                  <a:lnTo>
                    <a:pt x="10118" y="114301"/>
                  </a:lnTo>
                  <a:lnTo>
                    <a:pt x="9921" y="117476"/>
                  </a:lnTo>
                  <a:lnTo>
                    <a:pt x="6879" y="123825"/>
                  </a:lnTo>
                  <a:lnTo>
                    <a:pt x="1359" y="131469"/>
                  </a:lnTo>
                  <a:lnTo>
                    <a:pt x="0" y="1428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14" name="SMARTInkShape-1332"/>
            <p:cNvSpPr/>
            <p:nvPr>
              <p:custDataLst>
                <p:tags r:id="rId85"/>
              </p:custDataLst>
            </p:nvPr>
          </p:nvSpPr>
          <p:spPr>
            <a:xfrm>
              <a:off x="2047910" y="6344043"/>
              <a:ext cx="123791" cy="228208"/>
            </a:xfrm>
            <a:custGeom>
              <a:avLst/>
              <a:gdLst/>
              <a:ahLst/>
              <a:cxnLst/>
              <a:rect l="0" t="0" r="0" b="0"/>
              <a:pathLst>
                <a:path w="123791" h="228208">
                  <a:moveTo>
                    <a:pt x="9490" y="9132"/>
                  </a:moveTo>
                  <a:lnTo>
                    <a:pt x="9490" y="9132"/>
                  </a:lnTo>
                  <a:lnTo>
                    <a:pt x="0" y="9132"/>
                  </a:lnTo>
                  <a:lnTo>
                    <a:pt x="9099" y="0"/>
                  </a:lnTo>
                  <a:lnTo>
                    <a:pt x="9487" y="17220"/>
                  </a:lnTo>
                  <a:lnTo>
                    <a:pt x="25299" y="35501"/>
                  </a:lnTo>
                  <a:lnTo>
                    <a:pt x="27100" y="41312"/>
                  </a:lnTo>
                  <a:lnTo>
                    <a:pt x="28638" y="43285"/>
                  </a:lnTo>
                  <a:lnTo>
                    <a:pt x="41672" y="51768"/>
                  </a:lnTo>
                  <a:lnTo>
                    <a:pt x="44959" y="57362"/>
                  </a:lnTo>
                  <a:lnTo>
                    <a:pt x="47479" y="63376"/>
                  </a:lnTo>
                  <a:lnTo>
                    <a:pt x="63997" y="85349"/>
                  </a:lnTo>
                  <a:lnTo>
                    <a:pt x="66524" y="91689"/>
                  </a:lnTo>
                  <a:lnTo>
                    <a:pt x="91949" y="121217"/>
                  </a:lnTo>
                  <a:lnTo>
                    <a:pt x="94247" y="130067"/>
                  </a:lnTo>
                  <a:lnTo>
                    <a:pt x="94785" y="136259"/>
                  </a:lnTo>
                  <a:lnTo>
                    <a:pt x="97846" y="142538"/>
                  </a:lnTo>
                  <a:lnTo>
                    <a:pt x="101676" y="148857"/>
                  </a:lnTo>
                  <a:lnTo>
                    <a:pt x="113302" y="187108"/>
                  </a:lnTo>
                  <a:lnTo>
                    <a:pt x="115038" y="202742"/>
                  </a:lnTo>
                  <a:lnTo>
                    <a:pt x="123790" y="22820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15" name="SMARTInkShape-1333"/>
            <p:cNvSpPr/>
            <p:nvPr>
              <p:custDataLst>
                <p:tags r:id="rId86"/>
              </p:custDataLst>
            </p:nvPr>
          </p:nvSpPr>
          <p:spPr>
            <a:xfrm>
              <a:off x="3257550" y="6200775"/>
              <a:ext cx="95251" cy="9526"/>
            </a:xfrm>
            <a:custGeom>
              <a:avLst/>
              <a:gdLst/>
              <a:ahLst/>
              <a:cxnLst/>
              <a:rect l="0" t="0" r="0" b="0"/>
              <a:pathLst>
                <a:path w="95251" h="9526">
                  <a:moveTo>
                    <a:pt x="0" y="9525"/>
                  </a:moveTo>
                  <a:lnTo>
                    <a:pt x="0" y="9525"/>
                  </a:lnTo>
                  <a:lnTo>
                    <a:pt x="8201" y="9525"/>
                  </a:lnTo>
                  <a:lnTo>
                    <a:pt x="8642" y="8467"/>
                  </a:lnTo>
                  <a:lnTo>
                    <a:pt x="9408" y="1324"/>
                  </a:lnTo>
                  <a:lnTo>
                    <a:pt x="12295" y="588"/>
                  </a:lnTo>
                  <a:lnTo>
                    <a:pt x="59156" y="0"/>
                  </a:lnTo>
                  <a:lnTo>
                    <a:pt x="952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16" name="SMARTInkShape-1334"/>
            <p:cNvSpPr/>
            <p:nvPr>
              <p:custDataLst>
                <p:tags r:id="rId87"/>
              </p:custDataLst>
            </p:nvPr>
          </p:nvSpPr>
          <p:spPr>
            <a:xfrm>
              <a:off x="3276600" y="6248400"/>
              <a:ext cx="66676" cy="19051"/>
            </a:xfrm>
            <a:custGeom>
              <a:avLst/>
              <a:gdLst/>
              <a:ahLst/>
              <a:cxnLst/>
              <a:rect l="0" t="0" r="0" b="0"/>
              <a:pathLst>
                <a:path w="66676" h="19051">
                  <a:moveTo>
                    <a:pt x="0" y="19050"/>
                  </a:moveTo>
                  <a:lnTo>
                    <a:pt x="0" y="19050"/>
                  </a:lnTo>
                  <a:lnTo>
                    <a:pt x="5056" y="19050"/>
                  </a:lnTo>
                  <a:lnTo>
                    <a:pt x="6546" y="17992"/>
                  </a:lnTo>
                  <a:lnTo>
                    <a:pt x="7539" y="16228"/>
                  </a:lnTo>
                  <a:lnTo>
                    <a:pt x="8201" y="13994"/>
                  </a:lnTo>
                  <a:lnTo>
                    <a:pt x="9701" y="12505"/>
                  </a:lnTo>
                  <a:lnTo>
                    <a:pt x="14189" y="10849"/>
                  </a:lnTo>
                  <a:lnTo>
                    <a:pt x="33113" y="9559"/>
                  </a:lnTo>
                  <a:lnTo>
                    <a:pt x="34775" y="8489"/>
                  </a:lnTo>
                  <a:lnTo>
                    <a:pt x="35883" y="6718"/>
                  </a:lnTo>
                  <a:lnTo>
                    <a:pt x="36623" y="4479"/>
                  </a:lnTo>
                  <a:lnTo>
                    <a:pt x="38174" y="2986"/>
                  </a:lnTo>
                  <a:lnTo>
                    <a:pt x="46172" y="393"/>
                  </a:lnTo>
                  <a:lnTo>
                    <a:pt x="6667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820" name="SMARTInkShape-Group238"/>
          <p:cNvGrpSpPr/>
          <p:nvPr/>
        </p:nvGrpSpPr>
        <p:grpSpPr>
          <a:xfrm>
            <a:off x="6477048" y="4724576"/>
            <a:ext cx="2524063" cy="771350"/>
            <a:chOff x="6477048" y="4724576"/>
            <a:chExt cx="2524063" cy="771350"/>
          </a:xfrm>
        </p:grpSpPr>
        <p:sp>
          <p:nvSpPr>
            <p:cNvPr id="24818" name="SMARTInkShape-1335"/>
            <p:cNvSpPr/>
            <p:nvPr>
              <p:custDataLst>
                <p:tags r:id="rId70"/>
              </p:custDataLst>
            </p:nvPr>
          </p:nvSpPr>
          <p:spPr>
            <a:xfrm>
              <a:off x="6543675" y="4724576"/>
              <a:ext cx="2457436" cy="771350"/>
            </a:xfrm>
            <a:custGeom>
              <a:avLst/>
              <a:gdLst/>
              <a:ahLst/>
              <a:cxnLst/>
              <a:rect l="0" t="0" r="0" b="0"/>
              <a:pathLst>
                <a:path w="2457436" h="771350">
                  <a:moveTo>
                    <a:pt x="973656" y="771274"/>
                  </a:moveTo>
                  <a:lnTo>
                    <a:pt x="973656" y="771274"/>
                  </a:lnTo>
                  <a:lnTo>
                    <a:pt x="1007438" y="771326"/>
                  </a:lnTo>
                  <a:lnTo>
                    <a:pt x="1054643" y="771344"/>
                  </a:lnTo>
                  <a:lnTo>
                    <a:pt x="1099911" y="771349"/>
                  </a:lnTo>
                  <a:lnTo>
                    <a:pt x="1137053" y="771349"/>
                  </a:lnTo>
                  <a:lnTo>
                    <a:pt x="1179925" y="771349"/>
                  </a:lnTo>
                  <a:lnTo>
                    <a:pt x="1221790" y="771349"/>
                  </a:lnTo>
                  <a:lnTo>
                    <a:pt x="1258068" y="771349"/>
                  </a:lnTo>
                  <a:lnTo>
                    <a:pt x="1303196" y="771349"/>
                  </a:lnTo>
                  <a:lnTo>
                    <a:pt x="1349230" y="764804"/>
                  </a:lnTo>
                  <a:lnTo>
                    <a:pt x="1392817" y="762412"/>
                  </a:lnTo>
                  <a:lnTo>
                    <a:pt x="1436821" y="761940"/>
                  </a:lnTo>
                  <a:lnTo>
                    <a:pt x="1482634" y="755300"/>
                  </a:lnTo>
                  <a:lnTo>
                    <a:pt x="1523354" y="752892"/>
                  </a:lnTo>
                  <a:lnTo>
                    <a:pt x="1567029" y="752416"/>
                  </a:lnTo>
                  <a:lnTo>
                    <a:pt x="1603894" y="747277"/>
                  </a:lnTo>
                  <a:lnTo>
                    <a:pt x="1647731" y="743663"/>
                  </a:lnTo>
                  <a:lnTo>
                    <a:pt x="1693236" y="740128"/>
                  </a:lnTo>
                  <a:lnTo>
                    <a:pt x="1733113" y="734607"/>
                  </a:lnTo>
                  <a:lnTo>
                    <a:pt x="1772622" y="733517"/>
                  </a:lnTo>
                  <a:lnTo>
                    <a:pt x="1817271" y="730479"/>
                  </a:lnTo>
                  <a:lnTo>
                    <a:pt x="1856980" y="725058"/>
                  </a:lnTo>
                  <a:lnTo>
                    <a:pt x="1895397" y="717441"/>
                  </a:lnTo>
                  <a:lnTo>
                    <a:pt x="1933560" y="714840"/>
                  </a:lnTo>
                  <a:lnTo>
                    <a:pt x="1971671" y="709269"/>
                  </a:lnTo>
                  <a:lnTo>
                    <a:pt x="2010833" y="704524"/>
                  </a:lnTo>
                  <a:lnTo>
                    <a:pt x="2055414" y="694492"/>
                  </a:lnTo>
                  <a:lnTo>
                    <a:pt x="2095109" y="682319"/>
                  </a:lnTo>
                  <a:lnTo>
                    <a:pt x="2133523" y="676270"/>
                  </a:lnTo>
                  <a:lnTo>
                    <a:pt x="2176159" y="663003"/>
                  </a:lnTo>
                  <a:lnTo>
                    <a:pt x="2219913" y="647472"/>
                  </a:lnTo>
                  <a:lnTo>
                    <a:pt x="2259424" y="630584"/>
                  </a:lnTo>
                  <a:lnTo>
                    <a:pt x="2305142" y="603956"/>
                  </a:lnTo>
                  <a:lnTo>
                    <a:pt x="2333015" y="587725"/>
                  </a:lnTo>
                  <a:lnTo>
                    <a:pt x="2375759" y="548113"/>
                  </a:lnTo>
                  <a:lnTo>
                    <a:pt x="2422372" y="500566"/>
                  </a:lnTo>
                  <a:lnTo>
                    <a:pt x="2447730" y="456970"/>
                  </a:lnTo>
                  <a:lnTo>
                    <a:pt x="2453131" y="444300"/>
                  </a:lnTo>
                  <a:lnTo>
                    <a:pt x="2457198" y="399873"/>
                  </a:lnTo>
                  <a:lnTo>
                    <a:pt x="2457435" y="355424"/>
                  </a:lnTo>
                  <a:lnTo>
                    <a:pt x="2456389" y="330024"/>
                  </a:lnTo>
                  <a:lnTo>
                    <a:pt x="2445690" y="285574"/>
                  </a:lnTo>
                  <a:lnTo>
                    <a:pt x="2431756" y="254882"/>
                  </a:lnTo>
                  <a:lnTo>
                    <a:pt x="2401583" y="212156"/>
                  </a:lnTo>
                  <a:lnTo>
                    <a:pt x="2364401" y="169135"/>
                  </a:lnTo>
                  <a:lnTo>
                    <a:pt x="2321537" y="139698"/>
                  </a:lnTo>
                  <a:lnTo>
                    <a:pt x="2275275" y="116535"/>
                  </a:lnTo>
                  <a:lnTo>
                    <a:pt x="2228692" y="93262"/>
                  </a:lnTo>
                  <a:lnTo>
                    <a:pt x="2183113" y="79468"/>
                  </a:lnTo>
                  <a:lnTo>
                    <a:pt x="2136168" y="66552"/>
                  </a:lnTo>
                  <a:lnTo>
                    <a:pt x="2090951" y="53810"/>
                  </a:lnTo>
                  <a:lnTo>
                    <a:pt x="2053818" y="44277"/>
                  </a:lnTo>
                  <a:lnTo>
                    <a:pt x="2010948" y="34750"/>
                  </a:lnTo>
                  <a:lnTo>
                    <a:pt x="1964731" y="30281"/>
                  </a:lnTo>
                  <a:lnTo>
                    <a:pt x="1922581" y="23900"/>
                  </a:lnTo>
                  <a:lnTo>
                    <a:pt x="1878224" y="15306"/>
                  </a:lnTo>
                  <a:lnTo>
                    <a:pt x="1844417" y="11997"/>
                  </a:lnTo>
                  <a:lnTo>
                    <a:pt x="1809283" y="10526"/>
                  </a:lnTo>
                  <a:lnTo>
                    <a:pt x="1776027" y="9872"/>
                  </a:lnTo>
                  <a:lnTo>
                    <a:pt x="1740788" y="9582"/>
                  </a:lnTo>
                  <a:lnTo>
                    <a:pt x="1705017" y="8394"/>
                  </a:lnTo>
                  <a:lnTo>
                    <a:pt x="1671480" y="4338"/>
                  </a:lnTo>
                  <a:lnTo>
                    <a:pt x="1633292" y="1830"/>
                  </a:lnTo>
                  <a:lnTo>
                    <a:pt x="1592683" y="716"/>
                  </a:lnTo>
                  <a:lnTo>
                    <a:pt x="1553467" y="220"/>
                  </a:lnTo>
                  <a:lnTo>
                    <a:pt x="1514872" y="0"/>
                  </a:lnTo>
                  <a:lnTo>
                    <a:pt x="1475493" y="960"/>
                  </a:lnTo>
                  <a:lnTo>
                    <a:pt x="1433297" y="4915"/>
                  </a:lnTo>
                  <a:lnTo>
                    <a:pt x="1389849" y="7379"/>
                  </a:lnTo>
                  <a:lnTo>
                    <a:pt x="1345843" y="8473"/>
                  </a:lnTo>
                  <a:lnTo>
                    <a:pt x="1301591" y="8960"/>
                  </a:lnTo>
                  <a:lnTo>
                    <a:pt x="1254407" y="11998"/>
                  </a:lnTo>
                  <a:lnTo>
                    <a:pt x="1229971" y="14290"/>
                  </a:lnTo>
                  <a:lnTo>
                    <a:pt x="1205214" y="16877"/>
                  </a:lnTo>
                  <a:lnTo>
                    <a:pt x="1180242" y="19659"/>
                  </a:lnTo>
                  <a:lnTo>
                    <a:pt x="1155129" y="22573"/>
                  </a:lnTo>
                  <a:lnTo>
                    <a:pt x="1129919" y="24514"/>
                  </a:lnTo>
                  <a:lnTo>
                    <a:pt x="1104646" y="25810"/>
                  </a:lnTo>
                  <a:lnTo>
                    <a:pt x="1079330" y="26672"/>
                  </a:lnTo>
                  <a:lnTo>
                    <a:pt x="1052929" y="28306"/>
                  </a:lnTo>
                  <a:lnTo>
                    <a:pt x="1025802" y="30454"/>
                  </a:lnTo>
                  <a:lnTo>
                    <a:pt x="998193" y="32944"/>
                  </a:lnTo>
                  <a:lnTo>
                    <a:pt x="970262" y="35662"/>
                  </a:lnTo>
                  <a:lnTo>
                    <a:pt x="942116" y="38533"/>
                  </a:lnTo>
                  <a:lnTo>
                    <a:pt x="913827" y="41505"/>
                  </a:lnTo>
                  <a:lnTo>
                    <a:pt x="885443" y="45603"/>
                  </a:lnTo>
                  <a:lnTo>
                    <a:pt x="856995" y="50452"/>
                  </a:lnTo>
                  <a:lnTo>
                    <a:pt x="828504" y="55800"/>
                  </a:lnTo>
                  <a:lnTo>
                    <a:pt x="798928" y="60425"/>
                  </a:lnTo>
                  <a:lnTo>
                    <a:pt x="768627" y="64566"/>
                  </a:lnTo>
                  <a:lnTo>
                    <a:pt x="737843" y="68386"/>
                  </a:lnTo>
                  <a:lnTo>
                    <a:pt x="705679" y="71990"/>
                  </a:lnTo>
                  <a:lnTo>
                    <a:pt x="672595" y="75452"/>
                  </a:lnTo>
                  <a:lnTo>
                    <a:pt x="638897" y="78817"/>
                  </a:lnTo>
                  <a:lnTo>
                    <a:pt x="605848" y="83178"/>
                  </a:lnTo>
                  <a:lnTo>
                    <a:pt x="573232" y="88202"/>
                  </a:lnTo>
                  <a:lnTo>
                    <a:pt x="540905" y="93667"/>
                  </a:lnTo>
                  <a:lnTo>
                    <a:pt x="506654" y="99428"/>
                  </a:lnTo>
                  <a:lnTo>
                    <a:pt x="471119" y="105385"/>
                  </a:lnTo>
                  <a:lnTo>
                    <a:pt x="434730" y="111473"/>
                  </a:lnTo>
                  <a:lnTo>
                    <a:pt x="397770" y="117648"/>
                  </a:lnTo>
                  <a:lnTo>
                    <a:pt x="360430" y="123882"/>
                  </a:lnTo>
                  <a:lnTo>
                    <a:pt x="322837" y="130154"/>
                  </a:lnTo>
                  <a:lnTo>
                    <a:pt x="284015" y="136452"/>
                  </a:lnTo>
                  <a:lnTo>
                    <a:pt x="244377" y="142768"/>
                  </a:lnTo>
                  <a:lnTo>
                    <a:pt x="204193" y="149095"/>
                  </a:lnTo>
                  <a:lnTo>
                    <a:pt x="163645" y="156488"/>
                  </a:lnTo>
                  <a:lnTo>
                    <a:pt x="122855" y="164591"/>
                  </a:lnTo>
                  <a:lnTo>
                    <a:pt x="81904" y="173168"/>
                  </a:lnTo>
                  <a:lnTo>
                    <a:pt x="0" y="19032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19" name="SMARTInkShape-1336"/>
            <p:cNvSpPr/>
            <p:nvPr>
              <p:custDataLst>
                <p:tags r:id="rId71"/>
              </p:custDataLst>
            </p:nvPr>
          </p:nvSpPr>
          <p:spPr>
            <a:xfrm>
              <a:off x="6477048" y="4857750"/>
              <a:ext cx="917896" cy="631812"/>
            </a:xfrm>
            <a:custGeom>
              <a:avLst/>
              <a:gdLst/>
              <a:ahLst/>
              <a:cxnLst/>
              <a:rect l="0" t="0" r="0" b="0"/>
              <a:pathLst>
                <a:path w="917896" h="631812">
                  <a:moveTo>
                    <a:pt x="428577" y="0"/>
                  </a:moveTo>
                  <a:lnTo>
                    <a:pt x="428577" y="0"/>
                  </a:lnTo>
                  <a:lnTo>
                    <a:pt x="428577" y="9408"/>
                  </a:lnTo>
                  <a:lnTo>
                    <a:pt x="384101" y="52942"/>
                  </a:lnTo>
                  <a:lnTo>
                    <a:pt x="377766" y="55280"/>
                  </a:lnTo>
                  <a:lnTo>
                    <a:pt x="371422" y="61963"/>
                  </a:lnTo>
                  <a:lnTo>
                    <a:pt x="364017" y="70931"/>
                  </a:lnTo>
                  <a:lnTo>
                    <a:pt x="317287" y="98343"/>
                  </a:lnTo>
                  <a:lnTo>
                    <a:pt x="285680" y="117111"/>
                  </a:lnTo>
                  <a:lnTo>
                    <a:pt x="271934" y="127191"/>
                  </a:lnTo>
                  <a:lnTo>
                    <a:pt x="225200" y="150022"/>
                  </a:lnTo>
                  <a:lnTo>
                    <a:pt x="177654" y="183440"/>
                  </a:lnTo>
                  <a:lnTo>
                    <a:pt x="137927" y="207745"/>
                  </a:lnTo>
                  <a:lnTo>
                    <a:pt x="92111" y="249846"/>
                  </a:lnTo>
                  <a:lnTo>
                    <a:pt x="54993" y="280290"/>
                  </a:lnTo>
                  <a:lnTo>
                    <a:pt x="22287" y="326873"/>
                  </a:lnTo>
                  <a:lnTo>
                    <a:pt x="6318" y="350694"/>
                  </a:lnTo>
                  <a:lnTo>
                    <a:pt x="1838" y="363671"/>
                  </a:lnTo>
                  <a:lnTo>
                    <a:pt x="0" y="407851"/>
                  </a:lnTo>
                  <a:lnTo>
                    <a:pt x="2796" y="416923"/>
                  </a:lnTo>
                  <a:lnTo>
                    <a:pt x="26522" y="454116"/>
                  </a:lnTo>
                  <a:lnTo>
                    <a:pt x="54112" y="481633"/>
                  </a:lnTo>
                  <a:lnTo>
                    <a:pt x="95398" y="509485"/>
                  </a:lnTo>
                  <a:lnTo>
                    <a:pt x="107989" y="514305"/>
                  </a:lnTo>
                  <a:lnTo>
                    <a:pt x="139664" y="535524"/>
                  </a:lnTo>
                  <a:lnTo>
                    <a:pt x="185954" y="547332"/>
                  </a:lnTo>
                  <a:lnTo>
                    <a:pt x="229214" y="562137"/>
                  </a:lnTo>
                  <a:lnTo>
                    <a:pt x="276265" y="576813"/>
                  </a:lnTo>
                  <a:lnTo>
                    <a:pt x="318757" y="585527"/>
                  </a:lnTo>
                  <a:lnTo>
                    <a:pt x="359808" y="590616"/>
                  </a:lnTo>
                  <a:lnTo>
                    <a:pt x="399588" y="597893"/>
                  </a:lnTo>
                  <a:lnTo>
                    <a:pt x="443077" y="604700"/>
                  </a:lnTo>
                  <a:lnTo>
                    <a:pt x="485887" y="608631"/>
                  </a:lnTo>
                  <a:lnTo>
                    <a:pt x="531189" y="612231"/>
                  </a:lnTo>
                  <a:lnTo>
                    <a:pt x="576081" y="617763"/>
                  </a:lnTo>
                  <a:lnTo>
                    <a:pt x="619169" y="618856"/>
                  </a:lnTo>
                  <a:lnTo>
                    <a:pt x="654970" y="620103"/>
                  </a:lnTo>
                  <a:lnTo>
                    <a:pt x="692389" y="625647"/>
                  </a:lnTo>
                  <a:lnTo>
                    <a:pt x="729228" y="627761"/>
                  </a:lnTo>
                  <a:lnTo>
                    <a:pt x="773480" y="628474"/>
                  </a:lnTo>
                  <a:lnTo>
                    <a:pt x="810170" y="628598"/>
                  </a:lnTo>
                  <a:lnTo>
                    <a:pt x="855438" y="628640"/>
                  </a:lnTo>
                  <a:lnTo>
                    <a:pt x="902558" y="629706"/>
                  </a:lnTo>
                  <a:lnTo>
                    <a:pt x="917895" y="63181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826" name="SMARTInkShape-Group239"/>
          <p:cNvGrpSpPr/>
          <p:nvPr/>
        </p:nvGrpSpPr>
        <p:grpSpPr>
          <a:xfrm>
            <a:off x="3448062" y="5876925"/>
            <a:ext cx="523864" cy="190498"/>
            <a:chOff x="3448062" y="5876925"/>
            <a:chExt cx="523864" cy="190498"/>
          </a:xfrm>
        </p:grpSpPr>
        <p:sp>
          <p:nvSpPr>
            <p:cNvPr id="24821" name="SMARTInkShape-1337"/>
            <p:cNvSpPr/>
            <p:nvPr>
              <p:custDataLst>
                <p:tags r:id="rId65"/>
              </p:custDataLst>
            </p:nvPr>
          </p:nvSpPr>
          <p:spPr>
            <a:xfrm>
              <a:off x="3448062" y="5886450"/>
              <a:ext cx="76151" cy="180965"/>
            </a:xfrm>
            <a:custGeom>
              <a:avLst/>
              <a:gdLst/>
              <a:ahLst/>
              <a:cxnLst/>
              <a:rect l="0" t="0" r="0" b="0"/>
              <a:pathLst>
                <a:path w="76151" h="180965">
                  <a:moveTo>
                    <a:pt x="66663" y="28575"/>
                  </a:moveTo>
                  <a:lnTo>
                    <a:pt x="66663" y="28575"/>
                  </a:lnTo>
                  <a:lnTo>
                    <a:pt x="66663" y="127"/>
                  </a:lnTo>
                  <a:lnTo>
                    <a:pt x="48971" y="0"/>
                  </a:lnTo>
                  <a:lnTo>
                    <a:pt x="42959" y="5056"/>
                  </a:lnTo>
                  <a:lnTo>
                    <a:pt x="40253" y="10361"/>
                  </a:lnTo>
                  <a:lnTo>
                    <a:pt x="39532" y="13257"/>
                  </a:lnTo>
                  <a:lnTo>
                    <a:pt x="30739" y="28648"/>
                  </a:lnTo>
                  <a:lnTo>
                    <a:pt x="30014" y="31798"/>
                  </a:lnTo>
                  <a:lnTo>
                    <a:pt x="21215" y="47632"/>
                  </a:lnTo>
                  <a:lnTo>
                    <a:pt x="20489" y="50804"/>
                  </a:lnTo>
                  <a:lnTo>
                    <a:pt x="12779" y="64559"/>
                  </a:lnTo>
                  <a:lnTo>
                    <a:pt x="9422" y="79572"/>
                  </a:lnTo>
                  <a:lnTo>
                    <a:pt x="2165" y="94662"/>
                  </a:lnTo>
                  <a:lnTo>
                    <a:pt x="13" y="139432"/>
                  </a:lnTo>
                  <a:lnTo>
                    <a:pt x="0" y="145931"/>
                  </a:lnTo>
                  <a:lnTo>
                    <a:pt x="2815" y="152347"/>
                  </a:lnTo>
                  <a:lnTo>
                    <a:pt x="6536" y="158726"/>
                  </a:lnTo>
                  <a:lnTo>
                    <a:pt x="8190" y="165089"/>
                  </a:lnTo>
                  <a:lnTo>
                    <a:pt x="9689" y="167210"/>
                  </a:lnTo>
                  <a:lnTo>
                    <a:pt x="11748" y="168623"/>
                  </a:lnTo>
                  <a:lnTo>
                    <a:pt x="14178" y="169565"/>
                  </a:lnTo>
                  <a:lnTo>
                    <a:pt x="15798" y="171252"/>
                  </a:lnTo>
                  <a:lnTo>
                    <a:pt x="17598" y="175948"/>
                  </a:lnTo>
                  <a:lnTo>
                    <a:pt x="19136" y="177623"/>
                  </a:lnTo>
                  <a:lnTo>
                    <a:pt x="28133" y="180844"/>
                  </a:lnTo>
                  <a:lnTo>
                    <a:pt x="41783" y="180964"/>
                  </a:lnTo>
                  <a:lnTo>
                    <a:pt x="43726" y="179910"/>
                  </a:lnTo>
                  <a:lnTo>
                    <a:pt x="45021" y="178148"/>
                  </a:lnTo>
                  <a:lnTo>
                    <a:pt x="45885" y="175915"/>
                  </a:lnTo>
                  <a:lnTo>
                    <a:pt x="47520" y="174427"/>
                  </a:lnTo>
                  <a:lnTo>
                    <a:pt x="52157" y="172773"/>
                  </a:lnTo>
                  <a:lnTo>
                    <a:pt x="53818" y="171274"/>
                  </a:lnTo>
                  <a:lnTo>
                    <a:pt x="65210" y="154151"/>
                  </a:lnTo>
                  <a:lnTo>
                    <a:pt x="72922" y="145141"/>
                  </a:lnTo>
                  <a:lnTo>
                    <a:pt x="75221" y="136256"/>
                  </a:lnTo>
                  <a:lnTo>
                    <a:pt x="76150" y="119316"/>
                  </a:lnTo>
                  <a:lnTo>
                    <a:pt x="75104" y="117644"/>
                  </a:lnTo>
                  <a:lnTo>
                    <a:pt x="73349" y="116529"/>
                  </a:lnTo>
                  <a:lnTo>
                    <a:pt x="67983" y="114740"/>
                  </a:lnTo>
                  <a:lnTo>
                    <a:pt x="42986" y="114300"/>
                  </a:lnTo>
                  <a:lnTo>
                    <a:pt x="37443" y="117122"/>
                  </a:lnTo>
                  <a:lnTo>
                    <a:pt x="30317" y="122501"/>
                  </a:lnTo>
                  <a:lnTo>
                    <a:pt x="29342" y="126059"/>
                  </a:lnTo>
                  <a:lnTo>
                    <a:pt x="29083" y="128489"/>
                  </a:lnTo>
                  <a:lnTo>
                    <a:pt x="27851" y="130110"/>
                  </a:lnTo>
                  <a:lnTo>
                    <a:pt x="23661" y="131910"/>
                  </a:lnTo>
                  <a:lnTo>
                    <a:pt x="22119" y="133448"/>
                  </a:lnTo>
                  <a:lnTo>
                    <a:pt x="19444" y="141424"/>
                  </a:lnTo>
                  <a:lnTo>
                    <a:pt x="19159" y="147503"/>
                  </a:lnTo>
                  <a:lnTo>
                    <a:pt x="20176" y="149135"/>
                  </a:lnTo>
                  <a:lnTo>
                    <a:pt x="21913" y="150223"/>
                  </a:lnTo>
                  <a:lnTo>
                    <a:pt x="28563" y="1524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22" name="SMARTInkShape-1338"/>
            <p:cNvSpPr/>
            <p:nvPr>
              <p:custDataLst>
                <p:tags r:id="rId66"/>
              </p:custDataLst>
            </p:nvPr>
          </p:nvSpPr>
          <p:spPr>
            <a:xfrm>
              <a:off x="3609975" y="5886450"/>
              <a:ext cx="114301" cy="180973"/>
            </a:xfrm>
            <a:custGeom>
              <a:avLst/>
              <a:gdLst/>
              <a:ahLst/>
              <a:cxnLst/>
              <a:rect l="0" t="0" r="0" b="0"/>
              <a:pathLst>
                <a:path w="114301" h="180973">
                  <a:moveTo>
                    <a:pt x="66675" y="0"/>
                  </a:moveTo>
                  <a:lnTo>
                    <a:pt x="66675" y="0"/>
                  </a:lnTo>
                  <a:lnTo>
                    <a:pt x="61619" y="5056"/>
                  </a:lnTo>
                  <a:lnTo>
                    <a:pt x="60129" y="5488"/>
                  </a:lnTo>
                  <a:lnTo>
                    <a:pt x="59136" y="4716"/>
                  </a:lnTo>
                  <a:lnTo>
                    <a:pt x="58474" y="3144"/>
                  </a:lnTo>
                  <a:lnTo>
                    <a:pt x="58033" y="3155"/>
                  </a:lnTo>
                  <a:lnTo>
                    <a:pt x="57266" y="8478"/>
                  </a:lnTo>
                  <a:lnTo>
                    <a:pt x="54379" y="9060"/>
                  </a:lnTo>
                  <a:lnTo>
                    <a:pt x="48959" y="9432"/>
                  </a:lnTo>
                  <a:lnTo>
                    <a:pt x="48218" y="12306"/>
                  </a:lnTo>
                  <a:lnTo>
                    <a:pt x="47635" y="27134"/>
                  </a:lnTo>
                  <a:lnTo>
                    <a:pt x="46574" y="27614"/>
                  </a:lnTo>
                  <a:lnTo>
                    <a:pt x="38100" y="28575"/>
                  </a:lnTo>
                  <a:lnTo>
                    <a:pt x="38100" y="9652"/>
                  </a:lnTo>
                  <a:lnTo>
                    <a:pt x="47615" y="10"/>
                  </a:lnTo>
                  <a:lnTo>
                    <a:pt x="52678" y="5060"/>
                  </a:lnTo>
                  <a:lnTo>
                    <a:pt x="55162" y="10363"/>
                  </a:lnTo>
                  <a:lnTo>
                    <a:pt x="58185" y="35196"/>
                  </a:lnTo>
                  <a:lnTo>
                    <a:pt x="63689" y="45588"/>
                  </a:lnTo>
                  <a:lnTo>
                    <a:pt x="66559" y="78986"/>
                  </a:lnTo>
                  <a:lnTo>
                    <a:pt x="63801" y="85553"/>
                  </a:lnTo>
                  <a:lnTo>
                    <a:pt x="61584" y="88785"/>
                  </a:lnTo>
                  <a:lnTo>
                    <a:pt x="58464" y="103447"/>
                  </a:lnTo>
                  <a:lnTo>
                    <a:pt x="57266" y="126605"/>
                  </a:lnTo>
                  <a:lnTo>
                    <a:pt x="54379" y="133174"/>
                  </a:lnTo>
                  <a:lnTo>
                    <a:pt x="50627" y="139621"/>
                  </a:lnTo>
                  <a:lnTo>
                    <a:pt x="47456" y="149202"/>
                  </a:lnTo>
                  <a:lnTo>
                    <a:pt x="41342" y="158743"/>
                  </a:lnTo>
                  <a:lnTo>
                    <a:pt x="39541" y="165097"/>
                  </a:lnTo>
                  <a:lnTo>
                    <a:pt x="38002" y="167215"/>
                  </a:lnTo>
                  <a:lnTo>
                    <a:pt x="35918" y="168627"/>
                  </a:lnTo>
                  <a:lnTo>
                    <a:pt x="30780" y="171254"/>
                  </a:lnTo>
                  <a:lnTo>
                    <a:pt x="20803" y="179486"/>
                  </a:lnTo>
                  <a:lnTo>
                    <a:pt x="9655" y="180964"/>
                  </a:lnTo>
                  <a:lnTo>
                    <a:pt x="4507" y="180972"/>
                  </a:lnTo>
                  <a:lnTo>
                    <a:pt x="3004" y="179915"/>
                  </a:lnTo>
                  <a:lnTo>
                    <a:pt x="2003" y="178152"/>
                  </a:lnTo>
                  <a:lnTo>
                    <a:pt x="264" y="171274"/>
                  </a:lnTo>
                  <a:lnTo>
                    <a:pt x="0" y="133872"/>
                  </a:lnTo>
                  <a:lnTo>
                    <a:pt x="9491" y="123861"/>
                  </a:lnTo>
                  <a:lnTo>
                    <a:pt x="27134" y="123825"/>
                  </a:lnTo>
                  <a:lnTo>
                    <a:pt x="36649" y="132026"/>
                  </a:lnTo>
                  <a:lnTo>
                    <a:pt x="46174" y="133234"/>
                  </a:lnTo>
                  <a:lnTo>
                    <a:pt x="55699" y="133340"/>
                  </a:lnTo>
                  <a:lnTo>
                    <a:pt x="65224" y="141550"/>
                  </a:lnTo>
                  <a:lnTo>
                    <a:pt x="71301" y="142482"/>
                  </a:lnTo>
                  <a:lnTo>
                    <a:pt x="72934" y="141555"/>
                  </a:lnTo>
                  <a:lnTo>
                    <a:pt x="74023" y="139878"/>
                  </a:lnTo>
                  <a:lnTo>
                    <a:pt x="74749" y="137702"/>
                  </a:lnTo>
                  <a:lnTo>
                    <a:pt x="76291" y="136251"/>
                  </a:lnTo>
                  <a:lnTo>
                    <a:pt x="80826" y="134640"/>
                  </a:lnTo>
                  <a:lnTo>
                    <a:pt x="103297" y="133360"/>
                  </a:lnTo>
                  <a:lnTo>
                    <a:pt x="114300" y="1238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23" name="SMARTInkShape-1339"/>
            <p:cNvSpPr/>
            <p:nvPr>
              <p:custDataLst>
                <p:tags r:id="rId67"/>
              </p:custDataLst>
            </p:nvPr>
          </p:nvSpPr>
          <p:spPr>
            <a:xfrm>
              <a:off x="3752850" y="5924550"/>
              <a:ext cx="57151" cy="123709"/>
            </a:xfrm>
            <a:custGeom>
              <a:avLst/>
              <a:gdLst/>
              <a:ahLst/>
              <a:cxnLst/>
              <a:rect l="0" t="0" r="0" b="0"/>
              <a:pathLst>
                <a:path w="57151" h="123709">
                  <a:moveTo>
                    <a:pt x="0" y="9525"/>
                  </a:moveTo>
                  <a:lnTo>
                    <a:pt x="0" y="9525"/>
                  </a:lnTo>
                  <a:lnTo>
                    <a:pt x="0" y="393"/>
                  </a:lnTo>
                  <a:lnTo>
                    <a:pt x="9491" y="0"/>
                  </a:lnTo>
                  <a:lnTo>
                    <a:pt x="17723" y="8201"/>
                  </a:lnTo>
                  <a:lnTo>
                    <a:pt x="18657" y="14189"/>
                  </a:lnTo>
                  <a:lnTo>
                    <a:pt x="19846" y="15810"/>
                  </a:lnTo>
                  <a:lnTo>
                    <a:pt x="23990" y="17610"/>
                  </a:lnTo>
                  <a:lnTo>
                    <a:pt x="25519" y="19148"/>
                  </a:lnTo>
                  <a:lnTo>
                    <a:pt x="27217" y="23680"/>
                  </a:lnTo>
                  <a:lnTo>
                    <a:pt x="28727" y="25312"/>
                  </a:lnTo>
                  <a:lnTo>
                    <a:pt x="33229" y="27124"/>
                  </a:lnTo>
                  <a:lnTo>
                    <a:pt x="34853" y="28666"/>
                  </a:lnTo>
                  <a:lnTo>
                    <a:pt x="46174" y="45871"/>
                  </a:lnTo>
                  <a:lnTo>
                    <a:pt x="53884" y="54882"/>
                  </a:lnTo>
                  <a:lnTo>
                    <a:pt x="56183" y="63769"/>
                  </a:lnTo>
                  <a:lnTo>
                    <a:pt x="57150" y="94728"/>
                  </a:lnTo>
                  <a:lnTo>
                    <a:pt x="50604" y="102751"/>
                  </a:lnTo>
                  <a:lnTo>
                    <a:pt x="48018" y="112570"/>
                  </a:lnTo>
                  <a:lnTo>
                    <a:pt x="46829" y="113147"/>
                  </a:lnTo>
                  <a:lnTo>
                    <a:pt x="39458" y="114148"/>
                  </a:lnTo>
                  <a:lnTo>
                    <a:pt x="38704" y="117055"/>
                  </a:lnTo>
                  <a:lnTo>
                    <a:pt x="38503" y="119312"/>
                  </a:lnTo>
                  <a:lnTo>
                    <a:pt x="37310" y="120816"/>
                  </a:lnTo>
                  <a:lnTo>
                    <a:pt x="29934" y="123429"/>
                  </a:lnTo>
                  <a:lnTo>
                    <a:pt x="23921" y="123708"/>
                  </a:lnTo>
                  <a:lnTo>
                    <a:pt x="22297" y="122689"/>
                  </a:lnTo>
                  <a:lnTo>
                    <a:pt x="21215" y="120951"/>
                  </a:lnTo>
                  <a:lnTo>
                    <a:pt x="19336" y="114117"/>
                  </a:lnTo>
                  <a:lnTo>
                    <a:pt x="19176" y="109632"/>
                  </a:lnTo>
                  <a:lnTo>
                    <a:pt x="18076" y="108013"/>
                  </a:lnTo>
                  <a:lnTo>
                    <a:pt x="16285" y="106934"/>
                  </a:lnTo>
                  <a:lnTo>
                    <a:pt x="14031" y="106215"/>
                  </a:lnTo>
                  <a:lnTo>
                    <a:pt x="12529" y="104676"/>
                  </a:lnTo>
                  <a:lnTo>
                    <a:pt x="9525" y="952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24" name="SMARTInkShape-1340"/>
            <p:cNvSpPr/>
            <p:nvPr>
              <p:custDataLst>
                <p:tags r:id="rId68"/>
              </p:custDataLst>
            </p:nvPr>
          </p:nvSpPr>
          <p:spPr>
            <a:xfrm>
              <a:off x="3752853" y="5876925"/>
              <a:ext cx="76198" cy="38101"/>
            </a:xfrm>
            <a:custGeom>
              <a:avLst/>
              <a:gdLst/>
              <a:ahLst/>
              <a:cxnLst/>
              <a:rect l="0" t="0" r="0" b="0"/>
              <a:pathLst>
                <a:path w="76198" h="38101">
                  <a:moveTo>
                    <a:pt x="9522" y="38100"/>
                  </a:moveTo>
                  <a:lnTo>
                    <a:pt x="9522" y="38100"/>
                  </a:lnTo>
                  <a:lnTo>
                    <a:pt x="9522" y="33044"/>
                  </a:lnTo>
                  <a:lnTo>
                    <a:pt x="8464" y="31555"/>
                  </a:lnTo>
                  <a:lnTo>
                    <a:pt x="6700" y="30561"/>
                  </a:lnTo>
                  <a:lnTo>
                    <a:pt x="31" y="28585"/>
                  </a:lnTo>
                  <a:lnTo>
                    <a:pt x="0" y="20375"/>
                  </a:lnTo>
                  <a:lnTo>
                    <a:pt x="1057" y="19933"/>
                  </a:lnTo>
                  <a:lnTo>
                    <a:pt x="9406" y="19060"/>
                  </a:lnTo>
                  <a:lnTo>
                    <a:pt x="17713" y="10850"/>
                  </a:lnTo>
                  <a:lnTo>
                    <a:pt x="27131" y="9641"/>
                  </a:lnTo>
                  <a:lnTo>
                    <a:pt x="36646" y="9535"/>
                  </a:lnTo>
                  <a:lnTo>
                    <a:pt x="46171" y="1325"/>
                  </a:lnTo>
                  <a:lnTo>
                    <a:pt x="57109" y="3"/>
                  </a:lnTo>
                  <a:lnTo>
                    <a:pt x="62193" y="0"/>
                  </a:lnTo>
                  <a:lnTo>
                    <a:pt x="63686" y="1059"/>
                  </a:lnTo>
                  <a:lnTo>
                    <a:pt x="64681" y="2822"/>
                  </a:lnTo>
                  <a:lnTo>
                    <a:pt x="65345" y="5056"/>
                  </a:lnTo>
                  <a:lnTo>
                    <a:pt x="66846" y="6545"/>
                  </a:lnTo>
                  <a:lnTo>
                    <a:pt x="76197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25" name="SMARTInkShape-1341"/>
            <p:cNvSpPr/>
            <p:nvPr>
              <p:custDataLst>
                <p:tags r:id="rId69"/>
              </p:custDataLst>
            </p:nvPr>
          </p:nvSpPr>
          <p:spPr>
            <a:xfrm>
              <a:off x="3886200" y="5962650"/>
              <a:ext cx="85726" cy="19051"/>
            </a:xfrm>
            <a:custGeom>
              <a:avLst/>
              <a:gdLst/>
              <a:ahLst/>
              <a:cxnLst/>
              <a:rect l="0" t="0" r="0" b="0"/>
              <a:pathLst>
                <a:path w="85726" h="19051">
                  <a:moveTo>
                    <a:pt x="0" y="9525"/>
                  </a:moveTo>
                  <a:lnTo>
                    <a:pt x="0" y="9525"/>
                  </a:lnTo>
                  <a:lnTo>
                    <a:pt x="14189" y="9525"/>
                  </a:lnTo>
                  <a:lnTo>
                    <a:pt x="15810" y="8467"/>
                  </a:lnTo>
                  <a:lnTo>
                    <a:pt x="16890" y="6703"/>
                  </a:lnTo>
                  <a:lnTo>
                    <a:pt x="17609" y="4469"/>
                  </a:lnTo>
                  <a:lnTo>
                    <a:pt x="19148" y="2980"/>
                  </a:lnTo>
                  <a:lnTo>
                    <a:pt x="27124" y="393"/>
                  </a:lnTo>
                  <a:lnTo>
                    <a:pt x="71291" y="0"/>
                  </a:lnTo>
                  <a:lnTo>
                    <a:pt x="72928" y="1058"/>
                  </a:lnTo>
                  <a:lnTo>
                    <a:pt x="74018" y="2822"/>
                  </a:lnTo>
                  <a:lnTo>
                    <a:pt x="75769" y="8201"/>
                  </a:lnTo>
                  <a:lnTo>
                    <a:pt x="78830" y="8937"/>
                  </a:lnTo>
                  <a:lnTo>
                    <a:pt x="85322" y="9491"/>
                  </a:lnTo>
                  <a:lnTo>
                    <a:pt x="85725" y="19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837" name="SMARTInkShape-Group240"/>
          <p:cNvGrpSpPr/>
          <p:nvPr/>
        </p:nvGrpSpPr>
        <p:grpSpPr>
          <a:xfrm>
            <a:off x="3457575" y="5800725"/>
            <a:ext cx="1905001" cy="700473"/>
            <a:chOff x="3457575" y="5800725"/>
            <a:chExt cx="1905001" cy="700473"/>
          </a:xfrm>
        </p:grpSpPr>
        <p:sp>
          <p:nvSpPr>
            <p:cNvPr id="24827" name="SMARTInkShape-1342"/>
            <p:cNvSpPr/>
            <p:nvPr>
              <p:custDataLst>
                <p:tags r:id="rId55"/>
              </p:custDataLst>
            </p:nvPr>
          </p:nvSpPr>
          <p:spPr>
            <a:xfrm>
              <a:off x="3457575" y="6038850"/>
              <a:ext cx="1905001" cy="152401"/>
            </a:xfrm>
            <a:custGeom>
              <a:avLst/>
              <a:gdLst/>
              <a:ahLst/>
              <a:cxnLst/>
              <a:rect l="0" t="0" r="0" b="0"/>
              <a:pathLst>
                <a:path w="1905001" h="152401">
                  <a:moveTo>
                    <a:pt x="19050" y="133350"/>
                  </a:moveTo>
                  <a:lnTo>
                    <a:pt x="19050" y="133350"/>
                  </a:lnTo>
                  <a:lnTo>
                    <a:pt x="10849" y="141551"/>
                  </a:lnTo>
                  <a:lnTo>
                    <a:pt x="11" y="142875"/>
                  </a:lnTo>
                  <a:lnTo>
                    <a:pt x="0" y="142875"/>
                  </a:lnTo>
                  <a:lnTo>
                    <a:pt x="0" y="151076"/>
                  </a:lnTo>
                  <a:lnTo>
                    <a:pt x="1058" y="151517"/>
                  </a:lnTo>
                  <a:lnTo>
                    <a:pt x="47642" y="152400"/>
                  </a:lnTo>
                  <a:lnTo>
                    <a:pt x="50811" y="152400"/>
                  </a:lnTo>
                  <a:lnTo>
                    <a:pt x="57155" y="149578"/>
                  </a:lnTo>
                  <a:lnTo>
                    <a:pt x="60328" y="147344"/>
                  </a:lnTo>
                  <a:lnTo>
                    <a:pt x="74907" y="144199"/>
                  </a:lnTo>
                  <a:lnTo>
                    <a:pt x="119181" y="142927"/>
                  </a:lnTo>
                  <a:lnTo>
                    <a:pt x="161518" y="142880"/>
                  </a:lnTo>
                  <a:lnTo>
                    <a:pt x="202812" y="142875"/>
                  </a:lnTo>
                  <a:lnTo>
                    <a:pt x="229426" y="140053"/>
                  </a:lnTo>
                  <a:lnTo>
                    <a:pt x="276334" y="134233"/>
                  </a:lnTo>
                  <a:lnTo>
                    <a:pt x="323864" y="133466"/>
                  </a:lnTo>
                  <a:lnTo>
                    <a:pt x="368498" y="132314"/>
                  </a:lnTo>
                  <a:lnTo>
                    <a:pt x="411810" y="125816"/>
                  </a:lnTo>
                  <a:lnTo>
                    <a:pt x="451160" y="124414"/>
                  </a:lnTo>
                  <a:lnTo>
                    <a:pt x="493511" y="124000"/>
                  </a:lnTo>
                  <a:lnTo>
                    <a:pt x="535692" y="121054"/>
                  </a:lnTo>
                  <a:lnTo>
                    <a:pt x="578882" y="116301"/>
                  </a:lnTo>
                  <a:lnTo>
                    <a:pt x="621312" y="112071"/>
                  </a:lnTo>
                  <a:lnTo>
                    <a:pt x="667398" y="106937"/>
                  </a:lnTo>
                  <a:lnTo>
                    <a:pt x="714568" y="105416"/>
                  </a:lnTo>
                  <a:lnTo>
                    <a:pt x="747269" y="104001"/>
                  </a:lnTo>
                  <a:lnTo>
                    <a:pt x="782970" y="99845"/>
                  </a:lnTo>
                  <a:lnTo>
                    <a:pt x="817181" y="97292"/>
                  </a:lnTo>
                  <a:lnTo>
                    <a:pt x="851083" y="95100"/>
                  </a:lnTo>
                  <a:lnTo>
                    <a:pt x="887318" y="90597"/>
                  </a:lnTo>
                  <a:lnTo>
                    <a:pt x="921766" y="87891"/>
                  </a:lnTo>
                  <a:lnTo>
                    <a:pt x="955774" y="85630"/>
                  </a:lnTo>
                  <a:lnTo>
                    <a:pt x="992055" y="81096"/>
                  </a:lnTo>
                  <a:lnTo>
                    <a:pt x="1032169" y="78376"/>
                  </a:lnTo>
                  <a:lnTo>
                    <a:pt x="1073633" y="76109"/>
                  </a:lnTo>
                  <a:lnTo>
                    <a:pt x="1113229" y="71574"/>
                  </a:lnTo>
                  <a:lnTo>
                    <a:pt x="1151993" y="66030"/>
                  </a:lnTo>
                  <a:lnTo>
                    <a:pt x="1189331" y="61097"/>
                  </a:lnTo>
                  <a:lnTo>
                    <a:pt x="1223564" y="58904"/>
                  </a:lnTo>
                  <a:lnTo>
                    <a:pt x="1262061" y="55107"/>
                  </a:lnTo>
                  <a:lnTo>
                    <a:pt x="1302808" y="49893"/>
                  </a:lnTo>
                  <a:lnTo>
                    <a:pt x="1342084" y="44046"/>
                  </a:lnTo>
                  <a:lnTo>
                    <a:pt x="1380707" y="40743"/>
                  </a:lnTo>
                  <a:lnTo>
                    <a:pt x="1419039" y="38216"/>
                  </a:lnTo>
                  <a:lnTo>
                    <a:pt x="1457242" y="33565"/>
                  </a:lnTo>
                  <a:lnTo>
                    <a:pt x="1492566" y="30793"/>
                  </a:lnTo>
                  <a:lnTo>
                    <a:pt x="1526963" y="29561"/>
                  </a:lnTo>
                  <a:lnTo>
                    <a:pt x="1563417" y="29013"/>
                  </a:lnTo>
                  <a:lnTo>
                    <a:pt x="1597963" y="25948"/>
                  </a:lnTo>
                  <a:lnTo>
                    <a:pt x="1630956" y="22115"/>
                  </a:lnTo>
                  <a:lnTo>
                    <a:pt x="1678222" y="19958"/>
                  </a:lnTo>
                  <a:lnTo>
                    <a:pt x="1719509" y="18261"/>
                  </a:lnTo>
                  <a:lnTo>
                    <a:pt x="1758553" y="12584"/>
                  </a:lnTo>
                  <a:lnTo>
                    <a:pt x="1795874" y="10432"/>
                  </a:lnTo>
                  <a:lnTo>
                    <a:pt x="1837466" y="9704"/>
                  </a:lnTo>
                  <a:lnTo>
                    <a:pt x="1863823" y="6755"/>
                  </a:lnTo>
                  <a:lnTo>
                    <a:pt x="190500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28" name="SMARTInkShape-1343"/>
            <p:cNvSpPr/>
            <p:nvPr>
              <p:custDataLst>
                <p:tags r:id="rId56"/>
              </p:custDataLst>
            </p:nvPr>
          </p:nvSpPr>
          <p:spPr>
            <a:xfrm>
              <a:off x="4533900" y="5800725"/>
              <a:ext cx="180976" cy="66676"/>
            </a:xfrm>
            <a:custGeom>
              <a:avLst/>
              <a:gdLst/>
              <a:ahLst/>
              <a:cxnLst/>
              <a:rect l="0" t="0" r="0" b="0"/>
              <a:pathLst>
                <a:path w="180976" h="66676">
                  <a:moveTo>
                    <a:pt x="0" y="66675"/>
                  </a:moveTo>
                  <a:lnTo>
                    <a:pt x="0" y="66675"/>
                  </a:lnTo>
                  <a:lnTo>
                    <a:pt x="0" y="52486"/>
                  </a:lnTo>
                  <a:lnTo>
                    <a:pt x="1058" y="50865"/>
                  </a:lnTo>
                  <a:lnTo>
                    <a:pt x="2822" y="49785"/>
                  </a:lnTo>
                  <a:lnTo>
                    <a:pt x="5056" y="49065"/>
                  </a:lnTo>
                  <a:lnTo>
                    <a:pt x="22390" y="34494"/>
                  </a:lnTo>
                  <a:lnTo>
                    <a:pt x="34958" y="23198"/>
                  </a:lnTo>
                  <a:lnTo>
                    <a:pt x="47632" y="17047"/>
                  </a:lnTo>
                  <a:lnTo>
                    <a:pt x="50804" y="14540"/>
                  </a:lnTo>
                  <a:lnTo>
                    <a:pt x="59974" y="11754"/>
                  </a:lnTo>
                  <a:lnTo>
                    <a:pt x="70047" y="9457"/>
                  </a:lnTo>
                  <a:lnTo>
                    <a:pt x="85137" y="2182"/>
                  </a:lnTo>
                  <a:lnTo>
                    <a:pt x="129907" y="25"/>
                  </a:lnTo>
                  <a:lnTo>
                    <a:pt x="155564" y="0"/>
                  </a:lnTo>
                  <a:lnTo>
                    <a:pt x="161920" y="2822"/>
                  </a:lnTo>
                  <a:lnTo>
                    <a:pt x="169568" y="8201"/>
                  </a:lnTo>
                  <a:lnTo>
                    <a:pt x="180975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29" name="SMARTInkShape-1344"/>
            <p:cNvSpPr/>
            <p:nvPr>
              <p:custDataLst>
                <p:tags r:id="rId57"/>
              </p:custDataLst>
            </p:nvPr>
          </p:nvSpPr>
          <p:spPr>
            <a:xfrm>
              <a:off x="4524375" y="5886488"/>
              <a:ext cx="95240" cy="122453"/>
            </a:xfrm>
            <a:custGeom>
              <a:avLst/>
              <a:gdLst/>
              <a:ahLst/>
              <a:cxnLst/>
              <a:rect l="0" t="0" r="0" b="0"/>
              <a:pathLst>
                <a:path w="95240" h="122453">
                  <a:moveTo>
                    <a:pt x="0" y="38062"/>
                  </a:moveTo>
                  <a:lnTo>
                    <a:pt x="0" y="38062"/>
                  </a:lnTo>
                  <a:lnTo>
                    <a:pt x="0" y="11320"/>
                  </a:lnTo>
                  <a:lnTo>
                    <a:pt x="9132" y="402"/>
                  </a:lnTo>
                  <a:lnTo>
                    <a:pt x="17692" y="0"/>
                  </a:lnTo>
                  <a:lnTo>
                    <a:pt x="26386" y="6515"/>
                  </a:lnTo>
                  <a:lnTo>
                    <a:pt x="32188" y="8167"/>
                  </a:lnTo>
                  <a:lnTo>
                    <a:pt x="34159" y="9665"/>
                  </a:lnTo>
                  <a:lnTo>
                    <a:pt x="37990" y="15772"/>
                  </a:lnTo>
                  <a:lnTo>
                    <a:pt x="42638" y="17572"/>
                  </a:lnTo>
                  <a:lnTo>
                    <a:pt x="44300" y="19110"/>
                  </a:lnTo>
                  <a:lnTo>
                    <a:pt x="52244" y="32143"/>
                  </a:lnTo>
                  <a:lnTo>
                    <a:pt x="57792" y="35432"/>
                  </a:lnTo>
                  <a:lnTo>
                    <a:pt x="63785" y="37952"/>
                  </a:lnTo>
                  <a:lnTo>
                    <a:pt x="69977" y="42599"/>
                  </a:lnTo>
                  <a:lnTo>
                    <a:pt x="73434" y="48192"/>
                  </a:lnTo>
                  <a:lnTo>
                    <a:pt x="76029" y="54206"/>
                  </a:lnTo>
                  <a:lnTo>
                    <a:pt x="91977" y="73876"/>
                  </a:lnTo>
                  <a:lnTo>
                    <a:pt x="94819" y="83923"/>
                  </a:lnTo>
                  <a:lnTo>
                    <a:pt x="95239" y="102974"/>
                  </a:lnTo>
                  <a:lnTo>
                    <a:pt x="87048" y="112783"/>
                  </a:lnTo>
                  <a:lnTo>
                    <a:pt x="83491" y="113605"/>
                  </a:lnTo>
                  <a:lnTo>
                    <a:pt x="77640" y="114132"/>
                  </a:lnTo>
                  <a:lnTo>
                    <a:pt x="77160" y="115234"/>
                  </a:lnTo>
                  <a:lnTo>
                    <a:pt x="76327" y="122452"/>
                  </a:lnTo>
                  <a:lnTo>
                    <a:pt x="73434" y="120371"/>
                  </a:lnTo>
                  <a:lnTo>
                    <a:pt x="71181" y="118335"/>
                  </a:lnTo>
                  <a:lnTo>
                    <a:pt x="65855" y="116072"/>
                  </a:lnTo>
                  <a:lnTo>
                    <a:pt x="58870" y="114620"/>
                  </a:lnTo>
                  <a:lnTo>
                    <a:pt x="47625" y="10473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30" name="SMARTInkShape-1345"/>
            <p:cNvSpPr/>
            <p:nvPr>
              <p:custDataLst>
                <p:tags r:id="rId58"/>
              </p:custDataLst>
            </p:nvPr>
          </p:nvSpPr>
          <p:spPr>
            <a:xfrm>
              <a:off x="4486275" y="6000750"/>
              <a:ext cx="19051" cy="38090"/>
            </a:xfrm>
            <a:custGeom>
              <a:avLst/>
              <a:gdLst/>
              <a:ahLst/>
              <a:cxnLst/>
              <a:rect l="0" t="0" r="0" b="0"/>
              <a:pathLst>
                <a:path w="19051" h="38090">
                  <a:moveTo>
                    <a:pt x="0" y="0"/>
                  </a:moveTo>
                  <a:lnTo>
                    <a:pt x="0" y="0"/>
                  </a:lnTo>
                  <a:lnTo>
                    <a:pt x="0" y="8201"/>
                  </a:lnTo>
                  <a:lnTo>
                    <a:pt x="1058" y="8642"/>
                  </a:lnTo>
                  <a:lnTo>
                    <a:pt x="5056" y="9132"/>
                  </a:lnTo>
                  <a:lnTo>
                    <a:pt x="6545" y="10321"/>
                  </a:lnTo>
                  <a:lnTo>
                    <a:pt x="9132" y="17692"/>
                  </a:lnTo>
                  <a:lnTo>
                    <a:pt x="9525" y="38063"/>
                  </a:lnTo>
                  <a:lnTo>
                    <a:pt x="14581" y="38089"/>
                  </a:lnTo>
                  <a:lnTo>
                    <a:pt x="16070" y="37035"/>
                  </a:lnTo>
                  <a:lnTo>
                    <a:pt x="17064" y="35273"/>
                  </a:lnTo>
                  <a:lnTo>
                    <a:pt x="19050" y="285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31" name="SMARTInkShape-1346"/>
            <p:cNvSpPr/>
            <p:nvPr>
              <p:custDataLst>
                <p:tags r:id="rId59"/>
              </p:custDataLst>
            </p:nvPr>
          </p:nvSpPr>
          <p:spPr>
            <a:xfrm>
              <a:off x="4314825" y="5838836"/>
              <a:ext cx="104776" cy="200012"/>
            </a:xfrm>
            <a:custGeom>
              <a:avLst/>
              <a:gdLst/>
              <a:ahLst/>
              <a:cxnLst/>
              <a:rect l="0" t="0" r="0" b="0"/>
              <a:pathLst>
                <a:path w="104776" h="200012">
                  <a:moveTo>
                    <a:pt x="47625" y="28564"/>
                  </a:moveTo>
                  <a:lnTo>
                    <a:pt x="47625" y="28564"/>
                  </a:lnTo>
                  <a:lnTo>
                    <a:pt x="47625" y="36765"/>
                  </a:lnTo>
                  <a:lnTo>
                    <a:pt x="47625" y="32640"/>
                  </a:lnTo>
                  <a:lnTo>
                    <a:pt x="46567" y="31281"/>
                  </a:lnTo>
                  <a:lnTo>
                    <a:pt x="42569" y="29772"/>
                  </a:lnTo>
                  <a:lnTo>
                    <a:pt x="41080" y="28311"/>
                  </a:lnTo>
                  <a:lnTo>
                    <a:pt x="38102" y="19047"/>
                  </a:lnTo>
                  <a:lnTo>
                    <a:pt x="38100" y="19039"/>
                  </a:lnTo>
                  <a:lnTo>
                    <a:pt x="38100" y="46163"/>
                  </a:lnTo>
                  <a:lnTo>
                    <a:pt x="37042" y="46647"/>
                  </a:lnTo>
                  <a:lnTo>
                    <a:pt x="33044" y="47184"/>
                  </a:lnTo>
                  <a:lnTo>
                    <a:pt x="31555" y="48386"/>
                  </a:lnTo>
                  <a:lnTo>
                    <a:pt x="28577" y="57131"/>
                  </a:lnTo>
                  <a:lnTo>
                    <a:pt x="28575" y="57139"/>
                  </a:lnTo>
                  <a:lnTo>
                    <a:pt x="28575" y="39529"/>
                  </a:lnTo>
                  <a:lnTo>
                    <a:pt x="36776" y="30015"/>
                  </a:lnTo>
                  <a:lnTo>
                    <a:pt x="37707" y="23936"/>
                  </a:lnTo>
                  <a:lnTo>
                    <a:pt x="38896" y="22304"/>
                  </a:lnTo>
                  <a:lnTo>
                    <a:pt x="40748" y="21216"/>
                  </a:lnTo>
                  <a:lnTo>
                    <a:pt x="43040" y="20490"/>
                  </a:lnTo>
                  <a:lnTo>
                    <a:pt x="44569" y="18948"/>
                  </a:lnTo>
                  <a:lnTo>
                    <a:pt x="48415" y="9423"/>
                  </a:lnTo>
                  <a:lnTo>
                    <a:pt x="55792" y="1440"/>
                  </a:lnTo>
                  <a:lnTo>
                    <a:pt x="66247" y="26"/>
                  </a:lnTo>
                  <a:lnTo>
                    <a:pt x="66548" y="0"/>
                  </a:lnTo>
                  <a:lnTo>
                    <a:pt x="74865" y="8191"/>
                  </a:lnTo>
                  <a:lnTo>
                    <a:pt x="75805" y="14179"/>
                  </a:lnTo>
                  <a:lnTo>
                    <a:pt x="76199" y="59966"/>
                  </a:lnTo>
                  <a:lnTo>
                    <a:pt x="75142" y="82715"/>
                  </a:lnTo>
                  <a:lnTo>
                    <a:pt x="67999" y="106499"/>
                  </a:lnTo>
                  <a:lnTo>
                    <a:pt x="65879" y="126901"/>
                  </a:lnTo>
                  <a:lnTo>
                    <a:pt x="43081" y="174184"/>
                  </a:lnTo>
                  <a:lnTo>
                    <a:pt x="34519" y="184011"/>
                  </a:lnTo>
                  <a:lnTo>
                    <a:pt x="28395" y="187610"/>
                  </a:lnTo>
                  <a:lnTo>
                    <a:pt x="25280" y="188570"/>
                  </a:lnTo>
                  <a:lnTo>
                    <a:pt x="23203" y="190268"/>
                  </a:lnTo>
                  <a:lnTo>
                    <a:pt x="19597" y="198521"/>
                  </a:lnTo>
                  <a:lnTo>
                    <a:pt x="16471" y="199350"/>
                  </a:lnTo>
                  <a:lnTo>
                    <a:pt x="428" y="200011"/>
                  </a:lnTo>
                  <a:lnTo>
                    <a:pt x="0" y="167857"/>
                  </a:lnTo>
                  <a:lnTo>
                    <a:pt x="1058" y="165877"/>
                  </a:lnTo>
                  <a:lnTo>
                    <a:pt x="2822" y="164556"/>
                  </a:lnTo>
                  <a:lnTo>
                    <a:pt x="5056" y="163675"/>
                  </a:lnTo>
                  <a:lnTo>
                    <a:pt x="6546" y="162030"/>
                  </a:lnTo>
                  <a:lnTo>
                    <a:pt x="8201" y="157379"/>
                  </a:lnTo>
                  <a:lnTo>
                    <a:pt x="9701" y="155716"/>
                  </a:lnTo>
                  <a:lnTo>
                    <a:pt x="14189" y="153868"/>
                  </a:lnTo>
                  <a:lnTo>
                    <a:pt x="15810" y="152316"/>
                  </a:lnTo>
                  <a:lnTo>
                    <a:pt x="18623" y="144318"/>
                  </a:lnTo>
                  <a:lnTo>
                    <a:pt x="21682" y="143510"/>
                  </a:lnTo>
                  <a:lnTo>
                    <a:pt x="36656" y="142875"/>
                  </a:lnTo>
                  <a:lnTo>
                    <a:pt x="37137" y="143929"/>
                  </a:lnTo>
                  <a:lnTo>
                    <a:pt x="37672" y="147924"/>
                  </a:lnTo>
                  <a:lnTo>
                    <a:pt x="38873" y="149412"/>
                  </a:lnTo>
                  <a:lnTo>
                    <a:pt x="47775" y="153186"/>
                  </a:lnTo>
                  <a:lnTo>
                    <a:pt x="65313" y="170081"/>
                  </a:lnTo>
                  <a:lnTo>
                    <a:pt x="71328" y="171037"/>
                  </a:lnTo>
                  <a:lnTo>
                    <a:pt x="79813" y="171320"/>
                  </a:lnTo>
                  <a:lnTo>
                    <a:pt x="85920" y="174209"/>
                  </a:lnTo>
                  <a:lnTo>
                    <a:pt x="93407" y="179630"/>
                  </a:lnTo>
                  <a:lnTo>
                    <a:pt x="104775" y="18096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32" name="SMARTInkShape-1347"/>
            <p:cNvSpPr/>
            <p:nvPr>
              <p:custDataLst>
                <p:tags r:id="rId60"/>
              </p:custDataLst>
            </p:nvPr>
          </p:nvSpPr>
          <p:spPr>
            <a:xfrm>
              <a:off x="4162425" y="5838825"/>
              <a:ext cx="171451" cy="76201"/>
            </a:xfrm>
            <a:custGeom>
              <a:avLst/>
              <a:gdLst/>
              <a:ahLst/>
              <a:cxnLst/>
              <a:rect l="0" t="0" r="0" b="0"/>
              <a:pathLst>
                <a:path w="171451" h="76201">
                  <a:moveTo>
                    <a:pt x="0" y="76200"/>
                  </a:moveTo>
                  <a:lnTo>
                    <a:pt x="0" y="76200"/>
                  </a:lnTo>
                  <a:lnTo>
                    <a:pt x="0" y="67068"/>
                  </a:lnTo>
                  <a:lnTo>
                    <a:pt x="17609" y="49068"/>
                  </a:lnTo>
                  <a:lnTo>
                    <a:pt x="23680" y="48053"/>
                  </a:lnTo>
                  <a:lnTo>
                    <a:pt x="25312" y="46852"/>
                  </a:lnTo>
                  <a:lnTo>
                    <a:pt x="27124" y="42695"/>
                  </a:lnTo>
                  <a:lnTo>
                    <a:pt x="28666" y="41163"/>
                  </a:lnTo>
                  <a:lnTo>
                    <a:pt x="38745" y="35883"/>
                  </a:lnTo>
                  <a:lnTo>
                    <a:pt x="54883" y="22315"/>
                  </a:lnTo>
                  <a:lnTo>
                    <a:pt x="63769" y="20017"/>
                  </a:lnTo>
                  <a:lnTo>
                    <a:pt x="69970" y="19480"/>
                  </a:lnTo>
                  <a:lnTo>
                    <a:pt x="72047" y="18278"/>
                  </a:lnTo>
                  <a:lnTo>
                    <a:pt x="73431" y="16419"/>
                  </a:lnTo>
                  <a:lnTo>
                    <a:pt x="74354" y="14120"/>
                  </a:lnTo>
                  <a:lnTo>
                    <a:pt x="76028" y="12589"/>
                  </a:lnTo>
                  <a:lnTo>
                    <a:pt x="80709" y="10887"/>
                  </a:lnTo>
                  <a:lnTo>
                    <a:pt x="111148" y="8491"/>
                  </a:lnTo>
                  <a:lnTo>
                    <a:pt x="121946" y="1327"/>
                  </a:lnTo>
                  <a:lnTo>
                    <a:pt x="131058" y="262"/>
                  </a:lnTo>
                  <a:lnTo>
                    <a:pt x="1714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33" name="SMARTInkShape-1348"/>
            <p:cNvSpPr/>
            <p:nvPr>
              <p:custDataLst>
                <p:tags r:id="rId61"/>
              </p:custDataLst>
            </p:nvPr>
          </p:nvSpPr>
          <p:spPr>
            <a:xfrm>
              <a:off x="4152900" y="5876959"/>
              <a:ext cx="76201" cy="161856"/>
            </a:xfrm>
            <a:custGeom>
              <a:avLst/>
              <a:gdLst/>
              <a:ahLst/>
              <a:cxnLst/>
              <a:rect l="0" t="0" r="0" b="0"/>
              <a:pathLst>
                <a:path w="76201" h="161856">
                  <a:moveTo>
                    <a:pt x="57150" y="9491"/>
                  </a:moveTo>
                  <a:lnTo>
                    <a:pt x="57150" y="9491"/>
                  </a:lnTo>
                  <a:lnTo>
                    <a:pt x="47659" y="0"/>
                  </a:lnTo>
                  <a:lnTo>
                    <a:pt x="39427" y="8170"/>
                  </a:lnTo>
                  <a:lnTo>
                    <a:pt x="38493" y="14156"/>
                  </a:lnTo>
                  <a:lnTo>
                    <a:pt x="38134" y="26790"/>
                  </a:lnTo>
                  <a:lnTo>
                    <a:pt x="31561" y="35800"/>
                  </a:lnTo>
                  <a:lnTo>
                    <a:pt x="28968" y="45829"/>
                  </a:lnTo>
                  <a:lnTo>
                    <a:pt x="28691" y="52126"/>
                  </a:lnTo>
                  <a:lnTo>
                    <a:pt x="27594" y="53789"/>
                  </a:lnTo>
                  <a:lnTo>
                    <a:pt x="25804" y="54898"/>
                  </a:lnTo>
                  <a:lnTo>
                    <a:pt x="19060" y="57113"/>
                  </a:lnTo>
                  <a:lnTo>
                    <a:pt x="27252" y="57116"/>
                  </a:lnTo>
                  <a:lnTo>
                    <a:pt x="27693" y="56058"/>
                  </a:lnTo>
                  <a:lnTo>
                    <a:pt x="28183" y="52060"/>
                  </a:lnTo>
                  <a:lnTo>
                    <a:pt x="29372" y="50571"/>
                  </a:lnTo>
                  <a:lnTo>
                    <a:pt x="33515" y="48915"/>
                  </a:lnTo>
                  <a:lnTo>
                    <a:pt x="35044" y="47415"/>
                  </a:lnTo>
                  <a:lnTo>
                    <a:pt x="37697" y="39506"/>
                  </a:lnTo>
                  <a:lnTo>
                    <a:pt x="40744" y="38706"/>
                  </a:lnTo>
                  <a:lnTo>
                    <a:pt x="46266" y="38193"/>
                  </a:lnTo>
                  <a:lnTo>
                    <a:pt x="47021" y="35300"/>
                  </a:lnTo>
                  <a:lnTo>
                    <a:pt x="47222" y="33047"/>
                  </a:lnTo>
                  <a:lnTo>
                    <a:pt x="48415" y="32604"/>
                  </a:lnTo>
                  <a:lnTo>
                    <a:pt x="57302" y="37447"/>
                  </a:lnTo>
                  <a:lnTo>
                    <a:pt x="61804" y="37790"/>
                  </a:lnTo>
                  <a:lnTo>
                    <a:pt x="63428" y="38940"/>
                  </a:lnTo>
                  <a:lnTo>
                    <a:pt x="64510" y="40765"/>
                  </a:lnTo>
                  <a:lnTo>
                    <a:pt x="66247" y="46243"/>
                  </a:lnTo>
                  <a:lnTo>
                    <a:pt x="73137" y="54929"/>
                  </a:lnTo>
                  <a:lnTo>
                    <a:pt x="75293" y="63759"/>
                  </a:lnTo>
                  <a:lnTo>
                    <a:pt x="76198" y="111091"/>
                  </a:lnTo>
                  <a:lnTo>
                    <a:pt x="76200" y="117441"/>
                  </a:lnTo>
                  <a:lnTo>
                    <a:pt x="75142" y="119558"/>
                  </a:lnTo>
                  <a:lnTo>
                    <a:pt x="73378" y="120969"/>
                  </a:lnTo>
                  <a:lnTo>
                    <a:pt x="71144" y="121910"/>
                  </a:lnTo>
                  <a:lnTo>
                    <a:pt x="69654" y="123595"/>
                  </a:lnTo>
                  <a:lnTo>
                    <a:pt x="67999" y="128290"/>
                  </a:lnTo>
                  <a:lnTo>
                    <a:pt x="67068" y="136884"/>
                  </a:lnTo>
                  <a:lnTo>
                    <a:pt x="65879" y="138870"/>
                  </a:lnTo>
                  <a:lnTo>
                    <a:pt x="64027" y="140193"/>
                  </a:lnTo>
                  <a:lnTo>
                    <a:pt x="59148" y="142722"/>
                  </a:lnTo>
                  <a:lnTo>
                    <a:pt x="49351" y="150887"/>
                  </a:lnTo>
                  <a:lnTo>
                    <a:pt x="43081" y="151928"/>
                  </a:lnTo>
                  <a:lnTo>
                    <a:pt x="41420" y="153132"/>
                  </a:lnTo>
                  <a:lnTo>
                    <a:pt x="40313" y="154993"/>
                  </a:lnTo>
                  <a:lnTo>
                    <a:pt x="38537" y="160528"/>
                  </a:lnTo>
                  <a:lnTo>
                    <a:pt x="35472" y="161285"/>
                  </a:lnTo>
                  <a:lnTo>
                    <a:pt x="23922" y="161855"/>
                  </a:lnTo>
                  <a:lnTo>
                    <a:pt x="22298" y="160809"/>
                  </a:lnTo>
                  <a:lnTo>
                    <a:pt x="21215" y="159053"/>
                  </a:lnTo>
                  <a:lnTo>
                    <a:pt x="20494" y="156823"/>
                  </a:lnTo>
                  <a:lnTo>
                    <a:pt x="10976" y="144557"/>
                  </a:lnTo>
                  <a:lnTo>
                    <a:pt x="8753" y="135576"/>
                  </a:lnTo>
                  <a:lnTo>
                    <a:pt x="3064" y="126695"/>
                  </a:lnTo>
                  <a:lnTo>
                    <a:pt x="0" y="11426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34" name="SMARTInkShape-1349"/>
            <p:cNvSpPr/>
            <p:nvPr>
              <p:custDataLst>
                <p:tags r:id="rId62"/>
              </p:custDataLst>
            </p:nvPr>
          </p:nvSpPr>
          <p:spPr>
            <a:xfrm>
              <a:off x="4010025" y="6286500"/>
              <a:ext cx="104656" cy="214698"/>
            </a:xfrm>
            <a:custGeom>
              <a:avLst/>
              <a:gdLst/>
              <a:ahLst/>
              <a:cxnLst/>
              <a:rect l="0" t="0" r="0" b="0"/>
              <a:pathLst>
                <a:path w="104656" h="214698">
                  <a:moveTo>
                    <a:pt x="9525" y="66675"/>
                  </a:moveTo>
                  <a:lnTo>
                    <a:pt x="9525" y="66675"/>
                  </a:lnTo>
                  <a:lnTo>
                    <a:pt x="4469" y="66675"/>
                  </a:lnTo>
                  <a:lnTo>
                    <a:pt x="2979" y="65617"/>
                  </a:lnTo>
                  <a:lnTo>
                    <a:pt x="1986" y="63853"/>
                  </a:lnTo>
                  <a:lnTo>
                    <a:pt x="262" y="56974"/>
                  </a:lnTo>
                  <a:lnTo>
                    <a:pt x="0" y="24065"/>
                  </a:lnTo>
                  <a:lnTo>
                    <a:pt x="2822" y="18457"/>
                  </a:lnTo>
                  <a:lnTo>
                    <a:pt x="9132" y="10047"/>
                  </a:lnTo>
                  <a:lnTo>
                    <a:pt x="9491" y="1369"/>
                  </a:lnTo>
                  <a:lnTo>
                    <a:pt x="10560" y="913"/>
                  </a:lnTo>
                  <a:lnTo>
                    <a:pt x="28172" y="0"/>
                  </a:lnTo>
                  <a:lnTo>
                    <a:pt x="28456" y="5056"/>
                  </a:lnTo>
                  <a:lnTo>
                    <a:pt x="29554" y="6545"/>
                  </a:lnTo>
                  <a:lnTo>
                    <a:pt x="37705" y="9409"/>
                  </a:lnTo>
                  <a:lnTo>
                    <a:pt x="38065" y="17716"/>
                  </a:lnTo>
                  <a:lnTo>
                    <a:pt x="39135" y="18161"/>
                  </a:lnTo>
                  <a:lnTo>
                    <a:pt x="43146" y="18655"/>
                  </a:lnTo>
                  <a:lnTo>
                    <a:pt x="44639" y="19845"/>
                  </a:lnTo>
                  <a:lnTo>
                    <a:pt x="47232" y="27217"/>
                  </a:lnTo>
                  <a:lnTo>
                    <a:pt x="47625" y="74439"/>
                  </a:lnTo>
                  <a:lnTo>
                    <a:pt x="47625" y="93487"/>
                  </a:lnTo>
                  <a:lnTo>
                    <a:pt x="41079" y="102506"/>
                  </a:lnTo>
                  <a:lnTo>
                    <a:pt x="38983" y="111393"/>
                  </a:lnTo>
                  <a:lnTo>
                    <a:pt x="38216" y="121979"/>
                  </a:lnTo>
                  <a:lnTo>
                    <a:pt x="31577" y="131064"/>
                  </a:lnTo>
                  <a:lnTo>
                    <a:pt x="29909" y="136921"/>
                  </a:lnTo>
                  <a:lnTo>
                    <a:pt x="28406" y="138905"/>
                  </a:lnTo>
                  <a:lnTo>
                    <a:pt x="22292" y="142758"/>
                  </a:lnTo>
                  <a:lnTo>
                    <a:pt x="19176" y="151962"/>
                  </a:lnTo>
                  <a:lnTo>
                    <a:pt x="14031" y="157326"/>
                  </a:lnTo>
                  <a:lnTo>
                    <a:pt x="12529" y="157801"/>
                  </a:lnTo>
                  <a:lnTo>
                    <a:pt x="11528" y="157059"/>
                  </a:lnTo>
                  <a:lnTo>
                    <a:pt x="9560" y="152482"/>
                  </a:lnTo>
                  <a:lnTo>
                    <a:pt x="9525" y="128721"/>
                  </a:lnTo>
                  <a:lnTo>
                    <a:pt x="10583" y="127089"/>
                  </a:lnTo>
                  <a:lnTo>
                    <a:pt x="12347" y="126000"/>
                  </a:lnTo>
                  <a:lnTo>
                    <a:pt x="14581" y="125276"/>
                  </a:lnTo>
                  <a:lnTo>
                    <a:pt x="16071" y="123734"/>
                  </a:lnTo>
                  <a:lnTo>
                    <a:pt x="17726" y="119197"/>
                  </a:lnTo>
                  <a:lnTo>
                    <a:pt x="19226" y="117565"/>
                  </a:lnTo>
                  <a:lnTo>
                    <a:pt x="28673" y="113528"/>
                  </a:lnTo>
                  <a:lnTo>
                    <a:pt x="36649" y="106137"/>
                  </a:lnTo>
                  <a:lnTo>
                    <a:pt x="42727" y="105179"/>
                  </a:lnTo>
                  <a:lnTo>
                    <a:pt x="51230" y="104895"/>
                  </a:lnTo>
                  <a:lnTo>
                    <a:pt x="57341" y="107650"/>
                  </a:lnTo>
                  <a:lnTo>
                    <a:pt x="73915" y="120587"/>
                  </a:lnTo>
                  <a:lnTo>
                    <a:pt x="79771" y="122385"/>
                  </a:lnTo>
                  <a:lnTo>
                    <a:pt x="81755" y="123924"/>
                  </a:lnTo>
                  <a:lnTo>
                    <a:pt x="93771" y="141122"/>
                  </a:lnTo>
                  <a:lnTo>
                    <a:pt x="96016" y="150133"/>
                  </a:lnTo>
                  <a:lnTo>
                    <a:pt x="104655" y="161771"/>
                  </a:lnTo>
                  <a:lnTo>
                    <a:pt x="96564" y="170112"/>
                  </a:lnTo>
                  <a:lnTo>
                    <a:pt x="95284" y="180548"/>
                  </a:lnTo>
                  <a:lnTo>
                    <a:pt x="62131" y="214094"/>
                  </a:lnTo>
                  <a:lnTo>
                    <a:pt x="59412" y="214697"/>
                  </a:lnTo>
                  <a:lnTo>
                    <a:pt x="56541" y="214039"/>
                  </a:lnTo>
                  <a:lnTo>
                    <a:pt x="50529" y="211545"/>
                  </a:lnTo>
                  <a:lnTo>
                    <a:pt x="44330" y="210437"/>
                  </a:lnTo>
                  <a:lnTo>
                    <a:pt x="42253" y="209083"/>
                  </a:lnTo>
                  <a:lnTo>
                    <a:pt x="40869" y="207122"/>
                  </a:lnTo>
                  <a:lnTo>
                    <a:pt x="39331" y="202121"/>
                  </a:lnTo>
                  <a:lnTo>
                    <a:pt x="38647" y="196371"/>
                  </a:lnTo>
                  <a:lnTo>
                    <a:pt x="47625" y="1714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35" name="SMARTInkShape-1350"/>
            <p:cNvSpPr/>
            <p:nvPr>
              <p:custDataLst>
                <p:tags r:id="rId63"/>
              </p:custDataLst>
            </p:nvPr>
          </p:nvSpPr>
          <p:spPr>
            <a:xfrm>
              <a:off x="4181485" y="6276986"/>
              <a:ext cx="114288" cy="214764"/>
            </a:xfrm>
            <a:custGeom>
              <a:avLst/>
              <a:gdLst/>
              <a:ahLst/>
              <a:cxnLst/>
              <a:rect l="0" t="0" r="0" b="0"/>
              <a:pathLst>
                <a:path w="114288" h="214764">
                  <a:moveTo>
                    <a:pt x="28565" y="38089"/>
                  </a:moveTo>
                  <a:lnTo>
                    <a:pt x="28565" y="38089"/>
                  </a:lnTo>
                  <a:lnTo>
                    <a:pt x="23509" y="38089"/>
                  </a:lnTo>
                  <a:lnTo>
                    <a:pt x="18204" y="40911"/>
                  </a:lnTo>
                  <a:lnTo>
                    <a:pt x="10024" y="47221"/>
                  </a:lnTo>
                  <a:lnTo>
                    <a:pt x="25" y="47614"/>
                  </a:lnTo>
                  <a:lnTo>
                    <a:pt x="0" y="42558"/>
                  </a:lnTo>
                  <a:lnTo>
                    <a:pt x="1055" y="41069"/>
                  </a:lnTo>
                  <a:lnTo>
                    <a:pt x="2817" y="40075"/>
                  </a:lnTo>
                  <a:lnTo>
                    <a:pt x="5050" y="39413"/>
                  </a:lnTo>
                  <a:lnTo>
                    <a:pt x="6538" y="37913"/>
                  </a:lnTo>
                  <a:lnTo>
                    <a:pt x="10312" y="28466"/>
                  </a:lnTo>
                  <a:lnTo>
                    <a:pt x="15984" y="21244"/>
                  </a:lnTo>
                  <a:lnTo>
                    <a:pt x="17682" y="15433"/>
                  </a:lnTo>
                  <a:lnTo>
                    <a:pt x="19192" y="13459"/>
                  </a:lnTo>
                  <a:lnTo>
                    <a:pt x="38736" y="2043"/>
                  </a:lnTo>
                  <a:lnTo>
                    <a:pt x="59305" y="6"/>
                  </a:lnTo>
                  <a:lnTo>
                    <a:pt x="61759" y="0"/>
                  </a:lnTo>
                  <a:lnTo>
                    <a:pt x="63394" y="1054"/>
                  </a:lnTo>
                  <a:lnTo>
                    <a:pt x="64485" y="2816"/>
                  </a:lnTo>
                  <a:lnTo>
                    <a:pt x="66378" y="9690"/>
                  </a:lnTo>
                  <a:lnTo>
                    <a:pt x="66665" y="50800"/>
                  </a:lnTo>
                  <a:lnTo>
                    <a:pt x="63843" y="57144"/>
                  </a:lnTo>
                  <a:lnTo>
                    <a:pt x="60119" y="63491"/>
                  </a:lnTo>
                  <a:lnTo>
                    <a:pt x="57728" y="76189"/>
                  </a:lnTo>
                  <a:lnTo>
                    <a:pt x="57533" y="79364"/>
                  </a:lnTo>
                  <a:lnTo>
                    <a:pt x="54492" y="85714"/>
                  </a:lnTo>
                  <a:lnTo>
                    <a:pt x="52200" y="88889"/>
                  </a:lnTo>
                  <a:lnTo>
                    <a:pt x="46831" y="92417"/>
                  </a:lnTo>
                  <a:lnTo>
                    <a:pt x="43917" y="93358"/>
                  </a:lnTo>
                  <a:lnTo>
                    <a:pt x="41975" y="95043"/>
                  </a:lnTo>
                  <a:lnTo>
                    <a:pt x="30040" y="112524"/>
                  </a:lnTo>
                  <a:lnTo>
                    <a:pt x="26399" y="113505"/>
                  </a:lnTo>
                  <a:lnTo>
                    <a:pt x="19078" y="114285"/>
                  </a:lnTo>
                  <a:lnTo>
                    <a:pt x="19040" y="99824"/>
                  </a:lnTo>
                  <a:lnTo>
                    <a:pt x="21862" y="94455"/>
                  </a:lnTo>
                  <a:lnTo>
                    <a:pt x="42720" y="71570"/>
                  </a:lnTo>
                  <a:lnTo>
                    <a:pt x="48262" y="68844"/>
                  </a:lnTo>
                  <a:lnTo>
                    <a:pt x="61677" y="66791"/>
                  </a:lnTo>
                  <a:lnTo>
                    <a:pt x="80725" y="66667"/>
                  </a:lnTo>
                  <a:lnTo>
                    <a:pt x="86320" y="69487"/>
                  </a:lnTo>
                  <a:lnTo>
                    <a:pt x="103286" y="84274"/>
                  </a:lnTo>
                  <a:lnTo>
                    <a:pt x="105531" y="93034"/>
                  </a:lnTo>
                  <a:lnTo>
                    <a:pt x="111225" y="101876"/>
                  </a:lnTo>
                  <a:lnTo>
                    <a:pt x="113381" y="111200"/>
                  </a:lnTo>
                  <a:lnTo>
                    <a:pt x="114287" y="154632"/>
                  </a:lnTo>
                  <a:lnTo>
                    <a:pt x="111467" y="161500"/>
                  </a:lnTo>
                  <a:lnTo>
                    <a:pt x="107744" y="168081"/>
                  </a:lnTo>
                  <a:lnTo>
                    <a:pt x="105353" y="180928"/>
                  </a:lnTo>
                  <a:lnTo>
                    <a:pt x="104881" y="188600"/>
                  </a:lnTo>
                  <a:lnTo>
                    <a:pt x="103784" y="189229"/>
                  </a:lnTo>
                  <a:lnTo>
                    <a:pt x="96574" y="190324"/>
                  </a:lnTo>
                  <a:lnTo>
                    <a:pt x="87899" y="197002"/>
                  </a:lnTo>
                  <a:lnTo>
                    <a:pt x="76708" y="199897"/>
                  </a:lnTo>
                  <a:lnTo>
                    <a:pt x="76343" y="205036"/>
                  </a:lnTo>
                  <a:lnTo>
                    <a:pt x="75234" y="206536"/>
                  </a:lnTo>
                  <a:lnTo>
                    <a:pt x="62946" y="214200"/>
                  </a:lnTo>
                  <a:lnTo>
                    <a:pt x="61011" y="214763"/>
                  </a:lnTo>
                  <a:lnTo>
                    <a:pt x="59720" y="214080"/>
                  </a:lnTo>
                  <a:lnTo>
                    <a:pt x="58860" y="212567"/>
                  </a:lnTo>
                  <a:lnTo>
                    <a:pt x="57291" y="201604"/>
                  </a:lnTo>
                  <a:lnTo>
                    <a:pt x="57140" y="19048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36" name="SMARTInkShape-1351"/>
            <p:cNvSpPr/>
            <p:nvPr>
              <p:custDataLst>
                <p:tags r:id="rId64"/>
              </p:custDataLst>
            </p:nvPr>
          </p:nvSpPr>
          <p:spPr>
            <a:xfrm>
              <a:off x="4314825" y="6276990"/>
              <a:ext cx="152270" cy="171398"/>
            </a:xfrm>
            <a:custGeom>
              <a:avLst/>
              <a:gdLst/>
              <a:ahLst/>
              <a:cxnLst/>
              <a:rect l="0" t="0" r="0" b="0"/>
              <a:pathLst>
                <a:path w="152270" h="171398">
                  <a:moveTo>
                    <a:pt x="28575" y="76185"/>
                  </a:moveTo>
                  <a:lnTo>
                    <a:pt x="28575" y="76185"/>
                  </a:lnTo>
                  <a:lnTo>
                    <a:pt x="28575" y="93518"/>
                  </a:lnTo>
                  <a:lnTo>
                    <a:pt x="23519" y="99782"/>
                  </a:lnTo>
                  <a:lnTo>
                    <a:pt x="23087" y="102500"/>
                  </a:lnTo>
                  <a:lnTo>
                    <a:pt x="23859" y="105370"/>
                  </a:lnTo>
                  <a:lnTo>
                    <a:pt x="26479" y="111381"/>
                  </a:lnTo>
                  <a:lnTo>
                    <a:pt x="29617" y="140570"/>
                  </a:lnTo>
                  <a:lnTo>
                    <a:pt x="35116" y="149472"/>
                  </a:lnTo>
                  <a:lnTo>
                    <a:pt x="37707" y="160063"/>
                  </a:lnTo>
                  <a:lnTo>
                    <a:pt x="46267" y="169949"/>
                  </a:lnTo>
                  <a:lnTo>
                    <a:pt x="49843" y="170775"/>
                  </a:lnTo>
                  <a:lnTo>
                    <a:pt x="61779" y="171397"/>
                  </a:lnTo>
                  <a:lnTo>
                    <a:pt x="63410" y="170351"/>
                  </a:lnTo>
                  <a:lnTo>
                    <a:pt x="64499" y="168596"/>
                  </a:lnTo>
                  <a:lnTo>
                    <a:pt x="65224" y="166367"/>
                  </a:lnTo>
                  <a:lnTo>
                    <a:pt x="71301" y="158174"/>
                  </a:lnTo>
                  <a:lnTo>
                    <a:pt x="76845" y="154958"/>
                  </a:lnTo>
                  <a:lnTo>
                    <a:pt x="82837" y="152470"/>
                  </a:lnTo>
                  <a:lnTo>
                    <a:pt x="107961" y="130039"/>
                  </a:lnTo>
                  <a:lnTo>
                    <a:pt x="111483" y="120934"/>
                  </a:lnTo>
                  <a:lnTo>
                    <a:pt x="114106" y="110890"/>
                  </a:lnTo>
                  <a:lnTo>
                    <a:pt x="124414" y="95819"/>
                  </a:lnTo>
                  <a:lnTo>
                    <a:pt x="138719" y="79436"/>
                  </a:lnTo>
                  <a:lnTo>
                    <a:pt x="150914" y="45762"/>
                  </a:lnTo>
                  <a:lnTo>
                    <a:pt x="152269" y="25501"/>
                  </a:lnTo>
                  <a:lnTo>
                    <a:pt x="149520" y="19087"/>
                  </a:lnTo>
                  <a:lnTo>
                    <a:pt x="139131" y="6345"/>
                  </a:lnTo>
                  <a:lnTo>
                    <a:pt x="133097" y="2812"/>
                  </a:lnTo>
                  <a:lnTo>
                    <a:pt x="120600" y="543"/>
                  </a:lnTo>
                  <a:lnTo>
                    <a:pt x="87018" y="0"/>
                  </a:lnTo>
                  <a:lnTo>
                    <a:pt x="78186" y="2814"/>
                  </a:lnTo>
                  <a:lnTo>
                    <a:pt x="54040" y="15174"/>
                  </a:lnTo>
                  <a:lnTo>
                    <a:pt x="45890" y="17319"/>
                  </a:lnTo>
                  <a:lnTo>
                    <a:pt x="21225" y="36710"/>
                  </a:lnTo>
                  <a:lnTo>
                    <a:pt x="0" y="5713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840" name="SMARTInkShape-Group241"/>
          <p:cNvGrpSpPr/>
          <p:nvPr/>
        </p:nvGrpSpPr>
        <p:grpSpPr>
          <a:xfrm>
            <a:off x="5467350" y="6019800"/>
            <a:ext cx="104766" cy="85726"/>
            <a:chOff x="5467350" y="6019800"/>
            <a:chExt cx="104766" cy="85726"/>
          </a:xfrm>
        </p:grpSpPr>
        <p:sp>
          <p:nvSpPr>
            <p:cNvPr id="24838" name="SMARTInkShape-1352"/>
            <p:cNvSpPr/>
            <p:nvPr>
              <p:custDataLst>
                <p:tags r:id="rId53"/>
              </p:custDataLst>
            </p:nvPr>
          </p:nvSpPr>
          <p:spPr>
            <a:xfrm>
              <a:off x="5495925" y="6019800"/>
              <a:ext cx="76191" cy="9526"/>
            </a:xfrm>
            <a:custGeom>
              <a:avLst/>
              <a:gdLst/>
              <a:ahLst/>
              <a:cxnLst/>
              <a:rect l="0" t="0" r="0" b="0"/>
              <a:pathLst>
                <a:path w="76191" h="9526">
                  <a:moveTo>
                    <a:pt x="0" y="9525"/>
                  </a:moveTo>
                  <a:lnTo>
                    <a:pt x="0" y="9525"/>
                  </a:lnTo>
                  <a:lnTo>
                    <a:pt x="0" y="10"/>
                  </a:lnTo>
                  <a:lnTo>
                    <a:pt x="47197" y="0"/>
                  </a:lnTo>
                  <a:lnTo>
                    <a:pt x="76190" y="0"/>
                  </a:lnTo>
                  <a:lnTo>
                    <a:pt x="6667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39" name="SMARTInkShape-1353"/>
            <p:cNvSpPr/>
            <p:nvPr>
              <p:custDataLst>
                <p:tags r:id="rId54"/>
              </p:custDataLst>
            </p:nvPr>
          </p:nvSpPr>
          <p:spPr>
            <a:xfrm>
              <a:off x="5467350" y="6105525"/>
              <a:ext cx="28576" cy="1"/>
            </a:xfrm>
            <a:custGeom>
              <a:avLst/>
              <a:gdLst/>
              <a:ahLst/>
              <a:cxnLst/>
              <a:rect l="0" t="0" r="0" b="0"/>
              <a:pathLst>
                <a:path w="28576" h="1">
                  <a:moveTo>
                    <a:pt x="0" y="0"/>
                  </a:moveTo>
                  <a:lnTo>
                    <a:pt x="0" y="0"/>
                  </a:lnTo>
                  <a:lnTo>
                    <a:pt x="2857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846" name="SMARTInkShape-Group242"/>
          <p:cNvGrpSpPr/>
          <p:nvPr/>
        </p:nvGrpSpPr>
        <p:grpSpPr>
          <a:xfrm>
            <a:off x="5781675" y="5877084"/>
            <a:ext cx="647546" cy="314122"/>
            <a:chOff x="5781675" y="5877084"/>
            <a:chExt cx="647546" cy="314122"/>
          </a:xfrm>
        </p:grpSpPr>
        <p:sp>
          <p:nvSpPr>
            <p:cNvPr id="24841" name="SMARTInkShape-1354"/>
            <p:cNvSpPr/>
            <p:nvPr>
              <p:custDataLst>
                <p:tags r:id="rId48"/>
              </p:custDataLst>
            </p:nvPr>
          </p:nvSpPr>
          <p:spPr>
            <a:xfrm>
              <a:off x="5781675" y="5877084"/>
              <a:ext cx="85322" cy="294676"/>
            </a:xfrm>
            <a:custGeom>
              <a:avLst/>
              <a:gdLst/>
              <a:ahLst/>
              <a:cxnLst/>
              <a:rect l="0" t="0" r="0" b="0"/>
              <a:pathLst>
                <a:path w="85322" h="294676">
                  <a:moveTo>
                    <a:pt x="0" y="171291"/>
                  </a:moveTo>
                  <a:lnTo>
                    <a:pt x="0" y="171291"/>
                  </a:lnTo>
                  <a:lnTo>
                    <a:pt x="5056" y="166235"/>
                  </a:lnTo>
                  <a:lnTo>
                    <a:pt x="7539" y="160930"/>
                  </a:lnTo>
                  <a:lnTo>
                    <a:pt x="10321" y="145781"/>
                  </a:lnTo>
                  <a:lnTo>
                    <a:pt x="24690" y="125773"/>
                  </a:lnTo>
                  <a:lnTo>
                    <a:pt x="30630" y="106600"/>
                  </a:lnTo>
                  <a:lnTo>
                    <a:pt x="34780" y="99148"/>
                  </a:lnTo>
                  <a:lnTo>
                    <a:pt x="38174" y="89003"/>
                  </a:lnTo>
                  <a:lnTo>
                    <a:pt x="63909" y="48059"/>
                  </a:lnTo>
                  <a:lnTo>
                    <a:pt x="76965" y="11927"/>
                  </a:lnTo>
                  <a:lnTo>
                    <a:pt x="85321" y="374"/>
                  </a:lnTo>
                  <a:lnTo>
                    <a:pt x="80549" y="0"/>
                  </a:lnTo>
                  <a:lnTo>
                    <a:pt x="79099" y="1005"/>
                  </a:lnTo>
                  <a:lnTo>
                    <a:pt x="78133" y="2734"/>
                  </a:lnTo>
                  <a:lnTo>
                    <a:pt x="75396" y="16097"/>
                  </a:lnTo>
                  <a:lnTo>
                    <a:pt x="69729" y="25354"/>
                  </a:lnTo>
                  <a:lnTo>
                    <a:pt x="51566" y="70066"/>
                  </a:lnTo>
                  <a:lnTo>
                    <a:pt x="47735" y="87794"/>
                  </a:lnTo>
                  <a:lnTo>
                    <a:pt x="41425" y="101278"/>
                  </a:lnTo>
                  <a:lnTo>
                    <a:pt x="30755" y="142892"/>
                  </a:lnTo>
                  <a:lnTo>
                    <a:pt x="25944" y="180832"/>
                  </a:lnTo>
                  <a:lnTo>
                    <a:pt x="20412" y="201163"/>
                  </a:lnTo>
                  <a:lnTo>
                    <a:pt x="19067" y="247295"/>
                  </a:lnTo>
                  <a:lnTo>
                    <a:pt x="19050" y="279238"/>
                  </a:lnTo>
                  <a:lnTo>
                    <a:pt x="20108" y="281356"/>
                  </a:lnTo>
                  <a:lnTo>
                    <a:pt x="21872" y="282768"/>
                  </a:lnTo>
                  <a:lnTo>
                    <a:pt x="24106" y="283709"/>
                  </a:lnTo>
                  <a:lnTo>
                    <a:pt x="25595" y="285395"/>
                  </a:lnTo>
                  <a:lnTo>
                    <a:pt x="28182" y="293627"/>
                  </a:lnTo>
                  <a:lnTo>
                    <a:pt x="31223" y="294454"/>
                  </a:lnTo>
                  <a:lnTo>
                    <a:pt x="33515" y="294675"/>
                  </a:lnTo>
                  <a:lnTo>
                    <a:pt x="35044" y="293764"/>
                  </a:lnTo>
                  <a:lnTo>
                    <a:pt x="36063" y="292098"/>
                  </a:lnTo>
                  <a:lnTo>
                    <a:pt x="38100" y="28559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42" name="SMARTInkShape-1355"/>
            <p:cNvSpPr/>
            <p:nvPr>
              <p:custDataLst>
                <p:tags r:id="rId49"/>
              </p:custDataLst>
            </p:nvPr>
          </p:nvSpPr>
          <p:spPr>
            <a:xfrm>
              <a:off x="5915025" y="6096000"/>
              <a:ext cx="28449" cy="95206"/>
            </a:xfrm>
            <a:custGeom>
              <a:avLst/>
              <a:gdLst/>
              <a:ahLst/>
              <a:cxnLst/>
              <a:rect l="0" t="0" r="0" b="0"/>
              <a:pathLst>
                <a:path w="28449" h="95206">
                  <a:moveTo>
                    <a:pt x="9525" y="0"/>
                  </a:moveTo>
                  <a:lnTo>
                    <a:pt x="9525" y="0"/>
                  </a:lnTo>
                  <a:lnTo>
                    <a:pt x="27135" y="17610"/>
                  </a:lnTo>
                  <a:lnTo>
                    <a:pt x="28148" y="23680"/>
                  </a:lnTo>
                  <a:lnTo>
                    <a:pt x="28448" y="32181"/>
                  </a:lnTo>
                  <a:lnTo>
                    <a:pt x="25696" y="38292"/>
                  </a:lnTo>
                  <a:lnTo>
                    <a:pt x="20363" y="45781"/>
                  </a:lnTo>
                  <a:lnTo>
                    <a:pt x="19309" y="54865"/>
                  </a:lnTo>
                  <a:lnTo>
                    <a:pt x="19084" y="69967"/>
                  </a:lnTo>
                  <a:lnTo>
                    <a:pt x="18014" y="72045"/>
                  </a:lnTo>
                  <a:lnTo>
                    <a:pt x="16243" y="73430"/>
                  </a:lnTo>
                  <a:lnTo>
                    <a:pt x="14004" y="74354"/>
                  </a:lnTo>
                  <a:lnTo>
                    <a:pt x="12511" y="76028"/>
                  </a:lnTo>
                  <a:lnTo>
                    <a:pt x="10852" y="80709"/>
                  </a:lnTo>
                  <a:lnTo>
                    <a:pt x="9918" y="89296"/>
                  </a:lnTo>
                  <a:lnTo>
                    <a:pt x="8729" y="91280"/>
                  </a:lnTo>
                  <a:lnTo>
                    <a:pt x="6877" y="92604"/>
                  </a:lnTo>
                  <a:lnTo>
                    <a:pt x="119" y="95205"/>
                  </a:lnTo>
                  <a:lnTo>
                    <a:pt x="0" y="857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43" name="SMARTInkShape-1356"/>
            <p:cNvSpPr/>
            <p:nvPr>
              <p:custDataLst>
                <p:tags r:id="rId50"/>
              </p:custDataLst>
            </p:nvPr>
          </p:nvSpPr>
          <p:spPr>
            <a:xfrm>
              <a:off x="6029325" y="5905503"/>
              <a:ext cx="133340" cy="257135"/>
            </a:xfrm>
            <a:custGeom>
              <a:avLst/>
              <a:gdLst/>
              <a:ahLst/>
              <a:cxnLst/>
              <a:rect l="0" t="0" r="0" b="0"/>
              <a:pathLst>
                <a:path w="133340" h="257135">
                  <a:moveTo>
                    <a:pt x="0" y="47622"/>
                  </a:moveTo>
                  <a:lnTo>
                    <a:pt x="0" y="47622"/>
                  </a:lnTo>
                  <a:lnTo>
                    <a:pt x="0" y="42566"/>
                  </a:lnTo>
                  <a:lnTo>
                    <a:pt x="2822" y="37261"/>
                  </a:lnTo>
                  <a:lnTo>
                    <a:pt x="6545" y="31375"/>
                  </a:lnTo>
                  <a:lnTo>
                    <a:pt x="9132" y="20880"/>
                  </a:lnTo>
                  <a:lnTo>
                    <a:pt x="9409" y="14534"/>
                  </a:lnTo>
                  <a:lnTo>
                    <a:pt x="10506" y="12863"/>
                  </a:lnTo>
                  <a:lnTo>
                    <a:pt x="12296" y="11750"/>
                  </a:lnTo>
                  <a:lnTo>
                    <a:pt x="18655" y="9653"/>
                  </a:lnTo>
                  <a:lnTo>
                    <a:pt x="18933" y="4504"/>
                  </a:lnTo>
                  <a:lnTo>
                    <a:pt x="20030" y="3002"/>
                  </a:lnTo>
                  <a:lnTo>
                    <a:pt x="27241" y="392"/>
                  </a:lnTo>
                  <a:lnTo>
                    <a:pt x="52163" y="0"/>
                  </a:lnTo>
                  <a:lnTo>
                    <a:pt x="57756" y="2820"/>
                  </a:lnTo>
                  <a:lnTo>
                    <a:pt x="64913" y="8198"/>
                  </a:lnTo>
                  <a:lnTo>
                    <a:pt x="73932" y="9260"/>
                  </a:lnTo>
                  <a:lnTo>
                    <a:pt x="120475" y="9522"/>
                  </a:lnTo>
                  <a:lnTo>
                    <a:pt x="122337" y="9522"/>
                  </a:lnTo>
                  <a:lnTo>
                    <a:pt x="132919" y="18654"/>
                  </a:lnTo>
                  <a:lnTo>
                    <a:pt x="133339" y="36370"/>
                  </a:lnTo>
                  <a:lnTo>
                    <a:pt x="126802" y="45360"/>
                  </a:lnTo>
                  <a:lnTo>
                    <a:pt x="124707" y="54243"/>
                  </a:lnTo>
                  <a:lnTo>
                    <a:pt x="124217" y="60442"/>
                  </a:lnTo>
                  <a:lnTo>
                    <a:pt x="121176" y="66726"/>
                  </a:lnTo>
                  <a:lnTo>
                    <a:pt x="117356" y="73046"/>
                  </a:lnTo>
                  <a:lnTo>
                    <a:pt x="114904" y="85727"/>
                  </a:lnTo>
                  <a:lnTo>
                    <a:pt x="114702" y="88900"/>
                  </a:lnTo>
                  <a:lnTo>
                    <a:pt x="111657" y="95248"/>
                  </a:lnTo>
                  <a:lnTo>
                    <a:pt x="101078" y="113003"/>
                  </a:lnTo>
                  <a:lnTo>
                    <a:pt x="93195" y="132759"/>
                  </a:lnTo>
                  <a:lnTo>
                    <a:pt x="89045" y="139435"/>
                  </a:lnTo>
                  <a:lnTo>
                    <a:pt x="85651" y="149144"/>
                  </a:lnTo>
                  <a:lnTo>
                    <a:pt x="79471" y="159783"/>
                  </a:lnTo>
                  <a:lnTo>
                    <a:pt x="76111" y="174811"/>
                  </a:lnTo>
                  <a:lnTo>
                    <a:pt x="69941" y="187496"/>
                  </a:lnTo>
                  <a:lnTo>
                    <a:pt x="65702" y="225137"/>
                  </a:lnTo>
                  <a:lnTo>
                    <a:pt x="59153" y="238066"/>
                  </a:lnTo>
                  <a:lnTo>
                    <a:pt x="58485" y="241260"/>
                  </a:lnTo>
                  <a:lnTo>
                    <a:pt x="59099" y="243389"/>
                  </a:lnTo>
                  <a:lnTo>
                    <a:pt x="60566" y="244808"/>
                  </a:lnTo>
                  <a:lnTo>
                    <a:pt x="62602" y="245754"/>
                  </a:lnTo>
                  <a:lnTo>
                    <a:pt x="63960" y="247444"/>
                  </a:lnTo>
                  <a:lnTo>
                    <a:pt x="66665" y="257134"/>
                  </a:lnTo>
                  <a:lnTo>
                    <a:pt x="66672" y="252104"/>
                  </a:lnTo>
                  <a:lnTo>
                    <a:pt x="69495" y="246806"/>
                  </a:lnTo>
                  <a:lnTo>
                    <a:pt x="73220" y="240923"/>
                  </a:lnTo>
                  <a:lnTo>
                    <a:pt x="76200" y="22859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44" name="SMARTInkShape-1357"/>
            <p:cNvSpPr/>
            <p:nvPr>
              <p:custDataLst>
                <p:tags r:id="rId51"/>
              </p:custDataLst>
            </p:nvPr>
          </p:nvSpPr>
          <p:spPr>
            <a:xfrm>
              <a:off x="6058019" y="6029325"/>
              <a:ext cx="142757" cy="38101"/>
            </a:xfrm>
            <a:custGeom>
              <a:avLst/>
              <a:gdLst/>
              <a:ahLst/>
              <a:cxnLst/>
              <a:rect l="0" t="0" r="0" b="0"/>
              <a:pathLst>
                <a:path w="142757" h="38101">
                  <a:moveTo>
                    <a:pt x="18931" y="9525"/>
                  </a:moveTo>
                  <a:lnTo>
                    <a:pt x="18931" y="9525"/>
                  </a:lnTo>
                  <a:lnTo>
                    <a:pt x="13875" y="9525"/>
                  </a:lnTo>
                  <a:lnTo>
                    <a:pt x="12386" y="10583"/>
                  </a:lnTo>
                  <a:lnTo>
                    <a:pt x="11392" y="12347"/>
                  </a:lnTo>
                  <a:lnTo>
                    <a:pt x="9799" y="17726"/>
                  </a:lnTo>
                  <a:lnTo>
                    <a:pt x="6758" y="18462"/>
                  </a:lnTo>
                  <a:lnTo>
                    <a:pt x="1239" y="18934"/>
                  </a:lnTo>
                  <a:lnTo>
                    <a:pt x="787" y="20031"/>
                  </a:lnTo>
                  <a:lnTo>
                    <a:pt x="0" y="27241"/>
                  </a:lnTo>
                  <a:lnTo>
                    <a:pt x="8093" y="36659"/>
                  </a:lnTo>
                  <a:lnTo>
                    <a:pt x="14074" y="37673"/>
                  </a:lnTo>
                  <a:lnTo>
                    <a:pt x="60209" y="38100"/>
                  </a:lnTo>
                  <a:lnTo>
                    <a:pt x="69732" y="38100"/>
                  </a:lnTo>
                  <a:lnTo>
                    <a:pt x="84312" y="33044"/>
                  </a:lnTo>
                  <a:lnTo>
                    <a:pt x="104068" y="21625"/>
                  </a:lnTo>
                  <a:lnTo>
                    <a:pt x="122296" y="14503"/>
                  </a:lnTo>
                  <a:lnTo>
                    <a:pt x="142756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45" name="SMARTInkShape-1358"/>
            <p:cNvSpPr/>
            <p:nvPr>
              <p:custDataLst>
                <p:tags r:id="rId52"/>
              </p:custDataLst>
            </p:nvPr>
          </p:nvSpPr>
          <p:spPr>
            <a:xfrm>
              <a:off x="6286500" y="5896368"/>
              <a:ext cx="142721" cy="275822"/>
            </a:xfrm>
            <a:custGeom>
              <a:avLst/>
              <a:gdLst/>
              <a:ahLst/>
              <a:cxnLst/>
              <a:rect l="0" t="0" r="0" b="0"/>
              <a:pathLst>
                <a:path w="142721" h="275822">
                  <a:moveTo>
                    <a:pt x="0" y="9132"/>
                  </a:moveTo>
                  <a:lnTo>
                    <a:pt x="0" y="9132"/>
                  </a:lnTo>
                  <a:lnTo>
                    <a:pt x="9132" y="0"/>
                  </a:lnTo>
                  <a:lnTo>
                    <a:pt x="17692" y="7842"/>
                  </a:lnTo>
                  <a:lnTo>
                    <a:pt x="23704" y="8750"/>
                  </a:lnTo>
                  <a:lnTo>
                    <a:pt x="25328" y="9936"/>
                  </a:lnTo>
                  <a:lnTo>
                    <a:pt x="26410" y="11785"/>
                  </a:lnTo>
                  <a:lnTo>
                    <a:pt x="28147" y="17299"/>
                  </a:lnTo>
                  <a:lnTo>
                    <a:pt x="31207" y="18054"/>
                  </a:lnTo>
                  <a:lnTo>
                    <a:pt x="33505" y="18255"/>
                  </a:lnTo>
                  <a:lnTo>
                    <a:pt x="35037" y="19447"/>
                  </a:lnTo>
                  <a:lnTo>
                    <a:pt x="36738" y="23595"/>
                  </a:lnTo>
                  <a:lnTo>
                    <a:pt x="38250" y="25123"/>
                  </a:lnTo>
                  <a:lnTo>
                    <a:pt x="42753" y="26824"/>
                  </a:lnTo>
                  <a:lnTo>
                    <a:pt x="44377" y="28334"/>
                  </a:lnTo>
                  <a:lnTo>
                    <a:pt x="47197" y="36264"/>
                  </a:lnTo>
                  <a:lnTo>
                    <a:pt x="47625" y="79102"/>
                  </a:lnTo>
                  <a:lnTo>
                    <a:pt x="46567" y="81179"/>
                  </a:lnTo>
                  <a:lnTo>
                    <a:pt x="44803" y="82563"/>
                  </a:lnTo>
                  <a:lnTo>
                    <a:pt x="42569" y="83486"/>
                  </a:lnTo>
                  <a:lnTo>
                    <a:pt x="41080" y="85160"/>
                  </a:lnTo>
                  <a:lnTo>
                    <a:pt x="38493" y="93371"/>
                  </a:lnTo>
                  <a:lnTo>
                    <a:pt x="20493" y="112455"/>
                  </a:lnTo>
                  <a:lnTo>
                    <a:pt x="9652" y="113896"/>
                  </a:lnTo>
                  <a:lnTo>
                    <a:pt x="9528" y="99717"/>
                  </a:lnTo>
                  <a:lnTo>
                    <a:pt x="10585" y="98097"/>
                  </a:lnTo>
                  <a:lnTo>
                    <a:pt x="12348" y="97017"/>
                  </a:lnTo>
                  <a:lnTo>
                    <a:pt x="17726" y="95284"/>
                  </a:lnTo>
                  <a:lnTo>
                    <a:pt x="27135" y="86694"/>
                  </a:lnTo>
                  <a:lnTo>
                    <a:pt x="33205" y="85736"/>
                  </a:lnTo>
                  <a:lnTo>
                    <a:pt x="69861" y="85335"/>
                  </a:lnTo>
                  <a:lnTo>
                    <a:pt x="76205" y="88155"/>
                  </a:lnTo>
                  <a:lnTo>
                    <a:pt x="92075" y="100521"/>
                  </a:lnTo>
                  <a:lnTo>
                    <a:pt x="104775" y="106442"/>
                  </a:lnTo>
                  <a:lnTo>
                    <a:pt x="111125" y="112706"/>
                  </a:lnTo>
                  <a:lnTo>
                    <a:pt x="119592" y="127074"/>
                  </a:lnTo>
                  <a:lnTo>
                    <a:pt x="123629" y="138504"/>
                  </a:lnTo>
                  <a:lnTo>
                    <a:pt x="138904" y="159345"/>
                  </a:lnTo>
                  <a:lnTo>
                    <a:pt x="142526" y="186043"/>
                  </a:lnTo>
                  <a:lnTo>
                    <a:pt x="142720" y="192887"/>
                  </a:lnTo>
                  <a:lnTo>
                    <a:pt x="139984" y="199456"/>
                  </a:lnTo>
                  <a:lnTo>
                    <a:pt x="137773" y="202690"/>
                  </a:lnTo>
                  <a:lnTo>
                    <a:pt x="132107" y="223088"/>
                  </a:lnTo>
                  <a:lnTo>
                    <a:pt x="123625" y="235104"/>
                  </a:lnTo>
                  <a:lnTo>
                    <a:pt x="115622" y="241856"/>
                  </a:lnTo>
                  <a:lnTo>
                    <a:pt x="105167" y="248479"/>
                  </a:lnTo>
                  <a:lnTo>
                    <a:pt x="92152" y="260198"/>
                  </a:lnTo>
                  <a:lnTo>
                    <a:pt x="82936" y="263592"/>
                  </a:lnTo>
                  <a:lnTo>
                    <a:pt x="72844" y="266159"/>
                  </a:lnTo>
                  <a:lnTo>
                    <a:pt x="57742" y="273607"/>
                  </a:lnTo>
                  <a:lnTo>
                    <a:pt x="25010" y="275821"/>
                  </a:lnTo>
                  <a:lnTo>
                    <a:pt x="23023" y="274767"/>
                  </a:lnTo>
                  <a:lnTo>
                    <a:pt x="21699" y="273005"/>
                  </a:lnTo>
                  <a:lnTo>
                    <a:pt x="20228" y="268225"/>
                  </a:lnTo>
                  <a:lnTo>
                    <a:pt x="19050" y="24725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4847" name="SMARTInkShape-1359"/>
          <p:cNvSpPr/>
          <p:nvPr>
            <p:custDataLst>
              <p:tags r:id="rId15"/>
            </p:custDataLst>
          </p:nvPr>
        </p:nvSpPr>
        <p:spPr>
          <a:xfrm>
            <a:off x="6126033" y="4001780"/>
            <a:ext cx="1148991" cy="665468"/>
          </a:xfrm>
          <a:custGeom>
            <a:avLst/>
            <a:gdLst/>
            <a:ahLst/>
            <a:cxnLst/>
            <a:rect l="0" t="0" r="0" b="0"/>
            <a:pathLst>
              <a:path w="1148991" h="665468">
                <a:moveTo>
                  <a:pt x="341442" y="179695"/>
                </a:moveTo>
                <a:lnTo>
                  <a:pt x="341442" y="179695"/>
                </a:lnTo>
                <a:lnTo>
                  <a:pt x="341442" y="134359"/>
                </a:lnTo>
                <a:lnTo>
                  <a:pt x="341442" y="124310"/>
                </a:lnTo>
                <a:lnTo>
                  <a:pt x="340384" y="123722"/>
                </a:lnTo>
                <a:lnTo>
                  <a:pt x="336386" y="123068"/>
                </a:lnTo>
                <a:lnTo>
                  <a:pt x="334897" y="121835"/>
                </a:lnTo>
                <a:lnTo>
                  <a:pt x="333241" y="117643"/>
                </a:lnTo>
                <a:lnTo>
                  <a:pt x="331741" y="116102"/>
                </a:lnTo>
                <a:lnTo>
                  <a:pt x="327253" y="114390"/>
                </a:lnTo>
                <a:lnTo>
                  <a:pt x="324575" y="114992"/>
                </a:lnTo>
                <a:lnTo>
                  <a:pt x="312671" y="120739"/>
                </a:lnTo>
                <a:lnTo>
                  <a:pt x="285574" y="127495"/>
                </a:lnTo>
                <a:lnTo>
                  <a:pt x="242907" y="148048"/>
                </a:lnTo>
                <a:lnTo>
                  <a:pt x="217595" y="163488"/>
                </a:lnTo>
                <a:lnTo>
                  <a:pt x="173165" y="205261"/>
                </a:lnTo>
                <a:lnTo>
                  <a:pt x="126866" y="243209"/>
                </a:lnTo>
                <a:lnTo>
                  <a:pt x="87558" y="289497"/>
                </a:lnTo>
                <a:lnTo>
                  <a:pt x="54409" y="337005"/>
                </a:lnTo>
                <a:lnTo>
                  <a:pt x="25432" y="376418"/>
                </a:lnTo>
                <a:lnTo>
                  <a:pt x="11504" y="420988"/>
                </a:lnTo>
                <a:lnTo>
                  <a:pt x="8028" y="438985"/>
                </a:lnTo>
                <a:lnTo>
                  <a:pt x="1822" y="452549"/>
                </a:lnTo>
                <a:lnTo>
                  <a:pt x="0" y="463594"/>
                </a:lnTo>
                <a:lnTo>
                  <a:pt x="2012" y="472736"/>
                </a:lnTo>
                <a:lnTo>
                  <a:pt x="5376" y="481385"/>
                </a:lnTo>
                <a:lnTo>
                  <a:pt x="8328" y="497097"/>
                </a:lnTo>
                <a:lnTo>
                  <a:pt x="27318" y="529942"/>
                </a:lnTo>
                <a:lnTo>
                  <a:pt x="34614" y="537502"/>
                </a:lnTo>
                <a:lnTo>
                  <a:pt x="49564" y="548767"/>
                </a:lnTo>
                <a:lnTo>
                  <a:pt x="67457" y="568177"/>
                </a:lnTo>
                <a:lnTo>
                  <a:pt x="111053" y="589091"/>
                </a:lnTo>
                <a:lnTo>
                  <a:pt x="153607" y="611126"/>
                </a:lnTo>
                <a:lnTo>
                  <a:pt x="171178" y="620151"/>
                </a:lnTo>
                <a:lnTo>
                  <a:pt x="212717" y="631476"/>
                </a:lnTo>
                <a:lnTo>
                  <a:pt x="256326" y="646542"/>
                </a:lnTo>
                <a:lnTo>
                  <a:pt x="284472" y="653159"/>
                </a:lnTo>
                <a:lnTo>
                  <a:pt x="331941" y="656636"/>
                </a:lnTo>
                <a:lnTo>
                  <a:pt x="372844" y="663412"/>
                </a:lnTo>
                <a:lnTo>
                  <a:pt x="416319" y="665063"/>
                </a:lnTo>
                <a:lnTo>
                  <a:pt x="456540" y="665389"/>
                </a:lnTo>
                <a:lnTo>
                  <a:pt x="504151" y="665454"/>
                </a:lnTo>
                <a:lnTo>
                  <a:pt x="549266" y="665467"/>
                </a:lnTo>
                <a:lnTo>
                  <a:pt x="589809" y="664411"/>
                </a:lnTo>
                <a:lnTo>
                  <a:pt x="625170" y="658924"/>
                </a:lnTo>
                <a:lnTo>
                  <a:pt x="672223" y="653711"/>
                </a:lnTo>
                <a:lnTo>
                  <a:pt x="717461" y="642804"/>
                </a:lnTo>
                <a:lnTo>
                  <a:pt x="754597" y="633589"/>
                </a:lnTo>
                <a:lnTo>
                  <a:pt x="797468" y="614448"/>
                </a:lnTo>
                <a:lnTo>
                  <a:pt x="839332" y="596556"/>
                </a:lnTo>
                <a:lnTo>
                  <a:pt x="882997" y="578009"/>
                </a:lnTo>
                <a:lnTo>
                  <a:pt x="922196" y="556550"/>
                </a:lnTo>
                <a:lnTo>
                  <a:pt x="960514" y="531928"/>
                </a:lnTo>
                <a:lnTo>
                  <a:pt x="1007126" y="493798"/>
                </a:lnTo>
                <a:lnTo>
                  <a:pt x="1047615" y="459484"/>
                </a:lnTo>
                <a:lnTo>
                  <a:pt x="1090300" y="412828"/>
                </a:lnTo>
                <a:lnTo>
                  <a:pt x="1120602" y="368433"/>
                </a:lnTo>
                <a:lnTo>
                  <a:pt x="1133691" y="341098"/>
                </a:lnTo>
                <a:lnTo>
                  <a:pt x="1143330" y="296749"/>
                </a:lnTo>
                <a:lnTo>
                  <a:pt x="1148775" y="272939"/>
                </a:lnTo>
                <a:lnTo>
                  <a:pt x="1148990" y="255004"/>
                </a:lnTo>
                <a:lnTo>
                  <a:pt x="1142732" y="213209"/>
                </a:lnTo>
                <a:lnTo>
                  <a:pt x="1133114" y="178789"/>
                </a:lnTo>
                <a:lnTo>
                  <a:pt x="1110982" y="137007"/>
                </a:lnTo>
                <a:lnTo>
                  <a:pt x="1083712" y="96188"/>
                </a:lnTo>
                <a:lnTo>
                  <a:pt x="1053801" y="69008"/>
                </a:lnTo>
                <a:lnTo>
                  <a:pt x="1007926" y="44417"/>
                </a:lnTo>
                <a:lnTo>
                  <a:pt x="970040" y="25621"/>
                </a:lnTo>
                <a:lnTo>
                  <a:pt x="924378" y="11716"/>
                </a:lnTo>
                <a:lnTo>
                  <a:pt x="886109" y="3041"/>
                </a:lnTo>
                <a:lnTo>
                  <a:pt x="841727" y="0"/>
                </a:lnTo>
                <a:lnTo>
                  <a:pt x="795062" y="158"/>
                </a:lnTo>
                <a:lnTo>
                  <a:pt x="747723" y="6437"/>
                </a:lnTo>
                <a:lnTo>
                  <a:pt x="716039" y="12028"/>
                </a:lnTo>
                <a:lnTo>
                  <a:pt x="681496" y="18040"/>
                </a:lnTo>
                <a:lnTo>
                  <a:pt x="644978" y="24240"/>
                </a:lnTo>
                <a:lnTo>
                  <a:pt x="607580" y="30523"/>
                </a:lnTo>
                <a:lnTo>
                  <a:pt x="572615" y="39666"/>
                </a:lnTo>
                <a:lnTo>
                  <a:pt x="539435" y="50785"/>
                </a:lnTo>
                <a:lnTo>
                  <a:pt x="507050" y="62782"/>
                </a:lnTo>
                <a:lnTo>
                  <a:pt x="472195" y="77992"/>
                </a:lnTo>
                <a:lnTo>
                  <a:pt x="436597" y="94277"/>
                </a:lnTo>
                <a:lnTo>
                  <a:pt x="403135" y="108570"/>
                </a:lnTo>
                <a:lnTo>
                  <a:pt x="370625" y="124801"/>
                </a:lnTo>
                <a:lnTo>
                  <a:pt x="322392" y="151120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4851" name="SMARTInkShape-Group244"/>
          <p:cNvGrpSpPr/>
          <p:nvPr/>
        </p:nvGrpSpPr>
        <p:grpSpPr>
          <a:xfrm>
            <a:off x="6581848" y="5676934"/>
            <a:ext cx="1066286" cy="523842"/>
            <a:chOff x="6581848" y="5676934"/>
            <a:chExt cx="1066286" cy="523842"/>
          </a:xfrm>
        </p:grpSpPr>
        <p:sp>
          <p:nvSpPr>
            <p:cNvPr id="24848" name="SMARTInkShape-1360"/>
            <p:cNvSpPr/>
            <p:nvPr>
              <p:custDataLst>
                <p:tags r:id="rId45"/>
              </p:custDataLst>
            </p:nvPr>
          </p:nvSpPr>
          <p:spPr>
            <a:xfrm>
              <a:off x="6581848" y="5762628"/>
              <a:ext cx="114228" cy="438148"/>
            </a:xfrm>
            <a:custGeom>
              <a:avLst/>
              <a:gdLst/>
              <a:ahLst/>
              <a:cxnLst/>
              <a:rect l="0" t="0" r="0" b="0"/>
              <a:pathLst>
                <a:path w="114228" h="438148">
                  <a:moveTo>
                    <a:pt x="114227" y="28572"/>
                  </a:moveTo>
                  <a:lnTo>
                    <a:pt x="114227" y="28572"/>
                  </a:lnTo>
                  <a:lnTo>
                    <a:pt x="114227" y="4974"/>
                  </a:lnTo>
                  <a:lnTo>
                    <a:pt x="113169" y="3316"/>
                  </a:lnTo>
                  <a:lnTo>
                    <a:pt x="111405" y="2209"/>
                  </a:lnTo>
                  <a:lnTo>
                    <a:pt x="104818" y="35"/>
                  </a:lnTo>
                  <a:lnTo>
                    <a:pt x="91456" y="0"/>
                  </a:lnTo>
                  <a:lnTo>
                    <a:pt x="89521" y="1057"/>
                  </a:lnTo>
                  <a:lnTo>
                    <a:pt x="88231" y="2820"/>
                  </a:lnTo>
                  <a:lnTo>
                    <a:pt x="85740" y="7602"/>
                  </a:lnTo>
                  <a:lnTo>
                    <a:pt x="60171" y="51202"/>
                  </a:lnTo>
                  <a:lnTo>
                    <a:pt x="44366" y="87657"/>
                  </a:lnTo>
                  <a:lnTo>
                    <a:pt x="36040" y="133602"/>
                  </a:lnTo>
                  <a:lnTo>
                    <a:pt x="24934" y="171498"/>
                  </a:lnTo>
                  <a:lnTo>
                    <a:pt x="12550" y="216103"/>
                  </a:lnTo>
                  <a:lnTo>
                    <a:pt x="2734" y="259408"/>
                  </a:lnTo>
                  <a:lnTo>
                    <a:pt x="481" y="303357"/>
                  </a:lnTo>
                  <a:lnTo>
                    <a:pt x="0" y="344693"/>
                  </a:lnTo>
                  <a:lnTo>
                    <a:pt x="1018" y="360628"/>
                  </a:lnTo>
                  <a:lnTo>
                    <a:pt x="13189" y="388219"/>
                  </a:lnTo>
                  <a:lnTo>
                    <a:pt x="34885" y="415601"/>
                  </a:lnTo>
                  <a:lnTo>
                    <a:pt x="44387" y="424294"/>
                  </a:lnTo>
                  <a:lnTo>
                    <a:pt x="57079" y="430589"/>
                  </a:lnTo>
                  <a:lnTo>
                    <a:pt x="66602" y="43814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49" name="SMARTInkShape-1361"/>
            <p:cNvSpPr/>
            <p:nvPr>
              <p:custDataLst>
                <p:tags r:id="rId46"/>
              </p:custDataLst>
            </p:nvPr>
          </p:nvSpPr>
          <p:spPr>
            <a:xfrm>
              <a:off x="6781800" y="5762804"/>
              <a:ext cx="809626" cy="437961"/>
            </a:xfrm>
            <a:custGeom>
              <a:avLst/>
              <a:gdLst/>
              <a:ahLst/>
              <a:cxnLst/>
              <a:rect l="0" t="0" r="0" b="0"/>
              <a:pathLst>
                <a:path w="809626" h="437961">
                  <a:moveTo>
                    <a:pt x="0" y="276046"/>
                  </a:moveTo>
                  <a:lnTo>
                    <a:pt x="0" y="276046"/>
                  </a:lnTo>
                  <a:lnTo>
                    <a:pt x="0" y="253656"/>
                  </a:lnTo>
                  <a:lnTo>
                    <a:pt x="5056" y="239190"/>
                  </a:lnTo>
                  <a:lnTo>
                    <a:pt x="19297" y="219478"/>
                  </a:lnTo>
                  <a:lnTo>
                    <a:pt x="31799" y="201255"/>
                  </a:lnTo>
                  <a:lnTo>
                    <a:pt x="60523" y="158468"/>
                  </a:lnTo>
                  <a:lnTo>
                    <a:pt x="93090" y="114115"/>
                  </a:lnTo>
                  <a:lnTo>
                    <a:pt x="117348" y="66526"/>
                  </a:lnTo>
                  <a:lnTo>
                    <a:pt x="129092" y="43650"/>
                  </a:lnTo>
                  <a:lnTo>
                    <a:pt x="135331" y="21570"/>
                  </a:lnTo>
                  <a:lnTo>
                    <a:pt x="139522" y="13721"/>
                  </a:lnTo>
                  <a:lnTo>
                    <a:pt x="142744" y="425"/>
                  </a:lnTo>
                  <a:lnTo>
                    <a:pt x="137780" y="0"/>
                  </a:lnTo>
                  <a:lnTo>
                    <a:pt x="136303" y="999"/>
                  </a:lnTo>
                  <a:lnTo>
                    <a:pt x="135318" y="2723"/>
                  </a:lnTo>
                  <a:lnTo>
                    <a:pt x="134662" y="4931"/>
                  </a:lnTo>
                  <a:lnTo>
                    <a:pt x="133166" y="6402"/>
                  </a:lnTo>
                  <a:lnTo>
                    <a:pt x="128683" y="8038"/>
                  </a:lnTo>
                  <a:lnTo>
                    <a:pt x="123161" y="14409"/>
                  </a:lnTo>
                  <a:lnTo>
                    <a:pt x="95233" y="57691"/>
                  </a:lnTo>
                  <a:lnTo>
                    <a:pt x="68659" y="102672"/>
                  </a:lnTo>
                  <a:lnTo>
                    <a:pt x="51061" y="143697"/>
                  </a:lnTo>
                  <a:lnTo>
                    <a:pt x="40973" y="180993"/>
                  </a:lnTo>
                  <a:lnTo>
                    <a:pt x="36129" y="206607"/>
                  </a:lnTo>
                  <a:lnTo>
                    <a:pt x="30067" y="234225"/>
                  </a:lnTo>
                  <a:lnTo>
                    <a:pt x="28663" y="278131"/>
                  </a:lnTo>
                  <a:lnTo>
                    <a:pt x="28578" y="302573"/>
                  </a:lnTo>
                  <a:lnTo>
                    <a:pt x="33632" y="309071"/>
                  </a:lnTo>
                  <a:lnTo>
                    <a:pt x="38936" y="311890"/>
                  </a:lnTo>
                  <a:lnTo>
                    <a:pt x="50965" y="313701"/>
                  </a:lnTo>
                  <a:lnTo>
                    <a:pt x="57224" y="311126"/>
                  </a:lnTo>
                  <a:lnTo>
                    <a:pt x="63533" y="307512"/>
                  </a:lnTo>
                  <a:lnTo>
                    <a:pt x="73035" y="304419"/>
                  </a:lnTo>
                  <a:lnTo>
                    <a:pt x="117671" y="263124"/>
                  </a:lnTo>
                  <a:lnTo>
                    <a:pt x="132762" y="245231"/>
                  </a:lnTo>
                  <a:lnTo>
                    <a:pt x="161909" y="197802"/>
                  </a:lnTo>
                  <a:lnTo>
                    <a:pt x="168623" y="183012"/>
                  </a:lnTo>
                  <a:lnTo>
                    <a:pt x="171285" y="158700"/>
                  </a:lnTo>
                  <a:lnTo>
                    <a:pt x="168554" y="152278"/>
                  </a:lnTo>
                  <a:lnTo>
                    <a:pt x="166344" y="149085"/>
                  </a:lnTo>
                  <a:lnTo>
                    <a:pt x="161067" y="145535"/>
                  </a:lnTo>
                  <a:lnTo>
                    <a:pt x="152146" y="143537"/>
                  </a:lnTo>
                  <a:lnTo>
                    <a:pt x="139650" y="142862"/>
                  </a:lnTo>
                  <a:lnTo>
                    <a:pt x="133328" y="145592"/>
                  </a:lnTo>
                  <a:lnTo>
                    <a:pt x="126990" y="149274"/>
                  </a:lnTo>
                  <a:lnTo>
                    <a:pt x="106067" y="156890"/>
                  </a:lnTo>
                  <a:lnTo>
                    <a:pt x="97235" y="165232"/>
                  </a:lnTo>
                  <a:lnTo>
                    <a:pt x="55334" y="211117"/>
                  </a:lnTo>
                  <a:lnTo>
                    <a:pt x="51051" y="218262"/>
                  </a:lnTo>
                  <a:lnTo>
                    <a:pt x="39116" y="252913"/>
                  </a:lnTo>
                  <a:lnTo>
                    <a:pt x="38234" y="269576"/>
                  </a:lnTo>
                  <a:lnTo>
                    <a:pt x="39248" y="271733"/>
                  </a:lnTo>
                  <a:lnTo>
                    <a:pt x="40981" y="273171"/>
                  </a:lnTo>
                  <a:lnTo>
                    <a:pt x="45731" y="275826"/>
                  </a:lnTo>
                  <a:lnTo>
                    <a:pt x="54354" y="282213"/>
                  </a:lnTo>
                  <a:lnTo>
                    <a:pt x="63612" y="284576"/>
                  </a:lnTo>
                  <a:lnTo>
                    <a:pt x="93961" y="285533"/>
                  </a:lnTo>
                  <a:lnTo>
                    <a:pt x="111683" y="280503"/>
                  </a:lnTo>
                  <a:lnTo>
                    <a:pt x="157728" y="256923"/>
                  </a:lnTo>
                  <a:lnTo>
                    <a:pt x="203407" y="231593"/>
                  </a:lnTo>
                  <a:lnTo>
                    <a:pt x="248951" y="206196"/>
                  </a:lnTo>
                  <a:lnTo>
                    <a:pt x="272940" y="185029"/>
                  </a:lnTo>
                  <a:lnTo>
                    <a:pt x="285728" y="178810"/>
                  </a:lnTo>
                  <a:lnTo>
                    <a:pt x="294717" y="171712"/>
                  </a:lnTo>
                  <a:lnTo>
                    <a:pt x="295226" y="179510"/>
                  </a:lnTo>
                  <a:lnTo>
                    <a:pt x="280084" y="198026"/>
                  </a:lnTo>
                  <a:lnTo>
                    <a:pt x="274165" y="216969"/>
                  </a:lnTo>
                  <a:lnTo>
                    <a:pt x="261137" y="241063"/>
                  </a:lnTo>
                  <a:lnTo>
                    <a:pt x="257290" y="252863"/>
                  </a:lnTo>
                  <a:lnTo>
                    <a:pt x="250976" y="263062"/>
                  </a:lnTo>
                  <a:lnTo>
                    <a:pt x="248088" y="274127"/>
                  </a:lnTo>
                  <a:lnTo>
                    <a:pt x="247661" y="285129"/>
                  </a:lnTo>
                  <a:lnTo>
                    <a:pt x="260908" y="285533"/>
                  </a:lnTo>
                  <a:lnTo>
                    <a:pt x="266948" y="282732"/>
                  </a:lnTo>
                  <a:lnTo>
                    <a:pt x="314326" y="237939"/>
                  </a:lnTo>
                  <a:lnTo>
                    <a:pt x="336550" y="215721"/>
                  </a:lnTo>
                  <a:lnTo>
                    <a:pt x="340078" y="206549"/>
                  </a:lnTo>
                  <a:lnTo>
                    <a:pt x="342704" y="196475"/>
                  </a:lnTo>
                  <a:lnTo>
                    <a:pt x="350192" y="181384"/>
                  </a:lnTo>
                  <a:lnTo>
                    <a:pt x="351984" y="168212"/>
                  </a:lnTo>
                  <a:lnTo>
                    <a:pt x="349407" y="161798"/>
                  </a:lnTo>
                  <a:lnTo>
                    <a:pt x="347238" y="158605"/>
                  </a:lnTo>
                  <a:lnTo>
                    <a:pt x="344733" y="156477"/>
                  </a:lnTo>
                  <a:lnTo>
                    <a:pt x="335080" y="152782"/>
                  </a:lnTo>
                  <a:lnTo>
                    <a:pt x="323767" y="152387"/>
                  </a:lnTo>
                  <a:lnTo>
                    <a:pt x="315699" y="155117"/>
                  </a:lnTo>
                  <a:lnTo>
                    <a:pt x="308586" y="158799"/>
                  </a:lnTo>
                  <a:lnTo>
                    <a:pt x="287124" y="166415"/>
                  </a:lnTo>
                  <a:lnTo>
                    <a:pt x="267299" y="180992"/>
                  </a:lnTo>
                  <a:lnTo>
                    <a:pt x="260617" y="188292"/>
                  </a:lnTo>
                  <a:lnTo>
                    <a:pt x="223310" y="234695"/>
                  </a:lnTo>
                  <a:lnTo>
                    <a:pt x="220958" y="241087"/>
                  </a:lnTo>
                  <a:lnTo>
                    <a:pt x="221388" y="243215"/>
                  </a:lnTo>
                  <a:lnTo>
                    <a:pt x="222734" y="244634"/>
                  </a:lnTo>
                  <a:lnTo>
                    <a:pt x="227441" y="246910"/>
                  </a:lnTo>
                  <a:lnTo>
                    <a:pt x="268591" y="247467"/>
                  </a:lnTo>
                  <a:lnTo>
                    <a:pt x="302070" y="234213"/>
                  </a:lnTo>
                  <a:lnTo>
                    <a:pt x="346101" y="212513"/>
                  </a:lnTo>
                  <a:lnTo>
                    <a:pt x="384177" y="194552"/>
                  </a:lnTo>
                  <a:lnTo>
                    <a:pt x="402167" y="190516"/>
                  </a:lnTo>
                  <a:lnTo>
                    <a:pt x="447012" y="169234"/>
                  </a:lnTo>
                  <a:lnTo>
                    <a:pt x="455188" y="163225"/>
                  </a:lnTo>
                  <a:lnTo>
                    <a:pt x="455859" y="163790"/>
                  </a:lnTo>
                  <a:lnTo>
                    <a:pt x="457024" y="170076"/>
                  </a:lnTo>
                  <a:lnTo>
                    <a:pt x="457148" y="175973"/>
                  </a:lnTo>
                  <a:lnTo>
                    <a:pt x="454354" y="181475"/>
                  </a:lnTo>
                  <a:lnTo>
                    <a:pt x="450644" y="187447"/>
                  </a:lnTo>
                  <a:lnTo>
                    <a:pt x="447497" y="196760"/>
                  </a:lnTo>
                  <a:lnTo>
                    <a:pt x="431251" y="218901"/>
                  </a:lnTo>
                  <a:lnTo>
                    <a:pt x="428733" y="225248"/>
                  </a:lnTo>
                  <a:lnTo>
                    <a:pt x="422425" y="234771"/>
                  </a:lnTo>
                  <a:lnTo>
                    <a:pt x="419138" y="247306"/>
                  </a:lnTo>
                  <a:lnTo>
                    <a:pt x="427305" y="247456"/>
                  </a:lnTo>
                  <a:lnTo>
                    <a:pt x="435969" y="240922"/>
                  </a:lnTo>
                  <a:lnTo>
                    <a:pt x="444794" y="237770"/>
                  </a:lnTo>
                  <a:lnTo>
                    <a:pt x="491245" y="202995"/>
                  </a:lnTo>
                  <a:lnTo>
                    <a:pt x="507885" y="187143"/>
                  </a:lnTo>
                  <a:lnTo>
                    <a:pt x="511477" y="177973"/>
                  </a:lnTo>
                  <a:lnTo>
                    <a:pt x="514131" y="167899"/>
                  </a:lnTo>
                  <a:lnTo>
                    <a:pt x="521637" y="152809"/>
                  </a:lnTo>
                  <a:lnTo>
                    <a:pt x="523939" y="146133"/>
                  </a:lnTo>
                  <a:lnTo>
                    <a:pt x="528489" y="139637"/>
                  </a:lnTo>
                  <a:lnTo>
                    <a:pt x="529068" y="136423"/>
                  </a:lnTo>
                  <a:lnTo>
                    <a:pt x="528395" y="133223"/>
                  </a:lnTo>
                  <a:lnTo>
                    <a:pt x="525883" y="126844"/>
                  </a:lnTo>
                  <a:lnTo>
                    <a:pt x="523412" y="117303"/>
                  </a:lnTo>
                  <a:lnTo>
                    <a:pt x="515752" y="106478"/>
                  </a:lnTo>
                  <a:lnTo>
                    <a:pt x="512152" y="105433"/>
                  </a:lnTo>
                  <a:lnTo>
                    <a:pt x="501215" y="104761"/>
                  </a:lnTo>
                  <a:lnTo>
                    <a:pt x="486939" y="109702"/>
                  </a:lnTo>
                  <a:lnTo>
                    <a:pt x="442282" y="139554"/>
                  </a:lnTo>
                  <a:lnTo>
                    <a:pt x="420519" y="160457"/>
                  </a:lnTo>
                  <a:lnTo>
                    <a:pt x="414439" y="172109"/>
                  </a:lnTo>
                  <a:lnTo>
                    <a:pt x="410678" y="183285"/>
                  </a:lnTo>
                  <a:lnTo>
                    <a:pt x="403669" y="196586"/>
                  </a:lnTo>
                  <a:lnTo>
                    <a:pt x="400144" y="241025"/>
                  </a:lnTo>
                  <a:lnTo>
                    <a:pt x="400091" y="249192"/>
                  </a:lnTo>
                  <a:lnTo>
                    <a:pt x="402890" y="256350"/>
                  </a:lnTo>
                  <a:lnTo>
                    <a:pt x="431849" y="302924"/>
                  </a:lnTo>
                  <a:lnTo>
                    <a:pt x="472194" y="349162"/>
                  </a:lnTo>
                  <a:lnTo>
                    <a:pt x="483398" y="364855"/>
                  </a:lnTo>
                  <a:lnTo>
                    <a:pt x="497536" y="376679"/>
                  </a:lnTo>
                  <a:lnTo>
                    <a:pt x="521174" y="409379"/>
                  </a:lnTo>
                  <a:lnTo>
                    <a:pt x="523718" y="426564"/>
                  </a:lnTo>
                  <a:lnTo>
                    <a:pt x="515661" y="436482"/>
                  </a:lnTo>
                  <a:lnTo>
                    <a:pt x="512111" y="437309"/>
                  </a:lnTo>
                  <a:lnTo>
                    <a:pt x="491694" y="437960"/>
                  </a:lnTo>
                  <a:lnTo>
                    <a:pt x="485584" y="435144"/>
                  </a:lnTo>
                  <a:lnTo>
                    <a:pt x="482472" y="432911"/>
                  </a:lnTo>
                  <a:lnTo>
                    <a:pt x="467982" y="429769"/>
                  </a:lnTo>
                  <a:lnTo>
                    <a:pt x="464388" y="427211"/>
                  </a:lnTo>
                  <a:lnTo>
                    <a:pt x="461991" y="423389"/>
                  </a:lnTo>
                  <a:lnTo>
                    <a:pt x="458271" y="414557"/>
                  </a:lnTo>
                  <a:lnTo>
                    <a:pt x="442199" y="392637"/>
                  </a:lnTo>
                  <a:lnTo>
                    <a:pt x="436128" y="373316"/>
                  </a:lnTo>
                  <a:lnTo>
                    <a:pt x="433626" y="369468"/>
                  </a:lnTo>
                  <a:lnTo>
                    <a:pt x="430107" y="353939"/>
                  </a:lnTo>
                  <a:lnTo>
                    <a:pt x="434121" y="335931"/>
                  </a:lnTo>
                  <a:lnTo>
                    <a:pt x="449752" y="293093"/>
                  </a:lnTo>
                  <a:lnTo>
                    <a:pt x="456005" y="281506"/>
                  </a:lnTo>
                  <a:lnTo>
                    <a:pt x="478223" y="255585"/>
                  </a:lnTo>
                  <a:lnTo>
                    <a:pt x="493650" y="244818"/>
                  </a:lnTo>
                  <a:lnTo>
                    <a:pt x="528022" y="231802"/>
                  </a:lnTo>
                  <a:lnTo>
                    <a:pt x="545330" y="228364"/>
                  </a:lnTo>
                  <a:lnTo>
                    <a:pt x="558690" y="222172"/>
                  </a:lnTo>
                  <a:lnTo>
                    <a:pt x="569687" y="220352"/>
                  </a:lnTo>
                  <a:lnTo>
                    <a:pt x="578808" y="222365"/>
                  </a:lnTo>
                  <a:lnTo>
                    <a:pt x="586391" y="225729"/>
                  </a:lnTo>
                  <a:lnTo>
                    <a:pt x="596608" y="228682"/>
                  </a:lnTo>
                  <a:lnTo>
                    <a:pt x="606339" y="234731"/>
                  </a:lnTo>
                  <a:lnTo>
                    <a:pt x="612736" y="236517"/>
                  </a:lnTo>
                  <a:lnTo>
                    <a:pt x="614866" y="238052"/>
                  </a:lnTo>
                  <a:lnTo>
                    <a:pt x="616286" y="240133"/>
                  </a:lnTo>
                  <a:lnTo>
                    <a:pt x="617232" y="242579"/>
                  </a:lnTo>
                  <a:lnTo>
                    <a:pt x="618921" y="244210"/>
                  </a:lnTo>
                  <a:lnTo>
                    <a:pt x="623620" y="246021"/>
                  </a:lnTo>
                  <a:lnTo>
                    <a:pt x="625297" y="247563"/>
                  </a:lnTo>
                  <a:lnTo>
                    <a:pt x="628519" y="256566"/>
                  </a:lnTo>
                  <a:lnTo>
                    <a:pt x="637780" y="266117"/>
                  </a:lnTo>
                  <a:lnTo>
                    <a:pt x="665024" y="239673"/>
                  </a:lnTo>
                  <a:lnTo>
                    <a:pt x="665982" y="235891"/>
                  </a:lnTo>
                  <a:lnTo>
                    <a:pt x="666238" y="233402"/>
                  </a:lnTo>
                  <a:lnTo>
                    <a:pt x="669344" y="227812"/>
                  </a:lnTo>
                  <a:lnTo>
                    <a:pt x="673195" y="221800"/>
                  </a:lnTo>
                  <a:lnTo>
                    <a:pt x="675362" y="212467"/>
                  </a:lnTo>
                  <a:lnTo>
                    <a:pt x="676239" y="178942"/>
                  </a:lnTo>
                  <a:lnTo>
                    <a:pt x="675192" y="176385"/>
                  </a:lnTo>
                  <a:lnTo>
                    <a:pt x="673437" y="174680"/>
                  </a:lnTo>
                  <a:lnTo>
                    <a:pt x="665909" y="169459"/>
                  </a:lnTo>
                  <a:lnTo>
                    <a:pt x="649533" y="153996"/>
                  </a:lnTo>
                  <a:lnTo>
                    <a:pt x="645692" y="153010"/>
                  </a:lnTo>
                  <a:lnTo>
                    <a:pt x="629547" y="152377"/>
                  </a:lnTo>
                  <a:lnTo>
                    <a:pt x="620935" y="155112"/>
                  </a:lnTo>
                  <a:lnTo>
                    <a:pt x="600234" y="168702"/>
                  </a:lnTo>
                  <a:lnTo>
                    <a:pt x="593796" y="171187"/>
                  </a:lnTo>
                  <a:lnTo>
                    <a:pt x="577859" y="184378"/>
                  </a:lnTo>
                  <a:lnTo>
                    <a:pt x="574327" y="190502"/>
                  </a:lnTo>
                  <a:lnTo>
                    <a:pt x="571698" y="196752"/>
                  </a:lnTo>
                  <a:lnTo>
                    <a:pt x="563464" y="207500"/>
                  </a:lnTo>
                  <a:lnTo>
                    <a:pt x="564027" y="209181"/>
                  </a:lnTo>
                  <a:lnTo>
                    <a:pt x="576203" y="223511"/>
                  </a:lnTo>
                  <a:lnTo>
                    <a:pt x="581704" y="226239"/>
                  </a:lnTo>
                  <a:lnTo>
                    <a:pt x="584653" y="226966"/>
                  </a:lnTo>
                  <a:lnTo>
                    <a:pt x="600134" y="235768"/>
                  </a:lnTo>
                  <a:lnTo>
                    <a:pt x="612787" y="237516"/>
                  </a:lnTo>
                  <a:lnTo>
                    <a:pt x="658871" y="228993"/>
                  </a:lnTo>
                  <a:lnTo>
                    <a:pt x="669598" y="227616"/>
                  </a:lnTo>
                  <a:lnTo>
                    <a:pt x="687930" y="220932"/>
                  </a:lnTo>
                  <a:lnTo>
                    <a:pt x="705480" y="216677"/>
                  </a:lnTo>
                  <a:lnTo>
                    <a:pt x="746192" y="199686"/>
                  </a:lnTo>
                  <a:lnTo>
                    <a:pt x="782070" y="186087"/>
                  </a:lnTo>
                  <a:lnTo>
                    <a:pt x="809625" y="15222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50" name="SMARTInkShape-1362"/>
            <p:cNvSpPr/>
            <p:nvPr>
              <p:custDataLst>
                <p:tags r:id="rId47"/>
              </p:custDataLst>
            </p:nvPr>
          </p:nvSpPr>
          <p:spPr>
            <a:xfrm>
              <a:off x="7524750" y="5676934"/>
              <a:ext cx="123384" cy="446153"/>
            </a:xfrm>
            <a:custGeom>
              <a:avLst/>
              <a:gdLst/>
              <a:ahLst/>
              <a:cxnLst/>
              <a:rect l="0" t="0" r="0" b="0"/>
              <a:pathLst>
                <a:path w="123384" h="446153">
                  <a:moveTo>
                    <a:pt x="0" y="9491"/>
                  </a:moveTo>
                  <a:lnTo>
                    <a:pt x="0" y="9491"/>
                  </a:lnTo>
                  <a:lnTo>
                    <a:pt x="0" y="358"/>
                  </a:lnTo>
                  <a:lnTo>
                    <a:pt x="5488" y="44"/>
                  </a:lnTo>
                  <a:lnTo>
                    <a:pt x="3145" y="0"/>
                  </a:lnTo>
                  <a:lnTo>
                    <a:pt x="3155" y="1047"/>
                  </a:lnTo>
                  <a:lnTo>
                    <a:pt x="5988" y="5032"/>
                  </a:lnTo>
                  <a:lnTo>
                    <a:pt x="10775" y="7510"/>
                  </a:lnTo>
                  <a:lnTo>
                    <a:pt x="13533" y="8170"/>
                  </a:lnTo>
                  <a:lnTo>
                    <a:pt x="22472" y="14156"/>
                  </a:lnTo>
                  <a:lnTo>
                    <a:pt x="63501" y="55006"/>
                  </a:lnTo>
                  <a:lnTo>
                    <a:pt x="92075" y="99384"/>
                  </a:lnTo>
                  <a:lnTo>
                    <a:pt x="110067" y="136578"/>
                  </a:lnTo>
                  <a:lnTo>
                    <a:pt x="121590" y="180946"/>
                  </a:lnTo>
                  <a:lnTo>
                    <a:pt x="123383" y="206342"/>
                  </a:lnTo>
                  <a:lnTo>
                    <a:pt x="115157" y="250791"/>
                  </a:lnTo>
                  <a:lnTo>
                    <a:pt x="113495" y="269841"/>
                  </a:lnTo>
                  <a:lnTo>
                    <a:pt x="102556" y="311469"/>
                  </a:lnTo>
                  <a:lnTo>
                    <a:pt x="89666" y="337399"/>
                  </a:lnTo>
                  <a:lnTo>
                    <a:pt x="85834" y="354769"/>
                  </a:lnTo>
                  <a:lnTo>
                    <a:pt x="72622" y="379150"/>
                  </a:lnTo>
                  <a:lnTo>
                    <a:pt x="63674" y="388273"/>
                  </a:lnTo>
                  <a:lnTo>
                    <a:pt x="54758" y="395855"/>
                  </a:lnTo>
                  <a:lnTo>
                    <a:pt x="31273" y="428574"/>
                  </a:lnTo>
                  <a:lnTo>
                    <a:pt x="30374" y="431755"/>
                  </a:lnTo>
                  <a:lnTo>
                    <a:pt x="28716" y="433876"/>
                  </a:lnTo>
                  <a:lnTo>
                    <a:pt x="22385" y="437918"/>
                  </a:lnTo>
                  <a:lnTo>
                    <a:pt x="19490" y="446152"/>
                  </a:lnTo>
                  <a:lnTo>
                    <a:pt x="19180" y="442142"/>
                  </a:lnTo>
                  <a:lnTo>
                    <a:pt x="21930" y="437084"/>
                  </a:lnTo>
                  <a:lnTo>
                    <a:pt x="28575" y="42859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4852" name="SMARTInkShape-1363"/>
          <p:cNvSpPr/>
          <p:nvPr>
            <p:custDataLst>
              <p:tags r:id="rId16"/>
            </p:custDataLst>
          </p:nvPr>
        </p:nvSpPr>
        <p:spPr>
          <a:xfrm>
            <a:off x="7877175" y="5972175"/>
            <a:ext cx="38101" cy="28576"/>
          </a:xfrm>
          <a:custGeom>
            <a:avLst/>
            <a:gdLst/>
            <a:ahLst/>
            <a:cxnLst/>
            <a:rect l="0" t="0" r="0" b="0"/>
            <a:pathLst>
              <a:path w="38101" h="28576">
                <a:moveTo>
                  <a:pt x="0" y="0"/>
                </a:moveTo>
                <a:lnTo>
                  <a:pt x="0" y="0"/>
                </a:lnTo>
                <a:lnTo>
                  <a:pt x="5056" y="0"/>
                </a:lnTo>
                <a:lnTo>
                  <a:pt x="10361" y="2822"/>
                </a:lnTo>
                <a:lnTo>
                  <a:pt x="17334" y="8201"/>
                </a:lnTo>
                <a:lnTo>
                  <a:pt x="27101" y="9409"/>
                </a:lnTo>
                <a:lnTo>
                  <a:pt x="27592" y="10506"/>
                </a:lnTo>
                <a:lnTo>
                  <a:pt x="28446" y="17716"/>
                </a:lnTo>
                <a:lnTo>
                  <a:pt x="31340" y="18457"/>
                </a:lnTo>
                <a:lnTo>
                  <a:pt x="36764" y="18933"/>
                </a:lnTo>
                <a:lnTo>
                  <a:pt x="37507" y="21820"/>
                </a:lnTo>
                <a:lnTo>
                  <a:pt x="38100" y="28575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4861" name="SMARTInkShape-Group246"/>
          <p:cNvGrpSpPr/>
          <p:nvPr/>
        </p:nvGrpSpPr>
        <p:grpSpPr>
          <a:xfrm>
            <a:off x="4752975" y="6429375"/>
            <a:ext cx="1095376" cy="419101"/>
            <a:chOff x="4752975" y="6429375"/>
            <a:chExt cx="1095376" cy="419101"/>
          </a:xfrm>
        </p:grpSpPr>
        <p:sp>
          <p:nvSpPr>
            <p:cNvPr id="24853" name="SMARTInkShape-1364"/>
            <p:cNvSpPr/>
            <p:nvPr>
              <p:custDataLst>
                <p:tags r:id="rId37"/>
              </p:custDataLst>
            </p:nvPr>
          </p:nvSpPr>
          <p:spPr>
            <a:xfrm>
              <a:off x="4752975" y="6429375"/>
              <a:ext cx="180976" cy="257136"/>
            </a:xfrm>
            <a:custGeom>
              <a:avLst/>
              <a:gdLst/>
              <a:ahLst/>
              <a:cxnLst/>
              <a:rect l="0" t="0" r="0" b="0"/>
              <a:pathLst>
                <a:path w="180976" h="257136">
                  <a:moveTo>
                    <a:pt x="0" y="0"/>
                  </a:moveTo>
                  <a:lnTo>
                    <a:pt x="0" y="0"/>
                  </a:lnTo>
                  <a:lnTo>
                    <a:pt x="0" y="5056"/>
                  </a:lnTo>
                  <a:lnTo>
                    <a:pt x="2822" y="10361"/>
                  </a:lnTo>
                  <a:lnTo>
                    <a:pt x="9132" y="18542"/>
                  </a:lnTo>
                  <a:lnTo>
                    <a:pt x="9522" y="64103"/>
                  </a:lnTo>
                  <a:lnTo>
                    <a:pt x="9525" y="111533"/>
                  </a:lnTo>
                  <a:lnTo>
                    <a:pt x="9525" y="159153"/>
                  </a:lnTo>
                  <a:lnTo>
                    <a:pt x="9525" y="206743"/>
                  </a:lnTo>
                  <a:lnTo>
                    <a:pt x="9525" y="253737"/>
                  </a:lnTo>
                  <a:lnTo>
                    <a:pt x="9525" y="257135"/>
                  </a:lnTo>
                  <a:lnTo>
                    <a:pt x="17064" y="239270"/>
                  </a:lnTo>
                  <a:lnTo>
                    <a:pt x="17726" y="235714"/>
                  </a:lnTo>
                  <a:lnTo>
                    <a:pt x="21284" y="228940"/>
                  </a:lnTo>
                  <a:lnTo>
                    <a:pt x="26393" y="220284"/>
                  </a:lnTo>
                  <a:lnTo>
                    <a:pt x="41406" y="179880"/>
                  </a:lnTo>
                  <a:lnTo>
                    <a:pt x="57167" y="133205"/>
                  </a:lnTo>
                  <a:lnTo>
                    <a:pt x="75642" y="87002"/>
                  </a:lnTo>
                  <a:lnTo>
                    <a:pt x="76035" y="81047"/>
                  </a:lnTo>
                  <a:lnTo>
                    <a:pt x="77148" y="79432"/>
                  </a:lnTo>
                  <a:lnTo>
                    <a:pt x="78949" y="78354"/>
                  </a:lnTo>
                  <a:lnTo>
                    <a:pt x="85328" y="76326"/>
                  </a:lnTo>
                  <a:lnTo>
                    <a:pt x="90664" y="81293"/>
                  </a:lnTo>
                  <a:lnTo>
                    <a:pt x="93212" y="86578"/>
                  </a:lnTo>
                  <a:lnTo>
                    <a:pt x="97893" y="119928"/>
                  </a:lnTo>
                  <a:lnTo>
                    <a:pt x="102736" y="132196"/>
                  </a:lnTo>
                  <a:lnTo>
                    <a:pt x="104752" y="176904"/>
                  </a:lnTo>
                  <a:lnTo>
                    <a:pt x="104775" y="209536"/>
                  </a:lnTo>
                  <a:lnTo>
                    <a:pt x="104775" y="201348"/>
                  </a:lnTo>
                  <a:lnTo>
                    <a:pt x="121250" y="155366"/>
                  </a:lnTo>
                  <a:lnTo>
                    <a:pt x="123738" y="147369"/>
                  </a:lnTo>
                  <a:lnTo>
                    <a:pt x="147777" y="100120"/>
                  </a:lnTo>
                  <a:lnTo>
                    <a:pt x="151031" y="96693"/>
                  </a:lnTo>
                  <a:lnTo>
                    <a:pt x="151994" y="90622"/>
                  </a:lnTo>
                  <a:lnTo>
                    <a:pt x="153188" y="88989"/>
                  </a:lnTo>
                  <a:lnTo>
                    <a:pt x="155042" y="87901"/>
                  </a:lnTo>
                  <a:lnTo>
                    <a:pt x="160565" y="86155"/>
                  </a:lnTo>
                  <a:lnTo>
                    <a:pt x="166579" y="90909"/>
                  </a:lnTo>
                  <a:lnTo>
                    <a:pt x="169285" y="96143"/>
                  </a:lnTo>
                  <a:lnTo>
                    <a:pt x="171165" y="112301"/>
                  </a:lnTo>
                  <a:lnTo>
                    <a:pt x="172424" y="127230"/>
                  </a:lnTo>
                  <a:lnTo>
                    <a:pt x="178972" y="145115"/>
                  </a:lnTo>
                  <a:lnTo>
                    <a:pt x="180941" y="192225"/>
                  </a:lnTo>
                  <a:lnTo>
                    <a:pt x="180975" y="2095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54" name="SMARTInkShape-1365"/>
            <p:cNvSpPr/>
            <p:nvPr>
              <p:custDataLst>
                <p:tags r:id="rId38"/>
              </p:custDataLst>
            </p:nvPr>
          </p:nvSpPr>
          <p:spPr>
            <a:xfrm>
              <a:off x="5029200" y="6638925"/>
              <a:ext cx="34064" cy="123826"/>
            </a:xfrm>
            <a:custGeom>
              <a:avLst/>
              <a:gdLst/>
              <a:ahLst/>
              <a:cxnLst/>
              <a:rect l="0" t="0" r="0" b="0"/>
              <a:pathLst>
                <a:path w="34064" h="123826">
                  <a:moveTo>
                    <a:pt x="28575" y="0"/>
                  </a:moveTo>
                  <a:lnTo>
                    <a:pt x="28575" y="0"/>
                  </a:lnTo>
                  <a:lnTo>
                    <a:pt x="33631" y="10113"/>
                  </a:lnTo>
                  <a:lnTo>
                    <a:pt x="34063" y="13092"/>
                  </a:lnTo>
                  <a:lnTo>
                    <a:pt x="33291" y="15078"/>
                  </a:lnTo>
                  <a:lnTo>
                    <a:pt x="31719" y="16402"/>
                  </a:lnTo>
                  <a:lnTo>
                    <a:pt x="29972" y="20695"/>
                  </a:lnTo>
                  <a:lnTo>
                    <a:pt x="21047" y="64701"/>
                  </a:lnTo>
                  <a:lnTo>
                    <a:pt x="18255" y="82290"/>
                  </a:lnTo>
                  <a:lnTo>
                    <a:pt x="10883" y="93335"/>
                  </a:lnTo>
                  <a:lnTo>
                    <a:pt x="9793" y="102476"/>
                  </a:lnTo>
                  <a:lnTo>
                    <a:pt x="9644" y="108340"/>
                  </a:lnTo>
                  <a:lnTo>
                    <a:pt x="6755" y="114473"/>
                  </a:lnTo>
                  <a:lnTo>
                    <a:pt x="0" y="1238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55" name="SMARTInkShape-1366"/>
            <p:cNvSpPr/>
            <p:nvPr>
              <p:custDataLst>
                <p:tags r:id="rId39"/>
              </p:custDataLst>
            </p:nvPr>
          </p:nvSpPr>
          <p:spPr>
            <a:xfrm>
              <a:off x="5048250" y="6648450"/>
              <a:ext cx="38101" cy="114301"/>
            </a:xfrm>
            <a:custGeom>
              <a:avLst/>
              <a:gdLst/>
              <a:ahLst/>
              <a:cxnLst/>
              <a:rect l="0" t="0" r="0" b="0"/>
              <a:pathLst>
                <a:path w="38101" h="114301">
                  <a:moveTo>
                    <a:pt x="0" y="28575"/>
                  </a:moveTo>
                  <a:lnTo>
                    <a:pt x="0" y="28575"/>
                  </a:lnTo>
                  <a:lnTo>
                    <a:pt x="0" y="23519"/>
                  </a:lnTo>
                  <a:lnTo>
                    <a:pt x="2822" y="18214"/>
                  </a:lnTo>
                  <a:lnTo>
                    <a:pt x="8201" y="11242"/>
                  </a:lnTo>
                  <a:lnTo>
                    <a:pt x="9525" y="11"/>
                  </a:lnTo>
                  <a:lnTo>
                    <a:pt x="9525" y="1"/>
                  </a:lnTo>
                  <a:lnTo>
                    <a:pt x="14581" y="0"/>
                  </a:lnTo>
                  <a:lnTo>
                    <a:pt x="16070" y="3175"/>
                  </a:lnTo>
                  <a:lnTo>
                    <a:pt x="19226" y="19638"/>
                  </a:lnTo>
                  <a:lnTo>
                    <a:pt x="21284" y="22617"/>
                  </a:lnTo>
                  <a:lnTo>
                    <a:pt x="23714" y="24604"/>
                  </a:lnTo>
                  <a:lnTo>
                    <a:pt x="26415" y="29632"/>
                  </a:lnTo>
                  <a:lnTo>
                    <a:pt x="28290" y="51136"/>
                  </a:lnTo>
                  <a:lnTo>
                    <a:pt x="28575" y="98416"/>
                  </a:lnTo>
                  <a:lnTo>
                    <a:pt x="29633" y="100535"/>
                  </a:lnTo>
                  <a:lnTo>
                    <a:pt x="31397" y="101948"/>
                  </a:lnTo>
                  <a:lnTo>
                    <a:pt x="33631" y="102891"/>
                  </a:lnTo>
                  <a:lnTo>
                    <a:pt x="35120" y="104577"/>
                  </a:lnTo>
                  <a:lnTo>
                    <a:pt x="38100" y="1143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56" name="SMARTInkShape-1367"/>
            <p:cNvSpPr/>
            <p:nvPr>
              <p:custDataLst>
                <p:tags r:id="rId40"/>
              </p:custDataLst>
            </p:nvPr>
          </p:nvSpPr>
          <p:spPr>
            <a:xfrm>
              <a:off x="5153141" y="6715128"/>
              <a:ext cx="47476" cy="133348"/>
            </a:xfrm>
            <a:custGeom>
              <a:avLst/>
              <a:gdLst/>
              <a:ahLst/>
              <a:cxnLst/>
              <a:rect l="0" t="0" r="0" b="0"/>
              <a:pathLst>
                <a:path w="47476" h="133348">
                  <a:moveTo>
                    <a:pt x="18934" y="9522"/>
                  </a:moveTo>
                  <a:lnTo>
                    <a:pt x="18934" y="9522"/>
                  </a:lnTo>
                  <a:lnTo>
                    <a:pt x="13878" y="9522"/>
                  </a:lnTo>
                  <a:lnTo>
                    <a:pt x="12389" y="8464"/>
                  </a:lnTo>
                  <a:lnTo>
                    <a:pt x="11395" y="6700"/>
                  </a:lnTo>
                  <a:lnTo>
                    <a:pt x="9409" y="0"/>
                  </a:lnTo>
                  <a:lnTo>
                    <a:pt x="9409" y="47592"/>
                  </a:lnTo>
                  <a:lnTo>
                    <a:pt x="8351" y="76585"/>
                  </a:lnTo>
                  <a:lnTo>
                    <a:pt x="277" y="102658"/>
                  </a:lnTo>
                  <a:lnTo>
                    <a:pt x="0" y="109203"/>
                  </a:lnTo>
                  <a:lnTo>
                    <a:pt x="2758" y="114855"/>
                  </a:lnTo>
                  <a:lnTo>
                    <a:pt x="6453" y="120895"/>
                  </a:lnTo>
                  <a:lnTo>
                    <a:pt x="9406" y="133333"/>
                  </a:lnTo>
                  <a:lnTo>
                    <a:pt x="36257" y="133347"/>
                  </a:lnTo>
                  <a:lnTo>
                    <a:pt x="36833" y="132289"/>
                  </a:lnTo>
                  <a:lnTo>
                    <a:pt x="38942" y="117101"/>
                  </a:lnTo>
                  <a:lnTo>
                    <a:pt x="45503" y="104698"/>
                  </a:lnTo>
                  <a:lnTo>
                    <a:pt x="47475" y="90355"/>
                  </a:lnTo>
                  <a:lnTo>
                    <a:pt x="44672" y="84958"/>
                  </a:lnTo>
                  <a:lnTo>
                    <a:pt x="38100" y="76349"/>
                  </a:lnTo>
                  <a:lnTo>
                    <a:pt x="37994" y="84411"/>
                  </a:lnTo>
                  <a:lnTo>
                    <a:pt x="36933" y="84848"/>
                  </a:lnTo>
                  <a:lnTo>
                    <a:pt x="32931" y="85334"/>
                  </a:lnTo>
                  <a:lnTo>
                    <a:pt x="31440" y="86521"/>
                  </a:lnTo>
                  <a:lnTo>
                    <a:pt x="18934" y="10477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57" name="SMARTInkShape-1368"/>
            <p:cNvSpPr/>
            <p:nvPr>
              <p:custDataLst>
                <p:tags r:id="rId41"/>
              </p:custDataLst>
            </p:nvPr>
          </p:nvSpPr>
          <p:spPr>
            <a:xfrm>
              <a:off x="5276969" y="6743700"/>
              <a:ext cx="37982" cy="57151"/>
            </a:xfrm>
            <a:custGeom>
              <a:avLst/>
              <a:gdLst/>
              <a:ahLst/>
              <a:cxnLst/>
              <a:rect l="0" t="0" r="0" b="0"/>
              <a:pathLst>
                <a:path w="37982" h="57151">
                  <a:moveTo>
                    <a:pt x="9406" y="0"/>
                  </a:moveTo>
                  <a:lnTo>
                    <a:pt x="9406" y="0"/>
                  </a:lnTo>
                  <a:lnTo>
                    <a:pt x="18931" y="0"/>
                  </a:lnTo>
                  <a:lnTo>
                    <a:pt x="13875" y="0"/>
                  </a:lnTo>
                  <a:lnTo>
                    <a:pt x="12386" y="1058"/>
                  </a:lnTo>
                  <a:lnTo>
                    <a:pt x="11392" y="2822"/>
                  </a:lnTo>
                  <a:lnTo>
                    <a:pt x="9994" y="13183"/>
                  </a:lnTo>
                  <a:lnTo>
                    <a:pt x="9799" y="18314"/>
                  </a:lnTo>
                  <a:lnTo>
                    <a:pt x="8610" y="21734"/>
                  </a:lnTo>
                  <a:lnTo>
                    <a:pt x="6758" y="24015"/>
                  </a:lnTo>
                  <a:lnTo>
                    <a:pt x="4466" y="25535"/>
                  </a:lnTo>
                  <a:lnTo>
                    <a:pt x="2937" y="27607"/>
                  </a:lnTo>
                  <a:lnTo>
                    <a:pt x="0" y="37629"/>
                  </a:lnTo>
                  <a:lnTo>
                    <a:pt x="6450" y="45611"/>
                  </a:lnTo>
                  <a:lnTo>
                    <a:pt x="9403" y="57137"/>
                  </a:lnTo>
                  <a:lnTo>
                    <a:pt x="26739" y="57150"/>
                  </a:lnTo>
                  <a:lnTo>
                    <a:pt x="33003" y="52094"/>
                  </a:lnTo>
                  <a:lnTo>
                    <a:pt x="35769" y="46789"/>
                  </a:lnTo>
                  <a:lnTo>
                    <a:pt x="37981" y="381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58" name="SMARTInkShape-1369"/>
            <p:cNvSpPr/>
            <p:nvPr>
              <p:custDataLst>
                <p:tags r:id="rId42"/>
              </p:custDataLst>
            </p:nvPr>
          </p:nvSpPr>
          <p:spPr>
            <a:xfrm>
              <a:off x="5276850" y="6724665"/>
              <a:ext cx="314326" cy="123811"/>
            </a:xfrm>
            <a:custGeom>
              <a:avLst/>
              <a:gdLst/>
              <a:ahLst/>
              <a:cxnLst/>
              <a:rect l="0" t="0" r="0" b="0"/>
              <a:pathLst>
                <a:path w="314326" h="123811">
                  <a:moveTo>
                    <a:pt x="38100" y="123810"/>
                  </a:moveTo>
                  <a:lnTo>
                    <a:pt x="38100" y="123810"/>
                  </a:lnTo>
                  <a:lnTo>
                    <a:pt x="43156" y="123810"/>
                  </a:lnTo>
                  <a:lnTo>
                    <a:pt x="44645" y="122752"/>
                  </a:lnTo>
                  <a:lnTo>
                    <a:pt x="45639" y="120988"/>
                  </a:lnTo>
                  <a:lnTo>
                    <a:pt x="47037" y="110627"/>
                  </a:lnTo>
                  <a:lnTo>
                    <a:pt x="47591" y="91079"/>
                  </a:lnTo>
                  <a:lnTo>
                    <a:pt x="50432" y="85274"/>
                  </a:lnTo>
                  <a:lnTo>
                    <a:pt x="54164" y="79166"/>
                  </a:lnTo>
                  <a:lnTo>
                    <a:pt x="56561" y="66622"/>
                  </a:lnTo>
                  <a:lnTo>
                    <a:pt x="56757" y="63460"/>
                  </a:lnTo>
                  <a:lnTo>
                    <a:pt x="54153" y="57124"/>
                  </a:lnTo>
                  <a:lnTo>
                    <a:pt x="50526" y="50780"/>
                  </a:lnTo>
                  <a:lnTo>
                    <a:pt x="47880" y="38281"/>
                  </a:lnTo>
                  <a:lnTo>
                    <a:pt x="47658" y="30049"/>
                  </a:lnTo>
                  <a:lnTo>
                    <a:pt x="46588" y="29552"/>
                  </a:lnTo>
                  <a:lnTo>
                    <a:pt x="29083" y="28571"/>
                  </a:lnTo>
                  <a:lnTo>
                    <a:pt x="11255" y="45895"/>
                  </a:lnTo>
                  <a:lnTo>
                    <a:pt x="10294" y="49670"/>
                  </a:lnTo>
                  <a:lnTo>
                    <a:pt x="10038" y="52158"/>
                  </a:lnTo>
                  <a:lnTo>
                    <a:pt x="6931" y="57745"/>
                  </a:lnTo>
                  <a:lnTo>
                    <a:pt x="3080" y="63756"/>
                  </a:lnTo>
                  <a:lnTo>
                    <a:pt x="406" y="74339"/>
                  </a:lnTo>
                  <a:lnTo>
                    <a:pt x="0" y="95221"/>
                  </a:lnTo>
                  <a:lnTo>
                    <a:pt x="17610" y="95235"/>
                  </a:lnTo>
                  <a:lnTo>
                    <a:pt x="26370" y="88690"/>
                  </a:lnTo>
                  <a:lnTo>
                    <a:pt x="36347" y="86103"/>
                  </a:lnTo>
                  <a:lnTo>
                    <a:pt x="55388" y="85720"/>
                  </a:lnTo>
                  <a:lnTo>
                    <a:pt x="55976" y="86775"/>
                  </a:lnTo>
                  <a:lnTo>
                    <a:pt x="56628" y="90770"/>
                  </a:lnTo>
                  <a:lnTo>
                    <a:pt x="57860" y="92258"/>
                  </a:lnTo>
                  <a:lnTo>
                    <a:pt x="62052" y="93912"/>
                  </a:lnTo>
                  <a:lnTo>
                    <a:pt x="63593" y="95411"/>
                  </a:lnTo>
                  <a:lnTo>
                    <a:pt x="75772" y="122899"/>
                  </a:lnTo>
                  <a:lnTo>
                    <a:pt x="85701" y="123809"/>
                  </a:lnTo>
                  <a:lnTo>
                    <a:pt x="104656" y="123810"/>
                  </a:lnTo>
                  <a:lnTo>
                    <a:pt x="66675" y="123810"/>
                  </a:lnTo>
                  <a:lnTo>
                    <a:pt x="107882" y="123810"/>
                  </a:lnTo>
                  <a:lnTo>
                    <a:pt x="114270" y="120988"/>
                  </a:lnTo>
                  <a:lnTo>
                    <a:pt x="146442" y="91653"/>
                  </a:lnTo>
                  <a:lnTo>
                    <a:pt x="149751" y="85529"/>
                  </a:lnTo>
                  <a:lnTo>
                    <a:pt x="152281" y="79279"/>
                  </a:lnTo>
                  <a:lnTo>
                    <a:pt x="156934" y="72974"/>
                  </a:lnTo>
                  <a:lnTo>
                    <a:pt x="162529" y="69467"/>
                  </a:lnTo>
                  <a:lnTo>
                    <a:pt x="180867" y="66669"/>
                  </a:lnTo>
                  <a:lnTo>
                    <a:pt x="180927" y="66664"/>
                  </a:lnTo>
                  <a:lnTo>
                    <a:pt x="186017" y="71717"/>
                  </a:lnTo>
                  <a:lnTo>
                    <a:pt x="188508" y="77021"/>
                  </a:lnTo>
                  <a:lnTo>
                    <a:pt x="190500" y="104329"/>
                  </a:lnTo>
                  <a:lnTo>
                    <a:pt x="190500" y="104757"/>
                  </a:lnTo>
                  <a:lnTo>
                    <a:pt x="195556" y="104759"/>
                  </a:lnTo>
                  <a:lnTo>
                    <a:pt x="200861" y="101938"/>
                  </a:lnTo>
                  <a:lnTo>
                    <a:pt x="203757" y="99704"/>
                  </a:lnTo>
                  <a:lnTo>
                    <a:pt x="206975" y="94399"/>
                  </a:lnTo>
                  <a:lnTo>
                    <a:pt x="218638" y="59395"/>
                  </a:lnTo>
                  <a:lnTo>
                    <a:pt x="225535" y="49977"/>
                  </a:lnTo>
                  <a:lnTo>
                    <a:pt x="227692" y="41020"/>
                  </a:lnTo>
                  <a:lnTo>
                    <a:pt x="228480" y="25353"/>
                  </a:lnTo>
                  <a:lnTo>
                    <a:pt x="225725" y="19021"/>
                  </a:lnTo>
                  <a:lnTo>
                    <a:pt x="222031" y="12678"/>
                  </a:lnTo>
                  <a:lnTo>
                    <a:pt x="220388" y="6333"/>
                  </a:lnTo>
                  <a:lnTo>
                    <a:pt x="218892" y="4217"/>
                  </a:lnTo>
                  <a:lnTo>
                    <a:pt x="216836" y="2806"/>
                  </a:lnTo>
                  <a:lnTo>
                    <a:pt x="210990" y="542"/>
                  </a:lnTo>
                  <a:lnTo>
                    <a:pt x="195397" y="0"/>
                  </a:lnTo>
                  <a:lnTo>
                    <a:pt x="189855" y="2814"/>
                  </a:lnTo>
                  <a:lnTo>
                    <a:pt x="177672" y="13243"/>
                  </a:lnTo>
                  <a:lnTo>
                    <a:pt x="174216" y="19283"/>
                  </a:lnTo>
                  <a:lnTo>
                    <a:pt x="171621" y="25495"/>
                  </a:lnTo>
                  <a:lnTo>
                    <a:pt x="155046" y="47617"/>
                  </a:lnTo>
                  <a:lnTo>
                    <a:pt x="152554" y="72980"/>
                  </a:lnTo>
                  <a:lnTo>
                    <a:pt x="152445" y="80292"/>
                  </a:lnTo>
                  <a:lnTo>
                    <a:pt x="155242" y="86124"/>
                  </a:lnTo>
                  <a:lnTo>
                    <a:pt x="167591" y="101639"/>
                  </a:lnTo>
                  <a:lnTo>
                    <a:pt x="169735" y="107959"/>
                  </a:lnTo>
                  <a:lnTo>
                    <a:pt x="172423" y="110067"/>
                  </a:lnTo>
                  <a:lnTo>
                    <a:pt x="209979" y="121577"/>
                  </a:lnTo>
                  <a:lnTo>
                    <a:pt x="229978" y="123369"/>
                  </a:lnTo>
                  <a:lnTo>
                    <a:pt x="274493" y="109609"/>
                  </a:lnTo>
                  <a:lnTo>
                    <a:pt x="314325" y="8571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59" name="SMARTInkShape-1370"/>
            <p:cNvSpPr/>
            <p:nvPr>
              <p:custDataLst>
                <p:tags r:id="rId43"/>
              </p:custDataLst>
            </p:nvPr>
          </p:nvSpPr>
          <p:spPr>
            <a:xfrm>
              <a:off x="5686425" y="6648450"/>
              <a:ext cx="123826" cy="9410"/>
            </a:xfrm>
            <a:custGeom>
              <a:avLst/>
              <a:gdLst/>
              <a:ahLst/>
              <a:cxnLst/>
              <a:rect l="0" t="0" r="0" b="0"/>
              <a:pathLst>
                <a:path w="123826" h="9410">
                  <a:moveTo>
                    <a:pt x="0" y="0"/>
                  </a:moveTo>
                  <a:lnTo>
                    <a:pt x="0" y="0"/>
                  </a:lnTo>
                  <a:lnTo>
                    <a:pt x="16402" y="8200"/>
                  </a:lnTo>
                  <a:lnTo>
                    <a:pt x="27019" y="9409"/>
                  </a:lnTo>
                  <a:lnTo>
                    <a:pt x="35872" y="2956"/>
                  </a:lnTo>
                  <a:lnTo>
                    <a:pt x="44731" y="876"/>
                  </a:lnTo>
                  <a:lnTo>
                    <a:pt x="92259" y="2"/>
                  </a:lnTo>
                  <a:lnTo>
                    <a:pt x="12382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60" name="SMARTInkShape-1371"/>
            <p:cNvSpPr/>
            <p:nvPr>
              <p:custDataLst>
                <p:tags r:id="rId44"/>
              </p:custDataLst>
            </p:nvPr>
          </p:nvSpPr>
          <p:spPr>
            <a:xfrm>
              <a:off x="5744938" y="6686550"/>
              <a:ext cx="103413" cy="66556"/>
            </a:xfrm>
            <a:custGeom>
              <a:avLst/>
              <a:gdLst/>
              <a:ahLst/>
              <a:cxnLst/>
              <a:rect l="0" t="0" r="0" b="0"/>
              <a:pathLst>
                <a:path w="103413" h="66556">
                  <a:moveTo>
                    <a:pt x="46262" y="0"/>
                  </a:moveTo>
                  <a:lnTo>
                    <a:pt x="46262" y="0"/>
                  </a:lnTo>
                  <a:lnTo>
                    <a:pt x="46262" y="5056"/>
                  </a:lnTo>
                  <a:lnTo>
                    <a:pt x="43440" y="10361"/>
                  </a:lnTo>
                  <a:lnTo>
                    <a:pt x="41206" y="13257"/>
                  </a:lnTo>
                  <a:lnTo>
                    <a:pt x="35901" y="16475"/>
                  </a:lnTo>
                  <a:lnTo>
                    <a:pt x="30015" y="18963"/>
                  </a:lnTo>
                  <a:lnTo>
                    <a:pt x="23872" y="23598"/>
                  </a:lnTo>
                  <a:lnTo>
                    <a:pt x="20436" y="29185"/>
                  </a:lnTo>
                  <a:lnTo>
                    <a:pt x="19520" y="32157"/>
                  </a:lnTo>
                  <a:lnTo>
                    <a:pt x="17850" y="34137"/>
                  </a:lnTo>
                  <a:lnTo>
                    <a:pt x="9647" y="37578"/>
                  </a:lnTo>
                  <a:lnTo>
                    <a:pt x="8822" y="40690"/>
                  </a:lnTo>
                  <a:lnTo>
                    <a:pt x="8602" y="43001"/>
                  </a:lnTo>
                  <a:lnTo>
                    <a:pt x="5536" y="48392"/>
                  </a:lnTo>
                  <a:lnTo>
                    <a:pt x="0" y="55420"/>
                  </a:lnTo>
                  <a:lnTo>
                    <a:pt x="604" y="55997"/>
                  </a:lnTo>
                  <a:lnTo>
                    <a:pt x="4097" y="56638"/>
                  </a:lnTo>
                  <a:lnTo>
                    <a:pt x="5452" y="57867"/>
                  </a:lnTo>
                  <a:lnTo>
                    <a:pt x="6957" y="62054"/>
                  </a:lnTo>
                  <a:lnTo>
                    <a:pt x="8417" y="63595"/>
                  </a:lnTo>
                  <a:lnTo>
                    <a:pt x="16256" y="66270"/>
                  </a:lnTo>
                  <a:lnTo>
                    <a:pt x="22320" y="66555"/>
                  </a:lnTo>
                  <a:lnTo>
                    <a:pt x="67014" y="54911"/>
                  </a:lnTo>
                  <a:lnTo>
                    <a:pt x="84866" y="49784"/>
                  </a:lnTo>
                  <a:lnTo>
                    <a:pt x="103412" y="476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882" name="SMARTInkShape-Group247"/>
          <p:cNvGrpSpPr/>
          <p:nvPr/>
        </p:nvGrpSpPr>
        <p:grpSpPr>
          <a:xfrm>
            <a:off x="6076984" y="6219825"/>
            <a:ext cx="2933667" cy="466723"/>
            <a:chOff x="6076984" y="6219825"/>
            <a:chExt cx="2933667" cy="466723"/>
          </a:xfrm>
        </p:grpSpPr>
        <p:sp>
          <p:nvSpPr>
            <p:cNvPr id="24862" name="SMARTInkShape-1372"/>
            <p:cNvSpPr/>
            <p:nvPr>
              <p:custDataLst>
                <p:tags r:id="rId17"/>
              </p:custDataLst>
            </p:nvPr>
          </p:nvSpPr>
          <p:spPr>
            <a:xfrm>
              <a:off x="6076984" y="6438901"/>
              <a:ext cx="76167" cy="247647"/>
            </a:xfrm>
            <a:custGeom>
              <a:avLst/>
              <a:gdLst/>
              <a:ahLst/>
              <a:cxnLst/>
              <a:rect l="0" t="0" r="0" b="0"/>
              <a:pathLst>
                <a:path w="76167" h="247647">
                  <a:moveTo>
                    <a:pt x="19016" y="28574"/>
                  </a:moveTo>
                  <a:lnTo>
                    <a:pt x="19016" y="28574"/>
                  </a:lnTo>
                  <a:lnTo>
                    <a:pt x="19016" y="52636"/>
                  </a:lnTo>
                  <a:lnTo>
                    <a:pt x="17958" y="54140"/>
                  </a:lnTo>
                  <a:lnTo>
                    <a:pt x="16194" y="55143"/>
                  </a:lnTo>
                  <a:lnTo>
                    <a:pt x="13960" y="55813"/>
                  </a:lnTo>
                  <a:lnTo>
                    <a:pt x="12471" y="58375"/>
                  </a:lnTo>
                  <a:lnTo>
                    <a:pt x="10374" y="68919"/>
                  </a:lnTo>
                  <a:lnTo>
                    <a:pt x="10079" y="69228"/>
                  </a:lnTo>
                  <a:lnTo>
                    <a:pt x="9525" y="53566"/>
                  </a:lnTo>
                  <a:lnTo>
                    <a:pt x="12328" y="47443"/>
                  </a:lnTo>
                  <a:lnTo>
                    <a:pt x="16044" y="41193"/>
                  </a:lnTo>
                  <a:lnTo>
                    <a:pt x="18135" y="30667"/>
                  </a:lnTo>
                  <a:lnTo>
                    <a:pt x="18625" y="20332"/>
                  </a:lnTo>
                  <a:lnTo>
                    <a:pt x="19814" y="16729"/>
                  </a:lnTo>
                  <a:lnTo>
                    <a:pt x="21665" y="14327"/>
                  </a:lnTo>
                  <a:lnTo>
                    <a:pt x="23956" y="12727"/>
                  </a:lnTo>
                  <a:lnTo>
                    <a:pt x="25485" y="10601"/>
                  </a:lnTo>
                  <a:lnTo>
                    <a:pt x="27183" y="5416"/>
                  </a:lnTo>
                  <a:lnTo>
                    <a:pt x="28693" y="3610"/>
                  </a:lnTo>
                  <a:lnTo>
                    <a:pt x="37638" y="140"/>
                  </a:lnTo>
                  <a:lnTo>
                    <a:pt x="47471" y="0"/>
                  </a:lnTo>
                  <a:lnTo>
                    <a:pt x="48647" y="33113"/>
                  </a:lnTo>
                  <a:lnTo>
                    <a:pt x="56528" y="65917"/>
                  </a:lnTo>
                  <a:lnTo>
                    <a:pt x="57000" y="84281"/>
                  </a:lnTo>
                  <a:lnTo>
                    <a:pt x="47981" y="131544"/>
                  </a:lnTo>
                  <a:lnTo>
                    <a:pt x="46610" y="155845"/>
                  </a:lnTo>
                  <a:lnTo>
                    <a:pt x="38659" y="192500"/>
                  </a:lnTo>
                  <a:lnTo>
                    <a:pt x="37271" y="203030"/>
                  </a:lnTo>
                  <a:lnTo>
                    <a:pt x="27751" y="228316"/>
                  </a:lnTo>
                  <a:lnTo>
                    <a:pt x="9526" y="247613"/>
                  </a:lnTo>
                  <a:lnTo>
                    <a:pt x="1293" y="247646"/>
                  </a:lnTo>
                  <a:lnTo>
                    <a:pt x="0" y="224327"/>
                  </a:lnTo>
                  <a:lnTo>
                    <a:pt x="1047" y="222576"/>
                  </a:lnTo>
                  <a:lnTo>
                    <a:pt x="2803" y="221409"/>
                  </a:lnTo>
                  <a:lnTo>
                    <a:pt x="8170" y="219535"/>
                  </a:lnTo>
                  <a:lnTo>
                    <a:pt x="8905" y="216457"/>
                  </a:lnTo>
                  <a:lnTo>
                    <a:pt x="9100" y="214154"/>
                  </a:lnTo>
                  <a:lnTo>
                    <a:pt x="12140" y="208774"/>
                  </a:lnTo>
                  <a:lnTo>
                    <a:pt x="17658" y="201752"/>
                  </a:lnTo>
                  <a:lnTo>
                    <a:pt x="21234" y="200792"/>
                  </a:lnTo>
                  <a:lnTo>
                    <a:pt x="36314" y="200069"/>
                  </a:lnTo>
                  <a:lnTo>
                    <a:pt x="45325" y="206579"/>
                  </a:lnTo>
                  <a:lnTo>
                    <a:pt x="54210" y="208669"/>
                  </a:lnTo>
                  <a:lnTo>
                    <a:pt x="76166" y="20954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63" name="SMARTInkShape-1373"/>
            <p:cNvSpPr/>
            <p:nvPr>
              <p:custDataLst>
                <p:tags r:id="rId18"/>
              </p:custDataLst>
            </p:nvPr>
          </p:nvSpPr>
          <p:spPr>
            <a:xfrm>
              <a:off x="6200775" y="6619875"/>
              <a:ext cx="28576" cy="28576"/>
            </a:xfrm>
            <a:custGeom>
              <a:avLst/>
              <a:gdLst/>
              <a:ahLst/>
              <a:cxnLst/>
              <a:rect l="0" t="0" r="0" b="0"/>
              <a:pathLst>
                <a:path w="28576" h="28576">
                  <a:moveTo>
                    <a:pt x="0" y="19050"/>
                  </a:moveTo>
                  <a:lnTo>
                    <a:pt x="0" y="19050"/>
                  </a:lnTo>
                  <a:lnTo>
                    <a:pt x="8201" y="10850"/>
                  </a:lnTo>
                  <a:lnTo>
                    <a:pt x="9525" y="8"/>
                  </a:lnTo>
                  <a:lnTo>
                    <a:pt x="9525" y="0"/>
                  </a:lnTo>
                  <a:lnTo>
                    <a:pt x="14581" y="5056"/>
                  </a:lnTo>
                  <a:lnTo>
                    <a:pt x="17064" y="10361"/>
                  </a:lnTo>
                  <a:lnTo>
                    <a:pt x="18657" y="17333"/>
                  </a:lnTo>
                  <a:lnTo>
                    <a:pt x="19846" y="17905"/>
                  </a:lnTo>
                  <a:lnTo>
                    <a:pt x="23990" y="18542"/>
                  </a:lnTo>
                  <a:lnTo>
                    <a:pt x="25519" y="19769"/>
                  </a:lnTo>
                  <a:lnTo>
                    <a:pt x="28575" y="285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64" name="SMARTInkShape-1374"/>
            <p:cNvSpPr/>
            <p:nvPr>
              <p:custDataLst>
                <p:tags r:id="rId19"/>
              </p:custDataLst>
            </p:nvPr>
          </p:nvSpPr>
          <p:spPr>
            <a:xfrm>
              <a:off x="6267450" y="6477023"/>
              <a:ext cx="104776" cy="104753"/>
            </a:xfrm>
            <a:custGeom>
              <a:avLst/>
              <a:gdLst/>
              <a:ahLst/>
              <a:cxnLst/>
              <a:rect l="0" t="0" r="0" b="0"/>
              <a:pathLst>
                <a:path w="104776" h="104753">
                  <a:moveTo>
                    <a:pt x="0" y="66652"/>
                  </a:moveTo>
                  <a:lnTo>
                    <a:pt x="0" y="66652"/>
                  </a:lnTo>
                  <a:lnTo>
                    <a:pt x="17905" y="19461"/>
                  </a:lnTo>
                  <a:lnTo>
                    <a:pt x="18542" y="10048"/>
                  </a:lnTo>
                  <a:lnTo>
                    <a:pt x="20828" y="6691"/>
                  </a:lnTo>
                  <a:lnTo>
                    <a:pt x="24468" y="4453"/>
                  </a:lnTo>
                  <a:lnTo>
                    <a:pt x="37302" y="239"/>
                  </a:lnTo>
                  <a:lnTo>
                    <a:pt x="46231" y="0"/>
                  </a:lnTo>
                  <a:lnTo>
                    <a:pt x="52268" y="5040"/>
                  </a:lnTo>
                  <a:lnTo>
                    <a:pt x="54981" y="10341"/>
                  </a:lnTo>
                  <a:lnTo>
                    <a:pt x="55704" y="13237"/>
                  </a:lnTo>
                  <a:lnTo>
                    <a:pt x="57243" y="15167"/>
                  </a:lnTo>
                  <a:lnTo>
                    <a:pt x="61778" y="17311"/>
                  </a:lnTo>
                  <a:lnTo>
                    <a:pt x="63410" y="18942"/>
                  </a:lnTo>
                  <a:lnTo>
                    <a:pt x="65224" y="23575"/>
                  </a:lnTo>
                  <a:lnTo>
                    <a:pt x="66766" y="25234"/>
                  </a:lnTo>
                  <a:lnTo>
                    <a:pt x="71301" y="27078"/>
                  </a:lnTo>
                  <a:lnTo>
                    <a:pt x="72934" y="28627"/>
                  </a:lnTo>
                  <a:lnTo>
                    <a:pt x="83548" y="47792"/>
                  </a:lnTo>
                  <a:lnTo>
                    <a:pt x="84274" y="50903"/>
                  </a:lnTo>
                  <a:lnTo>
                    <a:pt x="93073" y="66668"/>
                  </a:lnTo>
                  <a:lnTo>
                    <a:pt x="96022" y="82529"/>
                  </a:lnTo>
                  <a:lnTo>
                    <a:pt x="103413" y="93346"/>
                  </a:lnTo>
                  <a:lnTo>
                    <a:pt x="104775" y="10475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65" name="SMARTInkShape-1375"/>
            <p:cNvSpPr/>
            <p:nvPr>
              <p:custDataLst>
                <p:tags r:id="rId20"/>
              </p:custDataLst>
            </p:nvPr>
          </p:nvSpPr>
          <p:spPr>
            <a:xfrm>
              <a:off x="6315075" y="6376364"/>
              <a:ext cx="133351" cy="81587"/>
            </a:xfrm>
            <a:custGeom>
              <a:avLst/>
              <a:gdLst/>
              <a:ahLst/>
              <a:cxnLst/>
              <a:rect l="0" t="0" r="0" b="0"/>
              <a:pathLst>
                <a:path w="133351" h="81587">
                  <a:moveTo>
                    <a:pt x="0" y="81586"/>
                  </a:moveTo>
                  <a:lnTo>
                    <a:pt x="0" y="81586"/>
                  </a:lnTo>
                  <a:lnTo>
                    <a:pt x="0" y="63044"/>
                  </a:lnTo>
                  <a:lnTo>
                    <a:pt x="6545" y="55033"/>
                  </a:lnTo>
                  <a:lnTo>
                    <a:pt x="8201" y="49323"/>
                  </a:lnTo>
                  <a:lnTo>
                    <a:pt x="9701" y="47378"/>
                  </a:lnTo>
                  <a:lnTo>
                    <a:pt x="14189" y="45216"/>
                  </a:lnTo>
                  <a:lnTo>
                    <a:pt x="15809" y="43581"/>
                  </a:lnTo>
                  <a:lnTo>
                    <a:pt x="23680" y="30380"/>
                  </a:lnTo>
                  <a:lnTo>
                    <a:pt x="29222" y="27078"/>
                  </a:lnTo>
                  <a:lnTo>
                    <a:pt x="44536" y="23726"/>
                  </a:lnTo>
                  <a:lnTo>
                    <a:pt x="66481" y="6539"/>
                  </a:lnTo>
                  <a:lnTo>
                    <a:pt x="71175" y="5899"/>
                  </a:lnTo>
                  <a:lnTo>
                    <a:pt x="76789" y="2792"/>
                  </a:lnTo>
                  <a:lnTo>
                    <a:pt x="79768" y="482"/>
                  </a:lnTo>
                  <a:lnTo>
                    <a:pt x="82812" y="0"/>
                  </a:lnTo>
                  <a:lnTo>
                    <a:pt x="85900" y="737"/>
                  </a:lnTo>
                  <a:lnTo>
                    <a:pt x="92152" y="3320"/>
                  </a:lnTo>
                  <a:lnTo>
                    <a:pt x="121534" y="6429"/>
                  </a:lnTo>
                  <a:lnTo>
                    <a:pt x="133350" y="1491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66" name="SMARTInkShape-1376"/>
            <p:cNvSpPr/>
            <p:nvPr>
              <p:custDataLst>
                <p:tags r:id="rId21"/>
              </p:custDataLst>
            </p:nvPr>
          </p:nvSpPr>
          <p:spPr>
            <a:xfrm>
              <a:off x="6524858" y="6457950"/>
              <a:ext cx="85493" cy="28540"/>
            </a:xfrm>
            <a:custGeom>
              <a:avLst/>
              <a:gdLst/>
              <a:ahLst/>
              <a:cxnLst/>
              <a:rect l="0" t="0" r="0" b="0"/>
              <a:pathLst>
                <a:path w="85493" h="28540">
                  <a:moveTo>
                    <a:pt x="18817" y="0"/>
                  </a:moveTo>
                  <a:lnTo>
                    <a:pt x="18817" y="0"/>
                  </a:lnTo>
                  <a:lnTo>
                    <a:pt x="18817" y="8201"/>
                  </a:lnTo>
                  <a:lnTo>
                    <a:pt x="552" y="18623"/>
                  </a:lnTo>
                  <a:lnTo>
                    <a:pt x="0" y="23980"/>
                  </a:lnTo>
                  <a:lnTo>
                    <a:pt x="981" y="25512"/>
                  </a:lnTo>
                  <a:lnTo>
                    <a:pt x="2693" y="26533"/>
                  </a:lnTo>
                  <a:lnTo>
                    <a:pt x="9482" y="28306"/>
                  </a:lnTo>
                  <a:lnTo>
                    <a:pt x="22435" y="28539"/>
                  </a:lnTo>
                  <a:lnTo>
                    <a:pt x="28540" y="25737"/>
                  </a:lnTo>
                  <a:lnTo>
                    <a:pt x="34780" y="22022"/>
                  </a:lnTo>
                  <a:lnTo>
                    <a:pt x="45522" y="19441"/>
                  </a:lnTo>
                  <a:lnTo>
                    <a:pt x="55685" y="18069"/>
                  </a:lnTo>
                  <a:lnTo>
                    <a:pt x="85492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67" name="SMARTInkShape-1377"/>
            <p:cNvSpPr/>
            <p:nvPr>
              <p:custDataLst>
                <p:tags r:id="rId22"/>
              </p:custDataLst>
            </p:nvPr>
          </p:nvSpPr>
          <p:spPr>
            <a:xfrm>
              <a:off x="6677025" y="6344092"/>
              <a:ext cx="85322" cy="237684"/>
            </a:xfrm>
            <a:custGeom>
              <a:avLst/>
              <a:gdLst/>
              <a:ahLst/>
              <a:cxnLst/>
              <a:rect l="0" t="0" r="0" b="0"/>
              <a:pathLst>
                <a:path w="85322" h="237684">
                  <a:moveTo>
                    <a:pt x="0" y="132908"/>
                  </a:moveTo>
                  <a:lnTo>
                    <a:pt x="0" y="132908"/>
                  </a:lnTo>
                  <a:lnTo>
                    <a:pt x="8200" y="132908"/>
                  </a:lnTo>
                  <a:lnTo>
                    <a:pt x="22666" y="119651"/>
                  </a:lnTo>
                  <a:lnTo>
                    <a:pt x="25949" y="113610"/>
                  </a:lnTo>
                  <a:lnTo>
                    <a:pt x="28467" y="107398"/>
                  </a:lnTo>
                  <a:lnTo>
                    <a:pt x="34775" y="97950"/>
                  </a:lnTo>
                  <a:lnTo>
                    <a:pt x="38174" y="88448"/>
                  </a:lnTo>
                  <a:lnTo>
                    <a:pt x="62526" y="53336"/>
                  </a:lnTo>
                  <a:lnTo>
                    <a:pt x="66504" y="41715"/>
                  </a:lnTo>
                  <a:lnTo>
                    <a:pt x="72857" y="31570"/>
                  </a:lnTo>
                  <a:lnTo>
                    <a:pt x="75209" y="21860"/>
                  </a:lnTo>
                  <a:lnTo>
                    <a:pt x="75760" y="15467"/>
                  </a:lnTo>
                  <a:lnTo>
                    <a:pt x="76964" y="13339"/>
                  </a:lnTo>
                  <a:lnTo>
                    <a:pt x="78826" y="11920"/>
                  </a:lnTo>
                  <a:lnTo>
                    <a:pt x="81126" y="10976"/>
                  </a:lnTo>
                  <a:lnTo>
                    <a:pt x="82659" y="9286"/>
                  </a:lnTo>
                  <a:lnTo>
                    <a:pt x="85321" y="1048"/>
                  </a:lnTo>
                  <a:lnTo>
                    <a:pt x="84398" y="552"/>
                  </a:lnTo>
                  <a:lnTo>
                    <a:pt x="80549" y="0"/>
                  </a:lnTo>
                  <a:lnTo>
                    <a:pt x="79099" y="911"/>
                  </a:lnTo>
                  <a:lnTo>
                    <a:pt x="78132" y="2576"/>
                  </a:lnTo>
                  <a:lnTo>
                    <a:pt x="77488" y="4745"/>
                  </a:lnTo>
                  <a:lnTo>
                    <a:pt x="66009" y="18873"/>
                  </a:lnTo>
                  <a:lnTo>
                    <a:pt x="61088" y="25076"/>
                  </a:lnTo>
                  <a:lnTo>
                    <a:pt x="55106" y="37681"/>
                  </a:lnTo>
                  <a:lnTo>
                    <a:pt x="52612" y="40848"/>
                  </a:lnTo>
                  <a:lnTo>
                    <a:pt x="49841" y="50012"/>
                  </a:lnTo>
                  <a:lnTo>
                    <a:pt x="48063" y="63029"/>
                  </a:lnTo>
                  <a:lnTo>
                    <a:pt x="41166" y="74262"/>
                  </a:lnTo>
                  <a:lnTo>
                    <a:pt x="38124" y="120136"/>
                  </a:lnTo>
                  <a:lnTo>
                    <a:pt x="38111" y="126526"/>
                  </a:lnTo>
                  <a:lnTo>
                    <a:pt x="28968" y="164265"/>
                  </a:lnTo>
                  <a:lnTo>
                    <a:pt x="31572" y="170834"/>
                  </a:lnTo>
                  <a:lnTo>
                    <a:pt x="35199" y="177280"/>
                  </a:lnTo>
                  <a:lnTo>
                    <a:pt x="37240" y="187919"/>
                  </a:lnTo>
                  <a:lnTo>
                    <a:pt x="38099" y="235020"/>
                  </a:lnTo>
                  <a:lnTo>
                    <a:pt x="38100" y="237683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68" name="SMARTInkShape-1378"/>
            <p:cNvSpPr/>
            <p:nvPr>
              <p:custDataLst>
                <p:tags r:id="rId23"/>
              </p:custDataLst>
            </p:nvPr>
          </p:nvSpPr>
          <p:spPr>
            <a:xfrm>
              <a:off x="6810375" y="6467475"/>
              <a:ext cx="19051" cy="95251"/>
            </a:xfrm>
            <a:custGeom>
              <a:avLst/>
              <a:gdLst/>
              <a:ahLst/>
              <a:cxnLst/>
              <a:rect l="0" t="0" r="0" b="0"/>
              <a:pathLst>
                <a:path w="19051" h="95251">
                  <a:moveTo>
                    <a:pt x="0" y="0"/>
                  </a:moveTo>
                  <a:lnTo>
                    <a:pt x="0" y="0"/>
                  </a:lnTo>
                  <a:lnTo>
                    <a:pt x="5056" y="0"/>
                  </a:lnTo>
                  <a:lnTo>
                    <a:pt x="10361" y="2822"/>
                  </a:lnTo>
                  <a:lnTo>
                    <a:pt x="13257" y="5056"/>
                  </a:lnTo>
                  <a:lnTo>
                    <a:pt x="16475" y="10361"/>
                  </a:lnTo>
                  <a:lnTo>
                    <a:pt x="18542" y="22390"/>
                  </a:lnTo>
                  <a:lnTo>
                    <a:pt x="19050" y="67279"/>
                  </a:lnTo>
                  <a:lnTo>
                    <a:pt x="19050" y="952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69" name="SMARTInkShape-1379"/>
            <p:cNvSpPr/>
            <p:nvPr>
              <p:custDataLst>
                <p:tags r:id="rId24"/>
              </p:custDataLst>
            </p:nvPr>
          </p:nvSpPr>
          <p:spPr>
            <a:xfrm>
              <a:off x="6858000" y="6324611"/>
              <a:ext cx="123826" cy="200015"/>
            </a:xfrm>
            <a:custGeom>
              <a:avLst/>
              <a:gdLst/>
              <a:ahLst/>
              <a:cxnLst/>
              <a:rect l="0" t="0" r="0" b="0"/>
              <a:pathLst>
                <a:path w="123826" h="200015">
                  <a:moveTo>
                    <a:pt x="0" y="47614"/>
                  </a:moveTo>
                  <a:lnTo>
                    <a:pt x="0" y="47614"/>
                  </a:lnTo>
                  <a:lnTo>
                    <a:pt x="0" y="39413"/>
                  </a:lnTo>
                  <a:lnTo>
                    <a:pt x="14465" y="23634"/>
                  </a:lnTo>
                  <a:lnTo>
                    <a:pt x="19834" y="21081"/>
                  </a:lnTo>
                  <a:lnTo>
                    <a:pt x="22748" y="20401"/>
                  </a:lnTo>
                  <a:lnTo>
                    <a:pt x="24691" y="18889"/>
                  </a:lnTo>
                  <a:lnTo>
                    <a:pt x="26849" y="14386"/>
                  </a:lnTo>
                  <a:lnTo>
                    <a:pt x="28482" y="12762"/>
                  </a:lnTo>
                  <a:lnTo>
                    <a:pt x="33120" y="10958"/>
                  </a:lnTo>
                  <a:lnTo>
                    <a:pt x="44720" y="8741"/>
                  </a:lnTo>
                  <a:lnTo>
                    <a:pt x="55304" y="1351"/>
                  </a:lnTo>
                  <a:lnTo>
                    <a:pt x="64389" y="258"/>
                  </a:lnTo>
                  <a:lnTo>
                    <a:pt x="88935" y="0"/>
                  </a:lnTo>
                  <a:lnTo>
                    <a:pt x="95266" y="2816"/>
                  </a:lnTo>
                  <a:lnTo>
                    <a:pt x="102897" y="8191"/>
                  </a:lnTo>
                  <a:lnTo>
                    <a:pt x="109275" y="9122"/>
                  </a:lnTo>
                  <a:lnTo>
                    <a:pt x="110951" y="10311"/>
                  </a:lnTo>
                  <a:lnTo>
                    <a:pt x="112067" y="12163"/>
                  </a:lnTo>
                  <a:lnTo>
                    <a:pt x="112812" y="14454"/>
                  </a:lnTo>
                  <a:lnTo>
                    <a:pt x="114366" y="15983"/>
                  </a:lnTo>
                  <a:lnTo>
                    <a:pt x="118914" y="17681"/>
                  </a:lnTo>
                  <a:lnTo>
                    <a:pt x="120552" y="19191"/>
                  </a:lnTo>
                  <a:lnTo>
                    <a:pt x="122370" y="23693"/>
                  </a:lnTo>
                  <a:lnTo>
                    <a:pt x="123823" y="69862"/>
                  </a:lnTo>
                  <a:lnTo>
                    <a:pt x="123825" y="102634"/>
                  </a:lnTo>
                  <a:lnTo>
                    <a:pt x="116287" y="114845"/>
                  </a:lnTo>
                  <a:lnTo>
                    <a:pt x="113264" y="139957"/>
                  </a:lnTo>
                  <a:lnTo>
                    <a:pt x="106766" y="152442"/>
                  </a:lnTo>
                  <a:lnTo>
                    <a:pt x="105168" y="165100"/>
                  </a:lnTo>
                  <a:lnTo>
                    <a:pt x="103979" y="167213"/>
                  </a:lnTo>
                  <a:lnTo>
                    <a:pt x="102127" y="168622"/>
                  </a:lnTo>
                  <a:lnTo>
                    <a:pt x="99835" y="169560"/>
                  </a:lnTo>
                  <a:lnTo>
                    <a:pt x="98306" y="171245"/>
                  </a:lnTo>
                  <a:lnTo>
                    <a:pt x="96609" y="175939"/>
                  </a:lnTo>
                  <a:lnTo>
                    <a:pt x="94460" y="187576"/>
                  </a:lnTo>
                  <a:lnTo>
                    <a:pt x="85725" y="20001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70" name="SMARTInkShape-1380"/>
            <p:cNvSpPr/>
            <p:nvPr>
              <p:custDataLst>
                <p:tags r:id="rId25"/>
              </p:custDataLst>
            </p:nvPr>
          </p:nvSpPr>
          <p:spPr>
            <a:xfrm>
              <a:off x="6886585" y="6448425"/>
              <a:ext cx="123816" cy="19051"/>
            </a:xfrm>
            <a:custGeom>
              <a:avLst/>
              <a:gdLst/>
              <a:ahLst/>
              <a:cxnLst/>
              <a:rect l="0" t="0" r="0" b="0"/>
              <a:pathLst>
                <a:path w="123816" h="19051">
                  <a:moveTo>
                    <a:pt x="9515" y="0"/>
                  </a:moveTo>
                  <a:lnTo>
                    <a:pt x="9515" y="0"/>
                  </a:lnTo>
                  <a:lnTo>
                    <a:pt x="383" y="0"/>
                  </a:lnTo>
                  <a:lnTo>
                    <a:pt x="0" y="9132"/>
                  </a:lnTo>
                  <a:lnTo>
                    <a:pt x="5050" y="14465"/>
                  </a:lnTo>
                  <a:lnTo>
                    <a:pt x="10353" y="17013"/>
                  </a:lnTo>
                  <a:lnTo>
                    <a:pt x="35291" y="19015"/>
                  </a:lnTo>
                  <a:lnTo>
                    <a:pt x="77212" y="19050"/>
                  </a:lnTo>
                  <a:lnTo>
                    <a:pt x="88286" y="17992"/>
                  </a:lnTo>
                  <a:lnTo>
                    <a:pt x="106841" y="11511"/>
                  </a:lnTo>
                  <a:lnTo>
                    <a:pt x="123815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71" name="SMARTInkShape-1381"/>
            <p:cNvSpPr/>
            <p:nvPr>
              <p:custDataLst>
                <p:tags r:id="rId26"/>
              </p:custDataLst>
            </p:nvPr>
          </p:nvSpPr>
          <p:spPr>
            <a:xfrm>
              <a:off x="7048500" y="6305561"/>
              <a:ext cx="122498" cy="242695"/>
            </a:xfrm>
            <a:custGeom>
              <a:avLst/>
              <a:gdLst/>
              <a:ahLst/>
              <a:cxnLst/>
              <a:rect l="0" t="0" r="0" b="0"/>
              <a:pathLst>
                <a:path w="122498" h="242695">
                  <a:moveTo>
                    <a:pt x="0" y="19039"/>
                  </a:moveTo>
                  <a:lnTo>
                    <a:pt x="0" y="19039"/>
                  </a:lnTo>
                  <a:lnTo>
                    <a:pt x="0" y="4574"/>
                  </a:lnTo>
                  <a:lnTo>
                    <a:pt x="1058" y="3045"/>
                  </a:lnTo>
                  <a:lnTo>
                    <a:pt x="2822" y="2026"/>
                  </a:lnTo>
                  <a:lnTo>
                    <a:pt x="10361" y="593"/>
                  </a:lnTo>
                  <a:lnTo>
                    <a:pt x="45365" y="0"/>
                  </a:lnTo>
                  <a:lnTo>
                    <a:pt x="54783" y="7596"/>
                  </a:lnTo>
                  <a:lnTo>
                    <a:pt x="63740" y="15178"/>
                  </a:lnTo>
                  <a:lnTo>
                    <a:pt x="76247" y="21099"/>
                  </a:lnTo>
                  <a:lnTo>
                    <a:pt x="79407" y="23587"/>
                  </a:lnTo>
                  <a:lnTo>
                    <a:pt x="82917" y="29174"/>
                  </a:lnTo>
                  <a:lnTo>
                    <a:pt x="85356" y="37973"/>
                  </a:lnTo>
                  <a:lnTo>
                    <a:pt x="85711" y="60433"/>
                  </a:lnTo>
                  <a:lnTo>
                    <a:pt x="82896" y="66717"/>
                  </a:lnTo>
                  <a:lnTo>
                    <a:pt x="79177" y="73037"/>
                  </a:lnTo>
                  <a:lnTo>
                    <a:pt x="76024" y="82546"/>
                  </a:lnTo>
                  <a:lnTo>
                    <a:pt x="38227" y="123686"/>
                  </a:lnTo>
                  <a:lnTo>
                    <a:pt x="38111" y="110545"/>
                  </a:lnTo>
                  <a:lnTo>
                    <a:pt x="39166" y="108618"/>
                  </a:lnTo>
                  <a:lnTo>
                    <a:pt x="40927" y="107333"/>
                  </a:lnTo>
                  <a:lnTo>
                    <a:pt x="43160" y="106477"/>
                  </a:lnTo>
                  <a:lnTo>
                    <a:pt x="44648" y="104848"/>
                  </a:lnTo>
                  <a:lnTo>
                    <a:pt x="46302" y="100215"/>
                  </a:lnTo>
                  <a:lnTo>
                    <a:pt x="47234" y="91657"/>
                  </a:lnTo>
                  <a:lnTo>
                    <a:pt x="48423" y="89676"/>
                  </a:lnTo>
                  <a:lnTo>
                    <a:pt x="50274" y="88355"/>
                  </a:lnTo>
                  <a:lnTo>
                    <a:pt x="55152" y="86888"/>
                  </a:lnTo>
                  <a:lnTo>
                    <a:pt x="60848" y="86236"/>
                  </a:lnTo>
                  <a:lnTo>
                    <a:pt x="66908" y="83124"/>
                  </a:lnTo>
                  <a:lnTo>
                    <a:pt x="73128" y="79271"/>
                  </a:lnTo>
                  <a:lnTo>
                    <a:pt x="79421" y="77558"/>
                  </a:lnTo>
                  <a:lnTo>
                    <a:pt x="82580" y="78161"/>
                  </a:lnTo>
                  <a:lnTo>
                    <a:pt x="93373" y="84510"/>
                  </a:lnTo>
                  <a:lnTo>
                    <a:pt x="99751" y="90413"/>
                  </a:lnTo>
                  <a:lnTo>
                    <a:pt x="102542" y="95916"/>
                  </a:lnTo>
                  <a:lnTo>
                    <a:pt x="103286" y="98866"/>
                  </a:lnTo>
                  <a:lnTo>
                    <a:pt x="104841" y="100832"/>
                  </a:lnTo>
                  <a:lnTo>
                    <a:pt x="112845" y="104246"/>
                  </a:lnTo>
                  <a:lnTo>
                    <a:pt x="113653" y="107356"/>
                  </a:lnTo>
                  <a:lnTo>
                    <a:pt x="114262" y="130285"/>
                  </a:lnTo>
                  <a:lnTo>
                    <a:pt x="122497" y="141272"/>
                  </a:lnTo>
                  <a:lnTo>
                    <a:pt x="121881" y="141803"/>
                  </a:lnTo>
                  <a:lnTo>
                    <a:pt x="118375" y="142393"/>
                  </a:lnTo>
                  <a:lnTo>
                    <a:pt x="117017" y="143608"/>
                  </a:lnTo>
                  <a:lnTo>
                    <a:pt x="115507" y="147780"/>
                  </a:lnTo>
                  <a:lnTo>
                    <a:pt x="113263" y="177820"/>
                  </a:lnTo>
                  <a:lnTo>
                    <a:pt x="106766" y="190495"/>
                  </a:lnTo>
                  <a:lnTo>
                    <a:pt x="106102" y="193668"/>
                  </a:lnTo>
                  <a:lnTo>
                    <a:pt x="104601" y="195783"/>
                  </a:lnTo>
                  <a:lnTo>
                    <a:pt x="102543" y="197193"/>
                  </a:lnTo>
                  <a:lnTo>
                    <a:pt x="100112" y="198134"/>
                  </a:lnTo>
                  <a:lnTo>
                    <a:pt x="98491" y="199819"/>
                  </a:lnTo>
                  <a:lnTo>
                    <a:pt x="93068" y="210127"/>
                  </a:lnTo>
                  <a:lnTo>
                    <a:pt x="87175" y="217299"/>
                  </a:lnTo>
                  <a:lnTo>
                    <a:pt x="86155" y="223598"/>
                  </a:lnTo>
                  <a:lnTo>
                    <a:pt x="84954" y="225261"/>
                  </a:lnTo>
                  <a:lnTo>
                    <a:pt x="83093" y="226371"/>
                  </a:lnTo>
                  <a:lnTo>
                    <a:pt x="77562" y="228151"/>
                  </a:lnTo>
                  <a:lnTo>
                    <a:pt x="71547" y="233515"/>
                  </a:lnTo>
                  <a:lnTo>
                    <a:pt x="68841" y="238892"/>
                  </a:lnTo>
                  <a:lnTo>
                    <a:pt x="68119" y="241808"/>
                  </a:lnTo>
                  <a:lnTo>
                    <a:pt x="67638" y="242694"/>
                  </a:lnTo>
                  <a:lnTo>
                    <a:pt x="67317" y="242225"/>
                  </a:lnTo>
                  <a:lnTo>
                    <a:pt x="66801" y="233869"/>
                  </a:lnTo>
                  <a:lnTo>
                    <a:pt x="76200" y="20953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72" name="SMARTInkShape-1382"/>
            <p:cNvSpPr/>
            <p:nvPr>
              <p:custDataLst>
                <p:tags r:id="rId27"/>
              </p:custDataLst>
            </p:nvPr>
          </p:nvSpPr>
          <p:spPr>
            <a:xfrm>
              <a:off x="7315200" y="6346308"/>
              <a:ext cx="114289" cy="25918"/>
            </a:xfrm>
            <a:custGeom>
              <a:avLst/>
              <a:gdLst/>
              <a:ahLst/>
              <a:cxnLst/>
              <a:rect l="0" t="0" r="0" b="0"/>
              <a:pathLst>
                <a:path w="114289" h="25918">
                  <a:moveTo>
                    <a:pt x="0" y="25917"/>
                  </a:moveTo>
                  <a:lnTo>
                    <a:pt x="0" y="25917"/>
                  </a:lnTo>
                  <a:lnTo>
                    <a:pt x="5056" y="20861"/>
                  </a:lnTo>
                  <a:lnTo>
                    <a:pt x="10361" y="18378"/>
                  </a:lnTo>
                  <a:lnTo>
                    <a:pt x="26742" y="16508"/>
                  </a:lnTo>
                  <a:lnTo>
                    <a:pt x="35818" y="3323"/>
                  </a:lnTo>
                  <a:lnTo>
                    <a:pt x="41672" y="0"/>
                  </a:lnTo>
                  <a:lnTo>
                    <a:pt x="44714" y="173"/>
                  </a:lnTo>
                  <a:lnTo>
                    <a:pt x="64805" y="6543"/>
                  </a:lnTo>
                  <a:lnTo>
                    <a:pt x="112082" y="6867"/>
                  </a:lnTo>
                  <a:lnTo>
                    <a:pt x="114288" y="6867"/>
                  </a:lnTo>
                  <a:lnTo>
                    <a:pt x="104775" y="1639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73" name="SMARTInkShape-1383"/>
            <p:cNvSpPr/>
            <p:nvPr>
              <p:custDataLst>
                <p:tags r:id="rId28"/>
              </p:custDataLst>
            </p:nvPr>
          </p:nvSpPr>
          <p:spPr>
            <a:xfrm>
              <a:off x="7296545" y="6438900"/>
              <a:ext cx="66281" cy="36657"/>
            </a:xfrm>
            <a:custGeom>
              <a:avLst/>
              <a:gdLst/>
              <a:ahLst/>
              <a:cxnLst/>
              <a:rect l="0" t="0" r="0" b="0"/>
              <a:pathLst>
                <a:path w="66281" h="36657">
                  <a:moveTo>
                    <a:pt x="18655" y="0"/>
                  </a:moveTo>
                  <a:lnTo>
                    <a:pt x="18655" y="0"/>
                  </a:lnTo>
                  <a:lnTo>
                    <a:pt x="10454" y="8201"/>
                  </a:lnTo>
                  <a:lnTo>
                    <a:pt x="9245" y="17610"/>
                  </a:lnTo>
                  <a:lnTo>
                    <a:pt x="8149" y="18090"/>
                  </a:lnTo>
                  <a:lnTo>
                    <a:pt x="4108" y="18623"/>
                  </a:lnTo>
                  <a:lnTo>
                    <a:pt x="2607" y="19824"/>
                  </a:lnTo>
                  <a:lnTo>
                    <a:pt x="0" y="27213"/>
                  </a:lnTo>
                  <a:lnTo>
                    <a:pt x="7841" y="36656"/>
                  </a:lnTo>
                  <a:lnTo>
                    <a:pt x="8270" y="36078"/>
                  </a:lnTo>
                  <a:lnTo>
                    <a:pt x="8748" y="32615"/>
                  </a:lnTo>
                  <a:lnTo>
                    <a:pt x="9933" y="31268"/>
                  </a:lnTo>
                  <a:lnTo>
                    <a:pt x="17298" y="28930"/>
                  </a:lnTo>
                  <a:lnTo>
                    <a:pt x="41369" y="27537"/>
                  </a:lnTo>
                  <a:lnTo>
                    <a:pt x="52784" y="20977"/>
                  </a:lnTo>
                  <a:lnTo>
                    <a:pt x="66280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74" name="SMARTInkShape-1384"/>
            <p:cNvSpPr/>
            <p:nvPr>
              <p:custDataLst>
                <p:tags r:id="rId29"/>
              </p:custDataLst>
            </p:nvPr>
          </p:nvSpPr>
          <p:spPr>
            <a:xfrm>
              <a:off x="7572375" y="6258367"/>
              <a:ext cx="132909" cy="199569"/>
            </a:xfrm>
            <a:custGeom>
              <a:avLst/>
              <a:gdLst/>
              <a:ahLst/>
              <a:cxnLst/>
              <a:rect l="0" t="0" r="0" b="0"/>
              <a:pathLst>
                <a:path w="132909" h="199569">
                  <a:moveTo>
                    <a:pt x="28575" y="104333"/>
                  </a:moveTo>
                  <a:lnTo>
                    <a:pt x="28575" y="104333"/>
                  </a:lnTo>
                  <a:lnTo>
                    <a:pt x="23519" y="104333"/>
                  </a:lnTo>
                  <a:lnTo>
                    <a:pt x="22028" y="103275"/>
                  </a:lnTo>
                  <a:lnTo>
                    <a:pt x="21035" y="101511"/>
                  </a:lnTo>
                  <a:lnTo>
                    <a:pt x="19311" y="94632"/>
                  </a:lnTo>
                  <a:lnTo>
                    <a:pt x="19050" y="57114"/>
                  </a:lnTo>
                  <a:lnTo>
                    <a:pt x="19050" y="84435"/>
                  </a:lnTo>
                  <a:lnTo>
                    <a:pt x="16228" y="93020"/>
                  </a:lnTo>
                  <a:lnTo>
                    <a:pt x="12503" y="101422"/>
                  </a:lnTo>
                  <a:lnTo>
                    <a:pt x="6877" y="139811"/>
                  </a:lnTo>
                  <a:lnTo>
                    <a:pt x="3056" y="148676"/>
                  </a:lnTo>
                  <a:lnTo>
                    <a:pt x="1359" y="159672"/>
                  </a:lnTo>
                  <a:lnTo>
                    <a:pt x="3426" y="168792"/>
                  </a:lnTo>
                  <a:lnTo>
                    <a:pt x="6814" y="176374"/>
                  </a:lnTo>
                  <a:lnTo>
                    <a:pt x="9420" y="197663"/>
                  </a:lnTo>
                  <a:lnTo>
                    <a:pt x="10513" y="198304"/>
                  </a:lnTo>
                  <a:lnTo>
                    <a:pt x="26413" y="199561"/>
                  </a:lnTo>
                  <a:lnTo>
                    <a:pt x="27134" y="199568"/>
                  </a:lnTo>
                  <a:lnTo>
                    <a:pt x="69496" y="167785"/>
                  </a:lnTo>
                  <a:lnTo>
                    <a:pt x="98416" y="121923"/>
                  </a:lnTo>
                  <a:lnTo>
                    <a:pt x="119592" y="82894"/>
                  </a:lnTo>
                  <a:lnTo>
                    <a:pt x="132687" y="38315"/>
                  </a:lnTo>
                  <a:lnTo>
                    <a:pt x="132908" y="34921"/>
                  </a:lnTo>
                  <a:lnTo>
                    <a:pt x="130332" y="28328"/>
                  </a:lnTo>
                  <a:lnTo>
                    <a:pt x="109749" y="4588"/>
                  </a:lnTo>
                  <a:lnTo>
                    <a:pt x="104164" y="1794"/>
                  </a:lnTo>
                  <a:lnTo>
                    <a:pt x="91954" y="0"/>
                  </a:lnTo>
                  <a:lnTo>
                    <a:pt x="61200" y="9284"/>
                  </a:lnTo>
                  <a:lnTo>
                    <a:pt x="47798" y="16452"/>
                  </a:lnTo>
                  <a:lnTo>
                    <a:pt x="44565" y="17171"/>
                  </a:lnTo>
                  <a:lnTo>
                    <a:pt x="34960" y="23238"/>
                  </a:lnTo>
                  <a:lnTo>
                    <a:pt x="22232" y="35829"/>
                  </a:lnTo>
                  <a:lnTo>
                    <a:pt x="4233" y="63260"/>
                  </a:lnTo>
                  <a:lnTo>
                    <a:pt x="557" y="87021"/>
                  </a:lnTo>
                  <a:lnTo>
                    <a:pt x="15" y="134330"/>
                  </a:lnTo>
                  <a:lnTo>
                    <a:pt x="0" y="142433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75" name="SMARTInkShape-1385"/>
            <p:cNvSpPr/>
            <p:nvPr>
              <p:custDataLst>
                <p:tags r:id="rId30"/>
              </p:custDataLst>
            </p:nvPr>
          </p:nvSpPr>
          <p:spPr>
            <a:xfrm>
              <a:off x="7772400" y="6429375"/>
              <a:ext cx="28576" cy="85726"/>
            </a:xfrm>
            <a:custGeom>
              <a:avLst/>
              <a:gdLst/>
              <a:ahLst/>
              <a:cxnLst/>
              <a:rect l="0" t="0" r="0" b="0"/>
              <a:pathLst>
                <a:path w="28576" h="85726">
                  <a:moveTo>
                    <a:pt x="28575" y="0"/>
                  </a:moveTo>
                  <a:lnTo>
                    <a:pt x="28575" y="0"/>
                  </a:lnTo>
                  <a:lnTo>
                    <a:pt x="18462" y="0"/>
                  </a:lnTo>
                  <a:lnTo>
                    <a:pt x="15484" y="1058"/>
                  </a:lnTo>
                  <a:lnTo>
                    <a:pt x="13498" y="2822"/>
                  </a:lnTo>
                  <a:lnTo>
                    <a:pt x="9594" y="9409"/>
                  </a:lnTo>
                  <a:lnTo>
                    <a:pt x="9526" y="26855"/>
                  </a:lnTo>
                  <a:lnTo>
                    <a:pt x="2980" y="35840"/>
                  </a:lnTo>
                  <a:lnTo>
                    <a:pt x="391" y="45864"/>
                  </a:lnTo>
                  <a:lnTo>
                    <a:pt x="0" y="857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76" name="SMARTInkShape-1386"/>
            <p:cNvSpPr/>
            <p:nvPr>
              <p:custDataLst>
                <p:tags r:id="rId31"/>
              </p:custDataLst>
            </p:nvPr>
          </p:nvSpPr>
          <p:spPr>
            <a:xfrm>
              <a:off x="7858126" y="6238886"/>
              <a:ext cx="104774" cy="245803"/>
            </a:xfrm>
            <a:custGeom>
              <a:avLst/>
              <a:gdLst/>
              <a:ahLst/>
              <a:cxnLst/>
              <a:rect l="0" t="0" r="0" b="0"/>
              <a:pathLst>
                <a:path w="104774" h="245803">
                  <a:moveTo>
                    <a:pt x="19049" y="19039"/>
                  </a:moveTo>
                  <a:lnTo>
                    <a:pt x="19049" y="19039"/>
                  </a:lnTo>
                  <a:lnTo>
                    <a:pt x="13993" y="19039"/>
                  </a:lnTo>
                  <a:lnTo>
                    <a:pt x="12502" y="20097"/>
                  </a:lnTo>
                  <a:lnTo>
                    <a:pt x="11509" y="21861"/>
                  </a:lnTo>
                  <a:lnTo>
                    <a:pt x="10848" y="24095"/>
                  </a:lnTo>
                  <a:lnTo>
                    <a:pt x="9348" y="25584"/>
                  </a:lnTo>
                  <a:lnTo>
                    <a:pt x="3" y="28564"/>
                  </a:lnTo>
                  <a:lnTo>
                    <a:pt x="0" y="28564"/>
                  </a:lnTo>
                  <a:lnTo>
                    <a:pt x="5055" y="23508"/>
                  </a:lnTo>
                  <a:lnTo>
                    <a:pt x="10360" y="21025"/>
                  </a:lnTo>
                  <a:lnTo>
                    <a:pt x="34957" y="18058"/>
                  </a:lnTo>
                  <a:lnTo>
                    <a:pt x="45746" y="10848"/>
                  </a:lnTo>
                  <a:lnTo>
                    <a:pt x="54858" y="8719"/>
                  </a:lnTo>
                  <a:lnTo>
                    <a:pt x="63761" y="3046"/>
                  </a:lnTo>
                  <a:lnTo>
                    <a:pt x="76251" y="593"/>
                  </a:lnTo>
                  <a:lnTo>
                    <a:pt x="94692" y="0"/>
                  </a:lnTo>
                  <a:lnTo>
                    <a:pt x="95085" y="5049"/>
                  </a:lnTo>
                  <a:lnTo>
                    <a:pt x="96197" y="6537"/>
                  </a:lnTo>
                  <a:lnTo>
                    <a:pt x="100257" y="8191"/>
                  </a:lnTo>
                  <a:lnTo>
                    <a:pt x="101763" y="9690"/>
                  </a:lnTo>
                  <a:lnTo>
                    <a:pt x="104656" y="18612"/>
                  </a:lnTo>
                  <a:lnTo>
                    <a:pt x="104773" y="42633"/>
                  </a:lnTo>
                  <a:lnTo>
                    <a:pt x="101952" y="48223"/>
                  </a:lnTo>
                  <a:lnTo>
                    <a:pt x="98227" y="54235"/>
                  </a:lnTo>
                  <a:lnTo>
                    <a:pt x="95837" y="66718"/>
                  </a:lnTo>
                  <a:lnTo>
                    <a:pt x="95364" y="79375"/>
                  </a:lnTo>
                  <a:lnTo>
                    <a:pt x="92478" y="85719"/>
                  </a:lnTo>
                  <a:lnTo>
                    <a:pt x="88726" y="92066"/>
                  </a:lnTo>
                  <a:lnTo>
                    <a:pt x="85555" y="101589"/>
                  </a:lnTo>
                  <a:lnTo>
                    <a:pt x="79441" y="112172"/>
                  </a:lnTo>
                  <a:lnTo>
                    <a:pt x="75425" y="138806"/>
                  </a:lnTo>
                  <a:lnTo>
                    <a:pt x="68717" y="152214"/>
                  </a:lnTo>
                  <a:lnTo>
                    <a:pt x="66684" y="188607"/>
                  </a:lnTo>
                  <a:lnTo>
                    <a:pt x="58474" y="198525"/>
                  </a:lnTo>
                  <a:lnTo>
                    <a:pt x="57542" y="204629"/>
                  </a:lnTo>
                  <a:lnTo>
                    <a:pt x="57150" y="232276"/>
                  </a:lnTo>
                  <a:lnTo>
                    <a:pt x="54327" y="238342"/>
                  </a:lnTo>
                  <a:lnTo>
                    <a:pt x="48948" y="245802"/>
                  </a:lnTo>
                  <a:lnTo>
                    <a:pt x="48506" y="245356"/>
                  </a:lnTo>
                  <a:lnTo>
                    <a:pt x="47624" y="23811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77" name="SMARTInkShape-1387"/>
            <p:cNvSpPr/>
            <p:nvPr>
              <p:custDataLst>
                <p:tags r:id="rId32"/>
              </p:custDataLst>
            </p:nvPr>
          </p:nvSpPr>
          <p:spPr>
            <a:xfrm>
              <a:off x="7839470" y="6362700"/>
              <a:ext cx="142481" cy="19051"/>
            </a:xfrm>
            <a:custGeom>
              <a:avLst/>
              <a:gdLst/>
              <a:ahLst/>
              <a:cxnLst/>
              <a:rect l="0" t="0" r="0" b="0"/>
              <a:pathLst>
                <a:path w="142481" h="19051">
                  <a:moveTo>
                    <a:pt x="18655" y="19050"/>
                  </a:moveTo>
                  <a:lnTo>
                    <a:pt x="18655" y="19050"/>
                  </a:lnTo>
                  <a:lnTo>
                    <a:pt x="940" y="19050"/>
                  </a:lnTo>
                  <a:lnTo>
                    <a:pt x="494" y="17992"/>
                  </a:lnTo>
                  <a:lnTo>
                    <a:pt x="0" y="13994"/>
                  </a:lnTo>
                  <a:lnTo>
                    <a:pt x="927" y="12505"/>
                  </a:lnTo>
                  <a:lnTo>
                    <a:pt x="2603" y="11511"/>
                  </a:lnTo>
                  <a:lnTo>
                    <a:pt x="10018" y="10113"/>
                  </a:lnTo>
                  <a:lnTo>
                    <a:pt x="56634" y="9526"/>
                  </a:lnTo>
                  <a:lnTo>
                    <a:pt x="102692" y="9525"/>
                  </a:lnTo>
                  <a:lnTo>
                    <a:pt x="126178" y="9525"/>
                  </a:lnTo>
                  <a:lnTo>
                    <a:pt x="132765" y="6703"/>
                  </a:lnTo>
                  <a:lnTo>
                    <a:pt x="14248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78" name="SMARTInkShape-1388"/>
            <p:cNvSpPr/>
            <p:nvPr>
              <p:custDataLst>
                <p:tags r:id="rId33"/>
              </p:custDataLst>
            </p:nvPr>
          </p:nvSpPr>
          <p:spPr>
            <a:xfrm>
              <a:off x="8043245" y="6219825"/>
              <a:ext cx="134377" cy="246844"/>
            </a:xfrm>
            <a:custGeom>
              <a:avLst/>
              <a:gdLst/>
              <a:ahLst/>
              <a:cxnLst/>
              <a:rect l="0" t="0" r="0" b="0"/>
              <a:pathLst>
                <a:path w="134377" h="246844">
                  <a:moveTo>
                    <a:pt x="100630" y="9525"/>
                  </a:moveTo>
                  <a:lnTo>
                    <a:pt x="100630" y="9525"/>
                  </a:lnTo>
                  <a:lnTo>
                    <a:pt x="100630" y="34"/>
                  </a:lnTo>
                  <a:lnTo>
                    <a:pt x="86083" y="0"/>
                  </a:lnTo>
                  <a:lnTo>
                    <a:pt x="84582" y="1058"/>
                  </a:lnTo>
                  <a:lnTo>
                    <a:pt x="83582" y="2822"/>
                  </a:lnTo>
                  <a:lnTo>
                    <a:pt x="82915" y="5056"/>
                  </a:lnTo>
                  <a:lnTo>
                    <a:pt x="81411" y="6545"/>
                  </a:lnTo>
                  <a:lnTo>
                    <a:pt x="76919" y="8201"/>
                  </a:lnTo>
                  <a:lnTo>
                    <a:pt x="75297" y="9701"/>
                  </a:lnTo>
                  <a:lnTo>
                    <a:pt x="73496" y="14189"/>
                  </a:lnTo>
                  <a:lnTo>
                    <a:pt x="71957" y="15810"/>
                  </a:lnTo>
                  <a:lnTo>
                    <a:pt x="67426" y="17610"/>
                  </a:lnTo>
                  <a:lnTo>
                    <a:pt x="65793" y="19148"/>
                  </a:lnTo>
                  <a:lnTo>
                    <a:pt x="57903" y="32181"/>
                  </a:lnTo>
                  <a:lnTo>
                    <a:pt x="40177" y="55895"/>
                  </a:lnTo>
                  <a:lnTo>
                    <a:pt x="20859" y="102042"/>
                  </a:lnTo>
                  <a:lnTo>
                    <a:pt x="9535" y="127087"/>
                  </a:lnTo>
                  <a:lnTo>
                    <a:pt x="4686" y="171654"/>
                  </a:lnTo>
                  <a:lnTo>
                    <a:pt x="0" y="191737"/>
                  </a:lnTo>
                  <a:lnTo>
                    <a:pt x="5357" y="227749"/>
                  </a:lnTo>
                  <a:lnTo>
                    <a:pt x="10430" y="238460"/>
                  </a:lnTo>
                  <a:lnTo>
                    <a:pt x="12980" y="241524"/>
                  </a:lnTo>
                  <a:lnTo>
                    <a:pt x="18636" y="244927"/>
                  </a:lnTo>
                  <a:lnTo>
                    <a:pt x="27770" y="246843"/>
                  </a:lnTo>
                  <a:lnTo>
                    <a:pt x="42236" y="242354"/>
                  </a:lnTo>
                  <a:lnTo>
                    <a:pt x="83316" y="215845"/>
                  </a:lnTo>
                  <a:lnTo>
                    <a:pt x="114816" y="190498"/>
                  </a:lnTo>
                  <a:lnTo>
                    <a:pt x="121061" y="180975"/>
                  </a:lnTo>
                  <a:lnTo>
                    <a:pt x="125586" y="174625"/>
                  </a:lnTo>
                  <a:lnTo>
                    <a:pt x="129190" y="165100"/>
                  </a:lnTo>
                  <a:lnTo>
                    <a:pt x="133785" y="158750"/>
                  </a:lnTo>
                  <a:lnTo>
                    <a:pt x="134376" y="155575"/>
                  </a:lnTo>
                  <a:lnTo>
                    <a:pt x="133710" y="152400"/>
                  </a:lnTo>
                  <a:lnTo>
                    <a:pt x="131208" y="146050"/>
                  </a:lnTo>
                  <a:lnTo>
                    <a:pt x="130095" y="139700"/>
                  </a:lnTo>
                  <a:lnTo>
                    <a:pt x="128740" y="137583"/>
                  </a:lnTo>
                  <a:lnTo>
                    <a:pt x="126778" y="136172"/>
                  </a:lnTo>
                  <a:lnTo>
                    <a:pt x="121777" y="134604"/>
                  </a:lnTo>
                  <a:lnTo>
                    <a:pt x="91062" y="133365"/>
                  </a:lnTo>
                  <a:lnTo>
                    <a:pt x="82972" y="136179"/>
                  </a:lnTo>
                  <a:lnTo>
                    <a:pt x="56235" y="158860"/>
                  </a:lnTo>
                  <a:lnTo>
                    <a:pt x="38194" y="177810"/>
                  </a:lnTo>
                  <a:lnTo>
                    <a:pt x="26665" y="207564"/>
                  </a:lnTo>
                  <a:lnTo>
                    <a:pt x="24561" y="223458"/>
                  </a:lnTo>
                  <a:lnTo>
                    <a:pt x="25576" y="225172"/>
                  </a:lnTo>
                  <a:lnTo>
                    <a:pt x="27310" y="226314"/>
                  </a:lnTo>
                  <a:lnTo>
                    <a:pt x="33955" y="2286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79" name="SMARTInkShape-1389"/>
            <p:cNvSpPr/>
            <p:nvPr>
              <p:custDataLst>
                <p:tags r:id="rId34"/>
              </p:custDataLst>
            </p:nvPr>
          </p:nvSpPr>
          <p:spPr>
            <a:xfrm>
              <a:off x="8220608" y="6229364"/>
              <a:ext cx="180443" cy="256916"/>
            </a:xfrm>
            <a:custGeom>
              <a:avLst/>
              <a:gdLst/>
              <a:ahLst/>
              <a:cxnLst/>
              <a:rect l="0" t="0" r="0" b="0"/>
              <a:pathLst>
                <a:path w="180443" h="256916">
                  <a:moveTo>
                    <a:pt x="104242" y="28561"/>
                  </a:moveTo>
                  <a:lnTo>
                    <a:pt x="104242" y="28561"/>
                  </a:lnTo>
                  <a:lnTo>
                    <a:pt x="90052" y="42750"/>
                  </a:lnTo>
                  <a:lnTo>
                    <a:pt x="84529" y="45451"/>
                  </a:lnTo>
                  <a:lnTo>
                    <a:pt x="72361" y="47184"/>
                  </a:lnTo>
                  <a:lnTo>
                    <a:pt x="70288" y="48385"/>
                  </a:lnTo>
                  <a:lnTo>
                    <a:pt x="68905" y="50243"/>
                  </a:lnTo>
                  <a:lnTo>
                    <a:pt x="67985" y="52541"/>
                  </a:lnTo>
                  <a:lnTo>
                    <a:pt x="66312" y="54073"/>
                  </a:lnTo>
                  <a:lnTo>
                    <a:pt x="56748" y="57100"/>
                  </a:lnTo>
                  <a:lnTo>
                    <a:pt x="51156" y="57128"/>
                  </a:lnTo>
                  <a:lnTo>
                    <a:pt x="53483" y="57133"/>
                  </a:lnTo>
                  <a:lnTo>
                    <a:pt x="54528" y="56076"/>
                  </a:lnTo>
                  <a:lnTo>
                    <a:pt x="56343" y="48935"/>
                  </a:lnTo>
                  <a:lnTo>
                    <a:pt x="56534" y="42946"/>
                  </a:lnTo>
                  <a:lnTo>
                    <a:pt x="59403" y="37424"/>
                  </a:lnTo>
                  <a:lnTo>
                    <a:pt x="64811" y="30312"/>
                  </a:lnTo>
                  <a:lnTo>
                    <a:pt x="65747" y="24023"/>
                  </a:lnTo>
                  <a:lnTo>
                    <a:pt x="66937" y="22361"/>
                  </a:lnTo>
                  <a:lnTo>
                    <a:pt x="68788" y="21252"/>
                  </a:lnTo>
                  <a:lnTo>
                    <a:pt x="71081" y="20513"/>
                  </a:lnTo>
                  <a:lnTo>
                    <a:pt x="72609" y="18963"/>
                  </a:lnTo>
                  <a:lnTo>
                    <a:pt x="77885" y="8869"/>
                  </a:lnTo>
                  <a:lnTo>
                    <a:pt x="83749" y="1741"/>
                  </a:lnTo>
                  <a:lnTo>
                    <a:pt x="87373" y="766"/>
                  </a:lnTo>
                  <a:lnTo>
                    <a:pt x="108779" y="0"/>
                  </a:lnTo>
                  <a:lnTo>
                    <a:pt x="110442" y="1054"/>
                  </a:lnTo>
                  <a:lnTo>
                    <a:pt x="111549" y="2814"/>
                  </a:lnTo>
                  <a:lnTo>
                    <a:pt x="113111" y="10349"/>
                  </a:lnTo>
                  <a:lnTo>
                    <a:pt x="113762" y="55156"/>
                  </a:lnTo>
                  <a:lnTo>
                    <a:pt x="110944" y="89196"/>
                  </a:lnTo>
                  <a:lnTo>
                    <a:pt x="102007" y="132806"/>
                  </a:lnTo>
                  <a:lnTo>
                    <a:pt x="94054" y="149407"/>
                  </a:lnTo>
                  <a:lnTo>
                    <a:pt x="89131" y="157412"/>
                  </a:lnTo>
                  <a:lnTo>
                    <a:pt x="85300" y="167869"/>
                  </a:lnTo>
                  <a:lnTo>
                    <a:pt x="70105" y="188336"/>
                  </a:lnTo>
                  <a:lnTo>
                    <a:pt x="66664" y="206326"/>
                  </a:lnTo>
                  <a:lnTo>
                    <a:pt x="58672" y="219475"/>
                  </a:lnTo>
                  <a:lnTo>
                    <a:pt x="57987" y="222512"/>
                  </a:lnTo>
                  <a:lnTo>
                    <a:pt x="51966" y="231842"/>
                  </a:lnTo>
                  <a:lnTo>
                    <a:pt x="46436" y="235325"/>
                  </a:lnTo>
                  <a:lnTo>
                    <a:pt x="43479" y="236254"/>
                  </a:lnTo>
                  <a:lnTo>
                    <a:pt x="19569" y="255287"/>
                  </a:lnTo>
                  <a:lnTo>
                    <a:pt x="5538" y="256915"/>
                  </a:lnTo>
                  <a:lnTo>
                    <a:pt x="3515" y="255938"/>
                  </a:lnTo>
                  <a:lnTo>
                    <a:pt x="2165" y="254229"/>
                  </a:lnTo>
                  <a:lnTo>
                    <a:pt x="667" y="248450"/>
                  </a:lnTo>
                  <a:lnTo>
                    <a:pt x="0" y="238826"/>
                  </a:lnTo>
                  <a:lnTo>
                    <a:pt x="11247" y="197929"/>
                  </a:lnTo>
                  <a:lnTo>
                    <a:pt x="18619" y="176650"/>
                  </a:lnTo>
                  <a:lnTo>
                    <a:pt x="20701" y="174912"/>
                  </a:lnTo>
                  <a:lnTo>
                    <a:pt x="25837" y="171923"/>
                  </a:lnTo>
                  <a:lnTo>
                    <a:pt x="44001" y="156384"/>
                  </a:lnTo>
                  <a:lnTo>
                    <a:pt x="50305" y="154162"/>
                  </a:lnTo>
                  <a:lnTo>
                    <a:pt x="52409" y="154628"/>
                  </a:lnTo>
                  <a:lnTo>
                    <a:pt x="53813" y="155997"/>
                  </a:lnTo>
                  <a:lnTo>
                    <a:pt x="54747" y="157968"/>
                  </a:lnTo>
                  <a:lnTo>
                    <a:pt x="56429" y="159283"/>
                  </a:lnTo>
                  <a:lnTo>
                    <a:pt x="64654" y="161565"/>
                  </a:lnTo>
                  <a:lnTo>
                    <a:pt x="73453" y="168389"/>
                  </a:lnTo>
                  <a:lnTo>
                    <a:pt x="82301" y="171591"/>
                  </a:lnTo>
                  <a:lnTo>
                    <a:pt x="91626" y="177714"/>
                  </a:lnTo>
                  <a:lnTo>
                    <a:pt x="101093" y="181058"/>
                  </a:lnTo>
                  <a:lnTo>
                    <a:pt x="137070" y="206211"/>
                  </a:lnTo>
                  <a:lnTo>
                    <a:pt x="154275" y="208879"/>
                  </a:lnTo>
                  <a:lnTo>
                    <a:pt x="180442" y="20953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80" name="SMARTInkShape-1390"/>
            <p:cNvSpPr/>
            <p:nvPr>
              <p:custDataLst>
                <p:tags r:id="rId35"/>
              </p:custDataLst>
            </p:nvPr>
          </p:nvSpPr>
          <p:spPr>
            <a:xfrm>
              <a:off x="8524885" y="6242914"/>
              <a:ext cx="342891" cy="205478"/>
            </a:xfrm>
            <a:custGeom>
              <a:avLst/>
              <a:gdLst/>
              <a:ahLst/>
              <a:cxnLst/>
              <a:rect l="0" t="0" r="0" b="0"/>
              <a:pathLst>
                <a:path w="342891" h="205478">
                  <a:moveTo>
                    <a:pt x="28565" y="53111"/>
                  </a:moveTo>
                  <a:lnTo>
                    <a:pt x="28565" y="53111"/>
                  </a:lnTo>
                  <a:lnTo>
                    <a:pt x="28565" y="58167"/>
                  </a:lnTo>
                  <a:lnTo>
                    <a:pt x="25742" y="63472"/>
                  </a:lnTo>
                  <a:lnTo>
                    <a:pt x="23509" y="66368"/>
                  </a:lnTo>
                  <a:lnTo>
                    <a:pt x="18204" y="69586"/>
                  </a:lnTo>
                  <a:lnTo>
                    <a:pt x="15308" y="70444"/>
                  </a:lnTo>
                  <a:lnTo>
                    <a:pt x="13378" y="72074"/>
                  </a:lnTo>
                  <a:lnTo>
                    <a:pt x="11231" y="76708"/>
                  </a:lnTo>
                  <a:lnTo>
                    <a:pt x="598" y="122035"/>
                  </a:lnTo>
                  <a:lnTo>
                    <a:pt x="0" y="160935"/>
                  </a:lnTo>
                  <a:lnTo>
                    <a:pt x="8192" y="188301"/>
                  </a:lnTo>
                  <a:lnTo>
                    <a:pt x="9692" y="190862"/>
                  </a:lnTo>
                  <a:lnTo>
                    <a:pt x="11750" y="192570"/>
                  </a:lnTo>
                  <a:lnTo>
                    <a:pt x="16858" y="195526"/>
                  </a:lnTo>
                  <a:lnTo>
                    <a:pt x="25684" y="202083"/>
                  </a:lnTo>
                  <a:lnTo>
                    <a:pt x="31871" y="203987"/>
                  </a:lnTo>
                  <a:lnTo>
                    <a:pt x="35002" y="203437"/>
                  </a:lnTo>
                  <a:lnTo>
                    <a:pt x="41304" y="200003"/>
                  </a:lnTo>
                  <a:lnTo>
                    <a:pt x="43407" y="199722"/>
                  </a:lnTo>
                  <a:lnTo>
                    <a:pt x="44811" y="200593"/>
                  </a:lnTo>
                  <a:lnTo>
                    <a:pt x="45745" y="202233"/>
                  </a:lnTo>
                  <a:lnTo>
                    <a:pt x="47427" y="202267"/>
                  </a:lnTo>
                  <a:lnTo>
                    <a:pt x="57731" y="197541"/>
                  </a:lnTo>
                  <a:lnTo>
                    <a:pt x="60708" y="197023"/>
                  </a:lnTo>
                  <a:lnTo>
                    <a:pt x="69957" y="191237"/>
                  </a:lnTo>
                  <a:lnTo>
                    <a:pt x="79399" y="182820"/>
                  </a:lnTo>
                  <a:lnTo>
                    <a:pt x="82908" y="176729"/>
                  </a:lnTo>
                  <a:lnTo>
                    <a:pt x="85525" y="170494"/>
                  </a:lnTo>
                  <a:lnTo>
                    <a:pt x="91891" y="161033"/>
                  </a:lnTo>
                  <a:lnTo>
                    <a:pt x="95306" y="151528"/>
                  </a:lnTo>
                  <a:lnTo>
                    <a:pt x="101493" y="142008"/>
                  </a:lnTo>
                  <a:lnTo>
                    <a:pt x="103795" y="132485"/>
                  </a:lnTo>
                  <a:lnTo>
                    <a:pt x="104333" y="126136"/>
                  </a:lnTo>
                  <a:lnTo>
                    <a:pt x="107395" y="119786"/>
                  </a:lnTo>
                  <a:lnTo>
                    <a:pt x="111225" y="113436"/>
                  </a:lnTo>
                  <a:lnTo>
                    <a:pt x="113886" y="102617"/>
                  </a:lnTo>
                  <a:lnTo>
                    <a:pt x="112964" y="101990"/>
                  </a:lnTo>
                  <a:lnTo>
                    <a:pt x="104566" y="100846"/>
                  </a:lnTo>
                  <a:lnTo>
                    <a:pt x="100090" y="100784"/>
                  </a:lnTo>
                  <a:lnTo>
                    <a:pt x="98473" y="101827"/>
                  </a:lnTo>
                  <a:lnTo>
                    <a:pt x="97396" y="103580"/>
                  </a:lnTo>
                  <a:lnTo>
                    <a:pt x="95878" y="111104"/>
                  </a:lnTo>
                  <a:lnTo>
                    <a:pt x="95666" y="113998"/>
                  </a:lnTo>
                  <a:lnTo>
                    <a:pt x="92607" y="120036"/>
                  </a:lnTo>
                  <a:lnTo>
                    <a:pt x="77918" y="136968"/>
                  </a:lnTo>
                  <a:lnTo>
                    <a:pt x="75474" y="152617"/>
                  </a:lnTo>
                  <a:lnTo>
                    <a:pt x="68033" y="165254"/>
                  </a:lnTo>
                  <a:lnTo>
                    <a:pt x="66675" y="195345"/>
                  </a:lnTo>
                  <a:lnTo>
                    <a:pt x="74272" y="196917"/>
                  </a:lnTo>
                  <a:lnTo>
                    <a:pt x="82913" y="202494"/>
                  </a:lnTo>
                  <a:lnTo>
                    <a:pt x="95314" y="204915"/>
                  </a:lnTo>
                  <a:lnTo>
                    <a:pt x="117469" y="205477"/>
                  </a:lnTo>
                  <a:lnTo>
                    <a:pt x="148334" y="195808"/>
                  </a:lnTo>
                  <a:lnTo>
                    <a:pt x="174734" y="180875"/>
                  </a:lnTo>
                  <a:lnTo>
                    <a:pt x="186409" y="177045"/>
                  </a:lnTo>
                  <a:lnTo>
                    <a:pt x="209320" y="159060"/>
                  </a:lnTo>
                  <a:lnTo>
                    <a:pt x="218622" y="157931"/>
                  </a:lnTo>
                  <a:lnTo>
                    <a:pt x="219064" y="184710"/>
                  </a:lnTo>
                  <a:lnTo>
                    <a:pt x="209575" y="195948"/>
                  </a:lnTo>
                  <a:lnTo>
                    <a:pt x="204495" y="195975"/>
                  </a:lnTo>
                  <a:lnTo>
                    <a:pt x="203001" y="194921"/>
                  </a:lnTo>
                  <a:lnTo>
                    <a:pt x="202006" y="193159"/>
                  </a:lnTo>
                  <a:lnTo>
                    <a:pt x="200278" y="186285"/>
                  </a:lnTo>
                  <a:lnTo>
                    <a:pt x="200015" y="140091"/>
                  </a:lnTo>
                  <a:lnTo>
                    <a:pt x="201073" y="97442"/>
                  </a:lnTo>
                  <a:lnTo>
                    <a:pt x="207553" y="79468"/>
                  </a:lnTo>
                  <a:lnTo>
                    <a:pt x="210338" y="57249"/>
                  </a:lnTo>
                  <a:lnTo>
                    <a:pt x="217027" y="43776"/>
                  </a:lnTo>
                  <a:lnTo>
                    <a:pt x="217706" y="40538"/>
                  </a:lnTo>
                  <a:lnTo>
                    <a:pt x="228685" y="19251"/>
                  </a:lnTo>
                  <a:lnTo>
                    <a:pt x="230770" y="17838"/>
                  </a:lnTo>
                  <a:lnTo>
                    <a:pt x="235910" y="15209"/>
                  </a:lnTo>
                  <a:lnTo>
                    <a:pt x="244753" y="8838"/>
                  </a:lnTo>
                  <a:lnTo>
                    <a:pt x="254074" y="6479"/>
                  </a:lnTo>
                  <a:lnTo>
                    <a:pt x="283860" y="5497"/>
                  </a:lnTo>
                  <a:lnTo>
                    <a:pt x="290240" y="433"/>
                  </a:lnTo>
                  <a:lnTo>
                    <a:pt x="294031" y="0"/>
                  </a:lnTo>
                  <a:lnTo>
                    <a:pt x="342890" y="548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81" name="SMARTInkShape-1391"/>
            <p:cNvSpPr/>
            <p:nvPr>
              <p:custDataLst>
                <p:tags r:id="rId36"/>
              </p:custDataLst>
            </p:nvPr>
          </p:nvSpPr>
          <p:spPr>
            <a:xfrm>
              <a:off x="8991600" y="6296025"/>
              <a:ext cx="19051" cy="9516"/>
            </a:xfrm>
            <a:custGeom>
              <a:avLst/>
              <a:gdLst/>
              <a:ahLst/>
              <a:cxnLst/>
              <a:rect l="0" t="0" r="0" b="0"/>
              <a:pathLst>
                <a:path w="19051" h="9516">
                  <a:moveTo>
                    <a:pt x="0" y="0"/>
                  </a:moveTo>
                  <a:lnTo>
                    <a:pt x="0" y="0"/>
                  </a:lnTo>
                  <a:lnTo>
                    <a:pt x="0" y="5056"/>
                  </a:lnTo>
                  <a:lnTo>
                    <a:pt x="1058" y="6545"/>
                  </a:lnTo>
                  <a:lnTo>
                    <a:pt x="2824" y="7539"/>
                  </a:lnTo>
                  <a:lnTo>
                    <a:pt x="9490" y="9515"/>
                  </a:lnTo>
                  <a:lnTo>
                    <a:pt x="190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40622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214422"/>
          </a:xfrm>
          <a:prstGeom prst="rect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458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458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-17458"/>
            <a:ext cx="9144000" cy="2606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Задача №9</a:t>
            </a:r>
            <a:endParaRPr lang="ru-RU" sz="2800" b="1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17"/>
          <a:srcRect/>
          <a:stretch>
            <a:fillRect/>
          </a:stretch>
        </p:blipFill>
        <p:spPr bwMode="auto">
          <a:xfrm>
            <a:off x="0" y="285728"/>
            <a:ext cx="9144000" cy="860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3" name="SMARTInkShape-Group248"/>
          <p:cNvGrpSpPr/>
          <p:nvPr/>
        </p:nvGrpSpPr>
        <p:grpSpPr>
          <a:xfrm>
            <a:off x="133350" y="1371614"/>
            <a:ext cx="1381126" cy="266687"/>
            <a:chOff x="133350" y="1371614"/>
            <a:chExt cx="1381126" cy="266687"/>
          </a:xfrm>
        </p:grpSpPr>
        <p:sp>
          <p:nvSpPr>
            <p:cNvPr id="3" name="SMARTInkShape-1392"/>
            <p:cNvSpPr/>
            <p:nvPr>
              <p:custDataLst>
                <p:tags r:id="rId306"/>
              </p:custDataLst>
            </p:nvPr>
          </p:nvSpPr>
          <p:spPr>
            <a:xfrm>
              <a:off x="1428753" y="1381125"/>
              <a:ext cx="85723" cy="38101"/>
            </a:xfrm>
            <a:custGeom>
              <a:avLst/>
              <a:gdLst/>
              <a:ahLst/>
              <a:cxnLst/>
              <a:rect l="0" t="0" r="0" b="0"/>
              <a:pathLst>
                <a:path w="85723" h="38101">
                  <a:moveTo>
                    <a:pt x="9522" y="38100"/>
                  </a:moveTo>
                  <a:lnTo>
                    <a:pt x="9522" y="38100"/>
                  </a:lnTo>
                  <a:lnTo>
                    <a:pt x="1321" y="38100"/>
                  </a:lnTo>
                  <a:lnTo>
                    <a:pt x="880" y="37042"/>
                  </a:lnTo>
                  <a:lnTo>
                    <a:pt x="0" y="23553"/>
                  </a:lnTo>
                  <a:lnTo>
                    <a:pt x="1057" y="22052"/>
                  </a:lnTo>
                  <a:lnTo>
                    <a:pt x="2820" y="21051"/>
                  </a:lnTo>
                  <a:lnTo>
                    <a:pt x="9698" y="19314"/>
                  </a:lnTo>
                  <a:lnTo>
                    <a:pt x="14186" y="19167"/>
                  </a:lnTo>
                  <a:lnTo>
                    <a:pt x="15807" y="18070"/>
                  </a:lnTo>
                  <a:lnTo>
                    <a:pt x="16887" y="16280"/>
                  </a:lnTo>
                  <a:lnTo>
                    <a:pt x="17607" y="14028"/>
                  </a:lnTo>
                  <a:lnTo>
                    <a:pt x="19145" y="12527"/>
                  </a:lnTo>
                  <a:lnTo>
                    <a:pt x="27121" y="9920"/>
                  </a:lnTo>
                  <a:lnTo>
                    <a:pt x="74721" y="9525"/>
                  </a:lnTo>
                  <a:lnTo>
                    <a:pt x="81124" y="9525"/>
                  </a:lnTo>
                  <a:lnTo>
                    <a:pt x="82657" y="8467"/>
                  </a:lnTo>
                  <a:lnTo>
                    <a:pt x="83678" y="6703"/>
                  </a:lnTo>
                  <a:lnTo>
                    <a:pt x="85722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SMARTInkShape-1393"/>
            <p:cNvSpPr/>
            <p:nvPr>
              <p:custDataLst>
                <p:tags r:id="rId307"/>
              </p:custDataLst>
            </p:nvPr>
          </p:nvSpPr>
          <p:spPr>
            <a:xfrm>
              <a:off x="1428750" y="1428750"/>
              <a:ext cx="9526" cy="157865"/>
            </a:xfrm>
            <a:custGeom>
              <a:avLst/>
              <a:gdLst/>
              <a:ahLst/>
              <a:cxnLst/>
              <a:rect l="0" t="0" r="0" b="0"/>
              <a:pathLst>
                <a:path w="9526" h="157865">
                  <a:moveTo>
                    <a:pt x="9525" y="0"/>
                  </a:moveTo>
                  <a:lnTo>
                    <a:pt x="9525" y="0"/>
                  </a:lnTo>
                  <a:lnTo>
                    <a:pt x="9525" y="17610"/>
                  </a:lnTo>
                  <a:lnTo>
                    <a:pt x="1324" y="27125"/>
                  </a:lnTo>
                  <a:lnTo>
                    <a:pt x="393" y="33202"/>
                  </a:lnTo>
                  <a:lnTo>
                    <a:pt x="3" y="78994"/>
                  </a:lnTo>
                  <a:lnTo>
                    <a:pt x="0" y="123824"/>
                  </a:lnTo>
                  <a:lnTo>
                    <a:pt x="0" y="157421"/>
                  </a:lnTo>
                  <a:lnTo>
                    <a:pt x="1058" y="157864"/>
                  </a:lnTo>
                  <a:lnTo>
                    <a:pt x="9132" y="152675"/>
                  </a:lnTo>
                  <a:lnTo>
                    <a:pt x="9525" y="1428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SMARTInkShape-1394"/>
            <p:cNvSpPr/>
            <p:nvPr>
              <p:custDataLst>
                <p:tags r:id="rId308"/>
              </p:custDataLst>
            </p:nvPr>
          </p:nvSpPr>
          <p:spPr>
            <a:xfrm>
              <a:off x="1285885" y="1438275"/>
              <a:ext cx="76191" cy="66676"/>
            </a:xfrm>
            <a:custGeom>
              <a:avLst/>
              <a:gdLst/>
              <a:ahLst/>
              <a:cxnLst/>
              <a:rect l="0" t="0" r="0" b="0"/>
              <a:pathLst>
                <a:path w="76191" h="66676">
                  <a:moveTo>
                    <a:pt x="19040" y="66675"/>
                  </a:moveTo>
                  <a:lnTo>
                    <a:pt x="19040" y="66675"/>
                  </a:lnTo>
                  <a:lnTo>
                    <a:pt x="1324" y="66675"/>
                  </a:lnTo>
                  <a:lnTo>
                    <a:pt x="879" y="65617"/>
                  </a:lnTo>
                  <a:lnTo>
                    <a:pt x="0" y="52210"/>
                  </a:lnTo>
                  <a:lnTo>
                    <a:pt x="1055" y="50681"/>
                  </a:lnTo>
                  <a:lnTo>
                    <a:pt x="2817" y="49663"/>
                  </a:lnTo>
                  <a:lnTo>
                    <a:pt x="9123" y="47744"/>
                  </a:lnTo>
                  <a:lnTo>
                    <a:pt x="9399" y="42604"/>
                  </a:lnTo>
                  <a:lnTo>
                    <a:pt x="10496" y="41103"/>
                  </a:lnTo>
                  <a:lnTo>
                    <a:pt x="17706" y="38495"/>
                  </a:lnTo>
                  <a:lnTo>
                    <a:pt x="18447" y="35454"/>
                  </a:lnTo>
                  <a:lnTo>
                    <a:pt x="18645" y="33161"/>
                  </a:lnTo>
                  <a:lnTo>
                    <a:pt x="19835" y="31632"/>
                  </a:lnTo>
                  <a:lnTo>
                    <a:pt x="28718" y="27785"/>
                  </a:lnTo>
                  <a:lnTo>
                    <a:pt x="36647" y="20409"/>
                  </a:lnTo>
                  <a:lnTo>
                    <a:pt x="46164" y="19169"/>
                  </a:lnTo>
                  <a:lnTo>
                    <a:pt x="46648" y="18071"/>
                  </a:lnTo>
                  <a:lnTo>
                    <a:pt x="47185" y="14029"/>
                  </a:lnTo>
                  <a:lnTo>
                    <a:pt x="48387" y="12528"/>
                  </a:lnTo>
                  <a:lnTo>
                    <a:pt x="56737" y="9642"/>
                  </a:lnTo>
                  <a:lnTo>
                    <a:pt x="62077" y="9560"/>
                  </a:lnTo>
                  <a:lnTo>
                    <a:pt x="67448" y="6718"/>
                  </a:lnTo>
                  <a:lnTo>
                    <a:pt x="7619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SMARTInkShape-1395"/>
            <p:cNvSpPr/>
            <p:nvPr>
              <p:custDataLst>
                <p:tags r:id="rId309"/>
              </p:custDataLst>
            </p:nvPr>
          </p:nvSpPr>
          <p:spPr>
            <a:xfrm>
              <a:off x="971942" y="1371614"/>
              <a:ext cx="342509" cy="228156"/>
            </a:xfrm>
            <a:custGeom>
              <a:avLst/>
              <a:gdLst/>
              <a:ahLst/>
              <a:cxnLst/>
              <a:rect l="0" t="0" r="0" b="0"/>
              <a:pathLst>
                <a:path w="342509" h="228156">
                  <a:moveTo>
                    <a:pt x="28183" y="9511"/>
                  </a:moveTo>
                  <a:lnTo>
                    <a:pt x="28183" y="9511"/>
                  </a:lnTo>
                  <a:lnTo>
                    <a:pt x="28183" y="23700"/>
                  </a:lnTo>
                  <a:lnTo>
                    <a:pt x="25361" y="29223"/>
                  </a:lnTo>
                  <a:lnTo>
                    <a:pt x="21637" y="35205"/>
                  </a:lnTo>
                  <a:lnTo>
                    <a:pt x="19246" y="47669"/>
                  </a:lnTo>
                  <a:lnTo>
                    <a:pt x="18774" y="60322"/>
                  </a:lnTo>
                  <a:lnTo>
                    <a:pt x="15887" y="66666"/>
                  </a:lnTo>
                  <a:lnTo>
                    <a:pt x="12135" y="73013"/>
                  </a:lnTo>
                  <a:lnTo>
                    <a:pt x="9250" y="85154"/>
                  </a:lnTo>
                  <a:lnTo>
                    <a:pt x="9133" y="95200"/>
                  </a:lnTo>
                  <a:lnTo>
                    <a:pt x="932" y="87032"/>
                  </a:lnTo>
                  <a:lnTo>
                    <a:pt x="0" y="81046"/>
                  </a:lnTo>
                  <a:lnTo>
                    <a:pt x="2604" y="75524"/>
                  </a:lnTo>
                  <a:lnTo>
                    <a:pt x="6231" y="69542"/>
                  </a:lnTo>
                  <a:lnTo>
                    <a:pt x="8560" y="57078"/>
                  </a:lnTo>
                  <a:lnTo>
                    <a:pt x="9123" y="25385"/>
                  </a:lnTo>
                  <a:lnTo>
                    <a:pt x="11951" y="19036"/>
                  </a:lnTo>
                  <a:lnTo>
                    <a:pt x="15677" y="12686"/>
                  </a:lnTo>
                  <a:lnTo>
                    <a:pt x="18265" y="1867"/>
                  </a:lnTo>
                  <a:lnTo>
                    <a:pt x="19454" y="1240"/>
                  </a:lnTo>
                  <a:lnTo>
                    <a:pt x="33120" y="0"/>
                  </a:lnTo>
                  <a:lnTo>
                    <a:pt x="34650" y="1054"/>
                  </a:lnTo>
                  <a:lnTo>
                    <a:pt x="35669" y="2815"/>
                  </a:lnTo>
                  <a:lnTo>
                    <a:pt x="37305" y="8188"/>
                  </a:lnTo>
                  <a:lnTo>
                    <a:pt x="42645" y="14176"/>
                  </a:lnTo>
                  <a:lnTo>
                    <a:pt x="45194" y="22520"/>
                  </a:lnTo>
                  <a:lnTo>
                    <a:pt x="47385" y="32226"/>
                  </a:lnTo>
                  <a:lnTo>
                    <a:pt x="54593" y="47081"/>
                  </a:lnTo>
                  <a:lnTo>
                    <a:pt x="56702" y="92648"/>
                  </a:lnTo>
                  <a:lnTo>
                    <a:pt x="56757" y="140219"/>
                  </a:lnTo>
                  <a:lnTo>
                    <a:pt x="55699" y="164934"/>
                  </a:lnTo>
                  <a:lnTo>
                    <a:pt x="48557" y="183698"/>
                  </a:lnTo>
                  <a:lnTo>
                    <a:pt x="46436" y="196749"/>
                  </a:lnTo>
                  <a:lnTo>
                    <a:pt x="37555" y="209332"/>
                  </a:lnTo>
                  <a:lnTo>
                    <a:pt x="29626" y="217571"/>
                  </a:lnTo>
                  <a:lnTo>
                    <a:pt x="28310" y="227131"/>
                  </a:lnTo>
                  <a:lnTo>
                    <a:pt x="27209" y="227616"/>
                  </a:lnTo>
                  <a:lnTo>
                    <a:pt x="23164" y="228155"/>
                  </a:lnTo>
                  <a:lnTo>
                    <a:pt x="21662" y="227240"/>
                  </a:lnTo>
                  <a:lnTo>
                    <a:pt x="20661" y="225572"/>
                  </a:lnTo>
                  <a:lnTo>
                    <a:pt x="19993" y="223402"/>
                  </a:lnTo>
                  <a:lnTo>
                    <a:pt x="18490" y="221955"/>
                  </a:lnTo>
                  <a:lnTo>
                    <a:pt x="13997" y="220347"/>
                  </a:lnTo>
                  <a:lnTo>
                    <a:pt x="12376" y="218860"/>
                  </a:lnTo>
                  <a:lnTo>
                    <a:pt x="10574" y="214386"/>
                  </a:lnTo>
                  <a:lnTo>
                    <a:pt x="9133" y="171566"/>
                  </a:lnTo>
                  <a:lnTo>
                    <a:pt x="23322" y="171439"/>
                  </a:lnTo>
                  <a:lnTo>
                    <a:pt x="24942" y="172497"/>
                  </a:lnTo>
                  <a:lnTo>
                    <a:pt x="26023" y="174260"/>
                  </a:lnTo>
                  <a:lnTo>
                    <a:pt x="26743" y="176493"/>
                  </a:lnTo>
                  <a:lnTo>
                    <a:pt x="28281" y="177982"/>
                  </a:lnTo>
                  <a:lnTo>
                    <a:pt x="32813" y="179637"/>
                  </a:lnTo>
                  <a:lnTo>
                    <a:pt x="34445" y="181137"/>
                  </a:lnTo>
                  <a:lnTo>
                    <a:pt x="36258" y="185625"/>
                  </a:lnTo>
                  <a:lnTo>
                    <a:pt x="37799" y="187246"/>
                  </a:lnTo>
                  <a:lnTo>
                    <a:pt x="42335" y="189046"/>
                  </a:lnTo>
                  <a:lnTo>
                    <a:pt x="53870" y="191260"/>
                  </a:lnTo>
                  <a:lnTo>
                    <a:pt x="63193" y="196948"/>
                  </a:lnTo>
                  <a:lnTo>
                    <a:pt x="73938" y="199608"/>
                  </a:lnTo>
                  <a:lnTo>
                    <a:pt x="80310" y="199891"/>
                  </a:lnTo>
                  <a:lnTo>
                    <a:pt x="85923" y="202780"/>
                  </a:lnTo>
                  <a:lnTo>
                    <a:pt x="88901" y="205032"/>
                  </a:lnTo>
                  <a:lnTo>
                    <a:pt x="90887" y="205475"/>
                  </a:lnTo>
                  <a:lnTo>
                    <a:pt x="92210" y="204712"/>
                  </a:lnTo>
                  <a:lnTo>
                    <a:pt x="93093" y="203145"/>
                  </a:lnTo>
                  <a:lnTo>
                    <a:pt x="94740" y="202100"/>
                  </a:lnTo>
                  <a:lnTo>
                    <a:pt x="102114" y="200630"/>
                  </a:lnTo>
                  <a:lnTo>
                    <a:pt x="117202" y="200093"/>
                  </a:lnTo>
                  <a:lnTo>
                    <a:pt x="119279" y="199007"/>
                  </a:lnTo>
                  <a:lnTo>
                    <a:pt x="120664" y="197225"/>
                  </a:lnTo>
                  <a:lnTo>
                    <a:pt x="121587" y="194979"/>
                  </a:lnTo>
                  <a:lnTo>
                    <a:pt x="123261" y="193481"/>
                  </a:lnTo>
                  <a:lnTo>
                    <a:pt x="133551" y="188255"/>
                  </a:lnTo>
                  <a:lnTo>
                    <a:pt x="155218" y="168130"/>
                  </a:lnTo>
                  <a:lnTo>
                    <a:pt x="158726" y="159031"/>
                  </a:lnTo>
                  <a:lnTo>
                    <a:pt x="161344" y="148989"/>
                  </a:lnTo>
                  <a:lnTo>
                    <a:pt x="177935" y="116445"/>
                  </a:lnTo>
                  <a:lnTo>
                    <a:pt x="180465" y="108896"/>
                  </a:lnTo>
                  <a:lnTo>
                    <a:pt x="196989" y="85767"/>
                  </a:lnTo>
                  <a:lnTo>
                    <a:pt x="197871" y="82574"/>
                  </a:lnTo>
                  <a:lnTo>
                    <a:pt x="199516" y="80444"/>
                  </a:lnTo>
                  <a:lnTo>
                    <a:pt x="205831" y="76389"/>
                  </a:lnTo>
                  <a:lnTo>
                    <a:pt x="209120" y="66792"/>
                  </a:lnTo>
                  <a:lnTo>
                    <a:pt x="209158" y="98842"/>
                  </a:lnTo>
                  <a:lnTo>
                    <a:pt x="200026" y="136130"/>
                  </a:lnTo>
                  <a:lnTo>
                    <a:pt x="202630" y="142692"/>
                  </a:lnTo>
                  <a:lnTo>
                    <a:pt x="206256" y="149136"/>
                  </a:lnTo>
                  <a:lnTo>
                    <a:pt x="208903" y="161708"/>
                  </a:lnTo>
                  <a:lnTo>
                    <a:pt x="209148" y="176051"/>
                  </a:lnTo>
                  <a:lnTo>
                    <a:pt x="210210" y="177688"/>
                  </a:lnTo>
                  <a:lnTo>
                    <a:pt x="211976" y="178779"/>
                  </a:lnTo>
                  <a:lnTo>
                    <a:pt x="218290" y="180833"/>
                  </a:lnTo>
                  <a:lnTo>
                    <a:pt x="218648" y="189151"/>
                  </a:lnTo>
                  <a:lnTo>
                    <a:pt x="219718" y="189596"/>
                  </a:lnTo>
                  <a:lnTo>
                    <a:pt x="226881" y="190369"/>
                  </a:lnTo>
                  <a:lnTo>
                    <a:pt x="227323" y="189350"/>
                  </a:lnTo>
                  <a:lnTo>
                    <a:pt x="227815" y="185395"/>
                  </a:lnTo>
                  <a:lnTo>
                    <a:pt x="229004" y="183917"/>
                  </a:lnTo>
                  <a:lnTo>
                    <a:pt x="233148" y="182275"/>
                  </a:lnTo>
                  <a:lnTo>
                    <a:pt x="234676" y="180778"/>
                  </a:lnTo>
                  <a:lnTo>
                    <a:pt x="236375" y="176294"/>
                  </a:lnTo>
                  <a:lnTo>
                    <a:pt x="237886" y="174674"/>
                  </a:lnTo>
                  <a:lnTo>
                    <a:pt x="242387" y="172875"/>
                  </a:lnTo>
                  <a:lnTo>
                    <a:pt x="244011" y="171337"/>
                  </a:lnTo>
                  <a:lnTo>
                    <a:pt x="251887" y="158305"/>
                  </a:lnTo>
                  <a:lnTo>
                    <a:pt x="262362" y="145951"/>
                  </a:lnTo>
                  <a:lnTo>
                    <a:pt x="268351" y="133319"/>
                  </a:lnTo>
                  <a:lnTo>
                    <a:pt x="281394" y="117459"/>
                  </a:lnTo>
                  <a:lnTo>
                    <a:pt x="287397" y="104761"/>
                  </a:lnTo>
                  <a:lnTo>
                    <a:pt x="313386" y="76743"/>
                  </a:lnTo>
                  <a:lnTo>
                    <a:pt x="328394" y="76190"/>
                  </a:lnTo>
                  <a:lnTo>
                    <a:pt x="329924" y="77247"/>
                  </a:lnTo>
                  <a:lnTo>
                    <a:pt x="330944" y="79010"/>
                  </a:lnTo>
                  <a:lnTo>
                    <a:pt x="332379" y="86548"/>
                  </a:lnTo>
                  <a:lnTo>
                    <a:pt x="332980" y="132047"/>
                  </a:lnTo>
                  <a:lnTo>
                    <a:pt x="332983" y="177763"/>
                  </a:lnTo>
                  <a:lnTo>
                    <a:pt x="332983" y="219058"/>
                  </a:lnTo>
                  <a:lnTo>
                    <a:pt x="342508" y="209536"/>
                  </a:lnTo>
                  <a:lnTo>
                    <a:pt x="342508" y="200011"/>
                  </a:lnTo>
                  <a:lnTo>
                    <a:pt x="332983" y="209536"/>
                  </a:lnTo>
                  <a:lnTo>
                    <a:pt x="342391" y="209536"/>
                  </a:lnTo>
                  <a:lnTo>
                    <a:pt x="342508" y="219061"/>
                  </a:lnTo>
                  <a:lnTo>
                    <a:pt x="342508" y="20953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SMARTInkShape-1396"/>
            <p:cNvSpPr/>
            <p:nvPr>
              <p:custDataLst>
                <p:tags r:id="rId310"/>
              </p:custDataLst>
            </p:nvPr>
          </p:nvSpPr>
          <p:spPr>
            <a:xfrm>
              <a:off x="885825" y="1543050"/>
              <a:ext cx="19051" cy="95251"/>
            </a:xfrm>
            <a:custGeom>
              <a:avLst/>
              <a:gdLst/>
              <a:ahLst/>
              <a:cxnLst/>
              <a:rect l="0" t="0" r="0" b="0"/>
              <a:pathLst>
                <a:path w="19051" h="95251">
                  <a:moveTo>
                    <a:pt x="19050" y="0"/>
                  </a:moveTo>
                  <a:lnTo>
                    <a:pt x="19050" y="0"/>
                  </a:lnTo>
                  <a:lnTo>
                    <a:pt x="19050" y="5056"/>
                  </a:lnTo>
                  <a:lnTo>
                    <a:pt x="17992" y="6546"/>
                  </a:lnTo>
                  <a:lnTo>
                    <a:pt x="16228" y="7539"/>
                  </a:lnTo>
                  <a:lnTo>
                    <a:pt x="13993" y="8201"/>
                  </a:lnTo>
                  <a:lnTo>
                    <a:pt x="12504" y="9701"/>
                  </a:lnTo>
                  <a:lnTo>
                    <a:pt x="8728" y="19148"/>
                  </a:lnTo>
                  <a:lnTo>
                    <a:pt x="3056" y="26370"/>
                  </a:lnTo>
                  <a:lnTo>
                    <a:pt x="906" y="35212"/>
                  </a:lnTo>
                  <a:lnTo>
                    <a:pt x="0" y="82812"/>
                  </a:lnTo>
                  <a:lnTo>
                    <a:pt x="0" y="952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SMARTInkShape-1397"/>
            <p:cNvSpPr/>
            <p:nvPr>
              <p:custDataLst>
                <p:tags r:id="rId311"/>
              </p:custDataLst>
            </p:nvPr>
          </p:nvSpPr>
          <p:spPr>
            <a:xfrm>
              <a:off x="723914" y="1390696"/>
              <a:ext cx="104751" cy="176787"/>
            </a:xfrm>
            <a:custGeom>
              <a:avLst/>
              <a:gdLst/>
              <a:ahLst/>
              <a:cxnLst/>
              <a:rect l="0" t="0" r="0" b="0"/>
              <a:pathLst>
                <a:path w="104751" h="176787">
                  <a:moveTo>
                    <a:pt x="47611" y="38054"/>
                  </a:moveTo>
                  <a:lnTo>
                    <a:pt x="47611" y="38054"/>
                  </a:lnTo>
                  <a:lnTo>
                    <a:pt x="23900" y="38054"/>
                  </a:lnTo>
                  <a:lnTo>
                    <a:pt x="22279" y="39112"/>
                  </a:lnTo>
                  <a:lnTo>
                    <a:pt x="21198" y="40876"/>
                  </a:lnTo>
                  <a:lnTo>
                    <a:pt x="19677" y="48415"/>
                  </a:lnTo>
                  <a:lnTo>
                    <a:pt x="19463" y="51311"/>
                  </a:lnTo>
                  <a:lnTo>
                    <a:pt x="16404" y="57352"/>
                  </a:lnTo>
                  <a:lnTo>
                    <a:pt x="12574" y="63564"/>
                  </a:lnTo>
                  <a:lnTo>
                    <a:pt x="10116" y="76176"/>
                  </a:lnTo>
                  <a:lnTo>
                    <a:pt x="9516" y="123191"/>
                  </a:lnTo>
                  <a:lnTo>
                    <a:pt x="9514" y="126562"/>
                  </a:lnTo>
                  <a:lnTo>
                    <a:pt x="17712" y="149114"/>
                  </a:lnTo>
                  <a:lnTo>
                    <a:pt x="25321" y="159318"/>
                  </a:lnTo>
                  <a:lnTo>
                    <a:pt x="27121" y="165327"/>
                  </a:lnTo>
                  <a:lnTo>
                    <a:pt x="28659" y="167353"/>
                  </a:lnTo>
                  <a:lnTo>
                    <a:pt x="42713" y="176302"/>
                  </a:lnTo>
                  <a:lnTo>
                    <a:pt x="44346" y="176786"/>
                  </a:lnTo>
                  <a:lnTo>
                    <a:pt x="45434" y="176051"/>
                  </a:lnTo>
                  <a:lnTo>
                    <a:pt x="46160" y="174502"/>
                  </a:lnTo>
                  <a:lnTo>
                    <a:pt x="47702" y="173469"/>
                  </a:lnTo>
                  <a:lnTo>
                    <a:pt x="55685" y="171676"/>
                  </a:lnTo>
                  <a:lnTo>
                    <a:pt x="79488" y="149021"/>
                  </a:lnTo>
                  <a:lnTo>
                    <a:pt x="82945" y="142759"/>
                  </a:lnTo>
                  <a:lnTo>
                    <a:pt x="85540" y="136448"/>
                  </a:lnTo>
                  <a:lnTo>
                    <a:pt x="90221" y="130115"/>
                  </a:lnTo>
                  <a:lnTo>
                    <a:pt x="93007" y="120951"/>
                  </a:lnTo>
                  <a:lnTo>
                    <a:pt x="97398" y="103891"/>
                  </a:lnTo>
                  <a:lnTo>
                    <a:pt x="103307" y="84220"/>
                  </a:lnTo>
                  <a:lnTo>
                    <a:pt x="104744" y="40060"/>
                  </a:lnTo>
                  <a:lnTo>
                    <a:pt x="104750" y="36216"/>
                  </a:lnTo>
                  <a:lnTo>
                    <a:pt x="101934" y="29123"/>
                  </a:lnTo>
                  <a:lnTo>
                    <a:pt x="88951" y="11795"/>
                  </a:lnTo>
                  <a:lnTo>
                    <a:pt x="87151" y="5922"/>
                  </a:lnTo>
                  <a:lnTo>
                    <a:pt x="85613" y="3933"/>
                  </a:lnTo>
                  <a:lnTo>
                    <a:pt x="81081" y="1722"/>
                  </a:lnTo>
                  <a:lnTo>
                    <a:pt x="53923" y="0"/>
                  </a:lnTo>
                  <a:lnTo>
                    <a:pt x="47594" y="2797"/>
                  </a:lnTo>
                  <a:lnTo>
                    <a:pt x="41254" y="6509"/>
                  </a:lnTo>
                  <a:lnTo>
                    <a:pt x="34908" y="8159"/>
                  </a:lnTo>
                  <a:lnTo>
                    <a:pt x="32792" y="9657"/>
                  </a:lnTo>
                  <a:lnTo>
                    <a:pt x="31382" y="11715"/>
                  </a:lnTo>
                  <a:lnTo>
                    <a:pt x="28756" y="16823"/>
                  </a:lnTo>
                  <a:lnTo>
                    <a:pt x="4142" y="44430"/>
                  </a:lnTo>
                  <a:lnTo>
                    <a:pt x="1833" y="50765"/>
                  </a:lnTo>
                  <a:lnTo>
                    <a:pt x="18" y="98314"/>
                  </a:lnTo>
                  <a:lnTo>
                    <a:pt x="0" y="106464"/>
                  </a:lnTo>
                  <a:lnTo>
                    <a:pt x="2815" y="113614"/>
                  </a:lnTo>
                  <a:lnTo>
                    <a:pt x="9511" y="12377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SMARTInkShape-1398"/>
            <p:cNvSpPr/>
            <p:nvPr>
              <p:custDataLst>
                <p:tags r:id="rId312"/>
              </p:custDataLst>
            </p:nvPr>
          </p:nvSpPr>
          <p:spPr>
            <a:xfrm>
              <a:off x="514350" y="1543050"/>
              <a:ext cx="47626" cy="19051"/>
            </a:xfrm>
            <a:custGeom>
              <a:avLst/>
              <a:gdLst/>
              <a:ahLst/>
              <a:cxnLst/>
              <a:rect l="0" t="0" r="0" b="0"/>
              <a:pathLst>
                <a:path w="47626" h="19051">
                  <a:moveTo>
                    <a:pt x="9525" y="9525"/>
                  </a:moveTo>
                  <a:lnTo>
                    <a:pt x="9525" y="9525"/>
                  </a:lnTo>
                  <a:lnTo>
                    <a:pt x="1324" y="9525"/>
                  </a:lnTo>
                  <a:lnTo>
                    <a:pt x="883" y="10583"/>
                  </a:lnTo>
                  <a:lnTo>
                    <a:pt x="0" y="19047"/>
                  </a:lnTo>
                  <a:lnTo>
                    <a:pt x="17692" y="19050"/>
                  </a:lnTo>
                  <a:lnTo>
                    <a:pt x="36095" y="3056"/>
                  </a:lnTo>
                  <a:lnTo>
                    <a:pt x="4762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SMARTInkShape-1399"/>
            <p:cNvSpPr/>
            <p:nvPr>
              <p:custDataLst>
                <p:tags r:id="rId313"/>
              </p:custDataLst>
            </p:nvPr>
          </p:nvSpPr>
          <p:spPr>
            <a:xfrm>
              <a:off x="447675" y="1489938"/>
              <a:ext cx="104776" cy="43588"/>
            </a:xfrm>
            <a:custGeom>
              <a:avLst/>
              <a:gdLst/>
              <a:ahLst/>
              <a:cxnLst/>
              <a:rect l="0" t="0" r="0" b="0"/>
              <a:pathLst>
                <a:path w="104776" h="43588">
                  <a:moveTo>
                    <a:pt x="0" y="24537"/>
                  </a:moveTo>
                  <a:lnTo>
                    <a:pt x="0" y="24537"/>
                  </a:lnTo>
                  <a:lnTo>
                    <a:pt x="5056" y="24537"/>
                  </a:lnTo>
                  <a:lnTo>
                    <a:pt x="10361" y="21715"/>
                  </a:lnTo>
                  <a:lnTo>
                    <a:pt x="16247" y="17991"/>
                  </a:lnTo>
                  <a:lnTo>
                    <a:pt x="26743" y="15405"/>
                  </a:lnTo>
                  <a:lnTo>
                    <a:pt x="27353" y="14215"/>
                  </a:lnTo>
                  <a:lnTo>
                    <a:pt x="28032" y="10072"/>
                  </a:lnTo>
                  <a:lnTo>
                    <a:pt x="29271" y="8543"/>
                  </a:lnTo>
                  <a:lnTo>
                    <a:pt x="33470" y="6845"/>
                  </a:lnTo>
                  <a:lnTo>
                    <a:pt x="64914" y="5490"/>
                  </a:lnTo>
                  <a:lnTo>
                    <a:pt x="71210" y="431"/>
                  </a:lnTo>
                  <a:lnTo>
                    <a:pt x="72873" y="0"/>
                  </a:lnTo>
                  <a:lnTo>
                    <a:pt x="73982" y="771"/>
                  </a:lnTo>
                  <a:lnTo>
                    <a:pt x="74721" y="2343"/>
                  </a:lnTo>
                  <a:lnTo>
                    <a:pt x="76273" y="3391"/>
                  </a:lnTo>
                  <a:lnTo>
                    <a:pt x="84271" y="5211"/>
                  </a:lnTo>
                  <a:lnTo>
                    <a:pt x="104345" y="5486"/>
                  </a:lnTo>
                  <a:lnTo>
                    <a:pt x="104775" y="29191"/>
                  </a:lnTo>
                  <a:lnTo>
                    <a:pt x="101952" y="34719"/>
                  </a:lnTo>
                  <a:lnTo>
                    <a:pt x="95250" y="4358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SMARTInkShape-1400"/>
            <p:cNvSpPr/>
            <p:nvPr>
              <p:custDataLst>
                <p:tags r:id="rId314"/>
              </p:custDataLst>
            </p:nvPr>
          </p:nvSpPr>
          <p:spPr>
            <a:xfrm>
              <a:off x="133350" y="1400178"/>
              <a:ext cx="291231" cy="209547"/>
            </a:xfrm>
            <a:custGeom>
              <a:avLst/>
              <a:gdLst/>
              <a:ahLst/>
              <a:cxnLst/>
              <a:rect l="0" t="0" r="0" b="0"/>
              <a:pathLst>
                <a:path w="291231" h="209547">
                  <a:moveTo>
                    <a:pt x="0" y="28572"/>
                  </a:moveTo>
                  <a:lnTo>
                    <a:pt x="0" y="28572"/>
                  </a:lnTo>
                  <a:lnTo>
                    <a:pt x="0" y="0"/>
                  </a:lnTo>
                  <a:lnTo>
                    <a:pt x="0" y="23677"/>
                  </a:lnTo>
                  <a:lnTo>
                    <a:pt x="9133" y="59967"/>
                  </a:lnTo>
                  <a:lnTo>
                    <a:pt x="9515" y="103077"/>
                  </a:lnTo>
                  <a:lnTo>
                    <a:pt x="9525" y="136395"/>
                  </a:lnTo>
                  <a:lnTo>
                    <a:pt x="18658" y="166025"/>
                  </a:lnTo>
                  <a:lnTo>
                    <a:pt x="17730" y="167833"/>
                  </a:lnTo>
                  <a:lnTo>
                    <a:pt x="16053" y="169037"/>
                  </a:lnTo>
                  <a:lnTo>
                    <a:pt x="13877" y="169841"/>
                  </a:lnTo>
                  <a:lnTo>
                    <a:pt x="12426" y="171434"/>
                  </a:lnTo>
                  <a:lnTo>
                    <a:pt x="9558" y="180844"/>
                  </a:lnTo>
                  <a:lnTo>
                    <a:pt x="9535" y="175877"/>
                  </a:lnTo>
                  <a:lnTo>
                    <a:pt x="10590" y="174401"/>
                  </a:lnTo>
                  <a:lnTo>
                    <a:pt x="14584" y="172760"/>
                  </a:lnTo>
                  <a:lnTo>
                    <a:pt x="16073" y="171264"/>
                  </a:lnTo>
                  <a:lnTo>
                    <a:pt x="17727" y="166779"/>
                  </a:lnTo>
                  <a:lnTo>
                    <a:pt x="19043" y="120443"/>
                  </a:lnTo>
                  <a:lnTo>
                    <a:pt x="20106" y="107769"/>
                  </a:lnTo>
                  <a:lnTo>
                    <a:pt x="27692" y="80332"/>
                  </a:lnTo>
                  <a:lnTo>
                    <a:pt x="28183" y="73449"/>
                  </a:lnTo>
                  <a:lnTo>
                    <a:pt x="31223" y="66862"/>
                  </a:lnTo>
                  <a:lnTo>
                    <a:pt x="35044" y="60406"/>
                  </a:lnTo>
                  <a:lnTo>
                    <a:pt x="37981" y="48183"/>
                  </a:lnTo>
                  <a:lnTo>
                    <a:pt x="47230" y="38504"/>
                  </a:lnTo>
                  <a:lnTo>
                    <a:pt x="55791" y="46334"/>
                  </a:lnTo>
                  <a:lnTo>
                    <a:pt x="56747" y="52297"/>
                  </a:lnTo>
                  <a:lnTo>
                    <a:pt x="57940" y="53913"/>
                  </a:lnTo>
                  <a:lnTo>
                    <a:pt x="62087" y="55710"/>
                  </a:lnTo>
                  <a:lnTo>
                    <a:pt x="63616" y="57247"/>
                  </a:lnTo>
                  <a:lnTo>
                    <a:pt x="74035" y="83928"/>
                  </a:lnTo>
                  <a:lnTo>
                    <a:pt x="76973" y="101361"/>
                  </a:lnTo>
                  <a:lnTo>
                    <a:pt x="83683" y="114250"/>
                  </a:lnTo>
                  <a:lnTo>
                    <a:pt x="85605" y="136519"/>
                  </a:lnTo>
                  <a:lnTo>
                    <a:pt x="86704" y="138637"/>
                  </a:lnTo>
                  <a:lnTo>
                    <a:pt x="88494" y="140049"/>
                  </a:lnTo>
                  <a:lnTo>
                    <a:pt x="90746" y="140990"/>
                  </a:lnTo>
                  <a:lnTo>
                    <a:pt x="92247" y="142675"/>
                  </a:lnTo>
                  <a:lnTo>
                    <a:pt x="93915" y="147371"/>
                  </a:lnTo>
                  <a:lnTo>
                    <a:pt x="95247" y="171009"/>
                  </a:lnTo>
                  <a:lnTo>
                    <a:pt x="86117" y="171436"/>
                  </a:lnTo>
                  <a:lnTo>
                    <a:pt x="85726" y="139566"/>
                  </a:lnTo>
                  <a:lnTo>
                    <a:pt x="95076" y="95420"/>
                  </a:lnTo>
                  <a:lnTo>
                    <a:pt x="95134" y="92187"/>
                  </a:lnTo>
                  <a:lnTo>
                    <a:pt x="98020" y="85773"/>
                  </a:lnTo>
                  <a:lnTo>
                    <a:pt x="101773" y="79395"/>
                  </a:lnTo>
                  <a:lnTo>
                    <a:pt x="104182" y="66676"/>
                  </a:lnTo>
                  <a:lnTo>
                    <a:pt x="104658" y="59029"/>
                  </a:lnTo>
                  <a:lnTo>
                    <a:pt x="113905" y="48063"/>
                  </a:lnTo>
                  <a:lnTo>
                    <a:pt x="119239" y="47753"/>
                  </a:lnTo>
                  <a:lnTo>
                    <a:pt x="120768" y="48767"/>
                  </a:lnTo>
                  <a:lnTo>
                    <a:pt x="121787" y="50502"/>
                  </a:lnTo>
                  <a:lnTo>
                    <a:pt x="123422" y="55834"/>
                  </a:lnTo>
                  <a:lnTo>
                    <a:pt x="130291" y="64492"/>
                  </a:lnTo>
                  <a:lnTo>
                    <a:pt x="132444" y="73317"/>
                  </a:lnTo>
                  <a:lnTo>
                    <a:pt x="134329" y="98644"/>
                  </a:lnTo>
                  <a:lnTo>
                    <a:pt x="141540" y="117083"/>
                  </a:lnTo>
                  <a:lnTo>
                    <a:pt x="143855" y="148317"/>
                  </a:lnTo>
                  <a:lnTo>
                    <a:pt x="150398" y="161743"/>
                  </a:lnTo>
                  <a:lnTo>
                    <a:pt x="152365" y="193669"/>
                  </a:lnTo>
                  <a:lnTo>
                    <a:pt x="153435" y="195787"/>
                  </a:lnTo>
                  <a:lnTo>
                    <a:pt x="155207" y="197198"/>
                  </a:lnTo>
                  <a:lnTo>
                    <a:pt x="160598" y="199464"/>
                  </a:lnTo>
                  <a:lnTo>
                    <a:pt x="171023" y="209140"/>
                  </a:lnTo>
                  <a:lnTo>
                    <a:pt x="185628" y="209536"/>
                  </a:lnTo>
                  <a:lnTo>
                    <a:pt x="187252" y="208482"/>
                  </a:lnTo>
                  <a:lnTo>
                    <a:pt x="188335" y="206720"/>
                  </a:lnTo>
                  <a:lnTo>
                    <a:pt x="189056" y="204487"/>
                  </a:lnTo>
                  <a:lnTo>
                    <a:pt x="190596" y="202999"/>
                  </a:lnTo>
                  <a:lnTo>
                    <a:pt x="195129" y="201345"/>
                  </a:lnTo>
                  <a:lnTo>
                    <a:pt x="196761" y="199846"/>
                  </a:lnTo>
                  <a:lnTo>
                    <a:pt x="198574" y="195357"/>
                  </a:lnTo>
                  <a:lnTo>
                    <a:pt x="200116" y="193737"/>
                  </a:lnTo>
                  <a:lnTo>
                    <a:pt x="204652" y="191937"/>
                  </a:lnTo>
                  <a:lnTo>
                    <a:pt x="206285" y="190399"/>
                  </a:lnTo>
                  <a:lnTo>
                    <a:pt x="216898" y="171255"/>
                  </a:lnTo>
                  <a:lnTo>
                    <a:pt x="219074" y="142959"/>
                  </a:lnTo>
                  <a:lnTo>
                    <a:pt x="219075" y="142883"/>
                  </a:lnTo>
                  <a:lnTo>
                    <a:pt x="219075" y="185507"/>
                  </a:lnTo>
                  <a:lnTo>
                    <a:pt x="220133" y="187170"/>
                  </a:lnTo>
                  <a:lnTo>
                    <a:pt x="221897" y="188279"/>
                  </a:lnTo>
                  <a:lnTo>
                    <a:pt x="224131" y="189018"/>
                  </a:lnTo>
                  <a:lnTo>
                    <a:pt x="225621" y="190569"/>
                  </a:lnTo>
                  <a:lnTo>
                    <a:pt x="229397" y="200111"/>
                  </a:lnTo>
                  <a:lnTo>
                    <a:pt x="236767" y="208095"/>
                  </a:lnTo>
                  <a:lnTo>
                    <a:pt x="247222" y="209509"/>
                  </a:lnTo>
                  <a:lnTo>
                    <a:pt x="264973" y="209546"/>
                  </a:lnTo>
                  <a:lnTo>
                    <a:pt x="284296" y="191937"/>
                  </a:lnTo>
                  <a:lnTo>
                    <a:pt x="285319" y="185867"/>
                  </a:lnTo>
                  <a:lnTo>
                    <a:pt x="285712" y="173201"/>
                  </a:lnTo>
                  <a:lnTo>
                    <a:pt x="290795" y="166910"/>
                  </a:lnTo>
                  <a:lnTo>
                    <a:pt x="291230" y="165247"/>
                  </a:lnTo>
                  <a:lnTo>
                    <a:pt x="290462" y="164139"/>
                  </a:lnTo>
                  <a:lnTo>
                    <a:pt x="288891" y="163400"/>
                  </a:lnTo>
                  <a:lnTo>
                    <a:pt x="287844" y="161849"/>
                  </a:lnTo>
                  <a:lnTo>
                    <a:pt x="286371" y="154610"/>
                  </a:lnTo>
                  <a:lnTo>
                    <a:pt x="285832" y="144627"/>
                  </a:lnTo>
                  <a:lnTo>
                    <a:pt x="284746" y="144042"/>
                  </a:lnTo>
                  <a:lnTo>
                    <a:pt x="258537" y="142872"/>
                  </a:lnTo>
                  <a:lnTo>
                    <a:pt x="249094" y="151073"/>
                  </a:lnTo>
                  <a:lnTo>
                    <a:pt x="247661" y="161796"/>
                  </a:lnTo>
                  <a:lnTo>
                    <a:pt x="247650" y="17144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" name="SMARTInkShape-Group249"/>
          <p:cNvGrpSpPr/>
          <p:nvPr/>
        </p:nvGrpSpPr>
        <p:grpSpPr>
          <a:xfrm>
            <a:off x="200035" y="1724025"/>
            <a:ext cx="1380999" cy="285751"/>
            <a:chOff x="200035" y="1724025"/>
            <a:chExt cx="1380999" cy="285751"/>
          </a:xfrm>
        </p:grpSpPr>
        <p:sp>
          <p:nvSpPr>
            <p:cNvPr id="14" name="SMARTInkShape-1401"/>
            <p:cNvSpPr/>
            <p:nvPr>
              <p:custDataLst>
                <p:tags r:id="rId296"/>
              </p:custDataLst>
            </p:nvPr>
          </p:nvSpPr>
          <p:spPr>
            <a:xfrm>
              <a:off x="1571625" y="1895475"/>
              <a:ext cx="9409" cy="9526"/>
            </a:xfrm>
            <a:custGeom>
              <a:avLst/>
              <a:gdLst/>
              <a:ahLst/>
              <a:cxnLst/>
              <a:rect l="0" t="0" r="0" b="0"/>
              <a:pathLst>
                <a:path w="9409" h="9526">
                  <a:moveTo>
                    <a:pt x="0" y="9525"/>
                  </a:moveTo>
                  <a:lnTo>
                    <a:pt x="0" y="9525"/>
                  </a:lnTo>
                  <a:lnTo>
                    <a:pt x="9408" y="9525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SMARTInkShape-1402"/>
            <p:cNvSpPr/>
            <p:nvPr>
              <p:custDataLst>
                <p:tags r:id="rId297"/>
              </p:custDataLst>
            </p:nvPr>
          </p:nvSpPr>
          <p:spPr>
            <a:xfrm>
              <a:off x="1287818" y="1724025"/>
              <a:ext cx="150458" cy="257176"/>
            </a:xfrm>
            <a:custGeom>
              <a:avLst/>
              <a:gdLst/>
              <a:ahLst/>
              <a:cxnLst/>
              <a:rect l="0" t="0" r="0" b="0"/>
              <a:pathLst>
                <a:path w="150458" h="257176">
                  <a:moveTo>
                    <a:pt x="93307" y="28575"/>
                  </a:moveTo>
                  <a:lnTo>
                    <a:pt x="93307" y="28575"/>
                  </a:lnTo>
                  <a:lnTo>
                    <a:pt x="93307" y="23519"/>
                  </a:lnTo>
                  <a:lnTo>
                    <a:pt x="96129" y="18214"/>
                  </a:lnTo>
                  <a:lnTo>
                    <a:pt x="98364" y="15317"/>
                  </a:lnTo>
                  <a:lnTo>
                    <a:pt x="98795" y="13387"/>
                  </a:lnTo>
                  <a:lnTo>
                    <a:pt x="98024" y="12099"/>
                  </a:lnTo>
                  <a:lnTo>
                    <a:pt x="94239" y="10033"/>
                  </a:lnTo>
                  <a:lnTo>
                    <a:pt x="93583" y="4619"/>
                  </a:lnTo>
                  <a:lnTo>
                    <a:pt x="94549" y="3079"/>
                  </a:lnTo>
                  <a:lnTo>
                    <a:pt x="96252" y="2053"/>
                  </a:lnTo>
                  <a:lnTo>
                    <a:pt x="103024" y="270"/>
                  </a:lnTo>
                  <a:lnTo>
                    <a:pt x="110919" y="36"/>
                  </a:lnTo>
                  <a:lnTo>
                    <a:pt x="108896" y="2838"/>
                  </a:lnTo>
                  <a:lnTo>
                    <a:pt x="106874" y="5067"/>
                  </a:lnTo>
                  <a:lnTo>
                    <a:pt x="105527" y="5495"/>
                  </a:lnTo>
                  <a:lnTo>
                    <a:pt x="104628" y="4721"/>
                  </a:lnTo>
                  <a:lnTo>
                    <a:pt x="102937" y="276"/>
                  </a:lnTo>
                  <a:lnTo>
                    <a:pt x="75700" y="0"/>
                  </a:lnTo>
                  <a:lnTo>
                    <a:pt x="57414" y="15810"/>
                  </a:lnTo>
                  <a:lnTo>
                    <a:pt x="51602" y="17610"/>
                  </a:lnTo>
                  <a:lnTo>
                    <a:pt x="49629" y="19148"/>
                  </a:lnTo>
                  <a:lnTo>
                    <a:pt x="47436" y="23680"/>
                  </a:lnTo>
                  <a:lnTo>
                    <a:pt x="46202" y="32181"/>
                  </a:lnTo>
                  <a:lnTo>
                    <a:pt x="44970" y="34154"/>
                  </a:lnTo>
                  <a:lnTo>
                    <a:pt x="43091" y="35469"/>
                  </a:lnTo>
                  <a:lnTo>
                    <a:pt x="40779" y="36346"/>
                  </a:lnTo>
                  <a:lnTo>
                    <a:pt x="39239" y="37989"/>
                  </a:lnTo>
                  <a:lnTo>
                    <a:pt x="33943" y="48230"/>
                  </a:lnTo>
                  <a:lnTo>
                    <a:pt x="29882" y="54244"/>
                  </a:lnTo>
                  <a:lnTo>
                    <a:pt x="26536" y="63580"/>
                  </a:lnTo>
                  <a:lnTo>
                    <a:pt x="20371" y="73049"/>
                  </a:lnTo>
                  <a:lnTo>
                    <a:pt x="18074" y="82557"/>
                  </a:lnTo>
                  <a:lnTo>
                    <a:pt x="16335" y="93135"/>
                  </a:lnTo>
                  <a:lnTo>
                    <a:pt x="8944" y="116151"/>
                  </a:lnTo>
                  <a:lnTo>
                    <a:pt x="7635" y="162121"/>
                  </a:lnTo>
                  <a:lnTo>
                    <a:pt x="6547" y="173654"/>
                  </a:lnTo>
                  <a:lnTo>
                    <a:pt x="48" y="192503"/>
                  </a:lnTo>
                  <a:lnTo>
                    <a:pt x="0" y="204090"/>
                  </a:lnTo>
                  <a:lnTo>
                    <a:pt x="7224" y="235721"/>
                  </a:lnTo>
                  <a:lnTo>
                    <a:pt x="14057" y="245255"/>
                  </a:lnTo>
                  <a:lnTo>
                    <a:pt x="15752" y="251172"/>
                  </a:lnTo>
                  <a:lnTo>
                    <a:pt x="17262" y="253173"/>
                  </a:lnTo>
                  <a:lnTo>
                    <a:pt x="21762" y="255396"/>
                  </a:lnTo>
                  <a:lnTo>
                    <a:pt x="62977" y="257175"/>
                  </a:lnTo>
                  <a:lnTo>
                    <a:pt x="71990" y="250629"/>
                  </a:lnTo>
                  <a:lnTo>
                    <a:pt x="80876" y="247474"/>
                  </a:lnTo>
                  <a:lnTo>
                    <a:pt x="87077" y="242986"/>
                  </a:lnTo>
                  <a:lnTo>
                    <a:pt x="90538" y="237463"/>
                  </a:lnTo>
                  <a:lnTo>
                    <a:pt x="91461" y="234509"/>
                  </a:lnTo>
                  <a:lnTo>
                    <a:pt x="93135" y="232539"/>
                  </a:lnTo>
                  <a:lnTo>
                    <a:pt x="112239" y="219002"/>
                  </a:lnTo>
                  <a:lnTo>
                    <a:pt x="120403" y="211004"/>
                  </a:lnTo>
                  <a:lnTo>
                    <a:pt x="126501" y="209981"/>
                  </a:lnTo>
                  <a:lnTo>
                    <a:pt x="128136" y="208779"/>
                  </a:lnTo>
                  <a:lnTo>
                    <a:pt x="130977" y="201387"/>
                  </a:lnTo>
                  <a:lnTo>
                    <a:pt x="131396" y="200060"/>
                  </a:lnTo>
                  <a:lnTo>
                    <a:pt x="140815" y="190616"/>
                  </a:lnTo>
                  <a:lnTo>
                    <a:pt x="150457" y="1905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SMARTInkShape-1403"/>
            <p:cNvSpPr/>
            <p:nvPr>
              <p:custDataLst>
                <p:tags r:id="rId298"/>
              </p:custDataLst>
            </p:nvPr>
          </p:nvSpPr>
          <p:spPr>
            <a:xfrm>
              <a:off x="1162053" y="1724036"/>
              <a:ext cx="76195" cy="95237"/>
            </a:xfrm>
            <a:custGeom>
              <a:avLst/>
              <a:gdLst/>
              <a:ahLst/>
              <a:cxnLst/>
              <a:rect l="0" t="0" r="0" b="0"/>
              <a:pathLst>
                <a:path w="76195" h="95237">
                  <a:moveTo>
                    <a:pt x="28572" y="19039"/>
                  </a:moveTo>
                  <a:lnTo>
                    <a:pt x="28572" y="19039"/>
                  </a:lnTo>
                  <a:lnTo>
                    <a:pt x="23515" y="24095"/>
                  </a:lnTo>
                  <a:lnTo>
                    <a:pt x="18211" y="26578"/>
                  </a:lnTo>
                  <a:lnTo>
                    <a:pt x="15314" y="27240"/>
                  </a:lnTo>
                  <a:lnTo>
                    <a:pt x="13384" y="28740"/>
                  </a:lnTo>
                  <a:lnTo>
                    <a:pt x="2209" y="47810"/>
                  </a:lnTo>
                  <a:lnTo>
                    <a:pt x="55" y="76194"/>
                  </a:lnTo>
                  <a:lnTo>
                    <a:pt x="0" y="90213"/>
                  </a:lnTo>
                  <a:lnTo>
                    <a:pt x="1058" y="91888"/>
                  </a:lnTo>
                  <a:lnTo>
                    <a:pt x="2821" y="93005"/>
                  </a:lnTo>
                  <a:lnTo>
                    <a:pt x="8198" y="94798"/>
                  </a:lnTo>
                  <a:lnTo>
                    <a:pt x="33110" y="95236"/>
                  </a:lnTo>
                  <a:lnTo>
                    <a:pt x="34772" y="94178"/>
                  </a:lnTo>
                  <a:lnTo>
                    <a:pt x="35881" y="92415"/>
                  </a:lnTo>
                  <a:lnTo>
                    <a:pt x="36619" y="90182"/>
                  </a:lnTo>
                  <a:lnTo>
                    <a:pt x="38170" y="88693"/>
                  </a:lnTo>
                  <a:lnTo>
                    <a:pt x="48264" y="83480"/>
                  </a:lnTo>
                  <a:lnTo>
                    <a:pt x="71182" y="62126"/>
                  </a:lnTo>
                  <a:lnTo>
                    <a:pt x="73968" y="56533"/>
                  </a:lnTo>
                  <a:lnTo>
                    <a:pt x="76001" y="38036"/>
                  </a:lnTo>
                  <a:lnTo>
                    <a:pt x="76194" y="15471"/>
                  </a:lnTo>
                  <a:lnTo>
                    <a:pt x="75136" y="13485"/>
                  </a:lnTo>
                  <a:lnTo>
                    <a:pt x="73373" y="12162"/>
                  </a:lnTo>
                  <a:lnTo>
                    <a:pt x="71139" y="11279"/>
                  </a:lnTo>
                  <a:lnTo>
                    <a:pt x="69650" y="9632"/>
                  </a:lnTo>
                  <a:lnTo>
                    <a:pt x="67996" y="4980"/>
                  </a:lnTo>
                  <a:lnTo>
                    <a:pt x="66496" y="3317"/>
                  </a:lnTo>
                  <a:lnTo>
                    <a:pt x="58587" y="427"/>
                  </a:lnTo>
                  <a:lnTo>
                    <a:pt x="39851" y="0"/>
                  </a:lnTo>
                  <a:lnTo>
                    <a:pt x="23953" y="14179"/>
                  </a:lnTo>
                  <a:lnTo>
                    <a:pt x="21228" y="19701"/>
                  </a:lnTo>
                  <a:lnTo>
                    <a:pt x="19175" y="33102"/>
                  </a:lnTo>
                  <a:lnTo>
                    <a:pt x="19050" y="55293"/>
                  </a:lnTo>
                  <a:lnTo>
                    <a:pt x="28572" y="6666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SMARTInkShape-1404"/>
            <p:cNvSpPr/>
            <p:nvPr>
              <p:custDataLst>
                <p:tags r:id="rId299"/>
              </p:custDataLst>
            </p:nvPr>
          </p:nvSpPr>
          <p:spPr>
            <a:xfrm>
              <a:off x="1000125" y="1829241"/>
              <a:ext cx="95250" cy="141062"/>
            </a:xfrm>
            <a:custGeom>
              <a:avLst/>
              <a:gdLst/>
              <a:ahLst/>
              <a:cxnLst/>
              <a:rect l="0" t="0" r="0" b="0"/>
              <a:pathLst>
                <a:path w="95250" h="141062">
                  <a:moveTo>
                    <a:pt x="9525" y="47184"/>
                  </a:moveTo>
                  <a:lnTo>
                    <a:pt x="9525" y="47184"/>
                  </a:lnTo>
                  <a:lnTo>
                    <a:pt x="4468" y="47184"/>
                  </a:lnTo>
                  <a:lnTo>
                    <a:pt x="2979" y="48242"/>
                  </a:lnTo>
                  <a:lnTo>
                    <a:pt x="1986" y="50006"/>
                  </a:lnTo>
                  <a:lnTo>
                    <a:pt x="392" y="60442"/>
                  </a:lnTo>
                  <a:lnTo>
                    <a:pt x="0" y="107544"/>
                  </a:lnTo>
                  <a:lnTo>
                    <a:pt x="0" y="117044"/>
                  </a:lnTo>
                  <a:lnTo>
                    <a:pt x="2822" y="123389"/>
                  </a:lnTo>
                  <a:lnTo>
                    <a:pt x="8201" y="131028"/>
                  </a:lnTo>
                  <a:lnTo>
                    <a:pt x="11759" y="132073"/>
                  </a:lnTo>
                  <a:lnTo>
                    <a:pt x="14189" y="132352"/>
                  </a:lnTo>
                  <a:lnTo>
                    <a:pt x="19712" y="135483"/>
                  </a:lnTo>
                  <a:lnTo>
                    <a:pt x="26824" y="141061"/>
                  </a:lnTo>
                  <a:lnTo>
                    <a:pt x="28466" y="140460"/>
                  </a:lnTo>
                  <a:lnTo>
                    <a:pt x="35834" y="135617"/>
                  </a:lnTo>
                  <a:lnTo>
                    <a:pt x="45863" y="133266"/>
                  </a:lnTo>
                  <a:lnTo>
                    <a:pt x="66854" y="116447"/>
                  </a:lnTo>
                  <a:lnTo>
                    <a:pt x="69969" y="115584"/>
                  </a:lnTo>
                  <a:lnTo>
                    <a:pt x="72046" y="113951"/>
                  </a:lnTo>
                  <a:lnTo>
                    <a:pt x="92604" y="85231"/>
                  </a:lnTo>
                  <a:lnTo>
                    <a:pt x="94901" y="69402"/>
                  </a:lnTo>
                  <a:lnTo>
                    <a:pt x="95249" y="24959"/>
                  </a:lnTo>
                  <a:lnTo>
                    <a:pt x="92427" y="18609"/>
                  </a:lnTo>
                  <a:lnTo>
                    <a:pt x="81061" y="4585"/>
                  </a:lnTo>
                  <a:lnTo>
                    <a:pt x="75538" y="1793"/>
                  </a:lnTo>
                  <a:lnTo>
                    <a:pt x="63369" y="0"/>
                  </a:lnTo>
                  <a:lnTo>
                    <a:pt x="61296" y="911"/>
                  </a:lnTo>
                  <a:lnTo>
                    <a:pt x="59914" y="2577"/>
                  </a:lnTo>
                  <a:lnTo>
                    <a:pt x="58993" y="4746"/>
                  </a:lnTo>
                  <a:lnTo>
                    <a:pt x="57320" y="6192"/>
                  </a:lnTo>
                  <a:lnTo>
                    <a:pt x="52640" y="7799"/>
                  </a:lnTo>
                  <a:lnTo>
                    <a:pt x="41011" y="9888"/>
                  </a:lnTo>
                  <a:lnTo>
                    <a:pt x="34808" y="14028"/>
                  </a:lnTo>
                  <a:lnTo>
                    <a:pt x="31345" y="19395"/>
                  </a:lnTo>
                  <a:lnTo>
                    <a:pt x="28748" y="25308"/>
                  </a:lnTo>
                  <a:lnTo>
                    <a:pt x="22394" y="34587"/>
                  </a:lnTo>
                  <a:lnTo>
                    <a:pt x="20536" y="40880"/>
                  </a:lnTo>
                  <a:lnTo>
                    <a:pt x="18983" y="42982"/>
                  </a:lnTo>
                  <a:lnTo>
                    <a:pt x="16889" y="44382"/>
                  </a:lnTo>
                  <a:lnTo>
                    <a:pt x="14434" y="45316"/>
                  </a:lnTo>
                  <a:lnTo>
                    <a:pt x="12797" y="46997"/>
                  </a:lnTo>
                  <a:lnTo>
                    <a:pt x="9525" y="5670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SMARTInkShape-1405"/>
            <p:cNvSpPr/>
            <p:nvPr>
              <p:custDataLst>
                <p:tags r:id="rId300"/>
              </p:custDataLst>
            </p:nvPr>
          </p:nvSpPr>
          <p:spPr>
            <a:xfrm>
              <a:off x="857285" y="1743078"/>
              <a:ext cx="123791" cy="238085"/>
            </a:xfrm>
            <a:custGeom>
              <a:avLst/>
              <a:gdLst/>
              <a:ahLst/>
              <a:cxnLst/>
              <a:rect l="0" t="0" r="0" b="0"/>
              <a:pathLst>
                <a:path w="123791" h="238085">
                  <a:moveTo>
                    <a:pt x="85690" y="38097"/>
                  </a:moveTo>
                  <a:lnTo>
                    <a:pt x="85690" y="38097"/>
                  </a:lnTo>
                  <a:lnTo>
                    <a:pt x="85690" y="23908"/>
                  </a:lnTo>
                  <a:lnTo>
                    <a:pt x="84632" y="22287"/>
                  </a:lnTo>
                  <a:lnTo>
                    <a:pt x="82868" y="21207"/>
                  </a:lnTo>
                  <a:lnTo>
                    <a:pt x="80633" y="20487"/>
                  </a:lnTo>
                  <a:lnTo>
                    <a:pt x="79144" y="18949"/>
                  </a:lnTo>
                  <a:lnTo>
                    <a:pt x="75368" y="9431"/>
                  </a:lnTo>
                  <a:lnTo>
                    <a:pt x="67998" y="1448"/>
                  </a:lnTo>
                  <a:lnTo>
                    <a:pt x="61986" y="427"/>
                  </a:lnTo>
                  <a:lnTo>
                    <a:pt x="42687" y="0"/>
                  </a:lnTo>
                  <a:lnTo>
                    <a:pt x="41146" y="1058"/>
                  </a:lnTo>
                  <a:lnTo>
                    <a:pt x="40119" y="2821"/>
                  </a:lnTo>
                  <a:lnTo>
                    <a:pt x="39435" y="5054"/>
                  </a:lnTo>
                  <a:lnTo>
                    <a:pt x="37920" y="6543"/>
                  </a:lnTo>
                  <a:lnTo>
                    <a:pt x="28445" y="10319"/>
                  </a:lnTo>
                  <a:lnTo>
                    <a:pt x="23911" y="14462"/>
                  </a:lnTo>
                  <a:lnTo>
                    <a:pt x="21191" y="19832"/>
                  </a:lnTo>
                  <a:lnTo>
                    <a:pt x="20466" y="22745"/>
                  </a:lnTo>
                  <a:lnTo>
                    <a:pt x="10941" y="36261"/>
                  </a:lnTo>
                  <a:lnTo>
                    <a:pt x="8718" y="51885"/>
                  </a:lnTo>
                  <a:lnTo>
                    <a:pt x="2007" y="66260"/>
                  </a:lnTo>
                  <a:lnTo>
                    <a:pt x="0" y="112604"/>
                  </a:lnTo>
                  <a:lnTo>
                    <a:pt x="1025" y="149113"/>
                  </a:lnTo>
                  <a:lnTo>
                    <a:pt x="8608" y="176812"/>
                  </a:lnTo>
                  <a:lnTo>
                    <a:pt x="9098" y="183709"/>
                  </a:lnTo>
                  <a:lnTo>
                    <a:pt x="12138" y="190302"/>
                  </a:lnTo>
                  <a:lnTo>
                    <a:pt x="15959" y="196761"/>
                  </a:lnTo>
                  <a:lnTo>
                    <a:pt x="19168" y="206346"/>
                  </a:lnTo>
                  <a:lnTo>
                    <a:pt x="25293" y="215889"/>
                  </a:lnTo>
                  <a:lnTo>
                    <a:pt x="27097" y="222244"/>
                  </a:lnTo>
                  <a:lnTo>
                    <a:pt x="28636" y="224361"/>
                  </a:lnTo>
                  <a:lnTo>
                    <a:pt x="30721" y="225773"/>
                  </a:lnTo>
                  <a:lnTo>
                    <a:pt x="36614" y="228039"/>
                  </a:lnTo>
                  <a:lnTo>
                    <a:pt x="47160" y="228582"/>
                  </a:lnTo>
                  <a:lnTo>
                    <a:pt x="55109" y="222048"/>
                  </a:lnTo>
                  <a:lnTo>
                    <a:pt x="60810" y="220395"/>
                  </a:lnTo>
                  <a:lnTo>
                    <a:pt x="62753" y="218895"/>
                  </a:lnTo>
                  <a:lnTo>
                    <a:pt x="64912" y="214407"/>
                  </a:lnTo>
                  <a:lnTo>
                    <a:pt x="67357" y="202903"/>
                  </a:lnTo>
                  <a:lnTo>
                    <a:pt x="73085" y="193585"/>
                  </a:lnTo>
                  <a:lnTo>
                    <a:pt x="75557" y="180955"/>
                  </a:lnTo>
                  <a:lnTo>
                    <a:pt x="76162" y="154162"/>
                  </a:lnTo>
                  <a:lnTo>
                    <a:pt x="67964" y="144351"/>
                  </a:lnTo>
                  <a:lnTo>
                    <a:pt x="64406" y="143529"/>
                  </a:lnTo>
                  <a:lnTo>
                    <a:pt x="52485" y="142911"/>
                  </a:lnTo>
                  <a:lnTo>
                    <a:pt x="50853" y="143956"/>
                  </a:lnTo>
                  <a:lnTo>
                    <a:pt x="49766" y="145711"/>
                  </a:lnTo>
                  <a:lnTo>
                    <a:pt x="49040" y="147940"/>
                  </a:lnTo>
                  <a:lnTo>
                    <a:pt x="47499" y="149426"/>
                  </a:lnTo>
                  <a:lnTo>
                    <a:pt x="37420" y="154632"/>
                  </a:lnTo>
                  <a:lnTo>
                    <a:pt x="34460" y="157062"/>
                  </a:lnTo>
                  <a:lnTo>
                    <a:pt x="31171" y="162584"/>
                  </a:lnTo>
                  <a:lnTo>
                    <a:pt x="28651" y="168566"/>
                  </a:lnTo>
                  <a:lnTo>
                    <a:pt x="12133" y="190514"/>
                  </a:lnTo>
                  <a:lnTo>
                    <a:pt x="9606" y="196855"/>
                  </a:lnTo>
                  <a:lnTo>
                    <a:pt x="3292" y="206374"/>
                  </a:lnTo>
                  <a:lnTo>
                    <a:pt x="403" y="217191"/>
                  </a:lnTo>
                  <a:lnTo>
                    <a:pt x="95" y="223571"/>
                  </a:lnTo>
                  <a:lnTo>
                    <a:pt x="1110" y="225246"/>
                  </a:lnTo>
                  <a:lnTo>
                    <a:pt x="2845" y="226363"/>
                  </a:lnTo>
                  <a:lnTo>
                    <a:pt x="5060" y="227108"/>
                  </a:lnTo>
                  <a:lnTo>
                    <a:pt x="6537" y="228663"/>
                  </a:lnTo>
                  <a:lnTo>
                    <a:pt x="8177" y="233212"/>
                  </a:lnTo>
                  <a:lnTo>
                    <a:pt x="9673" y="234849"/>
                  </a:lnTo>
                  <a:lnTo>
                    <a:pt x="14158" y="236667"/>
                  </a:lnTo>
                  <a:lnTo>
                    <a:pt x="41279" y="238084"/>
                  </a:lnTo>
                  <a:lnTo>
                    <a:pt x="47607" y="235283"/>
                  </a:lnTo>
                  <a:lnTo>
                    <a:pt x="53948" y="231569"/>
                  </a:lnTo>
                  <a:lnTo>
                    <a:pt x="91158" y="218974"/>
                  </a:lnTo>
                  <a:lnTo>
                    <a:pt x="111013" y="202910"/>
                  </a:lnTo>
                  <a:lnTo>
                    <a:pt x="123790" y="19049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SMARTInkShape-1406"/>
            <p:cNvSpPr/>
            <p:nvPr>
              <p:custDataLst>
                <p:tags r:id="rId301"/>
              </p:custDataLst>
            </p:nvPr>
          </p:nvSpPr>
          <p:spPr>
            <a:xfrm>
              <a:off x="619125" y="1895475"/>
              <a:ext cx="85726" cy="19050"/>
            </a:xfrm>
            <a:custGeom>
              <a:avLst/>
              <a:gdLst/>
              <a:ahLst/>
              <a:cxnLst/>
              <a:rect l="0" t="0" r="0" b="0"/>
              <a:pathLst>
                <a:path w="85726" h="19050">
                  <a:moveTo>
                    <a:pt x="0" y="9525"/>
                  </a:moveTo>
                  <a:lnTo>
                    <a:pt x="0" y="9525"/>
                  </a:lnTo>
                  <a:lnTo>
                    <a:pt x="8201" y="17726"/>
                  </a:lnTo>
                  <a:lnTo>
                    <a:pt x="14189" y="18658"/>
                  </a:lnTo>
                  <a:lnTo>
                    <a:pt x="50920" y="19049"/>
                  </a:lnTo>
                  <a:lnTo>
                    <a:pt x="57203" y="16227"/>
                  </a:lnTo>
                  <a:lnTo>
                    <a:pt x="63524" y="12504"/>
                  </a:lnTo>
                  <a:lnTo>
                    <a:pt x="73032" y="9349"/>
                  </a:lnTo>
                  <a:lnTo>
                    <a:pt x="8572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SMARTInkShape-1407"/>
            <p:cNvSpPr/>
            <p:nvPr>
              <p:custDataLst>
                <p:tags r:id="rId302"/>
              </p:custDataLst>
            </p:nvPr>
          </p:nvSpPr>
          <p:spPr>
            <a:xfrm>
              <a:off x="600075" y="1838325"/>
              <a:ext cx="84274" cy="19051"/>
            </a:xfrm>
            <a:custGeom>
              <a:avLst/>
              <a:gdLst/>
              <a:ahLst/>
              <a:cxnLst/>
              <a:rect l="0" t="0" r="0" b="0"/>
              <a:pathLst>
                <a:path w="84274" h="19051">
                  <a:moveTo>
                    <a:pt x="0" y="9525"/>
                  </a:moveTo>
                  <a:lnTo>
                    <a:pt x="0" y="9525"/>
                  </a:lnTo>
                  <a:lnTo>
                    <a:pt x="18648" y="9525"/>
                  </a:lnTo>
                  <a:lnTo>
                    <a:pt x="27216" y="1324"/>
                  </a:lnTo>
                  <a:lnTo>
                    <a:pt x="33229" y="392"/>
                  </a:lnTo>
                  <a:lnTo>
                    <a:pt x="71291" y="0"/>
                  </a:lnTo>
                  <a:lnTo>
                    <a:pt x="72928" y="1058"/>
                  </a:lnTo>
                  <a:lnTo>
                    <a:pt x="74018" y="2823"/>
                  </a:lnTo>
                  <a:lnTo>
                    <a:pt x="74746" y="5057"/>
                  </a:lnTo>
                  <a:lnTo>
                    <a:pt x="76289" y="6546"/>
                  </a:lnTo>
                  <a:lnTo>
                    <a:pt x="84273" y="9133"/>
                  </a:lnTo>
                  <a:lnTo>
                    <a:pt x="80238" y="9409"/>
                  </a:lnTo>
                  <a:lnTo>
                    <a:pt x="78892" y="10506"/>
                  </a:lnTo>
                  <a:lnTo>
                    <a:pt x="76200" y="19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SMARTInkShape-1408"/>
            <p:cNvSpPr/>
            <p:nvPr>
              <p:custDataLst>
                <p:tags r:id="rId303"/>
              </p:custDataLst>
            </p:nvPr>
          </p:nvSpPr>
          <p:spPr>
            <a:xfrm>
              <a:off x="438150" y="1914528"/>
              <a:ext cx="76074" cy="85712"/>
            </a:xfrm>
            <a:custGeom>
              <a:avLst/>
              <a:gdLst/>
              <a:ahLst/>
              <a:cxnLst/>
              <a:rect l="0" t="0" r="0" b="0"/>
              <a:pathLst>
                <a:path w="76074" h="85712">
                  <a:moveTo>
                    <a:pt x="9525" y="28572"/>
                  </a:moveTo>
                  <a:lnTo>
                    <a:pt x="9525" y="28572"/>
                  </a:lnTo>
                  <a:lnTo>
                    <a:pt x="4469" y="33628"/>
                  </a:lnTo>
                  <a:lnTo>
                    <a:pt x="2979" y="34060"/>
                  </a:lnTo>
                  <a:lnTo>
                    <a:pt x="1986" y="33289"/>
                  </a:lnTo>
                  <a:lnTo>
                    <a:pt x="1324" y="31717"/>
                  </a:lnTo>
                  <a:lnTo>
                    <a:pt x="883" y="31727"/>
                  </a:lnTo>
                  <a:lnTo>
                    <a:pt x="116" y="37049"/>
                  </a:lnTo>
                  <a:lnTo>
                    <a:pt x="3" y="52259"/>
                  </a:lnTo>
                  <a:lnTo>
                    <a:pt x="2824" y="57797"/>
                  </a:lnTo>
                  <a:lnTo>
                    <a:pt x="27125" y="84268"/>
                  </a:lnTo>
                  <a:lnTo>
                    <a:pt x="37670" y="85684"/>
                  </a:lnTo>
                  <a:lnTo>
                    <a:pt x="43029" y="85711"/>
                  </a:lnTo>
                  <a:lnTo>
                    <a:pt x="44561" y="84656"/>
                  </a:lnTo>
                  <a:lnTo>
                    <a:pt x="45583" y="82895"/>
                  </a:lnTo>
                  <a:lnTo>
                    <a:pt x="46263" y="80662"/>
                  </a:lnTo>
                  <a:lnTo>
                    <a:pt x="47776" y="79174"/>
                  </a:lnTo>
                  <a:lnTo>
                    <a:pt x="52278" y="77520"/>
                  </a:lnTo>
                  <a:lnTo>
                    <a:pt x="53902" y="76020"/>
                  </a:lnTo>
                  <a:lnTo>
                    <a:pt x="64499" y="56951"/>
                  </a:lnTo>
                  <a:lnTo>
                    <a:pt x="65224" y="53841"/>
                  </a:lnTo>
                  <a:lnTo>
                    <a:pt x="74023" y="38080"/>
                  </a:lnTo>
                  <a:lnTo>
                    <a:pt x="76073" y="24072"/>
                  </a:lnTo>
                  <a:lnTo>
                    <a:pt x="73321" y="18458"/>
                  </a:lnTo>
                  <a:lnTo>
                    <a:pt x="67988" y="11287"/>
                  </a:lnTo>
                  <a:lnTo>
                    <a:pt x="67064" y="4989"/>
                  </a:lnTo>
                  <a:lnTo>
                    <a:pt x="65876" y="3325"/>
                  </a:lnTo>
                  <a:lnTo>
                    <a:pt x="64026" y="2215"/>
                  </a:lnTo>
                  <a:lnTo>
                    <a:pt x="56997" y="289"/>
                  </a:lnTo>
                  <a:lnTo>
                    <a:pt x="33562" y="0"/>
                  </a:lnTo>
                  <a:lnTo>
                    <a:pt x="27970" y="2821"/>
                  </a:lnTo>
                  <a:lnTo>
                    <a:pt x="9963" y="18620"/>
                  </a:lnTo>
                  <a:lnTo>
                    <a:pt x="9655" y="23977"/>
                  </a:lnTo>
                  <a:lnTo>
                    <a:pt x="8553" y="25509"/>
                  </a:lnTo>
                  <a:lnTo>
                    <a:pt x="6760" y="26530"/>
                  </a:lnTo>
                  <a:lnTo>
                    <a:pt x="0" y="2857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SMARTInkShape-1409"/>
            <p:cNvSpPr/>
            <p:nvPr>
              <p:custDataLst>
                <p:tags r:id="rId304"/>
              </p:custDataLst>
            </p:nvPr>
          </p:nvSpPr>
          <p:spPr>
            <a:xfrm>
              <a:off x="200035" y="1905000"/>
              <a:ext cx="114291" cy="9526"/>
            </a:xfrm>
            <a:custGeom>
              <a:avLst/>
              <a:gdLst/>
              <a:ahLst/>
              <a:cxnLst/>
              <a:rect l="0" t="0" r="0" b="0"/>
              <a:pathLst>
                <a:path w="114291" h="9526">
                  <a:moveTo>
                    <a:pt x="9515" y="9525"/>
                  </a:moveTo>
                  <a:lnTo>
                    <a:pt x="9515" y="9525"/>
                  </a:lnTo>
                  <a:lnTo>
                    <a:pt x="24" y="9525"/>
                  </a:lnTo>
                  <a:lnTo>
                    <a:pt x="0" y="4469"/>
                  </a:lnTo>
                  <a:lnTo>
                    <a:pt x="1055" y="2979"/>
                  </a:lnTo>
                  <a:lnTo>
                    <a:pt x="2817" y="1986"/>
                  </a:lnTo>
                  <a:lnTo>
                    <a:pt x="9691" y="262"/>
                  </a:lnTo>
                  <a:lnTo>
                    <a:pt x="54234" y="0"/>
                  </a:lnTo>
                  <a:lnTo>
                    <a:pt x="69875" y="0"/>
                  </a:lnTo>
                  <a:lnTo>
                    <a:pt x="76206" y="2822"/>
                  </a:lnTo>
                  <a:lnTo>
                    <a:pt x="82547" y="6546"/>
                  </a:lnTo>
                  <a:lnTo>
                    <a:pt x="95241" y="8936"/>
                  </a:lnTo>
                  <a:lnTo>
                    <a:pt x="114290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SMARTInkShape-1410"/>
            <p:cNvSpPr/>
            <p:nvPr>
              <p:custDataLst>
                <p:tags r:id="rId305"/>
              </p:custDataLst>
            </p:nvPr>
          </p:nvSpPr>
          <p:spPr>
            <a:xfrm>
              <a:off x="219075" y="1771660"/>
              <a:ext cx="142876" cy="238116"/>
            </a:xfrm>
            <a:custGeom>
              <a:avLst/>
              <a:gdLst/>
              <a:ahLst/>
              <a:cxnLst/>
              <a:rect l="0" t="0" r="0" b="0"/>
              <a:pathLst>
                <a:path w="142876" h="238116">
                  <a:moveTo>
                    <a:pt x="9525" y="19040"/>
                  </a:moveTo>
                  <a:lnTo>
                    <a:pt x="9525" y="19040"/>
                  </a:lnTo>
                  <a:lnTo>
                    <a:pt x="9525" y="4575"/>
                  </a:lnTo>
                  <a:lnTo>
                    <a:pt x="8467" y="3047"/>
                  </a:lnTo>
                  <a:lnTo>
                    <a:pt x="6703" y="2028"/>
                  </a:lnTo>
                  <a:lnTo>
                    <a:pt x="34" y="0"/>
                  </a:lnTo>
                  <a:lnTo>
                    <a:pt x="8204" y="8192"/>
                  </a:lnTo>
                  <a:lnTo>
                    <a:pt x="9409" y="17600"/>
                  </a:lnTo>
                  <a:lnTo>
                    <a:pt x="9525" y="64556"/>
                  </a:lnTo>
                  <a:lnTo>
                    <a:pt x="9525" y="112096"/>
                  </a:lnTo>
                  <a:lnTo>
                    <a:pt x="9525" y="155498"/>
                  </a:lnTo>
                  <a:lnTo>
                    <a:pt x="8467" y="168362"/>
                  </a:lnTo>
                  <a:lnTo>
                    <a:pt x="883" y="195873"/>
                  </a:lnTo>
                  <a:lnTo>
                    <a:pt x="0" y="237999"/>
                  </a:lnTo>
                  <a:lnTo>
                    <a:pt x="18623" y="238115"/>
                  </a:lnTo>
                  <a:lnTo>
                    <a:pt x="26570" y="231569"/>
                  </a:lnTo>
                  <a:lnTo>
                    <a:pt x="36373" y="228982"/>
                  </a:lnTo>
                  <a:lnTo>
                    <a:pt x="60445" y="228600"/>
                  </a:lnTo>
                  <a:lnTo>
                    <a:pt x="62522" y="229655"/>
                  </a:lnTo>
                  <a:lnTo>
                    <a:pt x="63906" y="231417"/>
                  </a:lnTo>
                  <a:lnTo>
                    <a:pt x="64829" y="233649"/>
                  </a:lnTo>
                  <a:lnTo>
                    <a:pt x="66503" y="235138"/>
                  </a:lnTo>
                  <a:lnTo>
                    <a:pt x="71185" y="236792"/>
                  </a:lnTo>
                  <a:lnTo>
                    <a:pt x="89017" y="237999"/>
                  </a:lnTo>
                  <a:lnTo>
                    <a:pt x="95302" y="235241"/>
                  </a:lnTo>
                  <a:lnTo>
                    <a:pt x="101623" y="231546"/>
                  </a:lnTo>
                  <a:lnTo>
                    <a:pt x="112422" y="228979"/>
                  </a:lnTo>
                  <a:lnTo>
                    <a:pt x="118800" y="228705"/>
                  </a:lnTo>
                  <a:lnTo>
                    <a:pt x="124414" y="225819"/>
                  </a:lnTo>
                  <a:lnTo>
                    <a:pt x="142875" y="20954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2" name="SMARTInkShape-Group250"/>
          <p:cNvGrpSpPr/>
          <p:nvPr/>
        </p:nvGrpSpPr>
        <p:grpSpPr>
          <a:xfrm>
            <a:off x="133350" y="2209810"/>
            <a:ext cx="1047751" cy="199981"/>
            <a:chOff x="133350" y="2209810"/>
            <a:chExt cx="1047751" cy="199981"/>
          </a:xfrm>
        </p:grpSpPr>
        <p:sp>
          <p:nvSpPr>
            <p:cNvPr id="25" name="SMARTInkShape-1411"/>
            <p:cNvSpPr/>
            <p:nvPr>
              <p:custDataLst>
                <p:tags r:id="rId289"/>
              </p:custDataLst>
            </p:nvPr>
          </p:nvSpPr>
          <p:spPr>
            <a:xfrm>
              <a:off x="1171575" y="2286000"/>
              <a:ext cx="9526" cy="9526"/>
            </a:xfrm>
            <a:custGeom>
              <a:avLst/>
              <a:gdLst/>
              <a:ahLst/>
              <a:cxnLst/>
              <a:rect l="0" t="0" r="0" b="0"/>
              <a:pathLst>
                <a:path w="9526" h="9526">
                  <a:moveTo>
                    <a:pt x="0" y="9525"/>
                  </a:moveTo>
                  <a:lnTo>
                    <a:pt x="0" y="9525"/>
                  </a:lnTo>
                  <a:lnTo>
                    <a:pt x="9408" y="9525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SMARTInkShape-1412"/>
            <p:cNvSpPr/>
            <p:nvPr>
              <p:custDataLst>
                <p:tags r:id="rId290"/>
              </p:custDataLst>
            </p:nvPr>
          </p:nvSpPr>
          <p:spPr>
            <a:xfrm>
              <a:off x="990600" y="2248017"/>
              <a:ext cx="104776" cy="114184"/>
            </a:xfrm>
            <a:custGeom>
              <a:avLst/>
              <a:gdLst/>
              <a:ahLst/>
              <a:cxnLst/>
              <a:rect l="0" t="0" r="0" b="0"/>
              <a:pathLst>
                <a:path w="104776" h="114184">
                  <a:moveTo>
                    <a:pt x="9525" y="47508"/>
                  </a:moveTo>
                  <a:lnTo>
                    <a:pt x="9525" y="47508"/>
                  </a:lnTo>
                  <a:lnTo>
                    <a:pt x="392" y="38375"/>
                  </a:lnTo>
                  <a:lnTo>
                    <a:pt x="0" y="20268"/>
                  </a:lnTo>
                  <a:lnTo>
                    <a:pt x="1058" y="19823"/>
                  </a:lnTo>
                  <a:lnTo>
                    <a:pt x="5057" y="19329"/>
                  </a:lnTo>
                  <a:lnTo>
                    <a:pt x="6546" y="18138"/>
                  </a:lnTo>
                  <a:lnTo>
                    <a:pt x="9409" y="9810"/>
                  </a:lnTo>
                  <a:lnTo>
                    <a:pt x="14547" y="9527"/>
                  </a:lnTo>
                  <a:lnTo>
                    <a:pt x="16048" y="8429"/>
                  </a:lnTo>
                  <a:lnTo>
                    <a:pt x="19015" y="0"/>
                  </a:lnTo>
                  <a:lnTo>
                    <a:pt x="28182" y="9019"/>
                  </a:lnTo>
                  <a:lnTo>
                    <a:pt x="28540" y="17575"/>
                  </a:lnTo>
                  <a:lnTo>
                    <a:pt x="29610" y="18028"/>
                  </a:lnTo>
                  <a:lnTo>
                    <a:pt x="33621" y="18531"/>
                  </a:lnTo>
                  <a:lnTo>
                    <a:pt x="35114" y="19723"/>
                  </a:lnTo>
                  <a:lnTo>
                    <a:pt x="37707" y="27099"/>
                  </a:lnTo>
                  <a:lnTo>
                    <a:pt x="38097" y="51114"/>
                  </a:lnTo>
                  <a:lnTo>
                    <a:pt x="37040" y="53087"/>
                  </a:lnTo>
                  <a:lnTo>
                    <a:pt x="35276" y="54402"/>
                  </a:lnTo>
                  <a:lnTo>
                    <a:pt x="33042" y="55279"/>
                  </a:lnTo>
                  <a:lnTo>
                    <a:pt x="31553" y="56922"/>
                  </a:lnTo>
                  <a:lnTo>
                    <a:pt x="29899" y="61570"/>
                  </a:lnTo>
                  <a:lnTo>
                    <a:pt x="28575" y="107300"/>
                  </a:lnTo>
                  <a:lnTo>
                    <a:pt x="28575" y="112823"/>
                  </a:lnTo>
                  <a:lnTo>
                    <a:pt x="29633" y="113277"/>
                  </a:lnTo>
                  <a:lnTo>
                    <a:pt x="74756" y="114183"/>
                  </a:lnTo>
                  <a:lnTo>
                    <a:pt x="85597" y="104774"/>
                  </a:lnTo>
                  <a:lnTo>
                    <a:pt x="98971" y="104668"/>
                  </a:lnTo>
                  <a:lnTo>
                    <a:pt x="100906" y="103607"/>
                  </a:lnTo>
                  <a:lnTo>
                    <a:pt x="102196" y="101840"/>
                  </a:lnTo>
                  <a:lnTo>
                    <a:pt x="104775" y="95133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SMARTInkShape-1413"/>
            <p:cNvSpPr/>
            <p:nvPr>
              <p:custDataLst>
                <p:tags r:id="rId291"/>
              </p:custDataLst>
            </p:nvPr>
          </p:nvSpPr>
          <p:spPr>
            <a:xfrm>
              <a:off x="794612" y="2228854"/>
              <a:ext cx="110253" cy="142868"/>
            </a:xfrm>
            <a:custGeom>
              <a:avLst/>
              <a:gdLst/>
              <a:ahLst/>
              <a:cxnLst/>
              <a:rect l="0" t="0" r="0" b="0"/>
              <a:pathLst>
                <a:path w="110253" h="142868">
                  <a:moveTo>
                    <a:pt x="5488" y="38096"/>
                  </a:moveTo>
                  <a:lnTo>
                    <a:pt x="5488" y="38096"/>
                  </a:lnTo>
                  <a:lnTo>
                    <a:pt x="5488" y="60486"/>
                  </a:lnTo>
                  <a:lnTo>
                    <a:pt x="2666" y="66744"/>
                  </a:lnTo>
                  <a:lnTo>
                    <a:pt x="431" y="69895"/>
                  </a:lnTo>
                  <a:lnTo>
                    <a:pt x="0" y="73054"/>
                  </a:lnTo>
                  <a:lnTo>
                    <a:pt x="6362" y="110239"/>
                  </a:lnTo>
                  <a:lnTo>
                    <a:pt x="12991" y="123647"/>
                  </a:lnTo>
                  <a:lnTo>
                    <a:pt x="13665" y="126880"/>
                  </a:lnTo>
                  <a:lnTo>
                    <a:pt x="15172" y="129035"/>
                  </a:lnTo>
                  <a:lnTo>
                    <a:pt x="17236" y="130472"/>
                  </a:lnTo>
                  <a:lnTo>
                    <a:pt x="19670" y="131430"/>
                  </a:lnTo>
                  <a:lnTo>
                    <a:pt x="21293" y="133127"/>
                  </a:lnTo>
                  <a:lnTo>
                    <a:pt x="23096" y="137835"/>
                  </a:lnTo>
                  <a:lnTo>
                    <a:pt x="24635" y="139514"/>
                  </a:lnTo>
                  <a:lnTo>
                    <a:pt x="29167" y="141379"/>
                  </a:lnTo>
                  <a:lnTo>
                    <a:pt x="60876" y="142867"/>
                  </a:lnTo>
                  <a:lnTo>
                    <a:pt x="67173" y="137813"/>
                  </a:lnTo>
                  <a:lnTo>
                    <a:pt x="69945" y="132509"/>
                  </a:lnTo>
                  <a:lnTo>
                    <a:pt x="70684" y="129613"/>
                  </a:lnTo>
                  <a:lnTo>
                    <a:pt x="76781" y="120481"/>
                  </a:lnTo>
                  <a:lnTo>
                    <a:pt x="87265" y="107913"/>
                  </a:lnTo>
                  <a:lnTo>
                    <a:pt x="93255" y="95240"/>
                  </a:lnTo>
                  <a:lnTo>
                    <a:pt x="97412" y="88893"/>
                  </a:lnTo>
                  <a:lnTo>
                    <a:pt x="100811" y="79370"/>
                  </a:lnTo>
                  <a:lnTo>
                    <a:pt x="106992" y="69846"/>
                  </a:lnTo>
                  <a:lnTo>
                    <a:pt x="109294" y="60321"/>
                  </a:lnTo>
                  <a:lnTo>
                    <a:pt x="110252" y="25396"/>
                  </a:lnTo>
                  <a:lnTo>
                    <a:pt x="107436" y="19046"/>
                  </a:lnTo>
                  <a:lnTo>
                    <a:pt x="105203" y="15871"/>
                  </a:lnTo>
                  <a:lnTo>
                    <a:pt x="99900" y="12343"/>
                  </a:lnTo>
                  <a:lnTo>
                    <a:pt x="97005" y="11402"/>
                  </a:lnTo>
                  <a:lnTo>
                    <a:pt x="95074" y="9717"/>
                  </a:lnTo>
                  <a:lnTo>
                    <a:pt x="92929" y="5022"/>
                  </a:lnTo>
                  <a:lnTo>
                    <a:pt x="91299" y="3347"/>
                  </a:lnTo>
                  <a:lnTo>
                    <a:pt x="86665" y="1485"/>
                  </a:lnTo>
                  <a:lnTo>
                    <a:pt x="49542" y="0"/>
                  </a:lnTo>
                  <a:lnTo>
                    <a:pt x="43412" y="2820"/>
                  </a:lnTo>
                  <a:lnTo>
                    <a:pt x="37160" y="6543"/>
                  </a:lnTo>
                  <a:lnTo>
                    <a:pt x="27690" y="9697"/>
                  </a:lnTo>
                  <a:lnTo>
                    <a:pt x="21353" y="14185"/>
                  </a:lnTo>
                  <a:lnTo>
                    <a:pt x="17831" y="19708"/>
                  </a:lnTo>
                  <a:lnTo>
                    <a:pt x="15178" y="36253"/>
                  </a:lnTo>
                  <a:lnTo>
                    <a:pt x="8499" y="45336"/>
                  </a:lnTo>
                  <a:lnTo>
                    <a:pt x="6826" y="51192"/>
                  </a:lnTo>
                  <a:lnTo>
                    <a:pt x="7439" y="53176"/>
                  </a:lnTo>
                  <a:lnTo>
                    <a:pt x="8905" y="54500"/>
                  </a:lnTo>
                  <a:lnTo>
                    <a:pt x="15013" y="5714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SMARTInkShape-1414"/>
            <p:cNvSpPr/>
            <p:nvPr>
              <p:custDataLst>
                <p:tags r:id="rId292"/>
              </p:custDataLst>
            </p:nvPr>
          </p:nvSpPr>
          <p:spPr>
            <a:xfrm>
              <a:off x="725224" y="2209810"/>
              <a:ext cx="17727" cy="152391"/>
            </a:xfrm>
            <a:custGeom>
              <a:avLst/>
              <a:gdLst/>
              <a:ahLst/>
              <a:cxnLst/>
              <a:rect l="0" t="0" r="0" b="0"/>
              <a:pathLst>
                <a:path w="17727" h="152391">
                  <a:moveTo>
                    <a:pt x="8201" y="9515"/>
                  </a:moveTo>
                  <a:lnTo>
                    <a:pt x="8201" y="9515"/>
                  </a:lnTo>
                  <a:lnTo>
                    <a:pt x="8201" y="0"/>
                  </a:lnTo>
                  <a:lnTo>
                    <a:pt x="8201" y="14180"/>
                  </a:lnTo>
                  <a:lnTo>
                    <a:pt x="5379" y="19702"/>
                  </a:lnTo>
                  <a:lnTo>
                    <a:pt x="1655" y="25684"/>
                  </a:lnTo>
                  <a:lnTo>
                    <a:pt x="0" y="31871"/>
                  </a:lnTo>
                  <a:lnTo>
                    <a:pt x="8095" y="79250"/>
                  </a:lnTo>
                  <a:lnTo>
                    <a:pt x="8201" y="123815"/>
                  </a:lnTo>
                  <a:lnTo>
                    <a:pt x="8201" y="150935"/>
                  </a:lnTo>
                  <a:lnTo>
                    <a:pt x="9259" y="151420"/>
                  </a:lnTo>
                  <a:lnTo>
                    <a:pt x="17726" y="15239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SMARTInkShape-1415"/>
            <p:cNvSpPr/>
            <p:nvPr>
              <p:custDataLst>
                <p:tags r:id="rId293"/>
              </p:custDataLst>
            </p:nvPr>
          </p:nvSpPr>
          <p:spPr>
            <a:xfrm>
              <a:off x="466725" y="2343150"/>
              <a:ext cx="66676" cy="9526"/>
            </a:xfrm>
            <a:custGeom>
              <a:avLst/>
              <a:gdLst/>
              <a:ahLst/>
              <a:cxnLst/>
              <a:rect l="0" t="0" r="0" b="0"/>
              <a:pathLst>
                <a:path w="66676" h="9526">
                  <a:moveTo>
                    <a:pt x="0" y="9525"/>
                  </a:moveTo>
                  <a:lnTo>
                    <a:pt x="0" y="9525"/>
                  </a:lnTo>
                  <a:lnTo>
                    <a:pt x="22772" y="9525"/>
                  </a:lnTo>
                  <a:lnTo>
                    <a:pt x="24706" y="8467"/>
                  </a:lnTo>
                  <a:lnTo>
                    <a:pt x="25996" y="6703"/>
                  </a:lnTo>
                  <a:lnTo>
                    <a:pt x="26855" y="4469"/>
                  </a:lnTo>
                  <a:lnTo>
                    <a:pt x="28487" y="2979"/>
                  </a:lnTo>
                  <a:lnTo>
                    <a:pt x="36625" y="392"/>
                  </a:lnTo>
                  <a:lnTo>
                    <a:pt x="6667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SMARTInkShape-1416"/>
            <p:cNvSpPr/>
            <p:nvPr>
              <p:custDataLst>
                <p:tags r:id="rId294"/>
              </p:custDataLst>
            </p:nvPr>
          </p:nvSpPr>
          <p:spPr>
            <a:xfrm>
              <a:off x="438150" y="2286000"/>
              <a:ext cx="95251" cy="9526"/>
            </a:xfrm>
            <a:custGeom>
              <a:avLst/>
              <a:gdLst/>
              <a:ahLst/>
              <a:cxnLst/>
              <a:rect l="0" t="0" r="0" b="0"/>
              <a:pathLst>
                <a:path w="95251" h="9526">
                  <a:moveTo>
                    <a:pt x="0" y="0"/>
                  </a:moveTo>
                  <a:lnTo>
                    <a:pt x="0" y="0"/>
                  </a:lnTo>
                  <a:lnTo>
                    <a:pt x="45435" y="0"/>
                  </a:lnTo>
                  <a:lnTo>
                    <a:pt x="93032" y="0"/>
                  </a:lnTo>
                  <a:lnTo>
                    <a:pt x="95120" y="0"/>
                  </a:lnTo>
                  <a:lnTo>
                    <a:pt x="95250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SMARTInkShape-1417"/>
            <p:cNvSpPr/>
            <p:nvPr>
              <p:custDataLst>
                <p:tags r:id="rId295"/>
              </p:custDataLst>
            </p:nvPr>
          </p:nvSpPr>
          <p:spPr>
            <a:xfrm>
              <a:off x="133350" y="2230174"/>
              <a:ext cx="228601" cy="179617"/>
            </a:xfrm>
            <a:custGeom>
              <a:avLst/>
              <a:gdLst/>
              <a:ahLst/>
              <a:cxnLst/>
              <a:rect l="0" t="0" r="0" b="0"/>
              <a:pathLst>
                <a:path w="228601" h="179617">
                  <a:moveTo>
                    <a:pt x="0" y="8201"/>
                  </a:moveTo>
                  <a:lnTo>
                    <a:pt x="0" y="8201"/>
                  </a:lnTo>
                  <a:lnTo>
                    <a:pt x="0" y="0"/>
                  </a:lnTo>
                  <a:lnTo>
                    <a:pt x="8201" y="6993"/>
                  </a:lnTo>
                  <a:lnTo>
                    <a:pt x="9133" y="12899"/>
                  </a:lnTo>
                  <a:lnTo>
                    <a:pt x="9515" y="39991"/>
                  </a:lnTo>
                  <a:lnTo>
                    <a:pt x="12343" y="46319"/>
                  </a:lnTo>
                  <a:lnTo>
                    <a:pt x="16069" y="52659"/>
                  </a:lnTo>
                  <a:lnTo>
                    <a:pt x="18461" y="65353"/>
                  </a:lnTo>
                  <a:lnTo>
                    <a:pt x="20031" y="82285"/>
                  </a:lnTo>
                  <a:lnTo>
                    <a:pt x="27241" y="105302"/>
                  </a:lnTo>
                  <a:lnTo>
                    <a:pt x="28565" y="136515"/>
                  </a:lnTo>
                  <a:lnTo>
                    <a:pt x="25748" y="142135"/>
                  </a:lnTo>
                  <a:lnTo>
                    <a:pt x="20373" y="149310"/>
                  </a:lnTo>
                  <a:lnTo>
                    <a:pt x="19053" y="160563"/>
                  </a:lnTo>
                  <a:lnTo>
                    <a:pt x="10849" y="152397"/>
                  </a:lnTo>
                  <a:lnTo>
                    <a:pt x="9917" y="146411"/>
                  </a:lnTo>
                  <a:lnTo>
                    <a:pt x="9526" y="109681"/>
                  </a:lnTo>
                  <a:lnTo>
                    <a:pt x="17726" y="87596"/>
                  </a:lnTo>
                  <a:lnTo>
                    <a:pt x="25335" y="77428"/>
                  </a:lnTo>
                  <a:lnTo>
                    <a:pt x="27135" y="71424"/>
                  </a:lnTo>
                  <a:lnTo>
                    <a:pt x="28673" y="69400"/>
                  </a:lnTo>
                  <a:lnTo>
                    <a:pt x="34837" y="65492"/>
                  </a:lnTo>
                  <a:lnTo>
                    <a:pt x="36650" y="60827"/>
                  </a:lnTo>
                  <a:lnTo>
                    <a:pt x="38191" y="59160"/>
                  </a:lnTo>
                  <a:lnTo>
                    <a:pt x="42727" y="57308"/>
                  </a:lnTo>
                  <a:lnTo>
                    <a:pt x="61687" y="55865"/>
                  </a:lnTo>
                  <a:lnTo>
                    <a:pt x="63349" y="56910"/>
                  </a:lnTo>
                  <a:lnTo>
                    <a:pt x="64458" y="58665"/>
                  </a:lnTo>
                  <a:lnTo>
                    <a:pt x="65197" y="60894"/>
                  </a:lnTo>
                  <a:lnTo>
                    <a:pt x="76289" y="74791"/>
                  </a:lnTo>
                  <a:lnTo>
                    <a:pt x="80826" y="79424"/>
                  </a:lnTo>
                  <a:lnTo>
                    <a:pt x="83548" y="85011"/>
                  </a:lnTo>
                  <a:lnTo>
                    <a:pt x="84273" y="87983"/>
                  </a:lnTo>
                  <a:lnTo>
                    <a:pt x="93073" y="103504"/>
                  </a:lnTo>
                  <a:lnTo>
                    <a:pt x="95243" y="132092"/>
                  </a:lnTo>
                  <a:lnTo>
                    <a:pt x="95250" y="150949"/>
                  </a:lnTo>
                  <a:lnTo>
                    <a:pt x="95250" y="136610"/>
                  </a:lnTo>
                  <a:lnTo>
                    <a:pt x="98072" y="131241"/>
                  </a:lnTo>
                  <a:lnTo>
                    <a:pt x="101796" y="125327"/>
                  </a:lnTo>
                  <a:lnTo>
                    <a:pt x="104187" y="112907"/>
                  </a:lnTo>
                  <a:lnTo>
                    <a:pt x="104659" y="100262"/>
                  </a:lnTo>
                  <a:lnTo>
                    <a:pt x="107545" y="93920"/>
                  </a:lnTo>
                  <a:lnTo>
                    <a:pt x="120582" y="77168"/>
                  </a:lnTo>
                  <a:lnTo>
                    <a:pt x="122384" y="71309"/>
                  </a:lnTo>
                  <a:lnTo>
                    <a:pt x="123923" y="69323"/>
                  </a:lnTo>
                  <a:lnTo>
                    <a:pt x="128455" y="67116"/>
                  </a:lnTo>
                  <a:lnTo>
                    <a:pt x="130086" y="65469"/>
                  </a:lnTo>
                  <a:lnTo>
                    <a:pt x="131900" y="60817"/>
                  </a:lnTo>
                  <a:lnTo>
                    <a:pt x="133441" y="59154"/>
                  </a:lnTo>
                  <a:lnTo>
                    <a:pt x="141424" y="56264"/>
                  </a:lnTo>
                  <a:lnTo>
                    <a:pt x="150949" y="64066"/>
                  </a:lnTo>
                  <a:lnTo>
                    <a:pt x="169243" y="81138"/>
                  </a:lnTo>
                  <a:lnTo>
                    <a:pt x="175055" y="82951"/>
                  </a:lnTo>
                  <a:lnTo>
                    <a:pt x="177028" y="84493"/>
                  </a:lnTo>
                  <a:lnTo>
                    <a:pt x="188283" y="103642"/>
                  </a:lnTo>
                  <a:lnTo>
                    <a:pt x="189022" y="106753"/>
                  </a:lnTo>
                  <a:lnTo>
                    <a:pt x="199056" y="122313"/>
                  </a:lnTo>
                  <a:lnTo>
                    <a:pt x="199594" y="127003"/>
                  </a:lnTo>
                  <a:lnTo>
                    <a:pt x="202656" y="132616"/>
                  </a:lnTo>
                  <a:lnTo>
                    <a:pt x="206486" y="138638"/>
                  </a:lnTo>
                  <a:lnTo>
                    <a:pt x="208945" y="151128"/>
                  </a:lnTo>
                  <a:lnTo>
                    <a:pt x="209547" y="169685"/>
                  </a:lnTo>
                  <a:lnTo>
                    <a:pt x="219041" y="179616"/>
                  </a:lnTo>
                  <a:lnTo>
                    <a:pt x="228600" y="17012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2" name="SMARTInkShape-Group251"/>
          <p:cNvGrpSpPr/>
          <p:nvPr/>
        </p:nvGrpSpPr>
        <p:grpSpPr>
          <a:xfrm>
            <a:off x="104809" y="2571760"/>
            <a:ext cx="1323942" cy="752455"/>
            <a:chOff x="104809" y="2571760"/>
            <a:chExt cx="1323942" cy="752455"/>
          </a:xfrm>
        </p:grpSpPr>
        <p:sp>
          <p:nvSpPr>
            <p:cNvPr id="33" name="SMARTInkShape-1418"/>
            <p:cNvSpPr/>
            <p:nvPr>
              <p:custDataLst>
                <p:tags r:id="rId270"/>
              </p:custDataLst>
            </p:nvPr>
          </p:nvSpPr>
          <p:spPr>
            <a:xfrm>
              <a:off x="1143011" y="2963635"/>
              <a:ext cx="75787" cy="84365"/>
            </a:xfrm>
            <a:custGeom>
              <a:avLst/>
              <a:gdLst/>
              <a:ahLst/>
              <a:cxnLst/>
              <a:rect l="0" t="0" r="0" b="0"/>
              <a:pathLst>
                <a:path w="75787" h="84365">
                  <a:moveTo>
                    <a:pt x="19039" y="46265"/>
                  </a:moveTo>
                  <a:lnTo>
                    <a:pt x="19039" y="46265"/>
                  </a:lnTo>
                  <a:lnTo>
                    <a:pt x="13982" y="46265"/>
                  </a:lnTo>
                  <a:lnTo>
                    <a:pt x="12493" y="47323"/>
                  </a:lnTo>
                  <a:lnTo>
                    <a:pt x="11500" y="49087"/>
                  </a:lnTo>
                  <a:lnTo>
                    <a:pt x="10838" y="51321"/>
                  </a:lnTo>
                  <a:lnTo>
                    <a:pt x="9338" y="52811"/>
                  </a:lnTo>
                  <a:lnTo>
                    <a:pt x="4850" y="54466"/>
                  </a:lnTo>
                  <a:lnTo>
                    <a:pt x="3230" y="55966"/>
                  </a:lnTo>
                  <a:lnTo>
                    <a:pt x="416" y="63875"/>
                  </a:lnTo>
                  <a:lnTo>
                    <a:pt x="0" y="79467"/>
                  </a:lnTo>
                  <a:lnTo>
                    <a:pt x="1055" y="81100"/>
                  </a:lnTo>
                  <a:lnTo>
                    <a:pt x="2816" y="82188"/>
                  </a:lnTo>
                  <a:lnTo>
                    <a:pt x="9690" y="84078"/>
                  </a:lnTo>
                  <a:lnTo>
                    <a:pt x="41392" y="84364"/>
                  </a:lnTo>
                  <a:lnTo>
                    <a:pt x="43466" y="83306"/>
                  </a:lnTo>
                  <a:lnTo>
                    <a:pt x="44849" y="81542"/>
                  </a:lnTo>
                  <a:lnTo>
                    <a:pt x="45770" y="79309"/>
                  </a:lnTo>
                  <a:lnTo>
                    <a:pt x="47443" y="77819"/>
                  </a:lnTo>
                  <a:lnTo>
                    <a:pt x="52124" y="76164"/>
                  </a:lnTo>
                  <a:lnTo>
                    <a:pt x="53796" y="74664"/>
                  </a:lnTo>
                  <a:lnTo>
                    <a:pt x="55653" y="70176"/>
                  </a:lnTo>
                  <a:lnTo>
                    <a:pt x="57207" y="68556"/>
                  </a:lnTo>
                  <a:lnTo>
                    <a:pt x="61755" y="66755"/>
                  </a:lnTo>
                  <a:lnTo>
                    <a:pt x="63392" y="65217"/>
                  </a:lnTo>
                  <a:lnTo>
                    <a:pt x="65210" y="60685"/>
                  </a:lnTo>
                  <a:lnTo>
                    <a:pt x="66233" y="52183"/>
                  </a:lnTo>
                  <a:lnTo>
                    <a:pt x="67435" y="50211"/>
                  </a:lnTo>
                  <a:lnTo>
                    <a:pt x="69295" y="48896"/>
                  </a:lnTo>
                  <a:lnTo>
                    <a:pt x="71593" y="48019"/>
                  </a:lnTo>
                  <a:lnTo>
                    <a:pt x="73125" y="46376"/>
                  </a:lnTo>
                  <a:lnTo>
                    <a:pt x="74827" y="41728"/>
                  </a:lnTo>
                  <a:lnTo>
                    <a:pt x="75786" y="33161"/>
                  </a:lnTo>
                  <a:lnTo>
                    <a:pt x="73187" y="27035"/>
                  </a:lnTo>
                  <a:lnTo>
                    <a:pt x="58497" y="9537"/>
                  </a:lnTo>
                  <a:lnTo>
                    <a:pt x="52485" y="8572"/>
                  </a:lnTo>
                  <a:lnTo>
                    <a:pt x="50861" y="7377"/>
                  </a:lnTo>
                  <a:lnTo>
                    <a:pt x="48042" y="0"/>
                  </a:lnTo>
                  <a:lnTo>
                    <a:pt x="44982" y="2067"/>
                  </a:lnTo>
                  <a:lnTo>
                    <a:pt x="39451" y="6960"/>
                  </a:lnTo>
                  <a:lnTo>
                    <a:pt x="33436" y="7808"/>
                  </a:lnTo>
                  <a:lnTo>
                    <a:pt x="31812" y="8985"/>
                  </a:lnTo>
                  <a:lnTo>
                    <a:pt x="30729" y="10829"/>
                  </a:lnTo>
                  <a:lnTo>
                    <a:pt x="28849" y="17845"/>
                  </a:lnTo>
                  <a:lnTo>
                    <a:pt x="28691" y="22345"/>
                  </a:lnTo>
                  <a:lnTo>
                    <a:pt x="29707" y="23968"/>
                  </a:lnTo>
                  <a:lnTo>
                    <a:pt x="31443" y="25051"/>
                  </a:lnTo>
                  <a:lnTo>
                    <a:pt x="38089" y="2721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SMARTInkShape-1419"/>
            <p:cNvSpPr/>
            <p:nvPr>
              <p:custDataLst>
                <p:tags r:id="rId271"/>
              </p:custDataLst>
            </p:nvPr>
          </p:nvSpPr>
          <p:spPr>
            <a:xfrm>
              <a:off x="1276353" y="2933710"/>
              <a:ext cx="152398" cy="237949"/>
            </a:xfrm>
            <a:custGeom>
              <a:avLst/>
              <a:gdLst/>
              <a:ahLst/>
              <a:cxnLst/>
              <a:rect l="0" t="0" r="0" b="0"/>
              <a:pathLst>
                <a:path w="152398" h="237949">
                  <a:moveTo>
                    <a:pt x="38097" y="28565"/>
                  </a:moveTo>
                  <a:lnTo>
                    <a:pt x="38097" y="28565"/>
                  </a:lnTo>
                  <a:lnTo>
                    <a:pt x="46298" y="20364"/>
                  </a:lnTo>
                  <a:lnTo>
                    <a:pt x="56720" y="19075"/>
                  </a:lnTo>
                  <a:lnTo>
                    <a:pt x="85326" y="19040"/>
                  </a:lnTo>
                  <a:lnTo>
                    <a:pt x="85722" y="109"/>
                  </a:lnTo>
                  <a:lnTo>
                    <a:pt x="72464" y="0"/>
                  </a:lnTo>
                  <a:lnTo>
                    <a:pt x="70534" y="1055"/>
                  </a:lnTo>
                  <a:lnTo>
                    <a:pt x="69247" y="2817"/>
                  </a:lnTo>
                  <a:lnTo>
                    <a:pt x="68388" y="5050"/>
                  </a:lnTo>
                  <a:lnTo>
                    <a:pt x="66758" y="6538"/>
                  </a:lnTo>
                  <a:lnTo>
                    <a:pt x="56537" y="11749"/>
                  </a:lnTo>
                  <a:lnTo>
                    <a:pt x="34886" y="31871"/>
                  </a:lnTo>
                  <a:lnTo>
                    <a:pt x="25386" y="46360"/>
                  </a:lnTo>
                  <a:lnTo>
                    <a:pt x="11011" y="93439"/>
                  </a:lnTo>
                  <a:lnTo>
                    <a:pt x="967" y="138692"/>
                  </a:lnTo>
                  <a:lnTo>
                    <a:pt x="54" y="181092"/>
                  </a:lnTo>
                  <a:lnTo>
                    <a:pt x="0" y="212165"/>
                  </a:lnTo>
                  <a:lnTo>
                    <a:pt x="2821" y="218821"/>
                  </a:lnTo>
                  <a:lnTo>
                    <a:pt x="6544" y="225306"/>
                  </a:lnTo>
                  <a:lnTo>
                    <a:pt x="8198" y="231717"/>
                  </a:lnTo>
                  <a:lnTo>
                    <a:pt x="9698" y="233850"/>
                  </a:lnTo>
                  <a:lnTo>
                    <a:pt x="11756" y="235271"/>
                  </a:lnTo>
                  <a:lnTo>
                    <a:pt x="16865" y="236851"/>
                  </a:lnTo>
                  <a:lnTo>
                    <a:pt x="31878" y="237948"/>
                  </a:lnTo>
                  <a:lnTo>
                    <a:pt x="38155" y="235218"/>
                  </a:lnTo>
                  <a:lnTo>
                    <a:pt x="44473" y="231536"/>
                  </a:lnTo>
                  <a:lnTo>
                    <a:pt x="70045" y="221244"/>
                  </a:lnTo>
                  <a:lnTo>
                    <a:pt x="117462" y="177786"/>
                  </a:lnTo>
                  <a:lnTo>
                    <a:pt x="138638" y="145864"/>
                  </a:lnTo>
                  <a:lnTo>
                    <a:pt x="144858" y="125975"/>
                  </a:lnTo>
                  <a:lnTo>
                    <a:pt x="152397" y="11429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SMARTInkShape-1420"/>
            <p:cNvSpPr/>
            <p:nvPr>
              <p:custDataLst>
                <p:tags r:id="rId272"/>
              </p:custDataLst>
            </p:nvPr>
          </p:nvSpPr>
          <p:spPr>
            <a:xfrm>
              <a:off x="896675" y="3038606"/>
              <a:ext cx="236788" cy="228456"/>
            </a:xfrm>
            <a:custGeom>
              <a:avLst/>
              <a:gdLst/>
              <a:ahLst/>
              <a:cxnLst/>
              <a:rect l="0" t="0" r="0" b="0"/>
              <a:pathLst>
                <a:path w="236788" h="228456">
                  <a:moveTo>
                    <a:pt x="27250" y="66544"/>
                  </a:moveTo>
                  <a:lnTo>
                    <a:pt x="27250" y="66544"/>
                  </a:lnTo>
                  <a:lnTo>
                    <a:pt x="27250" y="74745"/>
                  </a:lnTo>
                  <a:lnTo>
                    <a:pt x="26192" y="75186"/>
                  </a:lnTo>
                  <a:lnTo>
                    <a:pt x="8595" y="76069"/>
                  </a:lnTo>
                  <a:lnTo>
                    <a:pt x="8210" y="58735"/>
                  </a:lnTo>
                  <a:lnTo>
                    <a:pt x="1656" y="49754"/>
                  </a:lnTo>
                  <a:lnTo>
                    <a:pt x="0" y="43913"/>
                  </a:lnTo>
                  <a:lnTo>
                    <a:pt x="617" y="40873"/>
                  </a:lnTo>
                  <a:lnTo>
                    <a:pt x="6388" y="28391"/>
                  </a:lnTo>
                  <a:lnTo>
                    <a:pt x="8169" y="4894"/>
                  </a:lnTo>
                  <a:lnTo>
                    <a:pt x="9237" y="3219"/>
                  </a:lnTo>
                  <a:lnTo>
                    <a:pt x="11008" y="2102"/>
                  </a:lnTo>
                  <a:lnTo>
                    <a:pt x="17332" y="0"/>
                  </a:lnTo>
                  <a:lnTo>
                    <a:pt x="31904" y="14061"/>
                  </a:lnTo>
                  <a:lnTo>
                    <a:pt x="34610" y="19582"/>
                  </a:lnTo>
                  <a:lnTo>
                    <a:pt x="35332" y="22536"/>
                  </a:lnTo>
                  <a:lnTo>
                    <a:pt x="43036" y="35939"/>
                  </a:lnTo>
                  <a:lnTo>
                    <a:pt x="52761" y="80239"/>
                  </a:lnTo>
                  <a:lnTo>
                    <a:pt x="55646" y="123752"/>
                  </a:lnTo>
                  <a:lnTo>
                    <a:pt x="54687" y="136420"/>
                  </a:lnTo>
                  <a:lnTo>
                    <a:pt x="46689" y="182139"/>
                  </a:lnTo>
                  <a:lnTo>
                    <a:pt x="43651" y="189533"/>
                  </a:lnTo>
                  <a:lnTo>
                    <a:pt x="39831" y="196348"/>
                  </a:lnTo>
                  <a:lnTo>
                    <a:pt x="36622" y="206134"/>
                  </a:lnTo>
                  <a:lnTo>
                    <a:pt x="30497" y="215736"/>
                  </a:lnTo>
                  <a:lnTo>
                    <a:pt x="28693" y="222105"/>
                  </a:lnTo>
                  <a:lnTo>
                    <a:pt x="27154" y="224226"/>
                  </a:lnTo>
                  <a:lnTo>
                    <a:pt x="25069" y="225640"/>
                  </a:lnTo>
                  <a:lnTo>
                    <a:pt x="17853" y="228420"/>
                  </a:lnTo>
                  <a:lnTo>
                    <a:pt x="12706" y="228455"/>
                  </a:lnTo>
                  <a:lnTo>
                    <a:pt x="11204" y="227401"/>
                  </a:lnTo>
                  <a:lnTo>
                    <a:pt x="10203" y="225640"/>
                  </a:lnTo>
                  <a:lnTo>
                    <a:pt x="8596" y="215210"/>
                  </a:lnTo>
                  <a:lnTo>
                    <a:pt x="8200" y="171842"/>
                  </a:lnTo>
                  <a:lnTo>
                    <a:pt x="22389" y="171333"/>
                  </a:lnTo>
                  <a:lnTo>
                    <a:pt x="24009" y="172386"/>
                  </a:lnTo>
                  <a:lnTo>
                    <a:pt x="25090" y="174147"/>
                  </a:lnTo>
                  <a:lnTo>
                    <a:pt x="25810" y="176379"/>
                  </a:lnTo>
                  <a:lnTo>
                    <a:pt x="27348" y="177868"/>
                  </a:lnTo>
                  <a:lnTo>
                    <a:pt x="37422" y="183078"/>
                  </a:lnTo>
                  <a:lnTo>
                    <a:pt x="43413" y="187129"/>
                  </a:lnTo>
                  <a:lnTo>
                    <a:pt x="52735" y="189409"/>
                  </a:lnTo>
                  <a:lnTo>
                    <a:pt x="59038" y="189943"/>
                  </a:lnTo>
                  <a:lnTo>
                    <a:pt x="65367" y="193002"/>
                  </a:lnTo>
                  <a:lnTo>
                    <a:pt x="71707" y="196831"/>
                  </a:lnTo>
                  <a:lnTo>
                    <a:pt x="84401" y="199289"/>
                  </a:lnTo>
                  <a:lnTo>
                    <a:pt x="87576" y="199490"/>
                  </a:lnTo>
                  <a:lnTo>
                    <a:pt x="93926" y="202537"/>
                  </a:lnTo>
                  <a:lnTo>
                    <a:pt x="101569" y="208059"/>
                  </a:lnTo>
                  <a:lnTo>
                    <a:pt x="103254" y="207454"/>
                  </a:lnTo>
                  <a:lnTo>
                    <a:pt x="110683" y="202605"/>
                  </a:lnTo>
                  <a:lnTo>
                    <a:pt x="122674" y="200429"/>
                  </a:lnTo>
                  <a:lnTo>
                    <a:pt x="125791" y="200251"/>
                  </a:lnTo>
                  <a:lnTo>
                    <a:pt x="127869" y="199074"/>
                  </a:lnTo>
                  <a:lnTo>
                    <a:pt x="129255" y="197230"/>
                  </a:lnTo>
                  <a:lnTo>
                    <a:pt x="131852" y="192360"/>
                  </a:lnTo>
                  <a:lnTo>
                    <a:pt x="136534" y="186668"/>
                  </a:lnTo>
                  <a:lnTo>
                    <a:pt x="142143" y="183432"/>
                  </a:lnTo>
                  <a:lnTo>
                    <a:pt x="145120" y="182569"/>
                  </a:lnTo>
                  <a:lnTo>
                    <a:pt x="147105" y="179877"/>
                  </a:lnTo>
                  <a:lnTo>
                    <a:pt x="150957" y="168093"/>
                  </a:lnTo>
                  <a:lnTo>
                    <a:pt x="153113" y="165993"/>
                  </a:lnTo>
                  <a:lnTo>
                    <a:pt x="155609" y="164594"/>
                  </a:lnTo>
                  <a:lnTo>
                    <a:pt x="157273" y="161544"/>
                  </a:lnTo>
                  <a:lnTo>
                    <a:pt x="161366" y="137069"/>
                  </a:lnTo>
                  <a:lnTo>
                    <a:pt x="168081" y="123827"/>
                  </a:lnTo>
                  <a:lnTo>
                    <a:pt x="170122" y="95560"/>
                  </a:lnTo>
                  <a:lnTo>
                    <a:pt x="161924" y="95158"/>
                  </a:lnTo>
                  <a:lnTo>
                    <a:pt x="161483" y="96203"/>
                  </a:lnTo>
                  <a:lnTo>
                    <a:pt x="160603" y="136409"/>
                  </a:lnTo>
                  <a:lnTo>
                    <a:pt x="161660" y="138520"/>
                  </a:lnTo>
                  <a:lnTo>
                    <a:pt x="163423" y="139928"/>
                  </a:lnTo>
                  <a:lnTo>
                    <a:pt x="165657" y="140867"/>
                  </a:lnTo>
                  <a:lnTo>
                    <a:pt x="167147" y="142551"/>
                  </a:lnTo>
                  <a:lnTo>
                    <a:pt x="168801" y="147244"/>
                  </a:lnTo>
                  <a:lnTo>
                    <a:pt x="170009" y="160029"/>
                  </a:lnTo>
                  <a:lnTo>
                    <a:pt x="171106" y="160617"/>
                  </a:lnTo>
                  <a:lnTo>
                    <a:pt x="175147" y="161271"/>
                  </a:lnTo>
                  <a:lnTo>
                    <a:pt x="176648" y="162503"/>
                  </a:lnTo>
                  <a:lnTo>
                    <a:pt x="178316" y="166696"/>
                  </a:lnTo>
                  <a:lnTo>
                    <a:pt x="178761" y="167179"/>
                  </a:lnTo>
                  <a:lnTo>
                    <a:pt x="179057" y="166442"/>
                  </a:lnTo>
                  <a:lnTo>
                    <a:pt x="179255" y="164892"/>
                  </a:lnTo>
                  <a:lnTo>
                    <a:pt x="180445" y="163860"/>
                  </a:lnTo>
                  <a:lnTo>
                    <a:pt x="184589" y="162712"/>
                  </a:lnTo>
                  <a:lnTo>
                    <a:pt x="192873" y="162066"/>
                  </a:lnTo>
                  <a:lnTo>
                    <a:pt x="194815" y="160917"/>
                  </a:lnTo>
                  <a:lnTo>
                    <a:pt x="196110" y="159093"/>
                  </a:lnTo>
                  <a:lnTo>
                    <a:pt x="197549" y="154243"/>
                  </a:lnTo>
                  <a:lnTo>
                    <a:pt x="198188" y="148560"/>
                  </a:lnTo>
                  <a:lnTo>
                    <a:pt x="201295" y="142507"/>
                  </a:lnTo>
                  <a:lnTo>
                    <a:pt x="213858" y="126838"/>
                  </a:lnTo>
                  <a:lnTo>
                    <a:pt x="227883" y="97103"/>
                  </a:lnTo>
                  <a:lnTo>
                    <a:pt x="232837" y="89651"/>
                  </a:lnTo>
                  <a:lnTo>
                    <a:pt x="235039" y="82811"/>
                  </a:lnTo>
                  <a:lnTo>
                    <a:pt x="236787" y="39970"/>
                  </a:lnTo>
                  <a:lnTo>
                    <a:pt x="231740" y="33506"/>
                  </a:lnTo>
                  <a:lnTo>
                    <a:pt x="226437" y="30693"/>
                  </a:lnTo>
                  <a:lnTo>
                    <a:pt x="223542" y="29944"/>
                  </a:lnTo>
                  <a:lnTo>
                    <a:pt x="208152" y="21102"/>
                  </a:lnTo>
                  <a:lnTo>
                    <a:pt x="200567" y="19351"/>
                  </a:lnTo>
                  <a:lnTo>
                    <a:pt x="188585" y="26515"/>
                  </a:lnTo>
                  <a:lnTo>
                    <a:pt x="185606" y="27158"/>
                  </a:lnTo>
                  <a:lnTo>
                    <a:pt x="170073" y="35814"/>
                  </a:lnTo>
                  <a:lnTo>
                    <a:pt x="166916" y="36532"/>
                  </a:lnTo>
                  <a:lnTo>
                    <a:pt x="164810" y="38070"/>
                  </a:lnTo>
                  <a:lnTo>
                    <a:pt x="163407" y="40153"/>
                  </a:lnTo>
                  <a:lnTo>
                    <a:pt x="160789" y="45289"/>
                  </a:lnTo>
                  <a:lnTo>
                    <a:pt x="152563" y="55265"/>
                  </a:lnTo>
                  <a:lnTo>
                    <a:pt x="151114" y="66106"/>
                  </a:lnTo>
                  <a:lnTo>
                    <a:pt x="160600" y="7606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SMARTInkShape-1421"/>
            <p:cNvSpPr/>
            <p:nvPr>
              <p:custDataLst>
                <p:tags r:id="rId273"/>
              </p:custDataLst>
            </p:nvPr>
          </p:nvSpPr>
          <p:spPr>
            <a:xfrm>
              <a:off x="714375" y="3114675"/>
              <a:ext cx="95251" cy="9526"/>
            </a:xfrm>
            <a:custGeom>
              <a:avLst/>
              <a:gdLst/>
              <a:ahLst/>
              <a:cxnLst/>
              <a:rect l="0" t="0" r="0" b="0"/>
              <a:pathLst>
                <a:path w="95251" h="9526">
                  <a:moveTo>
                    <a:pt x="0" y="9525"/>
                  </a:moveTo>
                  <a:lnTo>
                    <a:pt x="0" y="9525"/>
                  </a:lnTo>
                  <a:lnTo>
                    <a:pt x="45413" y="9525"/>
                  </a:lnTo>
                  <a:lnTo>
                    <a:pt x="61686" y="9525"/>
                  </a:lnTo>
                  <a:lnTo>
                    <a:pt x="67280" y="6703"/>
                  </a:lnTo>
                  <a:lnTo>
                    <a:pt x="70253" y="4469"/>
                  </a:lnTo>
                  <a:lnTo>
                    <a:pt x="79202" y="1986"/>
                  </a:lnTo>
                  <a:lnTo>
                    <a:pt x="952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SMARTInkShape-1422"/>
            <p:cNvSpPr/>
            <p:nvPr>
              <p:custDataLst>
                <p:tags r:id="rId274"/>
              </p:custDataLst>
            </p:nvPr>
          </p:nvSpPr>
          <p:spPr>
            <a:xfrm>
              <a:off x="594587" y="3171825"/>
              <a:ext cx="53114" cy="1"/>
            </a:xfrm>
            <a:custGeom>
              <a:avLst/>
              <a:gdLst/>
              <a:ahLst/>
              <a:cxnLst/>
              <a:rect l="0" t="0" r="0" b="0"/>
              <a:pathLst>
                <a:path w="53114" h="1">
                  <a:moveTo>
                    <a:pt x="5488" y="0"/>
                  </a:moveTo>
                  <a:lnTo>
                    <a:pt x="5488" y="0"/>
                  </a:lnTo>
                  <a:lnTo>
                    <a:pt x="0" y="0"/>
                  </a:lnTo>
                  <a:lnTo>
                    <a:pt x="47191" y="0"/>
                  </a:lnTo>
                  <a:lnTo>
                    <a:pt x="53113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SMARTInkShape-1423"/>
            <p:cNvSpPr/>
            <p:nvPr>
              <p:custDataLst>
                <p:tags r:id="rId275"/>
              </p:custDataLst>
            </p:nvPr>
          </p:nvSpPr>
          <p:spPr>
            <a:xfrm>
              <a:off x="561975" y="3114676"/>
              <a:ext cx="57151" cy="19050"/>
            </a:xfrm>
            <a:custGeom>
              <a:avLst/>
              <a:gdLst/>
              <a:ahLst/>
              <a:cxnLst/>
              <a:rect l="0" t="0" r="0" b="0"/>
              <a:pathLst>
                <a:path w="57151" h="19050">
                  <a:moveTo>
                    <a:pt x="0" y="19049"/>
                  </a:moveTo>
                  <a:lnTo>
                    <a:pt x="0" y="19049"/>
                  </a:lnTo>
                  <a:lnTo>
                    <a:pt x="9133" y="19049"/>
                  </a:lnTo>
                  <a:lnTo>
                    <a:pt x="9491" y="10848"/>
                  </a:lnTo>
                  <a:lnTo>
                    <a:pt x="10560" y="10407"/>
                  </a:lnTo>
                  <a:lnTo>
                    <a:pt x="18657" y="9559"/>
                  </a:lnTo>
                  <a:lnTo>
                    <a:pt x="27216" y="1326"/>
                  </a:lnTo>
                  <a:lnTo>
                    <a:pt x="36657" y="115"/>
                  </a:lnTo>
                  <a:lnTo>
                    <a:pt x="55699" y="0"/>
                  </a:lnTo>
                  <a:lnTo>
                    <a:pt x="56182" y="1058"/>
                  </a:lnTo>
                  <a:lnTo>
                    <a:pt x="57150" y="952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SMARTInkShape-1424"/>
            <p:cNvSpPr/>
            <p:nvPr>
              <p:custDataLst>
                <p:tags r:id="rId276"/>
              </p:custDataLst>
            </p:nvPr>
          </p:nvSpPr>
          <p:spPr>
            <a:xfrm>
              <a:off x="400050" y="3209935"/>
              <a:ext cx="85726" cy="114174"/>
            </a:xfrm>
            <a:custGeom>
              <a:avLst/>
              <a:gdLst/>
              <a:ahLst/>
              <a:cxnLst/>
              <a:rect l="0" t="0" r="0" b="0"/>
              <a:pathLst>
                <a:path w="85726" h="114174">
                  <a:moveTo>
                    <a:pt x="0" y="19040"/>
                  </a:moveTo>
                  <a:lnTo>
                    <a:pt x="0" y="19040"/>
                  </a:lnTo>
                  <a:lnTo>
                    <a:pt x="8201" y="19040"/>
                  </a:lnTo>
                  <a:lnTo>
                    <a:pt x="8642" y="17982"/>
                  </a:lnTo>
                  <a:lnTo>
                    <a:pt x="9524" y="4469"/>
                  </a:lnTo>
                  <a:lnTo>
                    <a:pt x="10583" y="2976"/>
                  </a:lnTo>
                  <a:lnTo>
                    <a:pt x="12347" y="1981"/>
                  </a:lnTo>
                  <a:lnTo>
                    <a:pt x="18658" y="106"/>
                  </a:lnTo>
                  <a:lnTo>
                    <a:pt x="27217" y="0"/>
                  </a:lnTo>
                  <a:lnTo>
                    <a:pt x="27669" y="1055"/>
                  </a:lnTo>
                  <a:lnTo>
                    <a:pt x="28540" y="9123"/>
                  </a:lnTo>
                  <a:lnTo>
                    <a:pt x="33621" y="9399"/>
                  </a:lnTo>
                  <a:lnTo>
                    <a:pt x="35114" y="10496"/>
                  </a:lnTo>
                  <a:lnTo>
                    <a:pt x="37707" y="17706"/>
                  </a:lnTo>
                  <a:lnTo>
                    <a:pt x="38100" y="64375"/>
                  </a:lnTo>
                  <a:lnTo>
                    <a:pt x="38100" y="70233"/>
                  </a:lnTo>
                  <a:lnTo>
                    <a:pt x="35278" y="76365"/>
                  </a:lnTo>
                  <a:lnTo>
                    <a:pt x="29899" y="83868"/>
                  </a:lnTo>
                  <a:lnTo>
                    <a:pt x="28691" y="93754"/>
                  </a:lnTo>
                  <a:lnTo>
                    <a:pt x="28575" y="112963"/>
                  </a:lnTo>
                  <a:lnTo>
                    <a:pt x="29633" y="113405"/>
                  </a:lnTo>
                  <a:lnTo>
                    <a:pt x="36776" y="114173"/>
                  </a:lnTo>
                  <a:lnTo>
                    <a:pt x="46185" y="106079"/>
                  </a:lnTo>
                  <a:lnTo>
                    <a:pt x="54945" y="103966"/>
                  </a:lnTo>
                  <a:lnTo>
                    <a:pt x="79778" y="82102"/>
                  </a:lnTo>
                  <a:lnTo>
                    <a:pt x="83082" y="75995"/>
                  </a:lnTo>
                  <a:lnTo>
                    <a:pt x="85725" y="6666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SMARTInkShape-1425"/>
            <p:cNvSpPr/>
            <p:nvPr>
              <p:custDataLst>
                <p:tags r:id="rId277"/>
              </p:custDataLst>
            </p:nvPr>
          </p:nvSpPr>
          <p:spPr>
            <a:xfrm>
              <a:off x="104809" y="3210317"/>
              <a:ext cx="152367" cy="18659"/>
            </a:xfrm>
            <a:custGeom>
              <a:avLst/>
              <a:gdLst/>
              <a:ahLst/>
              <a:cxnLst/>
              <a:rect l="0" t="0" r="0" b="0"/>
              <a:pathLst>
                <a:path w="152367" h="18659">
                  <a:moveTo>
                    <a:pt x="9491" y="9133"/>
                  </a:moveTo>
                  <a:lnTo>
                    <a:pt x="9491" y="9133"/>
                  </a:lnTo>
                  <a:lnTo>
                    <a:pt x="0" y="9133"/>
                  </a:lnTo>
                  <a:lnTo>
                    <a:pt x="31765" y="9133"/>
                  </a:lnTo>
                  <a:lnTo>
                    <a:pt x="33866" y="8075"/>
                  </a:lnTo>
                  <a:lnTo>
                    <a:pt x="35266" y="6311"/>
                  </a:lnTo>
                  <a:lnTo>
                    <a:pt x="36199" y="4077"/>
                  </a:lnTo>
                  <a:lnTo>
                    <a:pt x="38938" y="2587"/>
                  </a:lnTo>
                  <a:lnTo>
                    <a:pt x="59360" y="0"/>
                  </a:lnTo>
                  <a:lnTo>
                    <a:pt x="102347" y="8878"/>
                  </a:lnTo>
                  <a:lnTo>
                    <a:pt x="130292" y="10169"/>
                  </a:lnTo>
                  <a:lnTo>
                    <a:pt x="152366" y="1865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SMARTInkShape-1426"/>
            <p:cNvSpPr/>
            <p:nvPr>
              <p:custDataLst>
                <p:tags r:id="rId278"/>
              </p:custDataLst>
            </p:nvPr>
          </p:nvSpPr>
          <p:spPr>
            <a:xfrm>
              <a:off x="152403" y="3057526"/>
              <a:ext cx="142873" cy="266689"/>
            </a:xfrm>
            <a:custGeom>
              <a:avLst/>
              <a:gdLst/>
              <a:ahLst/>
              <a:cxnLst/>
              <a:rect l="0" t="0" r="0" b="0"/>
              <a:pathLst>
                <a:path w="142873" h="266689">
                  <a:moveTo>
                    <a:pt x="38097" y="9524"/>
                  </a:moveTo>
                  <a:lnTo>
                    <a:pt x="38097" y="9524"/>
                  </a:lnTo>
                  <a:lnTo>
                    <a:pt x="38097" y="0"/>
                  </a:lnTo>
                  <a:lnTo>
                    <a:pt x="33041" y="5055"/>
                  </a:lnTo>
                  <a:lnTo>
                    <a:pt x="30558" y="10360"/>
                  </a:lnTo>
                  <a:lnTo>
                    <a:pt x="28579" y="55035"/>
                  </a:lnTo>
                  <a:lnTo>
                    <a:pt x="27514" y="82725"/>
                  </a:lnTo>
                  <a:lnTo>
                    <a:pt x="20371" y="111565"/>
                  </a:lnTo>
                  <a:lnTo>
                    <a:pt x="18066" y="145899"/>
                  </a:lnTo>
                  <a:lnTo>
                    <a:pt x="11523" y="164090"/>
                  </a:lnTo>
                  <a:lnTo>
                    <a:pt x="8542" y="203108"/>
                  </a:lnTo>
                  <a:lnTo>
                    <a:pt x="1331" y="221819"/>
                  </a:lnTo>
                  <a:lnTo>
                    <a:pt x="0" y="255684"/>
                  </a:lnTo>
                  <a:lnTo>
                    <a:pt x="8198" y="265244"/>
                  </a:lnTo>
                  <a:lnTo>
                    <a:pt x="11756" y="266052"/>
                  </a:lnTo>
                  <a:lnTo>
                    <a:pt x="32178" y="266688"/>
                  </a:lnTo>
                  <a:lnTo>
                    <a:pt x="34151" y="265634"/>
                  </a:lnTo>
                  <a:lnTo>
                    <a:pt x="35466" y="263872"/>
                  </a:lnTo>
                  <a:lnTo>
                    <a:pt x="36343" y="261639"/>
                  </a:lnTo>
                  <a:lnTo>
                    <a:pt x="37986" y="260151"/>
                  </a:lnTo>
                  <a:lnTo>
                    <a:pt x="42634" y="258497"/>
                  </a:lnTo>
                  <a:lnTo>
                    <a:pt x="54241" y="256377"/>
                  </a:lnTo>
                  <a:lnTo>
                    <a:pt x="63577" y="250705"/>
                  </a:lnTo>
                  <a:lnTo>
                    <a:pt x="73046" y="247496"/>
                  </a:lnTo>
                  <a:lnTo>
                    <a:pt x="82554" y="241371"/>
                  </a:lnTo>
                  <a:lnTo>
                    <a:pt x="92074" y="238028"/>
                  </a:lnTo>
                  <a:lnTo>
                    <a:pt x="102891" y="230050"/>
                  </a:lnTo>
                  <a:lnTo>
                    <a:pt x="112005" y="227827"/>
                  </a:lnTo>
                  <a:lnTo>
                    <a:pt x="122057" y="220436"/>
                  </a:lnTo>
                  <a:lnTo>
                    <a:pt x="128355" y="219477"/>
                  </a:lnTo>
                  <a:lnTo>
                    <a:pt x="130019" y="218285"/>
                  </a:lnTo>
                  <a:lnTo>
                    <a:pt x="131129" y="216431"/>
                  </a:lnTo>
                  <a:lnTo>
                    <a:pt x="131868" y="214137"/>
                  </a:lnTo>
                  <a:lnTo>
                    <a:pt x="133419" y="212608"/>
                  </a:lnTo>
                  <a:lnTo>
                    <a:pt x="137965" y="210909"/>
                  </a:lnTo>
                  <a:lnTo>
                    <a:pt x="139601" y="209397"/>
                  </a:lnTo>
                  <a:lnTo>
                    <a:pt x="142441" y="201468"/>
                  </a:lnTo>
                  <a:lnTo>
                    <a:pt x="142872" y="19049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SMARTInkShape-1427"/>
            <p:cNvSpPr/>
            <p:nvPr>
              <p:custDataLst>
                <p:tags r:id="rId279"/>
              </p:custDataLst>
            </p:nvPr>
          </p:nvSpPr>
          <p:spPr>
            <a:xfrm>
              <a:off x="1192079" y="2571867"/>
              <a:ext cx="141422" cy="171295"/>
            </a:xfrm>
            <a:custGeom>
              <a:avLst/>
              <a:gdLst/>
              <a:ahLst/>
              <a:cxnLst/>
              <a:rect l="0" t="0" r="0" b="0"/>
              <a:pathLst>
                <a:path w="141422" h="171295">
                  <a:moveTo>
                    <a:pt x="84271" y="18933"/>
                  </a:moveTo>
                  <a:lnTo>
                    <a:pt x="84271" y="18933"/>
                  </a:lnTo>
                  <a:lnTo>
                    <a:pt x="93786" y="18933"/>
                  </a:lnTo>
                  <a:lnTo>
                    <a:pt x="93796" y="4386"/>
                  </a:lnTo>
                  <a:lnTo>
                    <a:pt x="92738" y="2885"/>
                  </a:lnTo>
                  <a:lnTo>
                    <a:pt x="90974" y="1884"/>
                  </a:lnTo>
                  <a:lnTo>
                    <a:pt x="84095" y="147"/>
                  </a:lnTo>
                  <a:lnTo>
                    <a:pt x="79607" y="0"/>
                  </a:lnTo>
                  <a:lnTo>
                    <a:pt x="74084" y="2757"/>
                  </a:lnTo>
                  <a:lnTo>
                    <a:pt x="66972" y="8094"/>
                  </a:lnTo>
                  <a:lnTo>
                    <a:pt x="57962" y="10207"/>
                  </a:lnTo>
                  <a:lnTo>
                    <a:pt x="42876" y="22631"/>
                  </a:lnTo>
                  <a:lnTo>
                    <a:pt x="39415" y="28691"/>
                  </a:lnTo>
                  <a:lnTo>
                    <a:pt x="36818" y="34911"/>
                  </a:lnTo>
                  <a:lnTo>
                    <a:pt x="23551" y="55753"/>
                  </a:lnTo>
                  <a:lnTo>
                    <a:pt x="9550" y="102856"/>
                  </a:lnTo>
                  <a:lnTo>
                    <a:pt x="5906" y="111971"/>
                  </a:lnTo>
                  <a:lnTo>
                    <a:pt x="1817" y="119550"/>
                  </a:lnTo>
                  <a:lnTo>
                    <a:pt x="0" y="126446"/>
                  </a:lnTo>
                  <a:lnTo>
                    <a:pt x="573" y="129767"/>
                  </a:lnTo>
                  <a:lnTo>
                    <a:pt x="6277" y="142700"/>
                  </a:lnTo>
                  <a:lnTo>
                    <a:pt x="7717" y="155447"/>
                  </a:lnTo>
                  <a:lnTo>
                    <a:pt x="8893" y="157567"/>
                  </a:lnTo>
                  <a:lnTo>
                    <a:pt x="10736" y="158981"/>
                  </a:lnTo>
                  <a:lnTo>
                    <a:pt x="15605" y="161610"/>
                  </a:lnTo>
                  <a:lnTo>
                    <a:pt x="24297" y="167982"/>
                  </a:lnTo>
                  <a:lnTo>
                    <a:pt x="33575" y="170340"/>
                  </a:lnTo>
                  <a:lnTo>
                    <a:pt x="50674" y="171294"/>
                  </a:lnTo>
                  <a:lnTo>
                    <a:pt x="80291" y="161630"/>
                  </a:lnTo>
                  <a:lnTo>
                    <a:pt x="106621" y="146697"/>
                  </a:lnTo>
                  <a:lnTo>
                    <a:pt x="118292" y="142867"/>
                  </a:lnTo>
                  <a:lnTo>
                    <a:pt x="134952" y="129654"/>
                  </a:lnTo>
                  <a:lnTo>
                    <a:pt x="138546" y="123528"/>
                  </a:lnTo>
                  <a:lnTo>
                    <a:pt x="141421" y="114183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SMARTInkShape-1428"/>
            <p:cNvSpPr/>
            <p:nvPr>
              <p:custDataLst>
                <p:tags r:id="rId280"/>
              </p:custDataLst>
            </p:nvPr>
          </p:nvSpPr>
          <p:spPr>
            <a:xfrm>
              <a:off x="1076360" y="2571760"/>
              <a:ext cx="57113" cy="57141"/>
            </a:xfrm>
            <a:custGeom>
              <a:avLst/>
              <a:gdLst/>
              <a:ahLst/>
              <a:cxnLst/>
              <a:rect l="0" t="0" r="0" b="0"/>
              <a:pathLst>
                <a:path w="57113" h="57141">
                  <a:moveTo>
                    <a:pt x="9490" y="28565"/>
                  </a:moveTo>
                  <a:lnTo>
                    <a:pt x="9490" y="28565"/>
                  </a:lnTo>
                  <a:lnTo>
                    <a:pt x="4433" y="28565"/>
                  </a:lnTo>
                  <a:lnTo>
                    <a:pt x="2944" y="29623"/>
                  </a:lnTo>
                  <a:lnTo>
                    <a:pt x="1951" y="31387"/>
                  </a:lnTo>
                  <a:lnTo>
                    <a:pt x="227" y="38266"/>
                  </a:lnTo>
                  <a:lnTo>
                    <a:pt x="0" y="46175"/>
                  </a:lnTo>
                  <a:lnTo>
                    <a:pt x="1046" y="46655"/>
                  </a:lnTo>
                  <a:lnTo>
                    <a:pt x="5032" y="47188"/>
                  </a:lnTo>
                  <a:lnTo>
                    <a:pt x="6518" y="48389"/>
                  </a:lnTo>
                  <a:lnTo>
                    <a:pt x="9374" y="56736"/>
                  </a:lnTo>
                  <a:lnTo>
                    <a:pt x="33194" y="57140"/>
                  </a:lnTo>
                  <a:lnTo>
                    <a:pt x="34818" y="56081"/>
                  </a:lnTo>
                  <a:lnTo>
                    <a:pt x="35900" y="54318"/>
                  </a:lnTo>
                  <a:lnTo>
                    <a:pt x="36622" y="52084"/>
                  </a:lnTo>
                  <a:lnTo>
                    <a:pt x="38161" y="50594"/>
                  </a:lnTo>
                  <a:lnTo>
                    <a:pt x="46139" y="48007"/>
                  </a:lnTo>
                  <a:lnTo>
                    <a:pt x="46945" y="44968"/>
                  </a:lnTo>
                  <a:lnTo>
                    <a:pt x="47160" y="42675"/>
                  </a:lnTo>
                  <a:lnTo>
                    <a:pt x="48362" y="41146"/>
                  </a:lnTo>
                  <a:lnTo>
                    <a:pt x="52519" y="39448"/>
                  </a:lnTo>
                  <a:lnTo>
                    <a:pt x="54051" y="37937"/>
                  </a:lnTo>
                  <a:lnTo>
                    <a:pt x="55753" y="33436"/>
                  </a:lnTo>
                  <a:lnTo>
                    <a:pt x="57112" y="10884"/>
                  </a:lnTo>
                  <a:lnTo>
                    <a:pt x="56054" y="10428"/>
                  </a:lnTo>
                  <a:lnTo>
                    <a:pt x="52057" y="9921"/>
                  </a:lnTo>
                  <a:lnTo>
                    <a:pt x="50568" y="8727"/>
                  </a:lnTo>
                  <a:lnTo>
                    <a:pt x="48914" y="4579"/>
                  </a:lnTo>
                  <a:lnTo>
                    <a:pt x="47414" y="3049"/>
                  </a:lnTo>
                  <a:lnTo>
                    <a:pt x="39505" y="392"/>
                  </a:lnTo>
                  <a:lnTo>
                    <a:pt x="23913" y="0"/>
                  </a:lnTo>
                  <a:lnTo>
                    <a:pt x="22280" y="1055"/>
                  </a:lnTo>
                  <a:lnTo>
                    <a:pt x="21192" y="2817"/>
                  </a:lnTo>
                  <a:lnTo>
                    <a:pt x="19143" y="9123"/>
                  </a:lnTo>
                  <a:lnTo>
                    <a:pt x="19053" y="14455"/>
                  </a:lnTo>
                  <a:lnTo>
                    <a:pt x="17982" y="15984"/>
                  </a:lnTo>
                  <a:lnTo>
                    <a:pt x="16210" y="17002"/>
                  </a:lnTo>
                  <a:lnTo>
                    <a:pt x="13970" y="17682"/>
                  </a:lnTo>
                  <a:lnTo>
                    <a:pt x="12477" y="19193"/>
                  </a:lnTo>
                  <a:close/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SMARTInkShape-1429"/>
            <p:cNvSpPr/>
            <p:nvPr>
              <p:custDataLst>
                <p:tags r:id="rId281"/>
              </p:custDataLst>
            </p:nvPr>
          </p:nvSpPr>
          <p:spPr>
            <a:xfrm>
              <a:off x="971550" y="2638474"/>
              <a:ext cx="95124" cy="142789"/>
            </a:xfrm>
            <a:custGeom>
              <a:avLst/>
              <a:gdLst/>
              <a:ahLst/>
              <a:cxnLst/>
              <a:rect l="0" t="0" r="0" b="0"/>
              <a:pathLst>
                <a:path w="95124" h="142789">
                  <a:moveTo>
                    <a:pt x="0" y="38051"/>
                  </a:moveTo>
                  <a:lnTo>
                    <a:pt x="0" y="38051"/>
                  </a:lnTo>
                  <a:lnTo>
                    <a:pt x="0" y="43107"/>
                  </a:lnTo>
                  <a:lnTo>
                    <a:pt x="1058" y="44597"/>
                  </a:lnTo>
                  <a:lnTo>
                    <a:pt x="2822" y="45590"/>
                  </a:lnTo>
                  <a:lnTo>
                    <a:pt x="5057" y="46252"/>
                  </a:lnTo>
                  <a:lnTo>
                    <a:pt x="5488" y="47752"/>
                  </a:lnTo>
                  <a:lnTo>
                    <a:pt x="621" y="61628"/>
                  </a:lnTo>
                  <a:lnTo>
                    <a:pt x="414" y="61177"/>
                  </a:lnTo>
                  <a:lnTo>
                    <a:pt x="276" y="59819"/>
                  </a:lnTo>
                  <a:lnTo>
                    <a:pt x="184" y="59971"/>
                  </a:lnTo>
                  <a:lnTo>
                    <a:pt x="7" y="84618"/>
                  </a:lnTo>
                  <a:lnTo>
                    <a:pt x="2825" y="93320"/>
                  </a:lnTo>
                  <a:lnTo>
                    <a:pt x="8202" y="102473"/>
                  </a:lnTo>
                  <a:lnTo>
                    <a:pt x="10322" y="117373"/>
                  </a:lnTo>
                  <a:lnTo>
                    <a:pt x="12173" y="119507"/>
                  </a:lnTo>
                  <a:lnTo>
                    <a:pt x="14465" y="120930"/>
                  </a:lnTo>
                  <a:lnTo>
                    <a:pt x="15994" y="122937"/>
                  </a:lnTo>
                  <a:lnTo>
                    <a:pt x="17692" y="127990"/>
                  </a:lnTo>
                  <a:lnTo>
                    <a:pt x="19203" y="129760"/>
                  </a:lnTo>
                  <a:lnTo>
                    <a:pt x="23704" y="131727"/>
                  </a:lnTo>
                  <a:lnTo>
                    <a:pt x="25328" y="133310"/>
                  </a:lnTo>
                  <a:lnTo>
                    <a:pt x="27132" y="137891"/>
                  </a:lnTo>
                  <a:lnTo>
                    <a:pt x="28671" y="139536"/>
                  </a:lnTo>
                  <a:lnTo>
                    <a:pt x="36649" y="142393"/>
                  </a:lnTo>
                  <a:lnTo>
                    <a:pt x="46174" y="142788"/>
                  </a:lnTo>
                  <a:lnTo>
                    <a:pt x="70280" y="120159"/>
                  </a:lnTo>
                  <a:lnTo>
                    <a:pt x="73569" y="114055"/>
                  </a:lnTo>
                  <a:lnTo>
                    <a:pt x="85870" y="70682"/>
                  </a:lnTo>
                  <a:lnTo>
                    <a:pt x="93084" y="57275"/>
                  </a:lnTo>
                  <a:lnTo>
                    <a:pt x="95123" y="31742"/>
                  </a:lnTo>
                  <a:lnTo>
                    <a:pt x="92371" y="27133"/>
                  </a:lnTo>
                  <a:lnTo>
                    <a:pt x="88679" y="21557"/>
                  </a:lnTo>
                  <a:lnTo>
                    <a:pt x="85542" y="12467"/>
                  </a:lnTo>
                  <a:lnTo>
                    <a:pt x="77639" y="1808"/>
                  </a:lnTo>
                  <a:lnTo>
                    <a:pt x="74018" y="777"/>
                  </a:lnTo>
                  <a:lnTo>
                    <a:pt x="53847" y="0"/>
                  </a:lnTo>
                  <a:lnTo>
                    <a:pt x="47568" y="2795"/>
                  </a:lnTo>
                  <a:lnTo>
                    <a:pt x="41250" y="6506"/>
                  </a:lnTo>
                  <a:lnTo>
                    <a:pt x="34914" y="8156"/>
                  </a:lnTo>
                  <a:lnTo>
                    <a:pt x="32801" y="9655"/>
                  </a:lnTo>
                  <a:lnTo>
                    <a:pt x="31392" y="11712"/>
                  </a:lnTo>
                  <a:lnTo>
                    <a:pt x="30453" y="14141"/>
                  </a:lnTo>
                  <a:lnTo>
                    <a:pt x="28769" y="15761"/>
                  </a:lnTo>
                  <a:lnTo>
                    <a:pt x="24075" y="17561"/>
                  </a:lnTo>
                  <a:lnTo>
                    <a:pt x="22400" y="19099"/>
                  </a:lnTo>
                  <a:lnTo>
                    <a:pt x="20539" y="23631"/>
                  </a:lnTo>
                  <a:lnTo>
                    <a:pt x="19491" y="32132"/>
                  </a:lnTo>
                  <a:lnTo>
                    <a:pt x="18286" y="34105"/>
                  </a:lnTo>
                  <a:lnTo>
                    <a:pt x="16424" y="35420"/>
                  </a:lnTo>
                  <a:lnTo>
                    <a:pt x="14124" y="36297"/>
                  </a:lnTo>
                  <a:lnTo>
                    <a:pt x="12591" y="37940"/>
                  </a:lnTo>
                  <a:lnTo>
                    <a:pt x="10888" y="42588"/>
                  </a:lnTo>
                  <a:lnTo>
                    <a:pt x="9525" y="5710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SMARTInkShape-1430"/>
            <p:cNvSpPr/>
            <p:nvPr>
              <p:custDataLst>
                <p:tags r:id="rId282"/>
              </p:custDataLst>
            </p:nvPr>
          </p:nvSpPr>
          <p:spPr>
            <a:xfrm>
              <a:off x="904875" y="2600325"/>
              <a:ext cx="9526" cy="190501"/>
            </a:xfrm>
            <a:custGeom>
              <a:avLst/>
              <a:gdLst/>
              <a:ahLst/>
              <a:cxnLst/>
              <a:rect l="0" t="0" r="0" b="0"/>
              <a:pathLst>
                <a:path w="9526" h="190501">
                  <a:moveTo>
                    <a:pt x="9525" y="0"/>
                  </a:moveTo>
                  <a:lnTo>
                    <a:pt x="9525" y="0"/>
                  </a:lnTo>
                  <a:lnTo>
                    <a:pt x="9525" y="22666"/>
                  </a:lnTo>
                  <a:lnTo>
                    <a:pt x="6703" y="28771"/>
                  </a:lnTo>
                  <a:lnTo>
                    <a:pt x="2979" y="35012"/>
                  </a:lnTo>
                  <a:lnTo>
                    <a:pt x="883" y="45534"/>
                  </a:lnTo>
                  <a:lnTo>
                    <a:pt x="15" y="93090"/>
                  </a:lnTo>
                  <a:lnTo>
                    <a:pt x="0" y="138792"/>
                  </a:lnTo>
                  <a:lnTo>
                    <a:pt x="0" y="145647"/>
                  </a:lnTo>
                  <a:lnTo>
                    <a:pt x="2822" y="152220"/>
                  </a:lnTo>
                  <a:lnTo>
                    <a:pt x="6546" y="158670"/>
                  </a:lnTo>
                  <a:lnTo>
                    <a:pt x="8937" y="171434"/>
                  </a:lnTo>
                  <a:lnTo>
                    <a:pt x="9525" y="1905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SMARTInkShape-1431"/>
            <p:cNvSpPr/>
            <p:nvPr>
              <p:custDataLst>
                <p:tags r:id="rId283"/>
              </p:custDataLst>
            </p:nvPr>
          </p:nvSpPr>
          <p:spPr>
            <a:xfrm>
              <a:off x="752475" y="2676525"/>
              <a:ext cx="104776" cy="28460"/>
            </a:xfrm>
            <a:custGeom>
              <a:avLst/>
              <a:gdLst/>
              <a:ahLst/>
              <a:cxnLst/>
              <a:rect l="0" t="0" r="0" b="0"/>
              <a:pathLst>
                <a:path w="104776" h="28460">
                  <a:moveTo>
                    <a:pt x="0" y="19050"/>
                  </a:moveTo>
                  <a:lnTo>
                    <a:pt x="0" y="19050"/>
                  </a:lnTo>
                  <a:lnTo>
                    <a:pt x="0" y="28459"/>
                  </a:lnTo>
                  <a:lnTo>
                    <a:pt x="0" y="20364"/>
                  </a:lnTo>
                  <a:lnTo>
                    <a:pt x="1058" y="19926"/>
                  </a:lnTo>
                  <a:lnTo>
                    <a:pt x="8201" y="19165"/>
                  </a:lnTo>
                  <a:lnTo>
                    <a:pt x="8937" y="16279"/>
                  </a:lnTo>
                  <a:lnTo>
                    <a:pt x="9133" y="14028"/>
                  </a:lnTo>
                  <a:lnTo>
                    <a:pt x="10322" y="12527"/>
                  </a:lnTo>
                  <a:lnTo>
                    <a:pt x="14465" y="10859"/>
                  </a:lnTo>
                  <a:lnTo>
                    <a:pt x="54239" y="8469"/>
                  </a:lnTo>
                  <a:lnTo>
                    <a:pt x="66727" y="1986"/>
                  </a:lnTo>
                  <a:lnTo>
                    <a:pt x="10477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SMARTInkShape-1432"/>
            <p:cNvSpPr/>
            <p:nvPr>
              <p:custDataLst>
                <p:tags r:id="rId284"/>
              </p:custDataLst>
            </p:nvPr>
          </p:nvSpPr>
          <p:spPr>
            <a:xfrm>
              <a:off x="514466" y="2790825"/>
              <a:ext cx="47510" cy="19051"/>
            </a:xfrm>
            <a:custGeom>
              <a:avLst/>
              <a:gdLst/>
              <a:ahLst/>
              <a:cxnLst/>
              <a:rect l="0" t="0" r="0" b="0"/>
              <a:pathLst>
                <a:path w="47510" h="19051">
                  <a:moveTo>
                    <a:pt x="9409" y="0"/>
                  </a:moveTo>
                  <a:lnTo>
                    <a:pt x="9409" y="0"/>
                  </a:lnTo>
                  <a:lnTo>
                    <a:pt x="9409" y="8201"/>
                  </a:lnTo>
                  <a:lnTo>
                    <a:pt x="0" y="18924"/>
                  </a:lnTo>
                  <a:lnTo>
                    <a:pt x="27018" y="19050"/>
                  </a:lnTo>
                  <a:lnTo>
                    <a:pt x="27498" y="17992"/>
                  </a:lnTo>
                  <a:lnTo>
                    <a:pt x="28032" y="13994"/>
                  </a:lnTo>
                  <a:lnTo>
                    <a:pt x="29232" y="12504"/>
                  </a:lnTo>
                  <a:lnTo>
                    <a:pt x="38135" y="8728"/>
                  </a:lnTo>
                  <a:lnTo>
                    <a:pt x="47509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SMARTInkShape-1433"/>
            <p:cNvSpPr/>
            <p:nvPr>
              <p:custDataLst>
                <p:tags r:id="rId285"/>
              </p:custDataLst>
            </p:nvPr>
          </p:nvSpPr>
          <p:spPr>
            <a:xfrm>
              <a:off x="504825" y="2733675"/>
              <a:ext cx="57151" cy="9526"/>
            </a:xfrm>
            <a:custGeom>
              <a:avLst/>
              <a:gdLst/>
              <a:ahLst/>
              <a:cxnLst/>
              <a:rect l="0" t="0" r="0" b="0"/>
              <a:pathLst>
                <a:path w="57151" h="9526">
                  <a:moveTo>
                    <a:pt x="0" y="9525"/>
                  </a:moveTo>
                  <a:lnTo>
                    <a:pt x="0" y="9525"/>
                  </a:lnTo>
                  <a:lnTo>
                    <a:pt x="9515" y="9525"/>
                  </a:lnTo>
                  <a:lnTo>
                    <a:pt x="18657" y="392"/>
                  </a:lnTo>
                  <a:lnTo>
                    <a:pt x="57113" y="0"/>
                  </a:lnTo>
                  <a:lnTo>
                    <a:pt x="57150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SMARTInkShape-1434"/>
            <p:cNvSpPr/>
            <p:nvPr>
              <p:custDataLst>
                <p:tags r:id="rId286"/>
              </p:custDataLst>
            </p:nvPr>
          </p:nvSpPr>
          <p:spPr>
            <a:xfrm>
              <a:off x="419100" y="2781300"/>
              <a:ext cx="9526" cy="123430"/>
            </a:xfrm>
            <a:custGeom>
              <a:avLst/>
              <a:gdLst/>
              <a:ahLst/>
              <a:cxnLst/>
              <a:rect l="0" t="0" r="0" b="0"/>
              <a:pathLst>
                <a:path w="9526" h="123430">
                  <a:moveTo>
                    <a:pt x="9525" y="0"/>
                  </a:moveTo>
                  <a:lnTo>
                    <a:pt x="9525" y="0"/>
                  </a:lnTo>
                  <a:lnTo>
                    <a:pt x="9525" y="13258"/>
                  </a:lnTo>
                  <a:lnTo>
                    <a:pt x="8467" y="15188"/>
                  </a:lnTo>
                  <a:lnTo>
                    <a:pt x="6703" y="16476"/>
                  </a:lnTo>
                  <a:lnTo>
                    <a:pt x="4469" y="17334"/>
                  </a:lnTo>
                  <a:lnTo>
                    <a:pt x="2979" y="18964"/>
                  </a:lnTo>
                  <a:lnTo>
                    <a:pt x="1324" y="23598"/>
                  </a:lnTo>
                  <a:lnTo>
                    <a:pt x="3" y="69853"/>
                  </a:lnTo>
                  <a:lnTo>
                    <a:pt x="0" y="117054"/>
                  </a:lnTo>
                  <a:lnTo>
                    <a:pt x="0" y="122488"/>
                  </a:lnTo>
                  <a:lnTo>
                    <a:pt x="1058" y="122934"/>
                  </a:lnTo>
                  <a:lnTo>
                    <a:pt x="5056" y="123429"/>
                  </a:lnTo>
                  <a:lnTo>
                    <a:pt x="6546" y="122502"/>
                  </a:lnTo>
                  <a:lnTo>
                    <a:pt x="7539" y="120827"/>
                  </a:lnTo>
                  <a:lnTo>
                    <a:pt x="9525" y="1143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SMARTInkShape-1435"/>
            <p:cNvSpPr/>
            <p:nvPr>
              <p:custDataLst>
                <p:tags r:id="rId287"/>
              </p:custDataLst>
            </p:nvPr>
          </p:nvSpPr>
          <p:spPr>
            <a:xfrm>
              <a:off x="114416" y="2771894"/>
              <a:ext cx="142760" cy="28457"/>
            </a:xfrm>
            <a:custGeom>
              <a:avLst/>
              <a:gdLst/>
              <a:ahLst/>
              <a:cxnLst/>
              <a:rect l="0" t="0" r="0" b="0"/>
              <a:pathLst>
                <a:path w="142760" h="28457">
                  <a:moveTo>
                    <a:pt x="9409" y="28456"/>
                  </a:moveTo>
                  <a:lnTo>
                    <a:pt x="9409" y="28456"/>
                  </a:lnTo>
                  <a:lnTo>
                    <a:pt x="276" y="28456"/>
                  </a:lnTo>
                  <a:lnTo>
                    <a:pt x="0" y="23400"/>
                  </a:lnTo>
                  <a:lnTo>
                    <a:pt x="1020" y="21910"/>
                  </a:lnTo>
                  <a:lnTo>
                    <a:pt x="2758" y="20917"/>
                  </a:lnTo>
                  <a:lnTo>
                    <a:pt x="8095" y="19323"/>
                  </a:lnTo>
                  <a:lnTo>
                    <a:pt x="16754" y="12462"/>
                  </a:lnTo>
                  <a:lnTo>
                    <a:pt x="25579" y="10311"/>
                  </a:lnTo>
                  <a:lnTo>
                    <a:pt x="31765" y="9808"/>
                  </a:lnTo>
                  <a:lnTo>
                    <a:pt x="38042" y="6763"/>
                  </a:lnTo>
                  <a:lnTo>
                    <a:pt x="44360" y="2939"/>
                  </a:lnTo>
                  <a:lnTo>
                    <a:pt x="57039" y="485"/>
                  </a:lnTo>
                  <a:lnTo>
                    <a:pt x="69735" y="0"/>
                  </a:lnTo>
                  <a:lnTo>
                    <a:pt x="117294" y="10205"/>
                  </a:lnTo>
                  <a:lnTo>
                    <a:pt x="142759" y="1893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SMARTInkShape-1436"/>
            <p:cNvSpPr/>
            <p:nvPr>
              <p:custDataLst>
                <p:tags r:id="rId288"/>
              </p:custDataLst>
            </p:nvPr>
          </p:nvSpPr>
          <p:spPr>
            <a:xfrm>
              <a:off x="200025" y="2602983"/>
              <a:ext cx="123826" cy="264043"/>
            </a:xfrm>
            <a:custGeom>
              <a:avLst/>
              <a:gdLst/>
              <a:ahLst/>
              <a:cxnLst/>
              <a:rect l="0" t="0" r="0" b="0"/>
              <a:pathLst>
                <a:path w="123826" h="264043">
                  <a:moveTo>
                    <a:pt x="38100" y="25917"/>
                  </a:moveTo>
                  <a:lnTo>
                    <a:pt x="38100" y="25917"/>
                  </a:lnTo>
                  <a:lnTo>
                    <a:pt x="38100" y="0"/>
                  </a:lnTo>
                  <a:lnTo>
                    <a:pt x="38100" y="5776"/>
                  </a:lnTo>
                  <a:lnTo>
                    <a:pt x="31554" y="14256"/>
                  </a:lnTo>
                  <a:lnTo>
                    <a:pt x="29458" y="23050"/>
                  </a:lnTo>
                  <a:lnTo>
                    <a:pt x="28582" y="67390"/>
                  </a:lnTo>
                  <a:lnTo>
                    <a:pt x="28575" y="114053"/>
                  </a:lnTo>
                  <a:lnTo>
                    <a:pt x="27517" y="144300"/>
                  </a:lnTo>
                  <a:lnTo>
                    <a:pt x="19933" y="175026"/>
                  </a:lnTo>
                  <a:lnTo>
                    <a:pt x="18069" y="203790"/>
                  </a:lnTo>
                  <a:lnTo>
                    <a:pt x="10414" y="231323"/>
                  </a:lnTo>
                  <a:lnTo>
                    <a:pt x="9920" y="238211"/>
                  </a:lnTo>
                  <a:lnTo>
                    <a:pt x="6879" y="244801"/>
                  </a:lnTo>
                  <a:lnTo>
                    <a:pt x="1359" y="252598"/>
                  </a:lnTo>
                  <a:lnTo>
                    <a:pt x="0" y="264039"/>
                  </a:lnTo>
                  <a:lnTo>
                    <a:pt x="31881" y="264042"/>
                  </a:lnTo>
                  <a:lnTo>
                    <a:pt x="33954" y="262984"/>
                  </a:lnTo>
                  <a:lnTo>
                    <a:pt x="35336" y="261220"/>
                  </a:lnTo>
                  <a:lnTo>
                    <a:pt x="36257" y="258986"/>
                  </a:lnTo>
                  <a:lnTo>
                    <a:pt x="37930" y="257496"/>
                  </a:lnTo>
                  <a:lnTo>
                    <a:pt x="46139" y="254909"/>
                  </a:lnTo>
                  <a:lnTo>
                    <a:pt x="92981" y="254517"/>
                  </a:lnTo>
                  <a:lnTo>
                    <a:pt x="123825" y="25451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384" name="SMARTInkShape-Group252"/>
          <p:cNvGrpSpPr/>
          <p:nvPr/>
        </p:nvGrpSpPr>
        <p:grpSpPr>
          <a:xfrm>
            <a:off x="96725" y="3400428"/>
            <a:ext cx="1408226" cy="428612"/>
            <a:chOff x="96725" y="3400428"/>
            <a:chExt cx="1408226" cy="428612"/>
          </a:xfrm>
        </p:grpSpPr>
        <p:sp>
          <p:nvSpPr>
            <p:cNvPr id="53" name="SMARTInkShape-1437"/>
            <p:cNvSpPr/>
            <p:nvPr>
              <p:custDataLst>
                <p:tags r:id="rId259"/>
              </p:custDataLst>
            </p:nvPr>
          </p:nvSpPr>
          <p:spPr>
            <a:xfrm>
              <a:off x="123828" y="3571885"/>
              <a:ext cx="161923" cy="247627"/>
            </a:xfrm>
            <a:custGeom>
              <a:avLst/>
              <a:gdLst/>
              <a:ahLst/>
              <a:cxnLst/>
              <a:rect l="0" t="0" r="0" b="0"/>
              <a:pathLst>
                <a:path w="161923" h="247627">
                  <a:moveTo>
                    <a:pt x="28572" y="9515"/>
                  </a:moveTo>
                  <a:lnTo>
                    <a:pt x="28572" y="9515"/>
                  </a:lnTo>
                  <a:lnTo>
                    <a:pt x="28572" y="107"/>
                  </a:lnTo>
                  <a:lnTo>
                    <a:pt x="20371" y="0"/>
                  </a:lnTo>
                  <a:lnTo>
                    <a:pt x="19930" y="1055"/>
                  </a:lnTo>
                  <a:lnTo>
                    <a:pt x="19049" y="44887"/>
                  </a:lnTo>
                  <a:lnTo>
                    <a:pt x="19047" y="92206"/>
                  </a:lnTo>
                  <a:lnTo>
                    <a:pt x="19047" y="135332"/>
                  </a:lnTo>
                  <a:lnTo>
                    <a:pt x="17989" y="164294"/>
                  </a:lnTo>
                  <a:lnTo>
                    <a:pt x="11508" y="183002"/>
                  </a:lnTo>
                  <a:lnTo>
                    <a:pt x="8725" y="205379"/>
                  </a:lnTo>
                  <a:lnTo>
                    <a:pt x="2035" y="218870"/>
                  </a:lnTo>
                  <a:lnTo>
                    <a:pt x="0" y="247116"/>
                  </a:lnTo>
                  <a:lnTo>
                    <a:pt x="14186" y="247626"/>
                  </a:lnTo>
                  <a:lnTo>
                    <a:pt x="15807" y="246573"/>
                  </a:lnTo>
                  <a:lnTo>
                    <a:pt x="16887" y="244812"/>
                  </a:lnTo>
                  <a:lnTo>
                    <a:pt x="17607" y="242579"/>
                  </a:lnTo>
                  <a:lnTo>
                    <a:pt x="19145" y="241091"/>
                  </a:lnTo>
                  <a:lnTo>
                    <a:pt x="29219" y="235881"/>
                  </a:lnTo>
                  <a:lnTo>
                    <a:pt x="32178" y="233451"/>
                  </a:lnTo>
                  <a:lnTo>
                    <a:pt x="41111" y="230750"/>
                  </a:lnTo>
                  <a:lnTo>
                    <a:pt x="51078" y="228492"/>
                  </a:lnTo>
                  <a:lnTo>
                    <a:pt x="66101" y="221240"/>
                  </a:lnTo>
                  <a:lnTo>
                    <a:pt x="69466" y="220516"/>
                  </a:lnTo>
                  <a:lnTo>
                    <a:pt x="114296" y="197838"/>
                  </a:lnTo>
                  <a:lnTo>
                    <a:pt x="120647" y="193755"/>
                  </a:lnTo>
                  <a:lnTo>
                    <a:pt x="130172" y="191457"/>
                  </a:lnTo>
                  <a:lnTo>
                    <a:pt x="136522" y="190920"/>
                  </a:lnTo>
                  <a:lnTo>
                    <a:pt x="142872" y="187859"/>
                  </a:lnTo>
                  <a:lnTo>
                    <a:pt x="150516" y="182327"/>
                  </a:lnTo>
                  <a:lnTo>
                    <a:pt x="161922" y="18096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SMARTInkShape-1438"/>
            <p:cNvSpPr/>
            <p:nvPr>
              <p:custDataLst>
                <p:tags r:id="rId260"/>
              </p:custDataLst>
            </p:nvPr>
          </p:nvSpPr>
          <p:spPr>
            <a:xfrm>
              <a:off x="96725" y="3733800"/>
              <a:ext cx="160451" cy="9526"/>
            </a:xfrm>
            <a:custGeom>
              <a:avLst/>
              <a:gdLst/>
              <a:ahLst/>
              <a:cxnLst/>
              <a:rect l="0" t="0" r="0" b="0"/>
              <a:pathLst>
                <a:path w="160451" h="9526">
                  <a:moveTo>
                    <a:pt x="27100" y="0"/>
                  </a:moveTo>
                  <a:lnTo>
                    <a:pt x="27100" y="0"/>
                  </a:lnTo>
                  <a:lnTo>
                    <a:pt x="22044" y="5057"/>
                  </a:lnTo>
                  <a:lnTo>
                    <a:pt x="16739" y="7539"/>
                  </a:lnTo>
                  <a:lnTo>
                    <a:pt x="0" y="9491"/>
                  </a:lnTo>
                  <a:lnTo>
                    <a:pt x="12753" y="9525"/>
                  </a:lnTo>
                  <a:lnTo>
                    <a:pt x="18254" y="6702"/>
                  </a:lnTo>
                  <a:lnTo>
                    <a:pt x="24227" y="2979"/>
                  </a:lnTo>
                  <a:lnTo>
                    <a:pt x="36685" y="589"/>
                  </a:lnTo>
                  <a:lnTo>
                    <a:pt x="82565" y="10"/>
                  </a:lnTo>
                  <a:lnTo>
                    <a:pt x="106769" y="1060"/>
                  </a:lnTo>
                  <a:lnTo>
                    <a:pt x="143403" y="8937"/>
                  </a:lnTo>
                  <a:lnTo>
                    <a:pt x="160450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SMARTInkShape-1439"/>
            <p:cNvSpPr/>
            <p:nvPr>
              <p:custDataLst>
                <p:tags r:id="rId261"/>
              </p:custDataLst>
            </p:nvPr>
          </p:nvSpPr>
          <p:spPr>
            <a:xfrm>
              <a:off x="333385" y="3705618"/>
              <a:ext cx="133340" cy="123422"/>
            </a:xfrm>
            <a:custGeom>
              <a:avLst/>
              <a:gdLst/>
              <a:ahLst/>
              <a:cxnLst/>
              <a:rect l="0" t="0" r="0" b="0"/>
              <a:pathLst>
                <a:path w="133340" h="123422">
                  <a:moveTo>
                    <a:pt x="9515" y="9132"/>
                  </a:moveTo>
                  <a:lnTo>
                    <a:pt x="9515" y="9132"/>
                  </a:lnTo>
                  <a:lnTo>
                    <a:pt x="382" y="0"/>
                  </a:lnTo>
                  <a:lnTo>
                    <a:pt x="0" y="8749"/>
                  </a:lnTo>
                  <a:lnTo>
                    <a:pt x="23670" y="9132"/>
                  </a:lnTo>
                  <a:lnTo>
                    <a:pt x="25302" y="10190"/>
                  </a:lnTo>
                  <a:lnTo>
                    <a:pt x="26389" y="11954"/>
                  </a:lnTo>
                  <a:lnTo>
                    <a:pt x="28135" y="17333"/>
                  </a:lnTo>
                  <a:lnTo>
                    <a:pt x="31196" y="18068"/>
                  </a:lnTo>
                  <a:lnTo>
                    <a:pt x="36728" y="18540"/>
                  </a:lnTo>
                  <a:lnTo>
                    <a:pt x="46171" y="26848"/>
                  </a:lnTo>
                  <a:lnTo>
                    <a:pt x="47578" y="37280"/>
                  </a:lnTo>
                  <a:lnTo>
                    <a:pt x="47615" y="47231"/>
                  </a:lnTo>
                  <a:lnTo>
                    <a:pt x="55816" y="47232"/>
                  </a:lnTo>
                  <a:lnTo>
                    <a:pt x="65225" y="39031"/>
                  </a:lnTo>
                  <a:lnTo>
                    <a:pt x="74740" y="37824"/>
                  </a:lnTo>
                  <a:lnTo>
                    <a:pt x="109383" y="37707"/>
                  </a:lnTo>
                  <a:lnTo>
                    <a:pt x="111019" y="38765"/>
                  </a:lnTo>
                  <a:lnTo>
                    <a:pt x="112109" y="40529"/>
                  </a:lnTo>
                  <a:lnTo>
                    <a:pt x="112836" y="42764"/>
                  </a:lnTo>
                  <a:lnTo>
                    <a:pt x="114379" y="44253"/>
                  </a:lnTo>
                  <a:lnTo>
                    <a:pt x="118916" y="45908"/>
                  </a:lnTo>
                  <a:lnTo>
                    <a:pt x="127420" y="46839"/>
                  </a:lnTo>
                  <a:lnTo>
                    <a:pt x="129393" y="48029"/>
                  </a:lnTo>
                  <a:lnTo>
                    <a:pt x="130709" y="49880"/>
                  </a:lnTo>
                  <a:lnTo>
                    <a:pt x="132170" y="54759"/>
                  </a:lnTo>
                  <a:lnTo>
                    <a:pt x="133339" y="98149"/>
                  </a:lnTo>
                  <a:lnTo>
                    <a:pt x="130517" y="104434"/>
                  </a:lnTo>
                  <a:lnTo>
                    <a:pt x="125139" y="112035"/>
                  </a:lnTo>
                  <a:lnTo>
                    <a:pt x="123931" y="121944"/>
                  </a:lnTo>
                  <a:lnTo>
                    <a:pt x="122834" y="122440"/>
                  </a:lnTo>
                  <a:lnTo>
                    <a:pt x="114407" y="123421"/>
                  </a:lnTo>
                  <a:lnTo>
                    <a:pt x="114290" y="10438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SMARTInkShape-1440"/>
            <p:cNvSpPr/>
            <p:nvPr>
              <p:custDataLst>
                <p:tags r:id="rId262"/>
              </p:custDataLst>
            </p:nvPr>
          </p:nvSpPr>
          <p:spPr>
            <a:xfrm>
              <a:off x="523875" y="3620824"/>
              <a:ext cx="57151" cy="36777"/>
            </a:xfrm>
            <a:custGeom>
              <a:avLst/>
              <a:gdLst/>
              <a:ahLst/>
              <a:cxnLst/>
              <a:rect l="0" t="0" r="0" b="0"/>
              <a:pathLst>
                <a:path w="57151" h="36777">
                  <a:moveTo>
                    <a:pt x="0" y="8201"/>
                  </a:moveTo>
                  <a:lnTo>
                    <a:pt x="0" y="8201"/>
                  </a:lnTo>
                  <a:lnTo>
                    <a:pt x="9409" y="8201"/>
                  </a:lnTo>
                  <a:lnTo>
                    <a:pt x="17716" y="0"/>
                  </a:lnTo>
                  <a:lnTo>
                    <a:pt x="19219" y="617"/>
                  </a:lnTo>
                  <a:lnTo>
                    <a:pt x="27134" y="6993"/>
                  </a:lnTo>
                  <a:lnTo>
                    <a:pt x="36650" y="8095"/>
                  </a:lnTo>
                  <a:lnTo>
                    <a:pt x="46174" y="16393"/>
                  </a:lnTo>
                  <a:lnTo>
                    <a:pt x="47195" y="22387"/>
                  </a:lnTo>
                  <a:lnTo>
                    <a:pt x="48397" y="24009"/>
                  </a:lnTo>
                  <a:lnTo>
                    <a:pt x="55788" y="26824"/>
                  </a:lnTo>
                  <a:lnTo>
                    <a:pt x="56545" y="29883"/>
                  </a:lnTo>
                  <a:lnTo>
                    <a:pt x="57150" y="3677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" name="SMARTInkShape-1441"/>
            <p:cNvSpPr/>
            <p:nvPr>
              <p:custDataLst>
                <p:tags r:id="rId263"/>
              </p:custDataLst>
            </p:nvPr>
          </p:nvSpPr>
          <p:spPr>
            <a:xfrm>
              <a:off x="781060" y="3600450"/>
              <a:ext cx="104766" cy="19051"/>
            </a:xfrm>
            <a:custGeom>
              <a:avLst/>
              <a:gdLst/>
              <a:ahLst/>
              <a:cxnLst/>
              <a:rect l="0" t="0" r="0" b="0"/>
              <a:pathLst>
                <a:path w="104766" h="19051">
                  <a:moveTo>
                    <a:pt x="19040" y="9525"/>
                  </a:moveTo>
                  <a:lnTo>
                    <a:pt x="19040" y="9525"/>
                  </a:lnTo>
                  <a:lnTo>
                    <a:pt x="9907" y="18657"/>
                  </a:lnTo>
                  <a:lnTo>
                    <a:pt x="0" y="19050"/>
                  </a:lnTo>
                  <a:lnTo>
                    <a:pt x="5049" y="19050"/>
                  </a:lnTo>
                  <a:lnTo>
                    <a:pt x="6538" y="17992"/>
                  </a:lnTo>
                  <a:lnTo>
                    <a:pt x="7530" y="16228"/>
                  </a:lnTo>
                  <a:lnTo>
                    <a:pt x="8192" y="13993"/>
                  </a:lnTo>
                  <a:lnTo>
                    <a:pt x="9691" y="12504"/>
                  </a:lnTo>
                  <a:lnTo>
                    <a:pt x="17600" y="9918"/>
                  </a:lnTo>
                  <a:lnTo>
                    <a:pt x="63497" y="9525"/>
                  </a:lnTo>
                  <a:lnTo>
                    <a:pt x="80689" y="9525"/>
                  </a:lnTo>
                  <a:lnTo>
                    <a:pt x="10476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8" name="SMARTInkShape-1442"/>
            <p:cNvSpPr/>
            <p:nvPr>
              <p:custDataLst>
                <p:tags r:id="rId264"/>
              </p:custDataLst>
            </p:nvPr>
          </p:nvSpPr>
          <p:spPr>
            <a:xfrm>
              <a:off x="552566" y="3657600"/>
              <a:ext cx="76085" cy="47626"/>
            </a:xfrm>
            <a:custGeom>
              <a:avLst/>
              <a:gdLst/>
              <a:ahLst/>
              <a:cxnLst/>
              <a:rect l="0" t="0" r="0" b="0"/>
              <a:pathLst>
                <a:path w="76085" h="47626">
                  <a:moveTo>
                    <a:pt x="9409" y="47625"/>
                  </a:moveTo>
                  <a:lnTo>
                    <a:pt x="9409" y="47625"/>
                  </a:lnTo>
                  <a:lnTo>
                    <a:pt x="0" y="47625"/>
                  </a:lnTo>
                  <a:lnTo>
                    <a:pt x="14076" y="47625"/>
                  </a:lnTo>
                  <a:lnTo>
                    <a:pt x="15696" y="46567"/>
                  </a:lnTo>
                  <a:lnTo>
                    <a:pt x="16775" y="44803"/>
                  </a:lnTo>
                  <a:lnTo>
                    <a:pt x="17495" y="42568"/>
                  </a:lnTo>
                  <a:lnTo>
                    <a:pt x="19033" y="41079"/>
                  </a:lnTo>
                  <a:lnTo>
                    <a:pt x="29106" y="35866"/>
                  </a:lnTo>
                  <a:lnTo>
                    <a:pt x="44419" y="22989"/>
                  </a:lnTo>
                  <a:lnTo>
                    <a:pt x="57051" y="17006"/>
                  </a:lnTo>
                  <a:lnTo>
                    <a:pt x="76084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SMARTInkShape-1443"/>
            <p:cNvSpPr/>
            <p:nvPr>
              <p:custDataLst>
                <p:tags r:id="rId265"/>
              </p:custDataLst>
            </p:nvPr>
          </p:nvSpPr>
          <p:spPr>
            <a:xfrm>
              <a:off x="952500" y="3486150"/>
              <a:ext cx="123823" cy="247637"/>
            </a:xfrm>
            <a:custGeom>
              <a:avLst/>
              <a:gdLst/>
              <a:ahLst/>
              <a:cxnLst/>
              <a:rect l="0" t="0" r="0" b="0"/>
              <a:pathLst>
                <a:path w="123823" h="247637">
                  <a:moveTo>
                    <a:pt x="0" y="19050"/>
                  </a:moveTo>
                  <a:lnTo>
                    <a:pt x="0" y="19050"/>
                  </a:lnTo>
                  <a:lnTo>
                    <a:pt x="0" y="4299"/>
                  </a:lnTo>
                  <a:lnTo>
                    <a:pt x="0" y="9259"/>
                  </a:lnTo>
                  <a:lnTo>
                    <a:pt x="8201" y="1301"/>
                  </a:lnTo>
                  <a:lnTo>
                    <a:pt x="14189" y="386"/>
                  </a:lnTo>
                  <a:lnTo>
                    <a:pt x="51196" y="0"/>
                  </a:lnTo>
                  <a:lnTo>
                    <a:pt x="53180" y="1058"/>
                  </a:lnTo>
                  <a:lnTo>
                    <a:pt x="54504" y="2823"/>
                  </a:lnTo>
                  <a:lnTo>
                    <a:pt x="57032" y="7605"/>
                  </a:lnTo>
                  <a:lnTo>
                    <a:pt x="65196" y="17333"/>
                  </a:lnTo>
                  <a:lnTo>
                    <a:pt x="67441" y="26315"/>
                  </a:lnTo>
                  <a:lnTo>
                    <a:pt x="73134" y="36254"/>
                  </a:lnTo>
                  <a:lnTo>
                    <a:pt x="75796" y="59036"/>
                  </a:lnTo>
                  <a:lnTo>
                    <a:pt x="73198" y="66103"/>
                  </a:lnTo>
                  <a:lnTo>
                    <a:pt x="69575" y="72770"/>
                  </a:lnTo>
                  <a:lnTo>
                    <a:pt x="67248" y="85675"/>
                  </a:lnTo>
                  <a:lnTo>
                    <a:pt x="67057" y="88867"/>
                  </a:lnTo>
                  <a:lnTo>
                    <a:pt x="64023" y="95235"/>
                  </a:lnTo>
                  <a:lnTo>
                    <a:pt x="60204" y="101593"/>
                  </a:lnTo>
                  <a:lnTo>
                    <a:pt x="58507" y="107947"/>
                  </a:lnTo>
                  <a:lnTo>
                    <a:pt x="56997" y="110065"/>
                  </a:lnTo>
                  <a:lnTo>
                    <a:pt x="54931" y="111477"/>
                  </a:lnTo>
                  <a:lnTo>
                    <a:pt x="52496" y="112418"/>
                  </a:lnTo>
                  <a:lnTo>
                    <a:pt x="50872" y="114104"/>
                  </a:lnTo>
                  <a:lnTo>
                    <a:pt x="48053" y="122336"/>
                  </a:lnTo>
                  <a:lnTo>
                    <a:pt x="44993" y="123163"/>
                  </a:lnTo>
                  <a:lnTo>
                    <a:pt x="38135" y="123822"/>
                  </a:lnTo>
                  <a:lnTo>
                    <a:pt x="38103" y="115624"/>
                  </a:lnTo>
                  <a:lnTo>
                    <a:pt x="55710" y="96701"/>
                  </a:lnTo>
                  <a:lnTo>
                    <a:pt x="61780" y="95680"/>
                  </a:lnTo>
                  <a:lnTo>
                    <a:pt x="88938" y="95261"/>
                  </a:lnTo>
                  <a:lnTo>
                    <a:pt x="91042" y="96315"/>
                  </a:lnTo>
                  <a:lnTo>
                    <a:pt x="92445" y="98077"/>
                  </a:lnTo>
                  <a:lnTo>
                    <a:pt x="93380" y="100310"/>
                  </a:lnTo>
                  <a:lnTo>
                    <a:pt x="95062" y="101798"/>
                  </a:lnTo>
                  <a:lnTo>
                    <a:pt x="105365" y="107009"/>
                  </a:lnTo>
                  <a:lnTo>
                    <a:pt x="108343" y="109439"/>
                  </a:lnTo>
                  <a:lnTo>
                    <a:pt x="111652" y="114962"/>
                  </a:lnTo>
                  <a:lnTo>
                    <a:pt x="114182" y="120944"/>
                  </a:lnTo>
                  <a:lnTo>
                    <a:pt x="120497" y="130262"/>
                  </a:lnTo>
                  <a:lnTo>
                    <a:pt x="122839" y="139726"/>
                  </a:lnTo>
                  <a:lnTo>
                    <a:pt x="123817" y="184346"/>
                  </a:lnTo>
                  <a:lnTo>
                    <a:pt x="123822" y="192351"/>
                  </a:lnTo>
                  <a:lnTo>
                    <a:pt x="121001" y="199436"/>
                  </a:lnTo>
                  <a:lnTo>
                    <a:pt x="117278" y="206113"/>
                  </a:lnTo>
                  <a:lnTo>
                    <a:pt x="114124" y="215822"/>
                  </a:lnTo>
                  <a:lnTo>
                    <a:pt x="97425" y="238712"/>
                  </a:lnTo>
                  <a:lnTo>
                    <a:pt x="96700" y="241691"/>
                  </a:lnTo>
                  <a:lnTo>
                    <a:pt x="95159" y="243678"/>
                  </a:lnTo>
                  <a:lnTo>
                    <a:pt x="87176" y="247127"/>
                  </a:lnTo>
                  <a:lnTo>
                    <a:pt x="76630" y="247636"/>
                  </a:lnTo>
                  <a:lnTo>
                    <a:pt x="76200" y="2286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SMARTInkShape-1444"/>
            <p:cNvSpPr/>
            <p:nvPr>
              <p:custDataLst>
                <p:tags r:id="rId266"/>
              </p:custDataLst>
            </p:nvPr>
          </p:nvSpPr>
          <p:spPr>
            <a:xfrm>
              <a:off x="1485900" y="3552825"/>
              <a:ext cx="19051" cy="9526"/>
            </a:xfrm>
            <a:custGeom>
              <a:avLst/>
              <a:gdLst/>
              <a:ahLst/>
              <a:cxnLst/>
              <a:rect l="0" t="0" r="0" b="0"/>
              <a:pathLst>
                <a:path w="19051" h="9526">
                  <a:moveTo>
                    <a:pt x="19050" y="0"/>
                  </a:moveTo>
                  <a:lnTo>
                    <a:pt x="19050" y="0"/>
                  </a:lnTo>
                  <a:lnTo>
                    <a:pt x="19050" y="5057"/>
                  </a:lnTo>
                  <a:lnTo>
                    <a:pt x="17992" y="6546"/>
                  </a:lnTo>
                  <a:lnTo>
                    <a:pt x="16228" y="7539"/>
                  </a:lnTo>
                  <a:lnTo>
                    <a:pt x="9349" y="9263"/>
                  </a:lnTo>
                  <a:lnTo>
                    <a:pt x="0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" name="SMARTInkShape-1445"/>
            <p:cNvSpPr/>
            <p:nvPr>
              <p:custDataLst>
                <p:tags r:id="rId267"/>
              </p:custDataLst>
            </p:nvPr>
          </p:nvSpPr>
          <p:spPr>
            <a:xfrm>
              <a:off x="1323976" y="3400428"/>
              <a:ext cx="114300" cy="209155"/>
            </a:xfrm>
            <a:custGeom>
              <a:avLst/>
              <a:gdLst/>
              <a:ahLst/>
              <a:cxnLst/>
              <a:rect l="0" t="0" r="0" b="0"/>
              <a:pathLst>
                <a:path w="114300" h="209155">
                  <a:moveTo>
                    <a:pt x="57149" y="28572"/>
                  </a:moveTo>
                  <a:lnTo>
                    <a:pt x="57149" y="28572"/>
                  </a:lnTo>
                  <a:lnTo>
                    <a:pt x="84389" y="28572"/>
                  </a:lnTo>
                  <a:lnTo>
                    <a:pt x="84834" y="27514"/>
                  </a:lnTo>
                  <a:lnTo>
                    <a:pt x="85607" y="20371"/>
                  </a:lnTo>
                  <a:lnTo>
                    <a:pt x="88494" y="19636"/>
                  </a:lnTo>
                  <a:lnTo>
                    <a:pt x="90745" y="19440"/>
                  </a:lnTo>
                  <a:lnTo>
                    <a:pt x="92247" y="18250"/>
                  </a:lnTo>
                  <a:lnTo>
                    <a:pt x="95132" y="9924"/>
                  </a:lnTo>
                  <a:lnTo>
                    <a:pt x="95214" y="4585"/>
                  </a:lnTo>
                  <a:lnTo>
                    <a:pt x="94168" y="3055"/>
                  </a:lnTo>
                  <a:lnTo>
                    <a:pt x="92411" y="2036"/>
                  </a:lnTo>
                  <a:lnTo>
                    <a:pt x="86115" y="116"/>
                  </a:lnTo>
                  <a:lnTo>
                    <a:pt x="71546" y="0"/>
                  </a:lnTo>
                  <a:lnTo>
                    <a:pt x="66017" y="2820"/>
                  </a:lnTo>
                  <a:lnTo>
                    <a:pt x="25363" y="41310"/>
                  </a:lnTo>
                  <a:lnTo>
                    <a:pt x="15863" y="55865"/>
                  </a:lnTo>
                  <a:lnTo>
                    <a:pt x="1488" y="102970"/>
                  </a:lnTo>
                  <a:lnTo>
                    <a:pt x="25" y="148874"/>
                  </a:lnTo>
                  <a:lnTo>
                    <a:pt x="0" y="174608"/>
                  </a:lnTo>
                  <a:lnTo>
                    <a:pt x="2822" y="180966"/>
                  </a:lnTo>
                  <a:lnTo>
                    <a:pt x="8200" y="188614"/>
                  </a:lnTo>
                  <a:lnTo>
                    <a:pt x="11758" y="189660"/>
                  </a:lnTo>
                  <a:lnTo>
                    <a:pt x="14188" y="189939"/>
                  </a:lnTo>
                  <a:lnTo>
                    <a:pt x="15808" y="191183"/>
                  </a:lnTo>
                  <a:lnTo>
                    <a:pt x="17609" y="195388"/>
                  </a:lnTo>
                  <a:lnTo>
                    <a:pt x="19147" y="196933"/>
                  </a:lnTo>
                  <a:lnTo>
                    <a:pt x="23679" y="198649"/>
                  </a:lnTo>
                  <a:lnTo>
                    <a:pt x="51203" y="200011"/>
                  </a:lnTo>
                  <a:lnTo>
                    <a:pt x="53185" y="201073"/>
                  </a:lnTo>
                  <a:lnTo>
                    <a:pt x="54506" y="202839"/>
                  </a:lnTo>
                  <a:lnTo>
                    <a:pt x="55387" y="205075"/>
                  </a:lnTo>
                  <a:lnTo>
                    <a:pt x="57033" y="206566"/>
                  </a:lnTo>
                  <a:lnTo>
                    <a:pt x="61683" y="208222"/>
                  </a:lnTo>
                  <a:lnTo>
                    <a:pt x="70252" y="209154"/>
                  </a:lnTo>
                  <a:lnTo>
                    <a:pt x="76378" y="206550"/>
                  </a:lnTo>
                  <a:lnTo>
                    <a:pt x="83878" y="201311"/>
                  </a:lnTo>
                  <a:lnTo>
                    <a:pt x="95842" y="200192"/>
                  </a:lnTo>
                  <a:lnTo>
                    <a:pt x="98819" y="200136"/>
                  </a:lnTo>
                  <a:lnTo>
                    <a:pt x="104950" y="197250"/>
                  </a:lnTo>
                  <a:lnTo>
                    <a:pt x="114299" y="19049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" name="SMARTInkShape-1446"/>
            <p:cNvSpPr/>
            <p:nvPr>
              <p:custDataLst>
                <p:tags r:id="rId268"/>
              </p:custDataLst>
            </p:nvPr>
          </p:nvSpPr>
          <p:spPr>
            <a:xfrm>
              <a:off x="1200150" y="3419486"/>
              <a:ext cx="57141" cy="84345"/>
            </a:xfrm>
            <a:custGeom>
              <a:avLst/>
              <a:gdLst/>
              <a:ahLst/>
              <a:cxnLst/>
              <a:rect l="0" t="0" r="0" b="0"/>
              <a:pathLst>
                <a:path w="57141" h="84345">
                  <a:moveTo>
                    <a:pt x="9525" y="28564"/>
                  </a:moveTo>
                  <a:lnTo>
                    <a:pt x="9525" y="28564"/>
                  </a:lnTo>
                  <a:lnTo>
                    <a:pt x="9525" y="70243"/>
                  </a:lnTo>
                  <a:lnTo>
                    <a:pt x="10583" y="72225"/>
                  </a:lnTo>
                  <a:lnTo>
                    <a:pt x="12347" y="73546"/>
                  </a:lnTo>
                  <a:lnTo>
                    <a:pt x="17726" y="75667"/>
                  </a:lnTo>
                  <a:lnTo>
                    <a:pt x="27135" y="84344"/>
                  </a:lnTo>
                  <a:lnTo>
                    <a:pt x="28673" y="83742"/>
                  </a:lnTo>
                  <a:lnTo>
                    <a:pt x="46263" y="68019"/>
                  </a:lnTo>
                  <a:lnTo>
                    <a:pt x="48414" y="59327"/>
                  </a:lnTo>
                  <a:lnTo>
                    <a:pt x="55790" y="49365"/>
                  </a:lnTo>
                  <a:lnTo>
                    <a:pt x="56881" y="40356"/>
                  </a:lnTo>
                  <a:lnTo>
                    <a:pt x="57140" y="20885"/>
                  </a:lnTo>
                  <a:lnTo>
                    <a:pt x="38527" y="420"/>
                  </a:lnTo>
                  <a:lnTo>
                    <a:pt x="20778" y="0"/>
                  </a:lnTo>
                  <a:lnTo>
                    <a:pt x="20202" y="1054"/>
                  </a:lnTo>
                  <a:lnTo>
                    <a:pt x="19562" y="5049"/>
                  </a:lnTo>
                  <a:lnTo>
                    <a:pt x="18333" y="6537"/>
                  </a:lnTo>
                  <a:lnTo>
                    <a:pt x="14145" y="8191"/>
                  </a:lnTo>
                  <a:lnTo>
                    <a:pt x="5837" y="9122"/>
                  </a:lnTo>
                  <a:lnTo>
                    <a:pt x="3892" y="10311"/>
                  </a:lnTo>
                  <a:lnTo>
                    <a:pt x="2594" y="12162"/>
                  </a:lnTo>
                  <a:lnTo>
                    <a:pt x="769" y="19823"/>
                  </a:lnTo>
                  <a:lnTo>
                    <a:pt x="0" y="3808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" name="SMARTInkShape-1447"/>
            <p:cNvSpPr/>
            <p:nvPr>
              <p:custDataLst>
                <p:tags r:id="rId269"/>
              </p:custDataLst>
            </p:nvPr>
          </p:nvSpPr>
          <p:spPr>
            <a:xfrm>
              <a:off x="1104900" y="3497048"/>
              <a:ext cx="112931" cy="179589"/>
            </a:xfrm>
            <a:custGeom>
              <a:avLst/>
              <a:gdLst/>
              <a:ahLst/>
              <a:cxnLst/>
              <a:rect l="0" t="0" r="0" b="0"/>
              <a:pathLst>
                <a:path w="112931" h="179589">
                  <a:moveTo>
                    <a:pt x="0" y="93877"/>
                  </a:moveTo>
                  <a:lnTo>
                    <a:pt x="0" y="93877"/>
                  </a:lnTo>
                  <a:lnTo>
                    <a:pt x="0" y="136791"/>
                  </a:lnTo>
                  <a:lnTo>
                    <a:pt x="0" y="141536"/>
                  </a:lnTo>
                  <a:lnTo>
                    <a:pt x="2822" y="149631"/>
                  </a:lnTo>
                  <a:lnTo>
                    <a:pt x="16890" y="170629"/>
                  </a:lnTo>
                  <a:lnTo>
                    <a:pt x="17610" y="173620"/>
                  </a:lnTo>
                  <a:lnTo>
                    <a:pt x="19148" y="175614"/>
                  </a:lnTo>
                  <a:lnTo>
                    <a:pt x="27124" y="179077"/>
                  </a:lnTo>
                  <a:lnTo>
                    <a:pt x="45871" y="179588"/>
                  </a:lnTo>
                  <a:lnTo>
                    <a:pt x="79411" y="147803"/>
                  </a:lnTo>
                  <a:lnTo>
                    <a:pt x="82919" y="141480"/>
                  </a:lnTo>
                  <a:lnTo>
                    <a:pt x="85536" y="135142"/>
                  </a:lnTo>
                  <a:lnTo>
                    <a:pt x="100804" y="115043"/>
                  </a:lnTo>
                  <a:lnTo>
                    <a:pt x="105485" y="88410"/>
                  </a:lnTo>
                  <a:lnTo>
                    <a:pt x="112245" y="75002"/>
                  </a:lnTo>
                  <a:lnTo>
                    <a:pt x="112930" y="71769"/>
                  </a:lnTo>
                  <a:lnTo>
                    <a:pt x="105979" y="44411"/>
                  </a:lnTo>
                  <a:lnTo>
                    <a:pt x="102488" y="37320"/>
                  </a:lnTo>
                  <a:lnTo>
                    <a:pt x="89657" y="20930"/>
                  </a:lnTo>
                  <a:lnTo>
                    <a:pt x="87473" y="14536"/>
                  </a:lnTo>
                  <a:lnTo>
                    <a:pt x="85832" y="12408"/>
                  </a:lnTo>
                  <a:lnTo>
                    <a:pt x="81186" y="10044"/>
                  </a:lnTo>
                  <a:lnTo>
                    <a:pt x="45739" y="0"/>
                  </a:lnTo>
                  <a:lnTo>
                    <a:pt x="42134" y="601"/>
                  </a:lnTo>
                  <a:lnTo>
                    <a:pt x="23359" y="8408"/>
                  </a:lnTo>
                  <a:lnTo>
                    <a:pt x="21922" y="10439"/>
                  </a:lnTo>
                  <a:lnTo>
                    <a:pt x="20965" y="12852"/>
                  </a:lnTo>
                  <a:lnTo>
                    <a:pt x="19268" y="14461"/>
                  </a:lnTo>
                  <a:lnTo>
                    <a:pt x="8941" y="19864"/>
                  </a:lnTo>
                  <a:lnTo>
                    <a:pt x="1766" y="25752"/>
                  </a:lnTo>
                  <a:lnTo>
                    <a:pt x="785" y="29380"/>
                  </a:lnTo>
                  <a:lnTo>
                    <a:pt x="0" y="3672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393" name="SMARTInkShape-Group253"/>
          <p:cNvGrpSpPr/>
          <p:nvPr/>
        </p:nvGrpSpPr>
        <p:grpSpPr>
          <a:xfrm>
            <a:off x="76200" y="1247775"/>
            <a:ext cx="1771651" cy="3247909"/>
            <a:chOff x="76200" y="1247775"/>
            <a:chExt cx="1771651" cy="3247909"/>
          </a:xfrm>
        </p:grpSpPr>
        <p:sp>
          <p:nvSpPr>
            <p:cNvPr id="16385" name="SMARTInkShape-1448"/>
            <p:cNvSpPr/>
            <p:nvPr>
              <p:custDataLst>
                <p:tags r:id="rId252"/>
              </p:custDataLst>
            </p:nvPr>
          </p:nvSpPr>
          <p:spPr>
            <a:xfrm>
              <a:off x="981078" y="4114800"/>
              <a:ext cx="123823" cy="180976"/>
            </a:xfrm>
            <a:custGeom>
              <a:avLst/>
              <a:gdLst/>
              <a:ahLst/>
              <a:cxnLst/>
              <a:rect l="0" t="0" r="0" b="0"/>
              <a:pathLst>
                <a:path w="123823" h="180976">
                  <a:moveTo>
                    <a:pt x="9522" y="47625"/>
                  </a:moveTo>
                  <a:lnTo>
                    <a:pt x="9522" y="47625"/>
                  </a:lnTo>
                  <a:lnTo>
                    <a:pt x="4465" y="47625"/>
                  </a:lnTo>
                  <a:lnTo>
                    <a:pt x="2976" y="46567"/>
                  </a:lnTo>
                  <a:lnTo>
                    <a:pt x="1983" y="44803"/>
                  </a:lnTo>
                  <a:lnTo>
                    <a:pt x="258" y="37924"/>
                  </a:lnTo>
                  <a:lnTo>
                    <a:pt x="0" y="23645"/>
                  </a:lnTo>
                  <a:lnTo>
                    <a:pt x="1057" y="22113"/>
                  </a:lnTo>
                  <a:lnTo>
                    <a:pt x="2821" y="21092"/>
                  </a:lnTo>
                  <a:lnTo>
                    <a:pt x="5055" y="20412"/>
                  </a:lnTo>
                  <a:lnTo>
                    <a:pt x="6544" y="18899"/>
                  </a:lnTo>
                  <a:lnTo>
                    <a:pt x="9130" y="10969"/>
                  </a:lnTo>
                  <a:lnTo>
                    <a:pt x="12170" y="10166"/>
                  </a:lnTo>
                  <a:lnTo>
                    <a:pt x="14462" y="9953"/>
                  </a:lnTo>
                  <a:lnTo>
                    <a:pt x="15991" y="8752"/>
                  </a:lnTo>
                  <a:lnTo>
                    <a:pt x="18644" y="1362"/>
                  </a:lnTo>
                  <a:lnTo>
                    <a:pt x="21690" y="605"/>
                  </a:lnTo>
                  <a:lnTo>
                    <a:pt x="67262" y="0"/>
                  </a:lnTo>
                  <a:lnTo>
                    <a:pt x="93485" y="0"/>
                  </a:lnTo>
                  <a:lnTo>
                    <a:pt x="103293" y="8201"/>
                  </a:lnTo>
                  <a:lnTo>
                    <a:pt x="109390" y="9132"/>
                  </a:lnTo>
                  <a:lnTo>
                    <a:pt x="111026" y="10321"/>
                  </a:lnTo>
                  <a:lnTo>
                    <a:pt x="112116" y="12173"/>
                  </a:lnTo>
                  <a:lnTo>
                    <a:pt x="113866" y="17692"/>
                  </a:lnTo>
                  <a:lnTo>
                    <a:pt x="122460" y="27131"/>
                  </a:lnTo>
                  <a:lnTo>
                    <a:pt x="123702" y="36649"/>
                  </a:lnTo>
                  <a:lnTo>
                    <a:pt x="123822" y="76241"/>
                  </a:lnTo>
                  <a:lnTo>
                    <a:pt x="122763" y="79403"/>
                  </a:lnTo>
                  <a:lnTo>
                    <a:pt x="121000" y="81510"/>
                  </a:lnTo>
                  <a:lnTo>
                    <a:pt x="118765" y="82915"/>
                  </a:lnTo>
                  <a:lnTo>
                    <a:pt x="117276" y="84910"/>
                  </a:lnTo>
                  <a:lnTo>
                    <a:pt x="115621" y="89948"/>
                  </a:lnTo>
                  <a:lnTo>
                    <a:pt x="113500" y="101807"/>
                  </a:lnTo>
                  <a:lnTo>
                    <a:pt x="107828" y="111187"/>
                  </a:lnTo>
                  <a:lnTo>
                    <a:pt x="105376" y="123837"/>
                  </a:lnTo>
                  <a:lnTo>
                    <a:pt x="105175" y="127008"/>
                  </a:lnTo>
                  <a:lnTo>
                    <a:pt x="103982" y="129122"/>
                  </a:lnTo>
                  <a:lnTo>
                    <a:pt x="102129" y="130532"/>
                  </a:lnTo>
                  <a:lnTo>
                    <a:pt x="99835" y="131471"/>
                  </a:lnTo>
                  <a:lnTo>
                    <a:pt x="98305" y="133156"/>
                  </a:lnTo>
                  <a:lnTo>
                    <a:pt x="96606" y="137850"/>
                  </a:lnTo>
                  <a:lnTo>
                    <a:pt x="94457" y="149487"/>
                  </a:lnTo>
                  <a:lnTo>
                    <a:pt x="83504" y="163926"/>
                  </a:lnTo>
                  <a:lnTo>
                    <a:pt x="81069" y="166434"/>
                  </a:lnTo>
                  <a:lnTo>
                    <a:pt x="78362" y="172043"/>
                  </a:lnTo>
                  <a:lnTo>
                    <a:pt x="76197" y="1809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86" name="SMARTInkShape-1449"/>
            <p:cNvSpPr/>
            <p:nvPr>
              <p:custDataLst>
                <p:tags r:id="rId253"/>
              </p:custDataLst>
            </p:nvPr>
          </p:nvSpPr>
          <p:spPr>
            <a:xfrm>
              <a:off x="857250" y="4324350"/>
              <a:ext cx="76201" cy="76167"/>
            </a:xfrm>
            <a:custGeom>
              <a:avLst/>
              <a:gdLst/>
              <a:ahLst/>
              <a:cxnLst/>
              <a:rect l="0" t="0" r="0" b="0"/>
              <a:pathLst>
                <a:path w="76201" h="76167">
                  <a:moveTo>
                    <a:pt x="0" y="66675"/>
                  </a:moveTo>
                  <a:lnTo>
                    <a:pt x="0" y="66675"/>
                  </a:lnTo>
                  <a:lnTo>
                    <a:pt x="0" y="76166"/>
                  </a:lnTo>
                  <a:lnTo>
                    <a:pt x="0" y="66077"/>
                  </a:lnTo>
                  <a:lnTo>
                    <a:pt x="1058" y="63102"/>
                  </a:lnTo>
                  <a:lnTo>
                    <a:pt x="2822" y="61118"/>
                  </a:lnTo>
                  <a:lnTo>
                    <a:pt x="11759" y="54676"/>
                  </a:lnTo>
                  <a:lnTo>
                    <a:pt x="14189" y="52326"/>
                  </a:lnTo>
                  <a:lnTo>
                    <a:pt x="16890" y="46892"/>
                  </a:lnTo>
                  <a:lnTo>
                    <a:pt x="17610" y="43961"/>
                  </a:lnTo>
                  <a:lnTo>
                    <a:pt x="19148" y="42007"/>
                  </a:lnTo>
                  <a:lnTo>
                    <a:pt x="47682" y="21692"/>
                  </a:lnTo>
                  <a:lnTo>
                    <a:pt x="54000" y="19166"/>
                  </a:lnTo>
                  <a:lnTo>
                    <a:pt x="7620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88" name="SMARTInkShape-1450"/>
            <p:cNvSpPr/>
            <p:nvPr>
              <p:custDataLst>
                <p:tags r:id="rId254"/>
              </p:custDataLst>
            </p:nvPr>
          </p:nvSpPr>
          <p:spPr>
            <a:xfrm>
              <a:off x="790575" y="4276725"/>
              <a:ext cx="114301" cy="19051"/>
            </a:xfrm>
            <a:custGeom>
              <a:avLst/>
              <a:gdLst/>
              <a:ahLst/>
              <a:cxnLst/>
              <a:rect l="0" t="0" r="0" b="0"/>
              <a:pathLst>
                <a:path w="114301" h="19051">
                  <a:moveTo>
                    <a:pt x="0" y="0"/>
                  </a:moveTo>
                  <a:lnTo>
                    <a:pt x="0" y="0"/>
                  </a:lnTo>
                  <a:lnTo>
                    <a:pt x="45363" y="0"/>
                  </a:lnTo>
                  <a:lnTo>
                    <a:pt x="79803" y="0"/>
                  </a:lnTo>
                  <a:lnTo>
                    <a:pt x="85915" y="2822"/>
                  </a:lnTo>
                  <a:lnTo>
                    <a:pt x="92159" y="6546"/>
                  </a:lnTo>
                  <a:lnTo>
                    <a:pt x="102905" y="9132"/>
                  </a:lnTo>
                  <a:lnTo>
                    <a:pt x="114300" y="19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89" name="SMARTInkShape-1451"/>
            <p:cNvSpPr/>
            <p:nvPr>
              <p:custDataLst>
                <p:tags r:id="rId255"/>
              </p:custDataLst>
            </p:nvPr>
          </p:nvSpPr>
          <p:spPr>
            <a:xfrm>
              <a:off x="495303" y="4333875"/>
              <a:ext cx="152398" cy="38101"/>
            </a:xfrm>
            <a:custGeom>
              <a:avLst/>
              <a:gdLst/>
              <a:ahLst/>
              <a:cxnLst/>
              <a:rect l="0" t="0" r="0" b="0"/>
              <a:pathLst>
                <a:path w="152398" h="38101">
                  <a:moveTo>
                    <a:pt x="9522" y="38100"/>
                  </a:moveTo>
                  <a:lnTo>
                    <a:pt x="9522" y="38100"/>
                  </a:lnTo>
                  <a:lnTo>
                    <a:pt x="389" y="38100"/>
                  </a:lnTo>
                  <a:lnTo>
                    <a:pt x="0" y="23635"/>
                  </a:lnTo>
                  <a:lnTo>
                    <a:pt x="1057" y="22107"/>
                  </a:lnTo>
                  <a:lnTo>
                    <a:pt x="2821" y="21087"/>
                  </a:lnTo>
                  <a:lnTo>
                    <a:pt x="10359" y="19654"/>
                  </a:lnTo>
                  <a:lnTo>
                    <a:pt x="17331" y="19169"/>
                  </a:lnTo>
                  <a:lnTo>
                    <a:pt x="26312" y="12528"/>
                  </a:lnTo>
                  <a:lnTo>
                    <a:pt x="35193" y="10414"/>
                  </a:lnTo>
                  <a:lnTo>
                    <a:pt x="72147" y="8489"/>
                  </a:lnTo>
                  <a:lnTo>
                    <a:pt x="83346" y="2986"/>
                  </a:lnTo>
                  <a:lnTo>
                    <a:pt x="127983" y="78"/>
                  </a:lnTo>
                  <a:lnTo>
                    <a:pt x="152397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90" name="SMARTInkShape-1452"/>
            <p:cNvSpPr/>
            <p:nvPr>
              <p:custDataLst>
                <p:tags r:id="rId256"/>
              </p:custDataLst>
            </p:nvPr>
          </p:nvSpPr>
          <p:spPr>
            <a:xfrm>
              <a:off x="523875" y="4201859"/>
              <a:ext cx="161926" cy="293825"/>
            </a:xfrm>
            <a:custGeom>
              <a:avLst/>
              <a:gdLst/>
              <a:ahLst/>
              <a:cxnLst/>
              <a:rect l="0" t="0" r="0" b="0"/>
              <a:pathLst>
                <a:path w="161926" h="293825">
                  <a:moveTo>
                    <a:pt x="47625" y="17716"/>
                  </a:moveTo>
                  <a:lnTo>
                    <a:pt x="47625" y="17716"/>
                  </a:lnTo>
                  <a:lnTo>
                    <a:pt x="47625" y="8308"/>
                  </a:lnTo>
                  <a:lnTo>
                    <a:pt x="55826" y="0"/>
                  </a:lnTo>
                  <a:lnTo>
                    <a:pt x="48833" y="6984"/>
                  </a:lnTo>
                  <a:lnTo>
                    <a:pt x="47983" y="12890"/>
                  </a:lnTo>
                  <a:lnTo>
                    <a:pt x="46573" y="49688"/>
                  </a:lnTo>
                  <a:lnTo>
                    <a:pt x="40087" y="67580"/>
                  </a:lnTo>
                  <a:lnTo>
                    <a:pt x="37925" y="77978"/>
                  </a:lnTo>
                  <a:lnTo>
                    <a:pt x="31816" y="90840"/>
                  </a:lnTo>
                  <a:lnTo>
                    <a:pt x="21226" y="132208"/>
                  </a:lnTo>
                  <a:lnTo>
                    <a:pt x="18278" y="162733"/>
                  </a:lnTo>
                  <a:lnTo>
                    <a:pt x="11567" y="181632"/>
                  </a:lnTo>
                  <a:lnTo>
                    <a:pt x="9374" y="192167"/>
                  </a:lnTo>
                  <a:lnTo>
                    <a:pt x="3248" y="205107"/>
                  </a:lnTo>
                  <a:lnTo>
                    <a:pt x="25" y="252580"/>
                  </a:lnTo>
                  <a:lnTo>
                    <a:pt x="0" y="284285"/>
                  </a:lnTo>
                  <a:lnTo>
                    <a:pt x="5056" y="289434"/>
                  </a:lnTo>
                  <a:lnTo>
                    <a:pt x="10361" y="291938"/>
                  </a:lnTo>
                  <a:lnTo>
                    <a:pt x="23598" y="293824"/>
                  </a:lnTo>
                  <a:lnTo>
                    <a:pt x="29185" y="291067"/>
                  </a:lnTo>
                  <a:lnTo>
                    <a:pt x="35196" y="287372"/>
                  </a:lnTo>
                  <a:lnTo>
                    <a:pt x="45779" y="284805"/>
                  </a:lnTo>
                  <a:lnTo>
                    <a:pt x="52135" y="284531"/>
                  </a:lnTo>
                  <a:lnTo>
                    <a:pt x="57743" y="281645"/>
                  </a:lnTo>
                  <a:lnTo>
                    <a:pt x="63764" y="277893"/>
                  </a:lnTo>
                  <a:lnTo>
                    <a:pt x="76252" y="275484"/>
                  </a:lnTo>
                  <a:lnTo>
                    <a:pt x="88910" y="275008"/>
                  </a:lnTo>
                  <a:lnTo>
                    <a:pt x="95255" y="272121"/>
                  </a:lnTo>
                  <a:lnTo>
                    <a:pt x="101602" y="268369"/>
                  </a:lnTo>
                  <a:lnTo>
                    <a:pt x="111126" y="265197"/>
                  </a:lnTo>
                  <a:lnTo>
                    <a:pt x="120650" y="259084"/>
                  </a:lnTo>
                  <a:lnTo>
                    <a:pt x="130175" y="256802"/>
                  </a:lnTo>
                  <a:lnTo>
                    <a:pt x="136525" y="256268"/>
                  </a:lnTo>
                  <a:lnTo>
                    <a:pt x="142875" y="253209"/>
                  </a:lnTo>
                  <a:lnTo>
                    <a:pt x="161925" y="23679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91" name="SMARTInkShape-1453"/>
            <p:cNvSpPr/>
            <p:nvPr>
              <p:custDataLst>
                <p:tags r:id="rId257"/>
              </p:custDataLst>
            </p:nvPr>
          </p:nvSpPr>
          <p:spPr>
            <a:xfrm>
              <a:off x="76200" y="3943384"/>
              <a:ext cx="1466851" cy="76050"/>
            </a:xfrm>
            <a:custGeom>
              <a:avLst/>
              <a:gdLst/>
              <a:ahLst/>
              <a:cxnLst/>
              <a:rect l="0" t="0" r="0" b="0"/>
              <a:pathLst>
                <a:path w="1466851" h="76050">
                  <a:moveTo>
                    <a:pt x="0" y="66641"/>
                  </a:moveTo>
                  <a:lnTo>
                    <a:pt x="0" y="66641"/>
                  </a:lnTo>
                  <a:lnTo>
                    <a:pt x="9409" y="76049"/>
                  </a:lnTo>
                  <a:lnTo>
                    <a:pt x="9515" y="67955"/>
                  </a:lnTo>
                  <a:lnTo>
                    <a:pt x="10576" y="67517"/>
                  </a:lnTo>
                  <a:lnTo>
                    <a:pt x="23990" y="66651"/>
                  </a:lnTo>
                  <a:lnTo>
                    <a:pt x="25518" y="65590"/>
                  </a:lnTo>
                  <a:lnTo>
                    <a:pt x="26537" y="63823"/>
                  </a:lnTo>
                  <a:lnTo>
                    <a:pt x="27217" y="61588"/>
                  </a:lnTo>
                  <a:lnTo>
                    <a:pt x="28728" y="60097"/>
                  </a:lnTo>
                  <a:lnTo>
                    <a:pt x="33229" y="58441"/>
                  </a:lnTo>
                  <a:lnTo>
                    <a:pt x="79378" y="57119"/>
                  </a:lnTo>
                  <a:lnTo>
                    <a:pt x="111301" y="58174"/>
                  </a:lnTo>
                  <a:lnTo>
                    <a:pt x="140141" y="65317"/>
                  </a:lnTo>
                  <a:lnTo>
                    <a:pt x="182895" y="66524"/>
                  </a:lnTo>
                  <a:lnTo>
                    <a:pt x="230093" y="66631"/>
                  </a:lnTo>
                  <a:lnTo>
                    <a:pt x="271705" y="66640"/>
                  </a:lnTo>
                  <a:lnTo>
                    <a:pt x="313432" y="66641"/>
                  </a:lnTo>
                  <a:lnTo>
                    <a:pt x="353307" y="65583"/>
                  </a:lnTo>
                  <a:lnTo>
                    <a:pt x="400851" y="59102"/>
                  </a:lnTo>
                  <a:lnTo>
                    <a:pt x="441210" y="57705"/>
                  </a:lnTo>
                  <a:lnTo>
                    <a:pt x="483859" y="54468"/>
                  </a:lnTo>
                  <a:lnTo>
                    <a:pt x="523307" y="49628"/>
                  </a:lnTo>
                  <a:lnTo>
                    <a:pt x="561807" y="48195"/>
                  </a:lnTo>
                  <a:lnTo>
                    <a:pt x="602848" y="44947"/>
                  </a:lnTo>
                  <a:lnTo>
                    <a:pt x="645699" y="40105"/>
                  </a:lnTo>
                  <a:lnTo>
                    <a:pt x="688029" y="38670"/>
                  </a:lnTo>
                  <a:lnTo>
                    <a:pt x="731263" y="38245"/>
                  </a:lnTo>
                  <a:lnTo>
                    <a:pt x="773707" y="35297"/>
                  </a:lnTo>
                  <a:lnTo>
                    <a:pt x="819796" y="30542"/>
                  </a:lnTo>
                  <a:lnTo>
                    <a:pt x="866967" y="26312"/>
                  </a:lnTo>
                  <a:lnTo>
                    <a:pt x="911634" y="21177"/>
                  </a:lnTo>
                  <a:lnTo>
                    <a:pt x="954503" y="19657"/>
                  </a:lnTo>
                  <a:lnTo>
                    <a:pt x="1000719" y="19206"/>
                  </a:lnTo>
                  <a:lnTo>
                    <a:pt x="1045104" y="16250"/>
                  </a:lnTo>
                  <a:lnTo>
                    <a:pt x="1087888" y="11494"/>
                  </a:lnTo>
                  <a:lnTo>
                    <a:pt x="1131257" y="10084"/>
                  </a:lnTo>
                  <a:lnTo>
                    <a:pt x="1173740" y="9667"/>
                  </a:lnTo>
                  <a:lnTo>
                    <a:pt x="1217019" y="9543"/>
                  </a:lnTo>
                  <a:lnTo>
                    <a:pt x="1256654" y="6684"/>
                  </a:lnTo>
                  <a:lnTo>
                    <a:pt x="1302916" y="1293"/>
                  </a:lnTo>
                  <a:lnTo>
                    <a:pt x="1349174" y="228"/>
                  </a:lnTo>
                  <a:lnTo>
                    <a:pt x="1394674" y="0"/>
                  </a:lnTo>
                  <a:lnTo>
                    <a:pt x="1435983" y="7510"/>
                  </a:lnTo>
                  <a:lnTo>
                    <a:pt x="1466850" y="949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92" name="SMARTInkShape-1454"/>
            <p:cNvSpPr/>
            <p:nvPr>
              <p:custDataLst>
                <p:tags r:id="rId258"/>
              </p:custDataLst>
            </p:nvPr>
          </p:nvSpPr>
          <p:spPr>
            <a:xfrm>
              <a:off x="1666953" y="1247775"/>
              <a:ext cx="180898" cy="3057526"/>
            </a:xfrm>
            <a:custGeom>
              <a:avLst/>
              <a:gdLst/>
              <a:ahLst/>
              <a:cxnLst/>
              <a:rect l="0" t="0" r="0" b="0"/>
              <a:pathLst>
                <a:path w="180898" h="3057526">
                  <a:moveTo>
                    <a:pt x="18972" y="0"/>
                  </a:moveTo>
                  <a:lnTo>
                    <a:pt x="18972" y="0"/>
                  </a:lnTo>
                  <a:lnTo>
                    <a:pt x="18972" y="5057"/>
                  </a:lnTo>
                  <a:lnTo>
                    <a:pt x="17914" y="6546"/>
                  </a:lnTo>
                  <a:lnTo>
                    <a:pt x="16150" y="7539"/>
                  </a:lnTo>
                  <a:lnTo>
                    <a:pt x="13915" y="8201"/>
                  </a:lnTo>
                  <a:lnTo>
                    <a:pt x="12426" y="9701"/>
                  </a:lnTo>
                  <a:lnTo>
                    <a:pt x="10771" y="14189"/>
                  </a:lnTo>
                  <a:lnTo>
                    <a:pt x="9470" y="61344"/>
                  </a:lnTo>
                  <a:lnTo>
                    <a:pt x="8396" y="79677"/>
                  </a:lnTo>
                  <a:lnTo>
                    <a:pt x="805" y="117501"/>
                  </a:lnTo>
                  <a:lnTo>
                    <a:pt x="0" y="162123"/>
                  </a:lnTo>
                  <a:lnTo>
                    <a:pt x="2760" y="192734"/>
                  </a:lnTo>
                  <a:lnTo>
                    <a:pt x="8567" y="238419"/>
                  </a:lnTo>
                  <a:lnTo>
                    <a:pt x="9273" y="279105"/>
                  </a:lnTo>
                  <a:lnTo>
                    <a:pt x="9412" y="322537"/>
                  </a:lnTo>
                  <a:lnTo>
                    <a:pt x="10498" y="369295"/>
                  </a:lnTo>
                  <a:lnTo>
                    <a:pt x="15991" y="406695"/>
                  </a:lnTo>
                  <a:lnTo>
                    <a:pt x="18089" y="444587"/>
                  </a:lnTo>
                  <a:lnTo>
                    <a:pt x="18710" y="483684"/>
                  </a:lnTo>
                  <a:lnTo>
                    <a:pt x="18894" y="527254"/>
                  </a:lnTo>
                  <a:lnTo>
                    <a:pt x="20007" y="568503"/>
                  </a:lnTo>
                  <a:lnTo>
                    <a:pt x="25511" y="613768"/>
                  </a:lnTo>
                  <a:lnTo>
                    <a:pt x="27170" y="644966"/>
                  </a:lnTo>
                  <a:lnTo>
                    <a:pt x="27907" y="679294"/>
                  </a:lnTo>
                  <a:lnTo>
                    <a:pt x="29293" y="714658"/>
                  </a:lnTo>
                  <a:lnTo>
                    <a:pt x="33437" y="748015"/>
                  </a:lnTo>
                  <a:lnTo>
                    <a:pt x="35984" y="783301"/>
                  </a:lnTo>
                  <a:lnTo>
                    <a:pt x="38175" y="820151"/>
                  </a:lnTo>
                  <a:lnTo>
                    <a:pt x="42675" y="857695"/>
                  </a:lnTo>
                  <a:lnTo>
                    <a:pt x="45382" y="898370"/>
                  </a:lnTo>
                  <a:lnTo>
                    <a:pt x="47643" y="940084"/>
                  </a:lnTo>
                  <a:lnTo>
                    <a:pt x="52176" y="979790"/>
                  </a:lnTo>
                  <a:lnTo>
                    <a:pt x="54896" y="1021426"/>
                  </a:lnTo>
                  <a:lnTo>
                    <a:pt x="57163" y="1064626"/>
                  </a:lnTo>
                  <a:lnTo>
                    <a:pt x="61699" y="1108519"/>
                  </a:lnTo>
                  <a:lnTo>
                    <a:pt x="64420" y="1152722"/>
                  </a:lnTo>
                  <a:lnTo>
                    <a:pt x="66688" y="1198121"/>
                  </a:lnTo>
                  <a:lnTo>
                    <a:pt x="68775" y="1222081"/>
                  </a:lnTo>
                  <a:lnTo>
                    <a:pt x="71224" y="1246520"/>
                  </a:lnTo>
                  <a:lnTo>
                    <a:pt x="72857" y="1271280"/>
                  </a:lnTo>
                  <a:lnTo>
                    <a:pt x="73945" y="1296253"/>
                  </a:lnTo>
                  <a:lnTo>
                    <a:pt x="74671" y="1321369"/>
                  </a:lnTo>
                  <a:lnTo>
                    <a:pt x="76213" y="1346579"/>
                  </a:lnTo>
                  <a:lnTo>
                    <a:pt x="78300" y="1371853"/>
                  </a:lnTo>
                  <a:lnTo>
                    <a:pt x="80749" y="1397168"/>
                  </a:lnTo>
                  <a:lnTo>
                    <a:pt x="82382" y="1421454"/>
                  </a:lnTo>
                  <a:lnTo>
                    <a:pt x="84196" y="1468194"/>
                  </a:lnTo>
                  <a:lnTo>
                    <a:pt x="85738" y="1493146"/>
                  </a:lnTo>
                  <a:lnTo>
                    <a:pt x="87825" y="1519306"/>
                  </a:lnTo>
                  <a:lnTo>
                    <a:pt x="90274" y="1546271"/>
                  </a:lnTo>
                  <a:lnTo>
                    <a:pt x="91907" y="1572713"/>
                  </a:lnTo>
                  <a:lnTo>
                    <a:pt x="92995" y="1598809"/>
                  </a:lnTo>
                  <a:lnTo>
                    <a:pt x="93721" y="1624673"/>
                  </a:lnTo>
                  <a:lnTo>
                    <a:pt x="95263" y="1650382"/>
                  </a:lnTo>
                  <a:lnTo>
                    <a:pt x="97350" y="1675988"/>
                  </a:lnTo>
                  <a:lnTo>
                    <a:pt x="99799" y="1701525"/>
                  </a:lnTo>
                  <a:lnTo>
                    <a:pt x="102490" y="1728075"/>
                  </a:lnTo>
                  <a:lnTo>
                    <a:pt x="105342" y="1755300"/>
                  </a:lnTo>
                  <a:lnTo>
                    <a:pt x="108302" y="1782975"/>
                  </a:lnTo>
                  <a:lnTo>
                    <a:pt x="110276" y="1809892"/>
                  </a:lnTo>
                  <a:lnTo>
                    <a:pt x="111591" y="1836303"/>
                  </a:lnTo>
                  <a:lnTo>
                    <a:pt x="112468" y="1862377"/>
                  </a:lnTo>
                  <a:lnTo>
                    <a:pt x="114111" y="1888226"/>
                  </a:lnTo>
                  <a:lnTo>
                    <a:pt x="116265" y="1913926"/>
                  </a:lnTo>
                  <a:lnTo>
                    <a:pt x="118759" y="1939526"/>
                  </a:lnTo>
                  <a:lnTo>
                    <a:pt x="120421" y="1966117"/>
                  </a:lnTo>
                  <a:lnTo>
                    <a:pt x="121530" y="1993370"/>
                  </a:lnTo>
                  <a:lnTo>
                    <a:pt x="122269" y="2021063"/>
                  </a:lnTo>
                  <a:lnTo>
                    <a:pt x="123820" y="2047992"/>
                  </a:lnTo>
                  <a:lnTo>
                    <a:pt x="125912" y="2074411"/>
                  </a:lnTo>
                  <a:lnTo>
                    <a:pt x="128366" y="2100491"/>
                  </a:lnTo>
                  <a:lnTo>
                    <a:pt x="131059" y="2126344"/>
                  </a:lnTo>
                  <a:lnTo>
                    <a:pt x="133914" y="2152046"/>
                  </a:lnTo>
                  <a:lnTo>
                    <a:pt x="136875" y="2177648"/>
                  </a:lnTo>
                  <a:lnTo>
                    <a:pt x="138849" y="2204240"/>
                  </a:lnTo>
                  <a:lnTo>
                    <a:pt x="140165" y="2231494"/>
                  </a:lnTo>
                  <a:lnTo>
                    <a:pt x="141042" y="2259187"/>
                  </a:lnTo>
                  <a:lnTo>
                    <a:pt x="142685" y="2286117"/>
                  </a:lnTo>
                  <a:lnTo>
                    <a:pt x="144839" y="2312536"/>
                  </a:lnTo>
                  <a:lnTo>
                    <a:pt x="147334" y="2338616"/>
                  </a:lnTo>
                  <a:lnTo>
                    <a:pt x="148996" y="2364469"/>
                  </a:lnTo>
                  <a:lnTo>
                    <a:pt x="150105" y="2390171"/>
                  </a:lnTo>
                  <a:lnTo>
                    <a:pt x="150844" y="2415772"/>
                  </a:lnTo>
                  <a:lnTo>
                    <a:pt x="151337" y="2441306"/>
                  </a:lnTo>
                  <a:lnTo>
                    <a:pt x="151665" y="2466796"/>
                  </a:lnTo>
                  <a:lnTo>
                    <a:pt x="151884" y="2492256"/>
                  </a:lnTo>
                  <a:lnTo>
                    <a:pt x="153088" y="2517696"/>
                  </a:lnTo>
                  <a:lnTo>
                    <a:pt x="154950" y="2543122"/>
                  </a:lnTo>
                  <a:lnTo>
                    <a:pt x="157248" y="2568540"/>
                  </a:lnTo>
                  <a:lnTo>
                    <a:pt x="158781" y="2593951"/>
                  </a:lnTo>
                  <a:lnTo>
                    <a:pt x="159803" y="2619359"/>
                  </a:lnTo>
                  <a:lnTo>
                    <a:pt x="160484" y="2644765"/>
                  </a:lnTo>
                  <a:lnTo>
                    <a:pt x="161997" y="2669110"/>
                  </a:lnTo>
                  <a:lnTo>
                    <a:pt x="166500" y="2715916"/>
                  </a:lnTo>
                  <a:lnTo>
                    <a:pt x="169206" y="2761412"/>
                  </a:lnTo>
                  <a:lnTo>
                    <a:pt x="170409" y="2806328"/>
                  </a:lnTo>
                  <a:lnTo>
                    <a:pt x="170944" y="2850985"/>
                  </a:lnTo>
                  <a:lnTo>
                    <a:pt x="174004" y="2892704"/>
                  </a:lnTo>
                  <a:lnTo>
                    <a:pt x="177833" y="2932413"/>
                  </a:lnTo>
                  <a:lnTo>
                    <a:pt x="179535" y="2971228"/>
                  </a:lnTo>
                  <a:lnTo>
                    <a:pt x="180292" y="3006824"/>
                  </a:lnTo>
                  <a:lnTo>
                    <a:pt x="180897" y="3057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6394" name="SMARTInkShape-1455"/>
          <p:cNvSpPr/>
          <p:nvPr>
            <p:custDataLst>
              <p:tags r:id="rId1"/>
            </p:custDataLst>
          </p:nvPr>
        </p:nvSpPr>
        <p:spPr>
          <a:xfrm>
            <a:off x="1885951" y="1295435"/>
            <a:ext cx="824630" cy="342827"/>
          </a:xfrm>
          <a:custGeom>
            <a:avLst/>
            <a:gdLst/>
            <a:ahLst/>
            <a:cxnLst/>
            <a:rect l="0" t="0" r="0" b="0"/>
            <a:pathLst>
              <a:path w="824630" h="342827">
                <a:moveTo>
                  <a:pt x="9524" y="9490"/>
                </a:moveTo>
                <a:lnTo>
                  <a:pt x="9524" y="9490"/>
                </a:lnTo>
                <a:lnTo>
                  <a:pt x="9524" y="357"/>
                </a:lnTo>
                <a:lnTo>
                  <a:pt x="1323" y="0"/>
                </a:lnTo>
                <a:lnTo>
                  <a:pt x="882" y="1046"/>
                </a:lnTo>
                <a:lnTo>
                  <a:pt x="0" y="31870"/>
                </a:lnTo>
                <a:lnTo>
                  <a:pt x="2822" y="38134"/>
                </a:lnTo>
                <a:lnTo>
                  <a:pt x="6545" y="44446"/>
                </a:lnTo>
                <a:lnTo>
                  <a:pt x="8935" y="57121"/>
                </a:lnTo>
                <a:lnTo>
                  <a:pt x="10505" y="74049"/>
                </a:lnTo>
                <a:lnTo>
                  <a:pt x="17715" y="97066"/>
                </a:lnTo>
                <a:lnTo>
                  <a:pt x="20084" y="139818"/>
                </a:lnTo>
                <a:lnTo>
                  <a:pt x="27247" y="168678"/>
                </a:lnTo>
                <a:lnTo>
                  <a:pt x="28567" y="215835"/>
                </a:lnTo>
                <a:lnTo>
                  <a:pt x="28574" y="238041"/>
                </a:lnTo>
                <a:lnTo>
                  <a:pt x="33631" y="238076"/>
                </a:lnTo>
                <a:lnTo>
                  <a:pt x="35120" y="237022"/>
                </a:lnTo>
                <a:lnTo>
                  <a:pt x="36113" y="235261"/>
                </a:lnTo>
                <a:lnTo>
                  <a:pt x="37707" y="224831"/>
                </a:lnTo>
                <a:lnTo>
                  <a:pt x="39134" y="202074"/>
                </a:lnTo>
                <a:lnTo>
                  <a:pt x="46297" y="179085"/>
                </a:lnTo>
                <a:lnTo>
                  <a:pt x="48605" y="140429"/>
                </a:lnTo>
                <a:lnTo>
                  <a:pt x="55148" y="121746"/>
                </a:lnTo>
                <a:lnTo>
                  <a:pt x="59378" y="104134"/>
                </a:lnTo>
                <a:lnTo>
                  <a:pt x="65233" y="84277"/>
                </a:lnTo>
                <a:lnTo>
                  <a:pt x="67447" y="63617"/>
                </a:lnTo>
                <a:lnTo>
                  <a:pt x="74194" y="51751"/>
                </a:lnTo>
                <a:lnTo>
                  <a:pt x="81838" y="41532"/>
                </a:lnTo>
                <a:lnTo>
                  <a:pt x="87779" y="28598"/>
                </a:lnTo>
                <a:lnTo>
                  <a:pt x="94812" y="19576"/>
                </a:lnTo>
                <a:lnTo>
                  <a:pt x="109427" y="19029"/>
                </a:lnTo>
                <a:lnTo>
                  <a:pt x="111051" y="20083"/>
                </a:lnTo>
                <a:lnTo>
                  <a:pt x="112133" y="21844"/>
                </a:lnTo>
                <a:lnTo>
                  <a:pt x="114014" y="28716"/>
                </a:lnTo>
                <a:lnTo>
                  <a:pt x="114172" y="33205"/>
                </a:lnTo>
                <a:lnTo>
                  <a:pt x="123230" y="66110"/>
                </a:lnTo>
                <a:lnTo>
                  <a:pt x="124619" y="73813"/>
                </a:lnTo>
                <a:lnTo>
                  <a:pt x="131990" y="97035"/>
                </a:lnTo>
                <a:lnTo>
                  <a:pt x="134139" y="110822"/>
                </a:lnTo>
                <a:lnTo>
                  <a:pt x="140835" y="123737"/>
                </a:lnTo>
                <a:lnTo>
                  <a:pt x="141515" y="126930"/>
                </a:lnTo>
                <a:lnTo>
                  <a:pt x="160473" y="160008"/>
                </a:lnTo>
                <a:lnTo>
                  <a:pt x="169998" y="169926"/>
                </a:lnTo>
                <a:lnTo>
                  <a:pt x="179523" y="171284"/>
                </a:lnTo>
                <a:lnTo>
                  <a:pt x="185601" y="171376"/>
                </a:lnTo>
                <a:lnTo>
                  <a:pt x="191144" y="168576"/>
                </a:lnTo>
                <a:lnTo>
                  <a:pt x="207282" y="155605"/>
                </a:lnTo>
                <a:lnTo>
                  <a:pt x="213128" y="153805"/>
                </a:lnTo>
                <a:lnTo>
                  <a:pt x="215110" y="152267"/>
                </a:lnTo>
                <a:lnTo>
                  <a:pt x="244880" y="114248"/>
                </a:lnTo>
                <a:lnTo>
                  <a:pt x="247477" y="107908"/>
                </a:lnTo>
                <a:lnTo>
                  <a:pt x="253830" y="98388"/>
                </a:lnTo>
                <a:lnTo>
                  <a:pt x="256734" y="87571"/>
                </a:lnTo>
                <a:lnTo>
                  <a:pt x="257174" y="76177"/>
                </a:lnTo>
                <a:lnTo>
                  <a:pt x="257174" y="120695"/>
                </a:lnTo>
                <a:lnTo>
                  <a:pt x="257174" y="146018"/>
                </a:lnTo>
                <a:lnTo>
                  <a:pt x="258232" y="148134"/>
                </a:lnTo>
                <a:lnTo>
                  <a:pt x="259996" y="149544"/>
                </a:lnTo>
                <a:lnTo>
                  <a:pt x="264778" y="152170"/>
                </a:lnTo>
                <a:lnTo>
                  <a:pt x="270431" y="156864"/>
                </a:lnTo>
                <a:lnTo>
                  <a:pt x="273650" y="162479"/>
                </a:lnTo>
                <a:lnTo>
                  <a:pt x="274508" y="165457"/>
                </a:lnTo>
                <a:lnTo>
                  <a:pt x="276138" y="167443"/>
                </a:lnTo>
                <a:lnTo>
                  <a:pt x="280772" y="169650"/>
                </a:lnTo>
                <a:lnTo>
                  <a:pt x="289330" y="170892"/>
                </a:lnTo>
                <a:lnTo>
                  <a:pt x="291312" y="172125"/>
                </a:lnTo>
                <a:lnTo>
                  <a:pt x="292632" y="174005"/>
                </a:lnTo>
                <a:lnTo>
                  <a:pt x="293513" y="176317"/>
                </a:lnTo>
                <a:lnTo>
                  <a:pt x="295158" y="177858"/>
                </a:lnTo>
                <a:lnTo>
                  <a:pt x="299808" y="179570"/>
                </a:lnTo>
                <a:lnTo>
                  <a:pt x="301472" y="178968"/>
                </a:lnTo>
                <a:lnTo>
                  <a:pt x="302581" y="177509"/>
                </a:lnTo>
                <a:lnTo>
                  <a:pt x="303320" y="175478"/>
                </a:lnTo>
                <a:lnTo>
                  <a:pt x="304872" y="174123"/>
                </a:lnTo>
                <a:lnTo>
                  <a:pt x="309418" y="172619"/>
                </a:lnTo>
                <a:lnTo>
                  <a:pt x="317927" y="171772"/>
                </a:lnTo>
                <a:lnTo>
                  <a:pt x="319901" y="170594"/>
                </a:lnTo>
                <a:lnTo>
                  <a:pt x="321217" y="168751"/>
                </a:lnTo>
                <a:lnTo>
                  <a:pt x="322094" y="166464"/>
                </a:lnTo>
                <a:lnTo>
                  <a:pt x="323737" y="164939"/>
                </a:lnTo>
                <a:lnTo>
                  <a:pt x="328386" y="163245"/>
                </a:lnTo>
                <a:lnTo>
                  <a:pt x="330048" y="161735"/>
                </a:lnTo>
                <a:lnTo>
                  <a:pt x="331896" y="157235"/>
                </a:lnTo>
                <a:lnTo>
                  <a:pt x="333447" y="155612"/>
                </a:lnTo>
                <a:lnTo>
                  <a:pt x="337993" y="153808"/>
                </a:lnTo>
                <a:lnTo>
                  <a:pt x="339628" y="152269"/>
                </a:lnTo>
                <a:lnTo>
                  <a:pt x="341445" y="147736"/>
                </a:lnTo>
                <a:lnTo>
                  <a:pt x="342771" y="130012"/>
                </a:lnTo>
                <a:lnTo>
                  <a:pt x="343873" y="127938"/>
                </a:lnTo>
                <a:lnTo>
                  <a:pt x="345665" y="126555"/>
                </a:lnTo>
                <a:lnTo>
                  <a:pt x="347918" y="125634"/>
                </a:lnTo>
                <a:lnTo>
                  <a:pt x="349420" y="123961"/>
                </a:lnTo>
                <a:lnTo>
                  <a:pt x="352028" y="115751"/>
                </a:lnTo>
                <a:lnTo>
                  <a:pt x="352424" y="104751"/>
                </a:lnTo>
                <a:lnTo>
                  <a:pt x="352424" y="136621"/>
                </a:lnTo>
                <a:lnTo>
                  <a:pt x="355246" y="142898"/>
                </a:lnTo>
                <a:lnTo>
                  <a:pt x="358970" y="149216"/>
                </a:lnTo>
                <a:lnTo>
                  <a:pt x="373656" y="192699"/>
                </a:lnTo>
                <a:lnTo>
                  <a:pt x="392567" y="240134"/>
                </a:lnTo>
                <a:lnTo>
                  <a:pt x="397831" y="254923"/>
                </a:lnTo>
                <a:lnTo>
                  <a:pt x="408666" y="300682"/>
                </a:lnTo>
                <a:lnTo>
                  <a:pt x="409539" y="318754"/>
                </a:lnTo>
                <a:lnTo>
                  <a:pt x="406736" y="324388"/>
                </a:lnTo>
                <a:lnTo>
                  <a:pt x="401370" y="331572"/>
                </a:lnTo>
                <a:lnTo>
                  <a:pt x="400440" y="337872"/>
                </a:lnTo>
                <a:lnTo>
                  <a:pt x="399252" y="339537"/>
                </a:lnTo>
                <a:lnTo>
                  <a:pt x="397401" y="340646"/>
                </a:lnTo>
                <a:lnTo>
                  <a:pt x="390371" y="342573"/>
                </a:lnTo>
                <a:lnTo>
                  <a:pt x="382443" y="342826"/>
                </a:lnTo>
                <a:lnTo>
                  <a:pt x="373679" y="336311"/>
                </a:lnTo>
                <a:lnTo>
                  <a:pt x="367869" y="334661"/>
                </a:lnTo>
                <a:lnTo>
                  <a:pt x="365895" y="333162"/>
                </a:lnTo>
                <a:lnTo>
                  <a:pt x="354642" y="314094"/>
                </a:lnTo>
                <a:lnTo>
                  <a:pt x="352511" y="287824"/>
                </a:lnTo>
                <a:lnTo>
                  <a:pt x="352435" y="264813"/>
                </a:lnTo>
                <a:lnTo>
                  <a:pt x="355251" y="257728"/>
                </a:lnTo>
                <a:lnTo>
                  <a:pt x="358972" y="251052"/>
                </a:lnTo>
                <a:lnTo>
                  <a:pt x="366614" y="229893"/>
                </a:lnTo>
                <a:lnTo>
                  <a:pt x="396900" y="185076"/>
                </a:lnTo>
                <a:lnTo>
                  <a:pt x="407465" y="174875"/>
                </a:lnTo>
                <a:lnTo>
                  <a:pt x="453947" y="137550"/>
                </a:lnTo>
                <a:lnTo>
                  <a:pt x="466709" y="131329"/>
                </a:lnTo>
                <a:lnTo>
                  <a:pt x="473067" y="127141"/>
                </a:lnTo>
                <a:lnTo>
                  <a:pt x="482597" y="123725"/>
                </a:lnTo>
                <a:lnTo>
                  <a:pt x="492123" y="117538"/>
                </a:lnTo>
                <a:lnTo>
                  <a:pt x="502943" y="114696"/>
                </a:lnTo>
                <a:lnTo>
                  <a:pt x="518964" y="114276"/>
                </a:lnTo>
                <a:lnTo>
                  <a:pt x="520601" y="113214"/>
                </a:lnTo>
                <a:lnTo>
                  <a:pt x="521692" y="111448"/>
                </a:lnTo>
                <a:lnTo>
                  <a:pt x="522419" y="109212"/>
                </a:lnTo>
                <a:lnTo>
                  <a:pt x="523962" y="107721"/>
                </a:lnTo>
                <a:lnTo>
                  <a:pt x="533271" y="104775"/>
                </a:lnTo>
                <a:lnTo>
                  <a:pt x="541589" y="104743"/>
                </a:lnTo>
                <a:lnTo>
                  <a:pt x="542034" y="103684"/>
                </a:lnTo>
                <a:lnTo>
                  <a:pt x="542807" y="96539"/>
                </a:lnTo>
                <a:lnTo>
                  <a:pt x="541787" y="96098"/>
                </a:lnTo>
                <a:lnTo>
                  <a:pt x="506575" y="95215"/>
                </a:lnTo>
                <a:lnTo>
                  <a:pt x="481149" y="118895"/>
                </a:lnTo>
                <a:lnTo>
                  <a:pt x="478426" y="124437"/>
                </a:lnTo>
                <a:lnTo>
                  <a:pt x="476377" y="137852"/>
                </a:lnTo>
                <a:lnTo>
                  <a:pt x="476253" y="160044"/>
                </a:lnTo>
                <a:lnTo>
                  <a:pt x="484451" y="169929"/>
                </a:lnTo>
                <a:lnTo>
                  <a:pt x="488008" y="170754"/>
                </a:lnTo>
                <a:lnTo>
                  <a:pt x="490438" y="170975"/>
                </a:lnTo>
                <a:lnTo>
                  <a:pt x="492059" y="172180"/>
                </a:lnTo>
                <a:lnTo>
                  <a:pt x="493859" y="176341"/>
                </a:lnTo>
                <a:lnTo>
                  <a:pt x="495397" y="177874"/>
                </a:lnTo>
                <a:lnTo>
                  <a:pt x="499929" y="179577"/>
                </a:lnTo>
                <a:lnTo>
                  <a:pt x="517652" y="180820"/>
                </a:lnTo>
                <a:lnTo>
                  <a:pt x="523931" y="178065"/>
                </a:lnTo>
                <a:lnTo>
                  <a:pt x="530249" y="174371"/>
                </a:lnTo>
                <a:lnTo>
                  <a:pt x="540815" y="172291"/>
                </a:lnTo>
                <a:lnTo>
                  <a:pt x="555822" y="170616"/>
                </a:lnTo>
                <a:lnTo>
                  <a:pt x="568500" y="164946"/>
                </a:lnTo>
                <a:lnTo>
                  <a:pt x="584134" y="161737"/>
                </a:lnTo>
                <a:lnTo>
                  <a:pt x="599434" y="154530"/>
                </a:lnTo>
                <a:lnTo>
                  <a:pt x="644522" y="152372"/>
                </a:lnTo>
                <a:lnTo>
                  <a:pt x="666191" y="152365"/>
                </a:lnTo>
                <a:lnTo>
                  <a:pt x="675867" y="161497"/>
                </a:lnTo>
                <a:lnTo>
                  <a:pt x="676273" y="171380"/>
                </a:lnTo>
                <a:lnTo>
                  <a:pt x="662085" y="171414"/>
                </a:lnTo>
                <a:lnTo>
                  <a:pt x="660465" y="170356"/>
                </a:lnTo>
                <a:lnTo>
                  <a:pt x="659384" y="168592"/>
                </a:lnTo>
                <a:lnTo>
                  <a:pt x="658664" y="166358"/>
                </a:lnTo>
                <a:lnTo>
                  <a:pt x="657126" y="164869"/>
                </a:lnTo>
                <a:lnTo>
                  <a:pt x="652594" y="163214"/>
                </a:lnTo>
                <a:lnTo>
                  <a:pt x="644092" y="162283"/>
                </a:lnTo>
                <a:lnTo>
                  <a:pt x="642120" y="161093"/>
                </a:lnTo>
                <a:lnTo>
                  <a:pt x="640805" y="159242"/>
                </a:lnTo>
                <a:lnTo>
                  <a:pt x="638285" y="154363"/>
                </a:lnTo>
                <a:lnTo>
                  <a:pt x="631975" y="145666"/>
                </a:lnTo>
                <a:lnTo>
                  <a:pt x="628576" y="136387"/>
                </a:lnTo>
                <a:lnTo>
                  <a:pt x="620578" y="125658"/>
                </a:lnTo>
                <a:lnTo>
                  <a:pt x="619554" y="119287"/>
                </a:lnTo>
                <a:lnTo>
                  <a:pt x="619162" y="101448"/>
                </a:lnTo>
                <a:lnTo>
                  <a:pt x="621963" y="95163"/>
                </a:lnTo>
                <a:lnTo>
                  <a:pt x="625677" y="88842"/>
                </a:lnTo>
                <a:lnTo>
                  <a:pt x="627328" y="82505"/>
                </a:lnTo>
                <a:lnTo>
                  <a:pt x="628827" y="80391"/>
                </a:lnTo>
                <a:lnTo>
                  <a:pt x="630884" y="78983"/>
                </a:lnTo>
                <a:lnTo>
                  <a:pt x="633314" y="78043"/>
                </a:lnTo>
                <a:lnTo>
                  <a:pt x="634934" y="76359"/>
                </a:lnTo>
                <a:lnTo>
                  <a:pt x="640356" y="66051"/>
                </a:lnTo>
                <a:lnTo>
                  <a:pt x="642804" y="63072"/>
                </a:lnTo>
                <a:lnTo>
                  <a:pt x="648346" y="59763"/>
                </a:lnTo>
                <a:lnTo>
                  <a:pt x="651306" y="58880"/>
                </a:lnTo>
                <a:lnTo>
                  <a:pt x="653278" y="57234"/>
                </a:lnTo>
                <a:lnTo>
                  <a:pt x="655470" y="52582"/>
                </a:lnTo>
                <a:lnTo>
                  <a:pt x="657113" y="50918"/>
                </a:lnTo>
                <a:lnTo>
                  <a:pt x="661761" y="49069"/>
                </a:lnTo>
                <a:lnTo>
                  <a:pt x="690309" y="47602"/>
                </a:lnTo>
                <a:lnTo>
                  <a:pt x="691980" y="48656"/>
                </a:lnTo>
                <a:lnTo>
                  <a:pt x="693095" y="50417"/>
                </a:lnTo>
                <a:lnTo>
                  <a:pt x="693838" y="52650"/>
                </a:lnTo>
                <a:lnTo>
                  <a:pt x="695391" y="54138"/>
                </a:lnTo>
                <a:lnTo>
                  <a:pt x="699940" y="55792"/>
                </a:lnTo>
                <a:lnTo>
                  <a:pt x="701577" y="57291"/>
                </a:lnTo>
                <a:lnTo>
                  <a:pt x="712196" y="76361"/>
                </a:lnTo>
                <a:lnTo>
                  <a:pt x="715146" y="92066"/>
                </a:lnTo>
                <a:lnTo>
                  <a:pt x="721856" y="104745"/>
                </a:lnTo>
                <a:lnTo>
                  <a:pt x="724934" y="139665"/>
                </a:lnTo>
                <a:lnTo>
                  <a:pt x="732097" y="150484"/>
                </a:lnTo>
                <a:lnTo>
                  <a:pt x="733308" y="160401"/>
                </a:lnTo>
                <a:lnTo>
                  <a:pt x="734405" y="160897"/>
                </a:lnTo>
                <a:lnTo>
                  <a:pt x="738446" y="161449"/>
                </a:lnTo>
                <a:lnTo>
                  <a:pt x="739947" y="162654"/>
                </a:lnTo>
                <a:lnTo>
                  <a:pt x="741615" y="166816"/>
                </a:lnTo>
                <a:lnTo>
                  <a:pt x="743118" y="168349"/>
                </a:lnTo>
                <a:lnTo>
                  <a:pt x="751033" y="171011"/>
                </a:lnTo>
                <a:lnTo>
                  <a:pt x="765605" y="171380"/>
                </a:lnTo>
                <a:lnTo>
                  <a:pt x="767578" y="170333"/>
                </a:lnTo>
                <a:lnTo>
                  <a:pt x="768893" y="168577"/>
                </a:lnTo>
                <a:lnTo>
                  <a:pt x="769770" y="166348"/>
                </a:lnTo>
                <a:lnTo>
                  <a:pt x="771413" y="164862"/>
                </a:lnTo>
                <a:lnTo>
                  <a:pt x="776061" y="163211"/>
                </a:lnTo>
                <a:lnTo>
                  <a:pt x="784628" y="162281"/>
                </a:lnTo>
                <a:lnTo>
                  <a:pt x="786610" y="161092"/>
                </a:lnTo>
                <a:lnTo>
                  <a:pt x="787931" y="159242"/>
                </a:lnTo>
                <a:lnTo>
                  <a:pt x="788812" y="156950"/>
                </a:lnTo>
                <a:lnTo>
                  <a:pt x="790458" y="155421"/>
                </a:lnTo>
                <a:lnTo>
                  <a:pt x="800703" y="150147"/>
                </a:lnTo>
                <a:lnTo>
                  <a:pt x="817670" y="134766"/>
                </a:lnTo>
                <a:lnTo>
                  <a:pt x="819110" y="124220"/>
                </a:lnTo>
                <a:lnTo>
                  <a:pt x="824629" y="123875"/>
                </a:lnTo>
                <a:lnTo>
                  <a:pt x="801897" y="123791"/>
                </a:lnTo>
                <a:lnTo>
                  <a:pt x="792850" y="130336"/>
                </a:lnTo>
                <a:lnTo>
                  <a:pt x="783958" y="133491"/>
                </a:lnTo>
                <a:lnTo>
                  <a:pt x="774620" y="139600"/>
                </a:lnTo>
                <a:lnTo>
                  <a:pt x="765151" y="142938"/>
                </a:lnTo>
                <a:lnTo>
                  <a:pt x="752474" y="152365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6401" name="SMARTInkShape-Group255"/>
          <p:cNvGrpSpPr/>
          <p:nvPr/>
        </p:nvGrpSpPr>
        <p:grpSpPr>
          <a:xfrm>
            <a:off x="2838450" y="1249137"/>
            <a:ext cx="1800226" cy="293878"/>
            <a:chOff x="2838450" y="1249137"/>
            <a:chExt cx="1800226" cy="293878"/>
          </a:xfrm>
        </p:grpSpPr>
        <p:sp>
          <p:nvSpPr>
            <p:cNvPr id="16395" name="SMARTInkShape-1456"/>
            <p:cNvSpPr/>
            <p:nvPr>
              <p:custDataLst>
                <p:tags r:id="rId246"/>
              </p:custDataLst>
            </p:nvPr>
          </p:nvSpPr>
          <p:spPr>
            <a:xfrm>
              <a:off x="4524770" y="1352550"/>
              <a:ext cx="113906" cy="66676"/>
            </a:xfrm>
            <a:custGeom>
              <a:avLst/>
              <a:gdLst/>
              <a:ahLst/>
              <a:cxnLst/>
              <a:rect l="0" t="0" r="0" b="0"/>
              <a:pathLst>
                <a:path w="113906" h="66676">
                  <a:moveTo>
                    <a:pt x="18655" y="66675"/>
                  </a:moveTo>
                  <a:lnTo>
                    <a:pt x="18655" y="66675"/>
                  </a:lnTo>
                  <a:lnTo>
                    <a:pt x="10454" y="66675"/>
                  </a:lnTo>
                  <a:lnTo>
                    <a:pt x="10013" y="65617"/>
                  </a:lnTo>
                  <a:lnTo>
                    <a:pt x="9246" y="58474"/>
                  </a:lnTo>
                  <a:lnTo>
                    <a:pt x="6359" y="57738"/>
                  </a:lnTo>
                  <a:lnTo>
                    <a:pt x="939" y="57266"/>
                  </a:lnTo>
                  <a:lnTo>
                    <a:pt x="198" y="54380"/>
                  </a:lnTo>
                  <a:lnTo>
                    <a:pt x="0" y="52128"/>
                  </a:lnTo>
                  <a:lnTo>
                    <a:pt x="927" y="50627"/>
                  </a:lnTo>
                  <a:lnTo>
                    <a:pt x="2602" y="49626"/>
                  </a:lnTo>
                  <a:lnTo>
                    <a:pt x="8748" y="47742"/>
                  </a:lnTo>
                  <a:lnTo>
                    <a:pt x="16659" y="41102"/>
                  </a:lnTo>
                  <a:lnTo>
                    <a:pt x="25354" y="38989"/>
                  </a:lnTo>
                  <a:lnTo>
                    <a:pt x="31510" y="38495"/>
                  </a:lnTo>
                  <a:lnTo>
                    <a:pt x="33575" y="37305"/>
                  </a:lnTo>
                  <a:lnTo>
                    <a:pt x="34951" y="35454"/>
                  </a:lnTo>
                  <a:lnTo>
                    <a:pt x="35869" y="33161"/>
                  </a:lnTo>
                  <a:lnTo>
                    <a:pt x="37540" y="31632"/>
                  </a:lnTo>
                  <a:lnTo>
                    <a:pt x="47825" y="26357"/>
                  </a:lnTo>
                  <a:lnTo>
                    <a:pt x="50802" y="23921"/>
                  </a:lnTo>
                  <a:lnTo>
                    <a:pt x="59754" y="21215"/>
                  </a:lnTo>
                  <a:lnTo>
                    <a:pt x="69730" y="18954"/>
                  </a:lnTo>
                  <a:lnTo>
                    <a:pt x="84757" y="11701"/>
                  </a:lnTo>
                  <a:lnTo>
                    <a:pt x="101129" y="8753"/>
                  </a:lnTo>
                  <a:lnTo>
                    <a:pt x="11390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96" name="SMARTInkShape-1457"/>
            <p:cNvSpPr/>
            <p:nvPr>
              <p:custDataLst>
                <p:tags r:id="rId247"/>
              </p:custDataLst>
            </p:nvPr>
          </p:nvSpPr>
          <p:spPr>
            <a:xfrm>
              <a:off x="4552950" y="1381125"/>
              <a:ext cx="37985" cy="142469"/>
            </a:xfrm>
            <a:custGeom>
              <a:avLst/>
              <a:gdLst/>
              <a:ahLst/>
              <a:cxnLst/>
              <a:rect l="0" t="0" r="0" b="0"/>
              <a:pathLst>
                <a:path w="37985" h="142469">
                  <a:moveTo>
                    <a:pt x="28575" y="0"/>
                  </a:moveTo>
                  <a:lnTo>
                    <a:pt x="28575" y="0"/>
                  </a:lnTo>
                  <a:lnTo>
                    <a:pt x="37984" y="0"/>
                  </a:lnTo>
                  <a:lnTo>
                    <a:pt x="27953" y="5057"/>
                  </a:lnTo>
                  <a:lnTo>
                    <a:pt x="24985" y="7604"/>
                  </a:lnTo>
                  <a:lnTo>
                    <a:pt x="21687" y="13257"/>
                  </a:lnTo>
                  <a:lnTo>
                    <a:pt x="19571" y="25510"/>
                  </a:lnTo>
                  <a:lnTo>
                    <a:pt x="17996" y="61404"/>
                  </a:lnTo>
                  <a:lnTo>
                    <a:pt x="11512" y="75786"/>
                  </a:lnTo>
                  <a:lnTo>
                    <a:pt x="8474" y="120649"/>
                  </a:lnTo>
                  <a:lnTo>
                    <a:pt x="393" y="132793"/>
                  </a:lnTo>
                  <a:lnTo>
                    <a:pt x="10" y="142468"/>
                  </a:lnTo>
                  <a:lnTo>
                    <a:pt x="0" y="1238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97" name="SMARTInkShape-1458"/>
            <p:cNvSpPr/>
            <p:nvPr>
              <p:custDataLst>
                <p:tags r:id="rId248"/>
              </p:custDataLst>
            </p:nvPr>
          </p:nvSpPr>
          <p:spPr>
            <a:xfrm>
              <a:off x="4410075" y="1323975"/>
              <a:ext cx="57151" cy="190501"/>
            </a:xfrm>
            <a:custGeom>
              <a:avLst/>
              <a:gdLst/>
              <a:ahLst/>
              <a:cxnLst/>
              <a:rect l="0" t="0" r="0" b="0"/>
              <a:pathLst>
                <a:path w="57151" h="190501">
                  <a:moveTo>
                    <a:pt x="57150" y="0"/>
                  </a:moveTo>
                  <a:lnTo>
                    <a:pt x="57150" y="0"/>
                  </a:lnTo>
                  <a:lnTo>
                    <a:pt x="52094" y="5057"/>
                  </a:lnTo>
                  <a:lnTo>
                    <a:pt x="46789" y="7539"/>
                  </a:lnTo>
                  <a:lnTo>
                    <a:pt x="43893" y="8201"/>
                  </a:lnTo>
                  <a:lnTo>
                    <a:pt x="41962" y="9701"/>
                  </a:lnTo>
                  <a:lnTo>
                    <a:pt x="39817" y="14189"/>
                  </a:lnTo>
                  <a:lnTo>
                    <a:pt x="38187" y="15810"/>
                  </a:lnTo>
                  <a:lnTo>
                    <a:pt x="24993" y="23680"/>
                  </a:lnTo>
                  <a:lnTo>
                    <a:pt x="21692" y="29222"/>
                  </a:lnTo>
                  <a:lnTo>
                    <a:pt x="18340" y="44535"/>
                  </a:lnTo>
                  <a:lnTo>
                    <a:pt x="12607" y="54000"/>
                  </a:lnTo>
                  <a:lnTo>
                    <a:pt x="10438" y="64566"/>
                  </a:lnTo>
                  <a:lnTo>
                    <a:pt x="9561" y="98033"/>
                  </a:lnTo>
                  <a:lnTo>
                    <a:pt x="6718" y="104601"/>
                  </a:lnTo>
                  <a:lnTo>
                    <a:pt x="2986" y="111048"/>
                  </a:lnTo>
                  <a:lnTo>
                    <a:pt x="589" y="123810"/>
                  </a:lnTo>
                  <a:lnTo>
                    <a:pt x="2" y="168275"/>
                  </a:lnTo>
                  <a:lnTo>
                    <a:pt x="0" y="179094"/>
                  </a:lnTo>
                  <a:lnTo>
                    <a:pt x="9525" y="1905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98" name="SMARTInkShape-1459"/>
            <p:cNvSpPr/>
            <p:nvPr>
              <p:custDataLst>
                <p:tags r:id="rId249"/>
              </p:custDataLst>
            </p:nvPr>
          </p:nvSpPr>
          <p:spPr>
            <a:xfrm>
              <a:off x="4248154" y="1249137"/>
              <a:ext cx="123822" cy="227228"/>
            </a:xfrm>
            <a:custGeom>
              <a:avLst/>
              <a:gdLst/>
              <a:ahLst/>
              <a:cxnLst/>
              <a:rect l="0" t="0" r="0" b="0"/>
              <a:pathLst>
                <a:path w="123822" h="227228">
                  <a:moveTo>
                    <a:pt x="47621" y="122463"/>
                  </a:moveTo>
                  <a:lnTo>
                    <a:pt x="47621" y="122463"/>
                  </a:lnTo>
                  <a:lnTo>
                    <a:pt x="47621" y="113330"/>
                  </a:lnTo>
                  <a:lnTo>
                    <a:pt x="47621" y="130630"/>
                  </a:lnTo>
                  <a:lnTo>
                    <a:pt x="39420" y="140070"/>
                  </a:lnTo>
                  <a:lnTo>
                    <a:pt x="38489" y="146142"/>
                  </a:lnTo>
                  <a:lnTo>
                    <a:pt x="38212" y="154644"/>
                  </a:lnTo>
                  <a:lnTo>
                    <a:pt x="35325" y="160754"/>
                  </a:lnTo>
                  <a:lnTo>
                    <a:pt x="31573" y="166998"/>
                  </a:lnTo>
                  <a:lnTo>
                    <a:pt x="29164" y="179630"/>
                  </a:lnTo>
                  <a:lnTo>
                    <a:pt x="28688" y="192316"/>
                  </a:lnTo>
                  <a:lnTo>
                    <a:pt x="27591" y="194432"/>
                  </a:lnTo>
                  <a:lnTo>
                    <a:pt x="25801" y="195842"/>
                  </a:lnTo>
                  <a:lnTo>
                    <a:pt x="23549" y="196783"/>
                  </a:lnTo>
                  <a:lnTo>
                    <a:pt x="22048" y="198468"/>
                  </a:lnTo>
                  <a:lnTo>
                    <a:pt x="20380" y="203162"/>
                  </a:lnTo>
                  <a:lnTo>
                    <a:pt x="19056" y="225759"/>
                  </a:lnTo>
                  <a:lnTo>
                    <a:pt x="20111" y="226252"/>
                  </a:lnTo>
                  <a:lnTo>
                    <a:pt x="33511" y="227227"/>
                  </a:lnTo>
                  <a:lnTo>
                    <a:pt x="35040" y="226172"/>
                  </a:lnTo>
                  <a:lnTo>
                    <a:pt x="36059" y="224411"/>
                  </a:lnTo>
                  <a:lnTo>
                    <a:pt x="36738" y="222178"/>
                  </a:lnTo>
                  <a:lnTo>
                    <a:pt x="47717" y="208274"/>
                  </a:lnTo>
                  <a:lnTo>
                    <a:pt x="72047" y="182708"/>
                  </a:lnTo>
                  <a:lnTo>
                    <a:pt x="78199" y="170072"/>
                  </a:lnTo>
                  <a:lnTo>
                    <a:pt x="84235" y="162441"/>
                  </a:lnTo>
                  <a:lnTo>
                    <a:pt x="85281" y="156063"/>
                  </a:lnTo>
                  <a:lnTo>
                    <a:pt x="85718" y="128410"/>
                  </a:lnTo>
                  <a:lnTo>
                    <a:pt x="84661" y="126428"/>
                  </a:lnTo>
                  <a:lnTo>
                    <a:pt x="82898" y="125107"/>
                  </a:lnTo>
                  <a:lnTo>
                    <a:pt x="80664" y="124225"/>
                  </a:lnTo>
                  <a:lnTo>
                    <a:pt x="79175" y="122579"/>
                  </a:lnTo>
                  <a:lnTo>
                    <a:pt x="77520" y="117929"/>
                  </a:lnTo>
                  <a:lnTo>
                    <a:pt x="76020" y="116265"/>
                  </a:lnTo>
                  <a:lnTo>
                    <a:pt x="56950" y="105594"/>
                  </a:lnTo>
                  <a:lnTo>
                    <a:pt x="53840" y="104867"/>
                  </a:lnTo>
                  <a:lnTo>
                    <a:pt x="38079" y="96065"/>
                  </a:lnTo>
                  <a:lnTo>
                    <a:pt x="25393" y="94318"/>
                  </a:lnTo>
                  <a:lnTo>
                    <a:pt x="23278" y="93116"/>
                  </a:lnTo>
                  <a:lnTo>
                    <a:pt x="21867" y="91257"/>
                  </a:lnTo>
                  <a:lnTo>
                    <a:pt x="20927" y="88959"/>
                  </a:lnTo>
                  <a:lnTo>
                    <a:pt x="19242" y="87427"/>
                  </a:lnTo>
                  <a:lnTo>
                    <a:pt x="8933" y="82146"/>
                  </a:lnTo>
                  <a:lnTo>
                    <a:pt x="519" y="75266"/>
                  </a:lnTo>
                  <a:lnTo>
                    <a:pt x="0" y="51243"/>
                  </a:lnTo>
                  <a:lnTo>
                    <a:pt x="1057" y="49583"/>
                  </a:lnTo>
                  <a:lnTo>
                    <a:pt x="2820" y="48476"/>
                  </a:lnTo>
                  <a:lnTo>
                    <a:pt x="5054" y="47739"/>
                  </a:lnTo>
                  <a:lnTo>
                    <a:pt x="19294" y="38918"/>
                  </a:lnTo>
                  <a:lnTo>
                    <a:pt x="22386" y="38191"/>
                  </a:lnTo>
                  <a:lnTo>
                    <a:pt x="31794" y="32112"/>
                  </a:lnTo>
                  <a:lnTo>
                    <a:pt x="44456" y="21635"/>
                  </a:lnTo>
                  <a:lnTo>
                    <a:pt x="57148" y="15645"/>
                  </a:lnTo>
                  <a:lnTo>
                    <a:pt x="60323" y="13151"/>
                  </a:lnTo>
                  <a:lnTo>
                    <a:pt x="69494" y="10380"/>
                  </a:lnTo>
                  <a:lnTo>
                    <a:pt x="91189" y="7397"/>
                  </a:lnTo>
                  <a:lnTo>
                    <a:pt x="104596" y="682"/>
                  </a:lnTo>
                  <a:lnTo>
                    <a:pt x="107830" y="0"/>
                  </a:lnTo>
                  <a:lnTo>
                    <a:pt x="111044" y="605"/>
                  </a:lnTo>
                  <a:lnTo>
                    <a:pt x="123821" y="8163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99" name="SMARTInkShape-1460"/>
            <p:cNvSpPr/>
            <p:nvPr>
              <p:custDataLst>
                <p:tags r:id="rId250"/>
              </p:custDataLst>
            </p:nvPr>
          </p:nvSpPr>
          <p:spPr>
            <a:xfrm>
              <a:off x="3143250" y="1314842"/>
              <a:ext cx="904876" cy="228173"/>
            </a:xfrm>
            <a:custGeom>
              <a:avLst/>
              <a:gdLst/>
              <a:ahLst/>
              <a:cxnLst/>
              <a:rect l="0" t="0" r="0" b="0"/>
              <a:pathLst>
                <a:path w="904876" h="228173">
                  <a:moveTo>
                    <a:pt x="0" y="9133"/>
                  </a:moveTo>
                  <a:lnTo>
                    <a:pt x="0" y="9133"/>
                  </a:lnTo>
                  <a:lnTo>
                    <a:pt x="5056" y="9133"/>
                  </a:lnTo>
                  <a:lnTo>
                    <a:pt x="6546" y="8075"/>
                  </a:lnTo>
                  <a:lnTo>
                    <a:pt x="7538" y="6311"/>
                  </a:lnTo>
                  <a:lnTo>
                    <a:pt x="9409" y="0"/>
                  </a:lnTo>
                  <a:lnTo>
                    <a:pt x="9490" y="4781"/>
                  </a:lnTo>
                  <a:lnTo>
                    <a:pt x="8444" y="6232"/>
                  </a:lnTo>
                  <a:lnTo>
                    <a:pt x="4458" y="7844"/>
                  </a:lnTo>
                  <a:lnTo>
                    <a:pt x="2972" y="9332"/>
                  </a:lnTo>
                  <a:lnTo>
                    <a:pt x="1321" y="13807"/>
                  </a:lnTo>
                  <a:lnTo>
                    <a:pt x="3" y="58729"/>
                  </a:lnTo>
                  <a:lnTo>
                    <a:pt x="1" y="69101"/>
                  </a:lnTo>
                  <a:lnTo>
                    <a:pt x="2823" y="75649"/>
                  </a:lnTo>
                  <a:lnTo>
                    <a:pt x="6546" y="82088"/>
                  </a:lnTo>
                  <a:lnTo>
                    <a:pt x="8936" y="94844"/>
                  </a:lnTo>
                  <a:lnTo>
                    <a:pt x="9133" y="98024"/>
                  </a:lnTo>
                  <a:lnTo>
                    <a:pt x="12173" y="104379"/>
                  </a:lnTo>
                  <a:lnTo>
                    <a:pt x="15994" y="110731"/>
                  </a:lnTo>
                  <a:lnTo>
                    <a:pt x="18446" y="123433"/>
                  </a:lnTo>
                  <a:lnTo>
                    <a:pt x="18931" y="131077"/>
                  </a:lnTo>
                  <a:lnTo>
                    <a:pt x="20029" y="131704"/>
                  </a:lnTo>
                  <a:lnTo>
                    <a:pt x="27241" y="132793"/>
                  </a:lnTo>
                  <a:lnTo>
                    <a:pt x="27982" y="135707"/>
                  </a:lnTo>
                  <a:lnTo>
                    <a:pt x="28458" y="141145"/>
                  </a:lnTo>
                  <a:lnTo>
                    <a:pt x="28540" y="137030"/>
                  </a:lnTo>
                  <a:lnTo>
                    <a:pt x="29610" y="135673"/>
                  </a:lnTo>
                  <a:lnTo>
                    <a:pt x="36773" y="133316"/>
                  </a:lnTo>
                  <a:lnTo>
                    <a:pt x="37510" y="130295"/>
                  </a:lnTo>
                  <a:lnTo>
                    <a:pt x="37984" y="119732"/>
                  </a:lnTo>
                  <a:lnTo>
                    <a:pt x="40870" y="113674"/>
                  </a:lnTo>
                  <a:lnTo>
                    <a:pt x="44623" y="107454"/>
                  </a:lnTo>
                  <a:lnTo>
                    <a:pt x="47032" y="94837"/>
                  </a:lnTo>
                  <a:lnTo>
                    <a:pt x="47508" y="82154"/>
                  </a:lnTo>
                  <a:lnTo>
                    <a:pt x="50395" y="75806"/>
                  </a:lnTo>
                  <a:lnTo>
                    <a:pt x="55816" y="68164"/>
                  </a:lnTo>
                  <a:lnTo>
                    <a:pt x="57945" y="59050"/>
                  </a:lnTo>
                  <a:lnTo>
                    <a:pt x="66672" y="47237"/>
                  </a:lnTo>
                  <a:lnTo>
                    <a:pt x="66674" y="52291"/>
                  </a:lnTo>
                  <a:lnTo>
                    <a:pt x="65616" y="53780"/>
                  </a:lnTo>
                  <a:lnTo>
                    <a:pt x="63852" y="54773"/>
                  </a:lnTo>
                  <a:lnTo>
                    <a:pt x="61619" y="55434"/>
                  </a:lnTo>
                  <a:lnTo>
                    <a:pt x="60129" y="56934"/>
                  </a:lnTo>
                  <a:lnTo>
                    <a:pt x="58474" y="61422"/>
                  </a:lnTo>
                  <a:lnTo>
                    <a:pt x="57153" y="102505"/>
                  </a:lnTo>
                  <a:lnTo>
                    <a:pt x="71615" y="118834"/>
                  </a:lnTo>
                  <a:lnTo>
                    <a:pt x="76984" y="121389"/>
                  </a:lnTo>
                  <a:lnTo>
                    <a:pt x="83999" y="123029"/>
                  </a:lnTo>
                  <a:lnTo>
                    <a:pt x="95859" y="115841"/>
                  </a:lnTo>
                  <a:lnTo>
                    <a:pt x="111205" y="113104"/>
                  </a:lnTo>
                  <a:lnTo>
                    <a:pt x="123841" y="106419"/>
                  </a:lnTo>
                  <a:lnTo>
                    <a:pt x="127010" y="105741"/>
                  </a:lnTo>
                  <a:lnTo>
                    <a:pt x="136528" y="99729"/>
                  </a:lnTo>
                  <a:lnTo>
                    <a:pt x="158750" y="79955"/>
                  </a:lnTo>
                  <a:lnTo>
                    <a:pt x="171450" y="73805"/>
                  </a:lnTo>
                  <a:lnTo>
                    <a:pt x="190461" y="56796"/>
                  </a:lnTo>
                  <a:lnTo>
                    <a:pt x="190489" y="61826"/>
                  </a:lnTo>
                  <a:lnTo>
                    <a:pt x="189435" y="63311"/>
                  </a:lnTo>
                  <a:lnTo>
                    <a:pt x="187673" y="64302"/>
                  </a:lnTo>
                  <a:lnTo>
                    <a:pt x="185440" y="64962"/>
                  </a:lnTo>
                  <a:lnTo>
                    <a:pt x="183952" y="66461"/>
                  </a:lnTo>
                  <a:lnTo>
                    <a:pt x="182298" y="70948"/>
                  </a:lnTo>
                  <a:lnTo>
                    <a:pt x="181091" y="88639"/>
                  </a:lnTo>
                  <a:lnTo>
                    <a:pt x="179994" y="90712"/>
                  </a:lnTo>
                  <a:lnTo>
                    <a:pt x="178204" y="92094"/>
                  </a:lnTo>
                  <a:lnTo>
                    <a:pt x="175952" y="93015"/>
                  </a:lnTo>
                  <a:lnTo>
                    <a:pt x="174452" y="94688"/>
                  </a:lnTo>
                  <a:lnTo>
                    <a:pt x="172784" y="99368"/>
                  </a:lnTo>
                  <a:lnTo>
                    <a:pt x="171567" y="117200"/>
                  </a:lnTo>
                  <a:lnTo>
                    <a:pt x="174324" y="123485"/>
                  </a:lnTo>
                  <a:lnTo>
                    <a:pt x="189061" y="140995"/>
                  </a:lnTo>
                  <a:lnTo>
                    <a:pt x="198574" y="142352"/>
                  </a:lnTo>
                  <a:lnTo>
                    <a:pt x="222378" y="142480"/>
                  </a:lnTo>
                  <a:lnTo>
                    <a:pt x="228657" y="139659"/>
                  </a:lnTo>
                  <a:lnTo>
                    <a:pt x="234975" y="135937"/>
                  </a:lnTo>
                  <a:lnTo>
                    <a:pt x="244482" y="132782"/>
                  </a:lnTo>
                  <a:lnTo>
                    <a:pt x="250828" y="128294"/>
                  </a:lnTo>
                  <a:lnTo>
                    <a:pt x="254354" y="122771"/>
                  </a:lnTo>
                  <a:lnTo>
                    <a:pt x="255294" y="119817"/>
                  </a:lnTo>
                  <a:lnTo>
                    <a:pt x="256979" y="117847"/>
                  </a:lnTo>
                  <a:lnTo>
                    <a:pt x="279517" y="100804"/>
                  </a:lnTo>
                  <a:lnTo>
                    <a:pt x="282980" y="94679"/>
                  </a:lnTo>
                  <a:lnTo>
                    <a:pt x="285203" y="82123"/>
                  </a:lnTo>
                  <a:lnTo>
                    <a:pt x="285746" y="49114"/>
                  </a:lnTo>
                  <a:lnTo>
                    <a:pt x="280692" y="42734"/>
                  </a:lnTo>
                  <a:lnTo>
                    <a:pt x="275388" y="39942"/>
                  </a:lnTo>
                  <a:lnTo>
                    <a:pt x="272492" y="39197"/>
                  </a:lnTo>
                  <a:lnTo>
                    <a:pt x="257102" y="30365"/>
                  </a:lnTo>
                  <a:lnTo>
                    <a:pt x="253952" y="29638"/>
                  </a:lnTo>
                  <a:lnTo>
                    <a:pt x="250792" y="30211"/>
                  </a:lnTo>
                  <a:lnTo>
                    <a:pt x="238118" y="35914"/>
                  </a:lnTo>
                  <a:lnTo>
                    <a:pt x="234946" y="36512"/>
                  </a:lnTo>
                  <a:lnTo>
                    <a:pt x="209550" y="49420"/>
                  </a:lnTo>
                  <a:lnTo>
                    <a:pt x="206375" y="51866"/>
                  </a:lnTo>
                  <a:lnTo>
                    <a:pt x="202847" y="57406"/>
                  </a:lnTo>
                  <a:lnTo>
                    <a:pt x="200221" y="63396"/>
                  </a:lnTo>
                  <a:lnTo>
                    <a:pt x="193851" y="72718"/>
                  </a:lnTo>
                  <a:lnTo>
                    <a:pt x="190435" y="82183"/>
                  </a:lnTo>
                  <a:lnTo>
                    <a:pt x="182430" y="92980"/>
                  </a:lnTo>
                  <a:lnTo>
                    <a:pt x="183003" y="94664"/>
                  </a:lnTo>
                  <a:lnTo>
                    <a:pt x="189304" y="102894"/>
                  </a:lnTo>
                  <a:lnTo>
                    <a:pt x="190145" y="108998"/>
                  </a:lnTo>
                  <a:lnTo>
                    <a:pt x="191322" y="110635"/>
                  </a:lnTo>
                  <a:lnTo>
                    <a:pt x="193165" y="111726"/>
                  </a:lnTo>
                  <a:lnTo>
                    <a:pt x="200814" y="113262"/>
                  </a:lnTo>
                  <a:lnTo>
                    <a:pt x="222296" y="113870"/>
                  </a:lnTo>
                  <a:lnTo>
                    <a:pt x="228621" y="111069"/>
                  </a:lnTo>
                  <a:lnTo>
                    <a:pt x="234959" y="107355"/>
                  </a:lnTo>
                  <a:lnTo>
                    <a:pt x="247652" y="104970"/>
                  </a:lnTo>
                  <a:lnTo>
                    <a:pt x="255059" y="103585"/>
                  </a:lnTo>
                  <a:lnTo>
                    <a:pt x="285162" y="92640"/>
                  </a:lnTo>
                  <a:lnTo>
                    <a:pt x="302606" y="79749"/>
                  </a:lnTo>
                  <a:lnTo>
                    <a:pt x="321848" y="73764"/>
                  </a:lnTo>
                  <a:lnTo>
                    <a:pt x="325691" y="71271"/>
                  </a:lnTo>
                  <a:lnTo>
                    <a:pt x="329959" y="65678"/>
                  </a:lnTo>
                  <a:lnTo>
                    <a:pt x="332916" y="59664"/>
                  </a:lnTo>
                  <a:lnTo>
                    <a:pt x="337757" y="53463"/>
                  </a:lnTo>
                  <a:lnTo>
                    <a:pt x="343437" y="50002"/>
                  </a:lnTo>
                  <a:lnTo>
                    <a:pt x="355706" y="47780"/>
                  </a:lnTo>
                  <a:lnTo>
                    <a:pt x="357787" y="46539"/>
                  </a:lnTo>
                  <a:lnTo>
                    <a:pt x="359175" y="44654"/>
                  </a:lnTo>
                  <a:lnTo>
                    <a:pt x="360100" y="42339"/>
                  </a:lnTo>
                  <a:lnTo>
                    <a:pt x="361775" y="40795"/>
                  </a:lnTo>
                  <a:lnTo>
                    <a:pt x="369989" y="38114"/>
                  </a:lnTo>
                  <a:lnTo>
                    <a:pt x="370484" y="39037"/>
                  </a:lnTo>
                  <a:lnTo>
                    <a:pt x="371475" y="85350"/>
                  </a:lnTo>
                  <a:lnTo>
                    <a:pt x="371475" y="132785"/>
                  </a:lnTo>
                  <a:lnTo>
                    <a:pt x="371475" y="142043"/>
                  </a:lnTo>
                  <a:lnTo>
                    <a:pt x="379676" y="142445"/>
                  </a:lnTo>
                  <a:lnTo>
                    <a:pt x="380117" y="141399"/>
                  </a:lnTo>
                  <a:lnTo>
                    <a:pt x="380884" y="134279"/>
                  </a:lnTo>
                  <a:lnTo>
                    <a:pt x="383770" y="133545"/>
                  </a:lnTo>
                  <a:lnTo>
                    <a:pt x="386022" y="133349"/>
                  </a:lnTo>
                  <a:lnTo>
                    <a:pt x="391346" y="130310"/>
                  </a:lnTo>
                  <a:lnTo>
                    <a:pt x="394247" y="128018"/>
                  </a:lnTo>
                  <a:lnTo>
                    <a:pt x="397471" y="122648"/>
                  </a:lnTo>
                  <a:lnTo>
                    <a:pt x="399962" y="116734"/>
                  </a:lnTo>
                  <a:lnTo>
                    <a:pt x="404597" y="110578"/>
                  </a:lnTo>
                  <a:lnTo>
                    <a:pt x="410185" y="107136"/>
                  </a:lnTo>
                  <a:lnTo>
                    <a:pt x="416196" y="104548"/>
                  </a:lnTo>
                  <a:lnTo>
                    <a:pt x="431836" y="91287"/>
                  </a:lnTo>
                  <a:lnTo>
                    <a:pt x="435343" y="85157"/>
                  </a:lnTo>
                  <a:lnTo>
                    <a:pt x="437960" y="78905"/>
                  </a:lnTo>
                  <a:lnTo>
                    <a:pt x="442652" y="72598"/>
                  </a:lnTo>
                  <a:lnTo>
                    <a:pt x="448264" y="69090"/>
                  </a:lnTo>
                  <a:lnTo>
                    <a:pt x="451243" y="68154"/>
                  </a:lnTo>
                  <a:lnTo>
                    <a:pt x="453229" y="66472"/>
                  </a:lnTo>
                  <a:lnTo>
                    <a:pt x="455435" y="61781"/>
                  </a:lnTo>
                  <a:lnTo>
                    <a:pt x="457081" y="60107"/>
                  </a:lnTo>
                  <a:lnTo>
                    <a:pt x="465246" y="57199"/>
                  </a:lnTo>
                  <a:lnTo>
                    <a:pt x="476122" y="56761"/>
                  </a:lnTo>
                  <a:lnTo>
                    <a:pt x="476212" y="61816"/>
                  </a:lnTo>
                  <a:lnTo>
                    <a:pt x="475167" y="63304"/>
                  </a:lnTo>
                  <a:lnTo>
                    <a:pt x="473411" y="64297"/>
                  </a:lnTo>
                  <a:lnTo>
                    <a:pt x="471183" y="64959"/>
                  </a:lnTo>
                  <a:lnTo>
                    <a:pt x="469697" y="66459"/>
                  </a:lnTo>
                  <a:lnTo>
                    <a:pt x="467116" y="74368"/>
                  </a:lnTo>
                  <a:lnTo>
                    <a:pt x="466725" y="112146"/>
                  </a:lnTo>
                  <a:lnTo>
                    <a:pt x="467783" y="112734"/>
                  </a:lnTo>
                  <a:lnTo>
                    <a:pt x="471781" y="113386"/>
                  </a:lnTo>
                  <a:lnTo>
                    <a:pt x="473271" y="114618"/>
                  </a:lnTo>
                  <a:lnTo>
                    <a:pt x="475857" y="122063"/>
                  </a:lnTo>
                  <a:lnTo>
                    <a:pt x="478898" y="122824"/>
                  </a:lnTo>
                  <a:lnTo>
                    <a:pt x="498630" y="123397"/>
                  </a:lnTo>
                  <a:lnTo>
                    <a:pt x="504894" y="120595"/>
                  </a:lnTo>
                  <a:lnTo>
                    <a:pt x="511206" y="116880"/>
                  </a:lnTo>
                  <a:lnTo>
                    <a:pt x="521998" y="114299"/>
                  </a:lnTo>
                  <a:lnTo>
                    <a:pt x="543099" y="97448"/>
                  </a:lnTo>
                  <a:lnTo>
                    <a:pt x="549353" y="94951"/>
                  </a:lnTo>
                  <a:lnTo>
                    <a:pt x="565160" y="81752"/>
                  </a:lnTo>
                  <a:lnTo>
                    <a:pt x="568683" y="75628"/>
                  </a:lnTo>
                  <a:lnTo>
                    <a:pt x="569621" y="72513"/>
                  </a:lnTo>
                  <a:lnTo>
                    <a:pt x="571307" y="70436"/>
                  </a:lnTo>
                  <a:lnTo>
                    <a:pt x="577675" y="66455"/>
                  </a:lnTo>
                  <a:lnTo>
                    <a:pt x="590422" y="47388"/>
                  </a:lnTo>
                  <a:lnTo>
                    <a:pt x="573213" y="47237"/>
                  </a:lnTo>
                  <a:lnTo>
                    <a:pt x="572642" y="48294"/>
                  </a:lnTo>
                  <a:lnTo>
                    <a:pt x="572007" y="52291"/>
                  </a:lnTo>
                  <a:lnTo>
                    <a:pt x="564028" y="66531"/>
                  </a:lnTo>
                  <a:lnTo>
                    <a:pt x="560996" y="83050"/>
                  </a:lnTo>
                  <a:lnTo>
                    <a:pt x="556954" y="88905"/>
                  </a:lnTo>
                  <a:lnTo>
                    <a:pt x="556511" y="91947"/>
                  </a:lnTo>
                  <a:lnTo>
                    <a:pt x="561852" y="115898"/>
                  </a:lnTo>
                  <a:lnTo>
                    <a:pt x="561951" y="121945"/>
                  </a:lnTo>
                  <a:lnTo>
                    <a:pt x="563017" y="122441"/>
                  </a:lnTo>
                  <a:lnTo>
                    <a:pt x="584723" y="123430"/>
                  </a:lnTo>
                  <a:lnTo>
                    <a:pt x="590783" y="120609"/>
                  </a:lnTo>
                  <a:lnTo>
                    <a:pt x="597003" y="116887"/>
                  </a:lnTo>
                  <a:lnTo>
                    <a:pt x="606456" y="113732"/>
                  </a:lnTo>
                  <a:lnTo>
                    <a:pt x="647700" y="78613"/>
                  </a:lnTo>
                  <a:lnTo>
                    <a:pt x="654050" y="75996"/>
                  </a:lnTo>
                  <a:lnTo>
                    <a:pt x="660400" y="71306"/>
                  </a:lnTo>
                  <a:lnTo>
                    <a:pt x="663928" y="65693"/>
                  </a:lnTo>
                  <a:lnTo>
                    <a:pt x="666192" y="53466"/>
                  </a:lnTo>
                  <a:lnTo>
                    <a:pt x="667436" y="51389"/>
                  </a:lnTo>
                  <a:lnTo>
                    <a:pt x="669325" y="50003"/>
                  </a:lnTo>
                  <a:lnTo>
                    <a:pt x="675868" y="47395"/>
                  </a:lnTo>
                  <a:lnTo>
                    <a:pt x="676265" y="38104"/>
                  </a:lnTo>
                  <a:lnTo>
                    <a:pt x="676275" y="85375"/>
                  </a:lnTo>
                  <a:lnTo>
                    <a:pt x="679097" y="93466"/>
                  </a:lnTo>
                  <a:lnTo>
                    <a:pt x="682821" y="100589"/>
                  </a:lnTo>
                  <a:lnTo>
                    <a:pt x="685212" y="113786"/>
                  </a:lnTo>
                  <a:lnTo>
                    <a:pt x="685407" y="117002"/>
                  </a:lnTo>
                  <a:lnTo>
                    <a:pt x="688448" y="123397"/>
                  </a:lnTo>
                  <a:lnTo>
                    <a:pt x="692269" y="129767"/>
                  </a:lnTo>
                  <a:lnTo>
                    <a:pt x="694721" y="142480"/>
                  </a:lnTo>
                  <a:lnTo>
                    <a:pt x="695206" y="155182"/>
                  </a:lnTo>
                  <a:lnTo>
                    <a:pt x="698095" y="161533"/>
                  </a:lnTo>
                  <a:lnTo>
                    <a:pt x="701848" y="167883"/>
                  </a:lnTo>
                  <a:lnTo>
                    <a:pt x="704257" y="180583"/>
                  </a:lnTo>
                  <a:lnTo>
                    <a:pt x="704847" y="212725"/>
                  </a:lnTo>
                  <a:lnTo>
                    <a:pt x="703790" y="214711"/>
                  </a:lnTo>
                  <a:lnTo>
                    <a:pt x="702027" y="216035"/>
                  </a:lnTo>
                  <a:lnTo>
                    <a:pt x="696649" y="218160"/>
                  </a:lnTo>
                  <a:lnTo>
                    <a:pt x="695913" y="221273"/>
                  </a:lnTo>
                  <a:lnTo>
                    <a:pt x="695717" y="223585"/>
                  </a:lnTo>
                  <a:lnTo>
                    <a:pt x="694528" y="225126"/>
                  </a:lnTo>
                  <a:lnTo>
                    <a:pt x="686203" y="228088"/>
                  </a:lnTo>
                  <a:lnTo>
                    <a:pt x="680863" y="228172"/>
                  </a:lnTo>
                  <a:lnTo>
                    <a:pt x="679333" y="227126"/>
                  </a:lnTo>
                  <a:lnTo>
                    <a:pt x="678314" y="225370"/>
                  </a:lnTo>
                  <a:lnTo>
                    <a:pt x="676543" y="218505"/>
                  </a:lnTo>
                  <a:lnTo>
                    <a:pt x="676285" y="204528"/>
                  </a:lnTo>
                  <a:lnTo>
                    <a:pt x="679102" y="198986"/>
                  </a:lnTo>
                  <a:lnTo>
                    <a:pt x="710229" y="164628"/>
                  </a:lnTo>
                  <a:lnTo>
                    <a:pt x="716378" y="151992"/>
                  </a:lnTo>
                  <a:lnTo>
                    <a:pt x="722673" y="145651"/>
                  </a:lnTo>
                  <a:lnTo>
                    <a:pt x="768279" y="107558"/>
                  </a:lnTo>
                  <a:lnTo>
                    <a:pt x="783858" y="94858"/>
                  </a:lnTo>
                  <a:lnTo>
                    <a:pt x="801948" y="82158"/>
                  </a:lnTo>
                  <a:lnTo>
                    <a:pt x="806213" y="75808"/>
                  </a:lnTo>
                  <a:lnTo>
                    <a:pt x="807350" y="72633"/>
                  </a:lnTo>
                  <a:lnTo>
                    <a:pt x="809167" y="70516"/>
                  </a:lnTo>
                  <a:lnTo>
                    <a:pt x="836350" y="48998"/>
                  </a:lnTo>
                  <a:lnTo>
                    <a:pt x="837378" y="45195"/>
                  </a:lnTo>
                  <a:lnTo>
                    <a:pt x="838037" y="39187"/>
                  </a:lnTo>
                  <a:lnTo>
                    <a:pt x="837033" y="38694"/>
                  </a:lnTo>
                  <a:lnTo>
                    <a:pt x="833096" y="38146"/>
                  </a:lnTo>
                  <a:lnTo>
                    <a:pt x="831622" y="39059"/>
                  </a:lnTo>
                  <a:lnTo>
                    <a:pt x="830640" y="40725"/>
                  </a:lnTo>
                  <a:lnTo>
                    <a:pt x="829985" y="42894"/>
                  </a:lnTo>
                  <a:lnTo>
                    <a:pt x="828490" y="44340"/>
                  </a:lnTo>
                  <a:lnTo>
                    <a:pt x="818486" y="49484"/>
                  </a:lnTo>
                  <a:lnTo>
                    <a:pt x="815532" y="51908"/>
                  </a:lnTo>
                  <a:lnTo>
                    <a:pt x="812250" y="57425"/>
                  </a:lnTo>
                  <a:lnTo>
                    <a:pt x="809733" y="63404"/>
                  </a:lnTo>
                  <a:lnTo>
                    <a:pt x="805087" y="69590"/>
                  </a:lnTo>
                  <a:lnTo>
                    <a:pt x="799494" y="73044"/>
                  </a:lnTo>
                  <a:lnTo>
                    <a:pt x="793481" y="75638"/>
                  </a:lnTo>
                  <a:lnTo>
                    <a:pt x="787280" y="80319"/>
                  </a:lnTo>
                  <a:lnTo>
                    <a:pt x="783819" y="85926"/>
                  </a:lnTo>
                  <a:lnTo>
                    <a:pt x="781222" y="91947"/>
                  </a:lnTo>
                  <a:lnTo>
                    <a:pt x="774869" y="101286"/>
                  </a:lnTo>
                  <a:lnTo>
                    <a:pt x="771965" y="112037"/>
                  </a:lnTo>
                  <a:lnTo>
                    <a:pt x="771537" y="131193"/>
                  </a:lnTo>
                  <a:lnTo>
                    <a:pt x="779727" y="141004"/>
                  </a:lnTo>
                  <a:lnTo>
                    <a:pt x="783285" y="141826"/>
                  </a:lnTo>
                  <a:lnTo>
                    <a:pt x="812839" y="142472"/>
                  </a:lnTo>
                  <a:lnTo>
                    <a:pt x="819167" y="139656"/>
                  </a:lnTo>
                  <a:lnTo>
                    <a:pt x="822336" y="137423"/>
                  </a:lnTo>
                  <a:lnTo>
                    <a:pt x="845741" y="130724"/>
                  </a:lnTo>
                  <a:lnTo>
                    <a:pt x="849577" y="128293"/>
                  </a:lnTo>
                  <a:lnTo>
                    <a:pt x="874140" y="121251"/>
                  </a:lnTo>
                  <a:lnTo>
                    <a:pt x="904875" y="9485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00" name="SMARTInkShape-1461"/>
            <p:cNvSpPr/>
            <p:nvPr>
              <p:custDataLst>
                <p:tags r:id="rId251"/>
              </p:custDataLst>
            </p:nvPr>
          </p:nvSpPr>
          <p:spPr>
            <a:xfrm>
              <a:off x="2838450" y="1314489"/>
              <a:ext cx="114171" cy="151931"/>
            </a:xfrm>
            <a:custGeom>
              <a:avLst/>
              <a:gdLst/>
              <a:ahLst/>
              <a:cxnLst/>
              <a:rect l="0" t="0" r="0" b="0"/>
              <a:pathLst>
                <a:path w="114171" h="151931">
                  <a:moveTo>
                    <a:pt x="0" y="133311"/>
                  </a:moveTo>
                  <a:lnTo>
                    <a:pt x="0" y="133311"/>
                  </a:lnTo>
                  <a:lnTo>
                    <a:pt x="0" y="128254"/>
                  </a:lnTo>
                  <a:lnTo>
                    <a:pt x="1058" y="126765"/>
                  </a:lnTo>
                  <a:lnTo>
                    <a:pt x="2822" y="125772"/>
                  </a:lnTo>
                  <a:lnTo>
                    <a:pt x="5056" y="125110"/>
                  </a:lnTo>
                  <a:lnTo>
                    <a:pt x="6546" y="123610"/>
                  </a:lnTo>
                  <a:lnTo>
                    <a:pt x="8200" y="119122"/>
                  </a:lnTo>
                  <a:lnTo>
                    <a:pt x="9409" y="106487"/>
                  </a:lnTo>
                  <a:lnTo>
                    <a:pt x="16048" y="96419"/>
                  </a:lnTo>
                  <a:lnTo>
                    <a:pt x="19845" y="70614"/>
                  </a:lnTo>
                  <a:lnTo>
                    <a:pt x="26537" y="57270"/>
                  </a:lnTo>
                  <a:lnTo>
                    <a:pt x="27216" y="54042"/>
                  </a:lnTo>
                  <a:lnTo>
                    <a:pt x="36656" y="34895"/>
                  </a:lnTo>
                  <a:lnTo>
                    <a:pt x="38100" y="92"/>
                  </a:lnTo>
                  <a:lnTo>
                    <a:pt x="33044" y="0"/>
                  </a:lnTo>
                  <a:lnTo>
                    <a:pt x="31554" y="1045"/>
                  </a:lnTo>
                  <a:lnTo>
                    <a:pt x="30562" y="2800"/>
                  </a:lnTo>
                  <a:lnTo>
                    <a:pt x="28691" y="17296"/>
                  </a:lnTo>
                  <a:lnTo>
                    <a:pt x="28610" y="28616"/>
                  </a:lnTo>
                  <a:lnTo>
                    <a:pt x="25768" y="36685"/>
                  </a:lnTo>
                  <a:lnTo>
                    <a:pt x="22036" y="43800"/>
                  </a:lnTo>
                  <a:lnTo>
                    <a:pt x="19935" y="54813"/>
                  </a:lnTo>
                  <a:lnTo>
                    <a:pt x="19066" y="97856"/>
                  </a:lnTo>
                  <a:lnTo>
                    <a:pt x="20115" y="108028"/>
                  </a:lnTo>
                  <a:lnTo>
                    <a:pt x="29372" y="133035"/>
                  </a:lnTo>
                  <a:lnTo>
                    <a:pt x="42754" y="147448"/>
                  </a:lnTo>
                  <a:lnTo>
                    <a:pt x="48282" y="150178"/>
                  </a:lnTo>
                  <a:lnTo>
                    <a:pt x="55399" y="151930"/>
                  </a:lnTo>
                  <a:lnTo>
                    <a:pt x="67281" y="144765"/>
                  </a:lnTo>
                  <a:lnTo>
                    <a:pt x="70254" y="144122"/>
                  </a:lnTo>
                  <a:lnTo>
                    <a:pt x="72236" y="142635"/>
                  </a:lnTo>
                  <a:lnTo>
                    <a:pt x="73557" y="140585"/>
                  </a:lnTo>
                  <a:lnTo>
                    <a:pt x="74438" y="138161"/>
                  </a:lnTo>
                  <a:lnTo>
                    <a:pt x="76084" y="136544"/>
                  </a:lnTo>
                  <a:lnTo>
                    <a:pt x="86329" y="131127"/>
                  </a:lnTo>
                  <a:lnTo>
                    <a:pt x="98544" y="120180"/>
                  </a:lnTo>
                  <a:lnTo>
                    <a:pt x="102006" y="114069"/>
                  </a:lnTo>
                  <a:lnTo>
                    <a:pt x="102929" y="110958"/>
                  </a:lnTo>
                  <a:lnTo>
                    <a:pt x="104602" y="108884"/>
                  </a:lnTo>
                  <a:lnTo>
                    <a:pt x="110956" y="104907"/>
                  </a:lnTo>
                  <a:lnTo>
                    <a:pt x="112814" y="100226"/>
                  </a:lnTo>
                  <a:lnTo>
                    <a:pt x="114170" y="87450"/>
                  </a:lnTo>
                  <a:lnTo>
                    <a:pt x="106088" y="77640"/>
                  </a:lnTo>
                  <a:lnTo>
                    <a:pt x="102536" y="76818"/>
                  </a:lnTo>
                  <a:lnTo>
                    <a:pt x="78043" y="76173"/>
                  </a:lnTo>
                  <a:lnTo>
                    <a:pt x="62059" y="90351"/>
                  </a:lnTo>
                  <a:lnTo>
                    <a:pt x="59332" y="95873"/>
                  </a:lnTo>
                  <a:lnTo>
                    <a:pt x="58605" y="98827"/>
                  </a:lnTo>
                  <a:lnTo>
                    <a:pt x="49803" y="114319"/>
                  </a:lnTo>
                  <a:lnTo>
                    <a:pt x="47753" y="136489"/>
                  </a:lnTo>
                  <a:lnTo>
                    <a:pt x="48768" y="138605"/>
                  </a:lnTo>
                  <a:lnTo>
                    <a:pt x="50504" y="140015"/>
                  </a:lnTo>
                  <a:lnTo>
                    <a:pt x="57150" y="14283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6402" name="SMARTInkShape-1462"/>
          <p:cNvSpPr/>
          <p:nvPr>
            <p:custDataLst>
              <p:tags r:id="rId2"/>
            </p:custDataLst>
          </p:nvPr>
        </p:nvSpPr>
        <p:spPr>
          <a:xfrm>
            <a:off x="4752975" y="1295442"/>
            <a:ext cx="933451" cy="348321"/>
          </a:xfrm>
          <a:custGeom>
            <a:avLst/>
            <a:gdLst/>
            <a:ahLst/>
            <a:cxnLst/>
            <a:rect l="0" t="0" r="0" b="0"/>
            <a:pathLst>
              <a:path w="933451" h="348321">
                <a:moveTo>
                  <a:pt x="0" y="180933"/>
                </a:moveTo>
                <a:lnTo>
                  <a:pt x="0" y="180933"/>
                </a:lnTo>
                <a:lnTo>
                  <a:pt x="0" y="190424"/>
                </a:lnTo>
                <a:lnTo>
                  <a:pt x="0" y="176268"/>
                </a:lnTo>
                <a:lnTo>
                  <a:pt x="2822" y="170746"/>
                </a:lnTo>
                <a:lnTo>
                  <a:pt x="6545" y="164764"/>
                </a:lnTo>
                <a:lnTo>
                  <a:pt x="9701" y="155446"/>
                </a:lnTo>
                <a:lnTo>
                  <a:pt x="44476" y="108790"/>
                </a:lnTo>
                <a:lnTo>
                  <a:pt x="50811" y="101950"/>
                </a:lnTo>
                <a:lnTo>
                  <a:pt x="54333" y="92560"/>
                </a:lnTo>
                <a:lnTo>
                  <a:pt x="61650" y="69285"/>
                </a:lnTo>
                <a:lnTo>
                  <a:pt x="73552" y="48350"/>
                </a:lnTo>
                <a:lnTo>
                  <a:pt x="75851" y="30751"/>
                </a:lnTo>
                <a:lnTo>
                  <a:pt x="76196" y="1565"/>
                </a:lnTo>
                <a:lnTo>
                  <a:pt x="75139" y="1029"/>
                </a:lnTo>
                <a:lnTo>
                  <a:pt x="62010" y="0"/>
                </a:lnTo>
                <a:lnTo>
                  <a:pt x="60390" y="1044"/>
                </a:lnTo>
                <a:lnTo>
                  <a:pt x="59310" y="2799"/>
                </a:lnTo>
                <a:lnTo>
                  <a:pt x="58590" y="5027"/>
                </a:lnTo>
                <a:lnTo>
                  <a:pt x="50888" y="17265"/>
                </a:lnTo>
                <a:lnTo>
                  <a:pt x="47534" y="32015"/>
                </a:lnTo>
                <a:lnTo>
                  <a:pt x="32522" y="61286"/>
                </a:lnTo>
                <a:lnTo>
                  <a:pt x="21267" y="104792"/>
                </a:lnTo>
                <a:lnTo>
                  <a:pt x="19180" y="140985"/>
                </a:lnTo>
                <a:lnTo>
                  <a:pt x="28758" y="176581"/>
                </a:lnTo>
                <a:lnTo>
                  <a:pt x="45875" y="198056"/>
                </a:lnTo>
                <a:lnTo>
                  <a:pt x="49669" y="199126"/>
                </a:lnTo>
                <a:lnTo>
                  <a:pt x="69970" y="199933"/>
                </a:lnTo>
                <a:lnTo>
                  <a:pt x="76254" y="197139"/>
                </a:lnTo>
                <a:lnTo>
                  <a:pt x="82574" y="193427"/>
                </a:lnTo>
                <a:lnTo>
                  <a:pt x="92082" y="190279"/>
                </a:lnTo>
                <a:lnTo>
                  <a:pt x="98428" y="185792"/>
                </a:lnTo>
                <a:lnTo>
                  <a:pt x="101955" y="180271"/>
                </a:lnTo>
                <a:lnTo>
                  <a:pt x="104579" y="174288"/>
                </a:lnTo>
                <a:lnTo>
                  <a:pt x="110950" y="164971"/>
                </a:lnTo>
                <a:lnTo>
                  <a:pt x="114365" y="155507"/>
                </a:lnTo>
                <a:lnTo>
                  <a:pt x="120552" y="146000"/>
                </a:lnTo>
                <a:lnTo>
                  <a:pt x="122370" y="139655"/>
                </a:lnTo>
                <a:lnTo>
                  <a:pt x="121797" y="136481"/>
                </a:lnTo>
                <a:lnTo>
                  <a:pt x="116095" y="123783"/>
                </a:lnTo>
                <a:lnTo>
                  <a:pt x="114654" y="116139"/>
                </a:lnTo>
                <a:lnTo>
                  <a:pt x="106130" y="106222"/>
                </a:lnTo>
                <a:lnTo>
                  <a:pt x="102555" y="105395"/>
                </a:lnTo>
                <a:lnTo>
                  <a:pt x="82421" y="104772"/>
                </a:lnTo>
                <a:lnTo>
                  <a:pt x="76143" y="107572"/>
                </a:lnTo>
                <a:lnTo>
                  <a:pt x="52650" y="128331"/>
                </a:lnTo>
                <a:lnTo>
                  <a:pt x="49858" y="136740"/>
                </a:lnTo>
                <a:lnTo>
                  <a:pt x="47559" y="146475"/>
                </a:lnTo>
                <a:lnTo>
                  <a:pt x="40282" y="161348"/>
                </a:lnTo>
                <a:lnTo>
                  <a:pt x="38531" y="174477"/>
                </a:lnTo>
                <a:lnTo>
                  <a:pt x="41114" y="180886"/>
                </a:lnTo>
                <a:lnTo>
                  <a:pt x="52301" y="194954"/>
                </a:lnTo>
                <a:lnTo>
                  <a:pt x="57818" y="197748"/>
                </a:lnTo>
                <a:lnTo>
                  <a:pt x="76259" y="199787"/>
                </a:lnTo>
                <a:lnTo>
                  <a:pt x="93968" y="199944"/>
                </a:lnTo>
                <a:lnTo>
                  <a:pt x="102794" y="197144"/>
                </a:lnTo>
                <a:lnTo>
                  <a:pt x="110245" y="193429"/>
                </a:lnTo>
                <a:lnTo>
                  <a:pt x="131940" y="185793"/>
                </a:lnTo>
                <a:lnTo>
                  <a:pt x="149377" y="175347"/>
                </a:lnTo>
                <a:lnTo>
                  <a:pt x="169285" y="169364"/>
                </a:lnTo>
                <a:lnTo>
                  <a:pt x="215893" y="128009"/>
                </a:lnTo>
                <a:lnTo>
                  <a:pt x="222247" y="125661"/>
                </a:lnTo>
                <a:lnTo>
                  <a:pt x="224365" y="123977"/>
                </a:lnTo>
                <a:lnTo>
                  <a:pt x="228404" y="117608"/>
                </a:lnTo>
                <a:lnTo>
                  <a:pt x="238117" y="114260"/>
                </a:lnTo>
                <a:lnTo>
                  <a:pt x="238122" y="114259"/>
                </a:lnTo>
                <a:lnTo>
                  <a:pt x="238125" y="119315"/>
                </a:lnTo>
                <a:lnTo>
                  <a:pt x="237066" y="120804"/>
                </a:lnTo>
                <a:lnTo>
                  <a:pt x="235303" y="121797"/>
                </a:lnTo>
                <a:lnTo>
                  <a:pt x="233069" y="122459"/>
                </a:lnTo>
                <a:lnTo>
                  <a:pt x="231580" y="123959"/>
                </a:lnTo>
                <a:lnTo>
                  <a:pt x="229924" y="128447"/>
                </a:lnTo>
                <a:lnTo>
                  <a:pt x="228716" y="146139"/>
                </a:lnTo>
                <a:lnTo>
                  <a:pt x="231474" y="152416"/>
                </a:lnTo>
                <a:lnTo>
                  <a:pt x="235169" y="158734"/>
                </a:lnTo>
                <a:lnTo>
                  <a:pt x="237735" y="169530"/>
                </a:lnTo>
                <a:lnTo>
                  <a:pt x="246292" y="179444"/>
                </a:lnTo>
                <a:lnTo>
                  <a:pt x="249868" y="180271"/>
                </a:lnTo>
                <a:lnTo>
                  <a:pt x="264948" y="180895"/>
                </a:lnTo>
                <a:lnTo>
                  <a:pt x="285929" y="164456"/>
                </a:lnTo>
                <a:lnTo>
                  <a:pt x="292179" y="161968"/>
                </a:lnTo>
                <a:lnTo>
                  <a:pt x="317503" y="139537"/>
                </a:lnTo>
                <a:lnTo>
                  <a:pt x="321030" y="133254"/>
                </a:lnTo>
                <a:lnTo>
                  <a:pt x="323654" y="126934"/>
                </a:lnTo>
                <a:lnTo>
                  <a:pt x="340252" y="104732"/>
                </a:lnTo>
                <a:lnTo>
                  <a:pt x="342551" y="88858"/>
                </a:lnTo>
                <a:lnTo>
                  <a:pt x="342745" y="82508"/>
                </a:lnTo>
                <a:lnTo>
                  <a:pt x="340009" y="76158"/>
                </a:lnTo>
                <a:lnTo>
                  <a:pt x="336324" y="69808"/>
                </a:lnTo>
                <a:lnTo>
                  <a:pt x="334685" y="63458"/>
                </a:lnTo>
                <a:lnTo>
                  <a:pt x="333190" y="61341"/>
                </a:lnTo>
                <a:lnTo>
                  <a:pt x="331135" y="59930"/>
                </a:lnTo>
                <a:lnTo>
                  <a:pt x="323186" y="57944"/>
                </a:lnTo>
                <a:lnTo>
                  <a:pt x="311019" y="57273"/>
                </a:lnTo>
                <a:lnTo>
                  <a:pt x="304742" y="60004"/>
                </a:lnTo>
                <a:lnTo>
                  <a:pt x="301586" y="62214"/>
                </a:lnTo>
                <a:lnTo>
                  <a:pt x="278206" y="68873"/>
                </a:lnTo>
                <a:lnTo>
                  <a:pt x="255124" y="82803"/>
                </a:lnTo>
                <a:lnTo>
                  <a:pt x="223256" y="120610"/>
                </a:lnTo>
                <a:lnTo>
                  <a:pt x="220314" y="130134"/>
                </a:lnTo>
                <a:lnTo>
                  <a:pt x="219123" y="155533"/>
                </a:lnTo>
                <a:lnTo>
                  <a:pt x="220165" y="157650"/>
                </a:lnTo>
                <a:lnTo>
                  <a:pt x="221919" y="159061"/>
                </a:lnTo>
                <a:lnTo>
                  <a:pt x="226689" y="160629"/>
                </a:lnTo>
                <a:lnTo>
                  <a:pt x="265528" y="161879"/>
                </a:lnTo>
                <a:lnTo>
                  <a:pt x="274292" y="159059"/>
                </a:lnTo>
                <a:lnTo>
                  <a:pt x="281716" y="155336"/>
                </a:lnTo>
                <a:lnTo>
                  <a:pt x="303393" y="147694"/>
                </a:lnTo>
                <a:lnTo>
                  <a:pt x="340736" y="126547"/>
                </a:lnTo>
                <a:lnTo>
                  <a:pt x="348288" y="123953"/>
                </a:lnTo>
                <a:lnTo>
                  <a:pt x="393297" y="91998"/>
                </a:lnTo>
                <a:lnTo>
                  <a:pt x="405262" y="79326"/>
                </a:lnTo>
                <a:lnTo>
                  <a:pt x="407658" y="72980"/>
                </a:lnTo>
                <a:lnTo>
                  <a:pt x="409355" y="70864"/>
                </a:lnTo>
                <a:lnTo>
                  <a:pt x="415742" y="66828"/>
                </a:lnTo>
                <a:lnTo>
                  <a:pt x="419062" y="57239"/>
                </a:lnTo>
                <a:lnTo>
                  <a:pt x="419089" y="62203"/>
                </a:lnTo>
                <a:lnTo>
                  <a:pt x="416273" y="67486"/>
                </a:lnTo>
                <a:lnTo>
                  <a:pt x="412552" y="73362"/>
                </a:lnTo>
                <a:lnTo>
                  <a:pt x="409399" y="82620"/>
                </a:lnTo>
                <a:lnTo>
                  <a:pt x="403290" y="92066"/>
                </a:lnTo>
                <a:lnTo>
                  <a:pt x="401010" y="101568"/>
                </a:lnTo>
                <a:lnTo>
                  <a:pt x="400477" y="107912"/>
                </a:lnTo>
                <a:lnTo>
                  <a:pt x="397418" y="114260"/>
                </a:lnTo>
                <a:lnTo>
                  <a:pt x="393588" y="120609"/>
                </a:lnTo>
                <a:lnTo>
                  <a:pt x="391130" y="133308"/>
                </a:lnTo>
                <a:lnTo>
                  <a:pt x="390929" y="136483"/>
                </a:lnTo>
                <a:lnTo>
                  <a:pt x="391852" y="138600"/>
                </a:lnTo>
                <a:lnTo>
                  <a:pt x="393528" y="140011"/>
                </a:lnTo>
                <a:lnTo>
                  <a:pt x="395701" y="140952"/>
                </a:lnTo>
                <a:lnTo>
                  <a:pt x="397151" y="142637"/>
                </a:lnTo>
                <a:lnTo>
                  <a:pt x="398762" y="147332"/>
                </a:lnTo>
                <a:lnTo>
                  <a:pt x="400250" y="149007"/>
                </a:lnTo>
                <a:lnTo>
                  <a:pt x="408138" y="151917"/>
                </a:lnTo>
                <a:lnTo>
                  <a:pt x="426872" y="152347"/>
                </a:lnTo>
                <a:lnTo>
                  <a:pt x="447854" y="135882"/>
                </a:lnTo>
                <a:lnTo>
                  <a:pt x="454104" y="133394"/>
                </a:lnTo>
                <a:lnTo>
                  <a:pt x="460411" y="128760"/>
                </a:lnTo>
                <a:lnTo>
                  <a:pt x="463918" y="123173"/>
                </a:lnTo>
                <a:lnTo>
                  <a:pt x="466535" y="117162"/>
                </a:lnTo>
                <a:lnTo>
                  <a:pt x="484010" y="97079"/>
                </a:lnTo>
                <a:lnTo>
                  <a:pt x="484991" y="93217"/>
                </a:lnTo>
                <a:lnTo>
                  <a:pt x="485761" y="68480"/>
                </a:lnTo>
                <a:lnTo>
                  <a:pt x="477573" y="58594"/>
                </a:lnTo>
                <a:lnTo>
                  <a:pt x="474016" y="57769"/>
                </a:lnTo>
                <a:lnTo>
                  <a:pt x="463109" y="57239"/>
                </a:lnTo>
                <a:lnTo>
                  <a:pt x="457004" y="59988"/>
                </a:lnTo>
                <a:lnTo>
                  <a:pt x="450763" y="63680"/>
                </a:lnTo>
                <a:lnTo>
                  <a:pt x="444461" y="65320"/>
                </a:lnTo>
                <a:lnTo>
                  <a:pt x="442358" y="66816"/>
                </a:lnTo>
                <a:lnTo>
                  <a:pt x="440955" y="68872"/>
                </a:lnTo>
                <a:lnTo>
                  <a:pt x="438338" y="73978"/>
                </a:lnTo>
                <a:lnTo>
                  <a:pt x="423071" y="93179"/>
                </a:lnTo>
                <a:lnTo>
                  <a:pt x="411630" y="140674"/>
                </a:lnTo>
                <a:lnTo>
                  <a:pt x="410944" y="144569"/>
                </a:lnTo>
                <a:lnTo>
                  <a:pt x="419356" y="183337"/>
                </a:lnTo>
                <a:lnTo>
                  <a:pt x="425408" y="196697"/>
                </a:lnTo>
                <a:lnTo>
                  <a:pt x="428729" y="212533"/>
                </a:lnTo>
                <a:lnTo>
                  <a:pt x="450978" y="249329"/>
                </a:lnTo>
                <a:lnTo>
                  <a:pt x="481543" y="282508"/>
                </a:lnTo>
                <a:lnTo>
                  <a:pt x="487761" y="295228"/>
                </a:lnTo>
                <a:lnTo>
                  <a:pt x="491950" y="301581"/>
                </a:lnTo>
                <a:lnTo>
                  <a:pt x="493811" y="307932"/>
                </a:lnTo>
                <a:lnTo>
                  <a:pt x="495365" y="310049"/>
                </a:lnTo>
                <a:lnTo>
                  <a:pt x="497460" y="311460"/>
                </a:lnTo>
                <a:lnTo>
                  <a:pt x="499915" y="312401"/>
                </a:lnTo>
                <a:lnTo>
                  <a:pt x="501552" y="314087"/>
                </a:lnTo>
                <a:lnTo>
                  <a:pt x="503370" y="318782"/>
                </a:lnTo>
                <a:lnTo>
                  <a:pt x="502797" y="321516"/>
                </a:lnTo>
                <a:lnTo>
                  <a:pt x="496496" y="331568"/>
                </a:lnTo>
                <a:lnTo>
                  <a:pt x="487204" y="341379"/>
                </a:lnTo>
                <a:lnTo>
                  <a:pt x="481142" y="342420"/>
                </a:lnTo>
                <a:lnTo>
                  <a:pt x="472643" y="342728"/>
                </a:lnTo>
                <a:lnTo>
                  <a:pt x="466533" y="345623"/>
                </a:lnTo>
                <a:lnTo>
                  <a:pt x="463422" y="347876"/>
                </a:lnTo>
                <a:lnTo>
                  <a:pt x="460289" y="348320"/>
                </a:lnTo>
                <a:lnTo>
                  <a:pt x="434972" y="343133"/>
                </a:lnTo>
                <a:lnTo>
                  <a:pt x="432857" y="341983"/>
                </a:lnTo>
                <a:lnTo>
                  <a:pt x="431445" y="340158"/>
                </a:lnTo>
                <a:lnTo>
                  <a:pt x="428821" y="335308"/>
                </a:lnTo>
                <a:lnTo>
                  <a:pt x="422450" y="326627"/>
                </a:lnTo>
                <a:lnTo>
                  <a:pt x="419035" y="317353"/>
                </a:lnTo>
                <a:lnTo>
                  <a:pt x="414485" y="311061"/>
                </a:lnTo>
                <a:lnTo>
                  <a:pt x="413907" y="306844"/>
                </a:lnTo>
                <a:lnTo>
                  <a:pt x="419563" y="273692"/>
                </a:lnTo>
                <a:lnTo>
                  <a:pt x="441466" y="231326"/>
                </a:lnTo>
                <a:lnTo>
                  <a:pt x="455111" y="207311"/>
                </a:lnTo>
                <a:lnTo>
                  <a:pt x="501816" y="169719"/>
                </a:lnTo>
                <a:lnTo>
                  <a:pt x="546110" y="140607"/>
                </a:lnTo>
                <a:lnTo>
                  <a:pt x="588504" y="124260"/>
                </a:lnTo>
                <a:lnTo>
                  <a:pt x="595000" y="123924"/>
                </a:lnTo>
                <a:lnTo>
                  <a:pt x="596691" y="124936"/>
                </a:lnTo>
                <a:lnTo>
                  <a:pt x="597819" y="126668"/>
                </a:lnTo>
                <a:lnTo>
                  <a:pt x="599407" y="134163"/>
                </a:lnTo>
                <a:lnTo>
                  <a:pt x="599943" y="141120"/>
                </a:lnTo>
                <a:lnTo>
                  <a:pt x="593503" y="150099"/>
                </a:lnTo>
                <a:lnTo>
                  <a:pt x="591424" y="158980"/>
                </a:lnTo>
                <a:lnTo>
                  <a:pt x="590550" y="190017"/>
                </a:lnTo>
                <a:lnTo>
                  <a:pt x="598751" y="190420"/>
                </a:lnTo>
                <a:lnTo>
                  <a:pt x="604739" y="185390"/>
                </a:lnTo>
                <a:lnTo>
                  <a:pt x="607440" y="180092"/>
                </a:lnTo>
                <a:lnTo>
                  <a:pt x="608160" y="177197"/>
                </a:lnTo>
                <a:lnTo>
                  <a:pt x="609698" y="175267"/>
                </a:lnTo>
                <a:lnTo>
                  <a:pt x="622731" y="166860"/>
                </a:lnTo>
                <a:lnTo>
                  <a:pt x="657230" y="121119"/>
                </a:lnTo>
                <a:lnTo>
                  <a:pt x="673453" y="95810"/>
                </a:lnTo>
                <a:lnTo>
                  <a:pt x="685359" y="54336"/>
                </a:lnTo>
                <a:lnTo>
                  <a:pt x="684448" y="52085"/>
                </a:lnTo>
                <a:lnTo>
                  <a:pt x="682782" y="50584"/>
                </a:lnTo>
                <a:lnTo>
                  <a:pt x="680613" y="49584"/>
                </a:lnTo>
                <a:lnTo>
                  <a:pt x="679167" y="47859"/>
                </a:lnTo>
                <a:lnTo>
                  <a:pt x="677561" y="43119"/>
                </a:lnTo>
                <a:lnTo>
                  <a:pt x="676074" y="41432"/>
                </a:lnTo>
                <a:lnTo>
                  <a:pt x="671599" y="39558"/>
                </a:lnTo>
                <a:lnTo>
                  <a:pt x="658073" y="38502"/>
                </a:lnTo>
                <a:lnTo>
                  <a:pt x="649488" y="41078"/>
                </a:lnTo>
                <a:lnTo>
                  <a:pt x="642145" y="44692"/>
                </a:lnTo>
                <a:lnTo>
                  <a:pt x="620523" y="52259"/>
                </a:lnTo>
                <a:lnTo>
                  <a:pt x="588505" y="73071"/>
                </a:lnTo>
                <a:lnTo>
                  <a:pt x="566031" y="101560"/>
                </a:lnTo>
                <a:lnTo>
                  <a:pt x="562509" y="112377"/>
                </a:lnTo>
                <a:lnTo>
                  <a:pt x="565035" y="116244"/>
                </a:lnTo>
                <a:lnTo>
                  <a:pt x="570223" y="122294"/>
                </a:lnTo>
                <a:lnTo>
                  <a:pt x="573755" y="123121"/>
                </a:lnTo>
                <a:lnTo>
                  <a:pt x="576178" y="123342"/>
                </a:lnTo>
                <a:lnTo>
                  <a:pt x="581693" y="126409"/>
                </a:lnTo>
                <a:lnTo>
                  <a:pt x="584645" y="128709"/>
                </a:lnTo>
                <a:lnTo>
                  <a:pt x="593570" y="131264"/>
                </a:lnTo>
                <a:lnTo>
                  <a:pt x="638843" y="133255"/>
                </a:lnTo>
                <a:lnTo>
                  <a:pt x="670013" y="132243"/>
                </a:lnTo>
                <a:lnTo>
                  <a:pt x="714579" y="124665"/>
                </a:lnTo>
                <a:lnTo>
                  <a:pt x="735719" y="122986"/>
                </a:lnTo>
                <a:lnTo>
                  <a:pt x="780998" y="112040"/>
                </a:lnTo>
                <a:lnTo>
                  <a:pt x="800084" y="106898"/>
                </a:lnTo>
                <a:lnTo>
                  <a:pt x="819145" y="102552"/>
                </a:lnTo>
                <a:lnTo>
                  <a:pt x="863600" y="82380"/>
                </a:lnTo>
                <a:lnTo>
                  <a:pt x="908050" y="59217"/>
                </a:lnTo>
                <a:lnTo>
                  <a:pt x="933450" y="38058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403" name="SMARTInkShape-1463"/>
          <p:cNvSpPr/>
          <p:nvPr>
            <p:custDataLst>
              <p:tags r:id="rId3"/>
            </p:custDataLst>
          </p:nvPr>
        </p:nvSpPr>
        <p:spPr>
          <a:xfrm>
            <a:off x="1771699" y="1638300"/>
            <a:ext cx="323802" cy="47510"/>
          </a:xfrm>
          <a:custGeom>
            <a:avLst/>
            <a:gdLst/>
            <a:ahLst/>
            <a:cxnLst/>
            <a:rect l="0" t="0" r="0" b="0"/>
            <a:pathLst>
              <a:path w="323802" h="47510">
                <a:moveTo>
                  <a:pt x="47576" y="38100"/>
                </a:moveTo>
                <a:lnTo>
                  <a:pt x="47576" y="38100"/>
                </a:lnTo>
                <a:lnTo>
                  <a:pt x="39375" y="46301"/>
                </a:lnTo>
                <a:lnTo>
                  <a:pt x="33387" y="47233"/>
                </a:lnTo>
                <a:lnTo>
                  <a:pt x="24910" y="47509"/>
                </a:lnTo>
                <a:lnTo>
                  <a:pt x="18805" y="44751"/>
                </a:lnTo>
                <a:lnTo>
                  <a:pt x="15695" y="42534"/>
                </a:lnTo>
                <a:lnTo>
                  <a:pt x="12564" y="42114"/>
                </a:lnTo>
                <a:lnTo>
                  <a:pt x="505" y="47348"/>
                </a:lnTo>
                <a:lnTo>
                  <a:pt x="0" y="39400"/>
                </a:lnTo>
                <a:lnTo>
                  <a:pt x="1042" y="38966"/>
                </a:lnTo>
                <a:lnTo>
                  <a:pt x="8157" y="38214"/>
                </a:lnTo>
                <a:lnTo>
                  <a:pt x="14141" y="33077"/>
                </a:lnTo>
                <a:lnTo>
                  <a:pt x="22486" y="30576"/>
                </a:lnTo>
                <a:lnTo>
                  <a:pt x="43606" y="27780"/>
                </a:lnTo>
                <a:lnTo>
                  <a:pt x="54749" y="22107"/>
                </a:lnTo>
                <a:lnTo>
                  <a:pt x="101707" y="14113"/>
                </a:lnTo>
                <a:lnTo>
                  <a:pt x="146010" y="3248"/>
                </a:lnTo>
                <a:lnTo>
                  <a:pt x="190452" y="190"/>
                </a:lnTo>
                <a:lnTo>
                  <a:pt x="234705" y="7"/>
                </a:lnTo>
                <a:lnTo>
                  <a:pt x="279253" y="0"/>
                </a:lnTo>
                <a:lnTo>
                  <a:pt x="323801" y="0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404" name="SMARTInkShape-1464"/>
          <p:cNvSpPr/>
          <p:nvPr>
            <p:custDataLst>
              <p:tags r:id="rId4"/>
            </p:custDataLst>
          </p:nvPr>
        </p:nvSpPr>
        <p:spPr>
          <a:xfrm>
            <a:off x="2352675" y="1581150"/>
            <a:ext cx="400051" cy="38101"/>
          </a:xfrm>
          <a:custGeom>
            <a:avLst/>
            <a:gdLst/>
            <a:ahLst/>
            <a:cxnLst/>
            <a:rect l="0" t="0" r="0" b="0"/>
            <a:pathLst>
              <a:path w="400051" h="38101">
                <a:moveTo>
                  <a:pt x="0" y="38100"/>
                </a:moveTo>
                <a:lnTo>
                  <a:pt x="0" y="38100"/>
                </a:lnTo>
                <a:lnTo>
                  <a:pt x="42917" y="29899"/>
                </a:lnTo>
                <a:lnTo>
                  <a:pt x="90473" y="25805"/>
                </a:lnTo>
                <a:lnTo>
                  <a:pt x="125392" y="19643"/>
                </a:lnTo>
                <a:lnTo>
                  <a:pt x="169601" y="19102"/>
                </a:lnTo>
                <a:lnTo>
                  <a:pt x="201898" y="17999"/>
                </a:lnTo>
                <a:lnTo>
                  <a:pt x="221013" y="11512"/>
                </a:lnTo>
                <a:lnTo>
                  <a:pt x="263639" y="9641"/>
                </a:lnTo>
                <a:lnTo>
                  <a:pt x="306791" y="9530"/>
                </a:lnTo>
                <a:lnTo>
                  <a:pt x="354146" y="9525"/>
                </a:lnTo>
                <a:lnTo>
                  <a:pt x="374522" y="9525"/>
                </a:lnTo>
                <a:lnTo>
                  <a:pt x="380943" y="6703"/>
                </a:lnTo>
                <a:lnTo>
                  <a:pt x="387325" y="2979"/>
                </a:lnTo>
                <a:lnTo>
                  <a:pt x="400050" y="0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6409" name="SMARTInkShape-Group259"/>
          <p:cNvGrpSpPr/>
          <p:nvPr/>
        </p:nvGrpSpPr>
        <p:grpSpPr>
          <a:xfrm>
            <a:off x="1885950" y="1752650"/>
            <a:ext cx="914401" cy="380820"/>
            <a:chOff x="1885950" y="1752650"/>
            <a:chExt cx="914401" cy="380820"/>
          </a:xfrm>
        </p:grpSpPr>
        <p:sp>
          <p:nvSpPr>
            <p:cNvPr id="16405" name="SMARTInkShape-1465"/>
            <p:cNvSpPr/>
            <p:nvPr>
              <p:custDataLst>
                <p:tags r:id="rId242"/>
              </p:custDataLst>
            </p:nvPr>
          </p:nvSpPr>
          <p:spPr>
            <a:xfrm>
              <a:off x="2771775" y="1924050"/>
              <a:ext cx="28576" cy="38101"/>
            </a:xfrm>
            <a:custGeom>
              <a:avLst/>
              <a:gdLst/>
              <a:ahLst/>
              <a:cxnLst/>
              <a:rect l="0" t="0" r="0" b="0"/>
              <a:pathLst>
                <a:path w="28576" h="38101">
                  <a:moveTo>
                    <a:pt x="0" y="38100"/>
                  </a:moveTo>
                  <a:lnTo>
                    <a:pt x="0" y="38100"/>
                  </a:lnTo>
                  <a:lnTo>
                    <a:pt x="8201" y="38100"/>
                  </a:lnTo>
                  <a:lnTo>
                    <a:pt x="17610" y="29899"/>
                  </a:lnTo>
                  <a:lnTo>
                    <a:pt x="18624" y="23911"/>
                  </a:lnTo>
                  <a:lnTo>
                    <a:pt x="19013" y="6219"/>
                  </a:lnTo>
                  <a:lnTo>
                    <a:pt x="20083" y="4146"/>
                  </a:lnTo>
                  <a:lnTo>
                    <a:pt x="21855" y="2764"/>
                  </a:lnTo>
                  <a:lnTo>
                    <a:pt x="2857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06" name="SMARTInkShape-1466"/>
            <p:cNvSpPr/>
            <p:nvPr>
              <p:custDataLst>
                <p:tags r:id="rId243"/>
              </p:custDataLst>
            </p:nvPr>
          </p:nvSpPr>
          <p:spPr>
            <a:xfrm>
              <a:off x="2571750" y="1838325"/>
              <a:ext cx="85723" cy="295145"/>
            </a:xfrm>
            <a:custGeom>
              <a:avLst/>
              <a:gdLst/>
              <a:ahLst/>
              <a:cxnLst/>
              <a:rect l="0" t="0" r="0" b="0"/>
              <a:pathLst>
                <a:path w="85723" h="295145">
                  <a:moveTo>
                    <a:pt x="66675" y="0"/>
                  </a:moveTo>
                  <a:lnTo>
                    <a:pt x="66675" y="0"/>
                  </a:lnTo>
                  <a:lnTo>
                    <a:pt x="66675" y="47217"/>
                  </a:lnTo>
                  <a:lnTo>
                    <a:pt x="67733" y="71051"/>
                  </a:lnTo>
                  <a:lnTo>
                    <a:pt x="75317" y="108055"/>
                  </a:lnTo>
                  <a:lnTo>
                    <a:pt x="76996" y="127031"/>
                  </a:lnTo>
                  <a:lnTo>
                    <a:pt x="84819" y="165103"/>
                  </a:lnTo>
                  <a:lnTo>
                    <a:pt x="85690" y="210844"/>
                  </a:lnTo>
                  <a:lnTo>
                    <a:pt x="85722" y="239811"/>
                  </a:lnTo>
                  <a:lnTo>
                    <a:pt x="82902" y="246988"/>
                  </a:lnTo>
                  <a:lnTo>
                    <a:pt x="79178" y="253706"/>
                  </a:lnTo>
                  <a:lnTo>
                    <a:pt x="76024" y="263438"/>
                  </a:lnTo>
                  <a:lnTo>
                    <a:pt x="69915" y="273024"/>
                  </a:lnTo>
                  <a:lnTo>
                    <a:pt x="68115" y="279389"/>
                  </a:lnTo>
                  <a:lnTo>
                    <a:pt x="66577" y="281509"/>
                  </a:lnTo>
                  <a:lnTo>
                    <a:pt x="64493" y="282923"/>
                  </a:lnTo>
                  <a:lnTo>
                    <a:pt x="59355" y="285552"/>
                  </a:lnTo>
                  <a:lnTo>
                    <a:pt x="49379" y="293786"/>
                  </a:lnTo>
                  <a:lnTo>
                    <a:pt x="43088" y="294834"/>
                  </a:lnTo>
                  <a:lnTo>
                    <a:pt x="34521" y="295144"/>
                  </a:lnTo>
                  <a:lnTo>
                    <a:pt x="32539" y="294130"/>
                  </a:lnTo>
                  <a:lnTo>
                    <a:pt x="31218" y="292395"/>
                  </a:lnTo>
                  <a:lnTo>
                    <a:pt x="30337" y="290180"/>
                  </a:lnTo>
                  <a:lnTo>
                    <a:pt x="28691" y="288703"/>
                  </a:lnTo>
                  <a:lnTo>
                    <a:pt x="24041" y="287063"/>
                  </a:lnTo>
                  <a:lnTo>
                    <a:pt x="15473" y="286139"/>
                  </a:lnTo>
                  <a:lnTo>
                    <a:pt x="13490" y="284951"/>
                  </a:lnTo>
                  <a:lnTo>
                    <a:pt x="12168" y="283101"/>
                  </a:lnTo>
                  <a:lnTo>
                    <a:pt x="9641" y="278222"/>
                  </a:lnTo>
                  <a:lnTo>
                    <a:pt x="3327" y="269526"/>
                  </a:lnTo>
                  <a:lnTo>
                    <a:pt x="986" y="260247"/>
                  </a:lnTo>
                  <a:lnTo>
                    <a:pt x="2" y="212725"/>
                  </a:lnTo>
                  <a:lnTo>
                    <a:pt x="0" y="201906"/>
                  </a:lnTo>
                  <a:lnTo>
                    <a:pt x="22390" y="177684"/>
                  </a:lnTo>
                  <a:lnTo>
                    <a:pt x="28648" y="174221"/>
                  </a:lnTo>
                  <a:lnTo>
                    <a:pt x="34958" y="171623"/>
                  </a:lnTo>
                  <a:lnTo>
                    <a:pt x="41290" y="166941"/>
                  </a:lnTo>
                  <a:lnTo>
                    <a:pt x="50454" y="164154"/>
                  </a:lnTo>
                  <a:lnTo>
                    <a:pt x="76200" y="1619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07" name="SMARTInkShape-1467"/>
            <p:cNvSpPr/>
            <p:nvPr>
              <p:custDataLst>
                <p:tags r:id="rId244"/>
              </p:custDataLst>
            </p:nvPr>
          </p:nvSpPr>
          <p:spPr>
            <a:xfrm>
              <a:off x="2562225" y="1781186"/>
              <a:ext cx="94845" cy="151959"/>
            </a:xfrm>
            <a:custGeom>
              <a:avLst/>
              <a:gdLst/>
              <a:ahLst/>
              <a:cxnLst/>
              <a:rect l="0" t="0" r="0" b="0"/>
              <a:pathLst>
                <a:path w="94845" h="151959">
                  <a:moveTo>
                    <a:pt x="57150" y="28564"/>
                  </a:moveTo>
                  <a:lnTo>
                    <a:pt x="57150" y="28564"/>
                  </a:lnTo>
                  <a:lnTo>
                    <a:pt x="48949" y="20363"/>
                  </a:lnTo>
                  <a:lnTo>
                    <a:pt x="38526" y="19073"/>
                  </a:lnTo>
                  <a:lnTo>
                    <a:pt x="19446" y="19039"/>
                  </a:lnTo>
                  <a:lnTo>
                    <a:pt x="19167" y="24095"/>
                  </a:lnTo>
                  <a:lnTo>
                    <a:pt x="18070" y="25585"/>
                  </a:lnTo>
                  <a:lnTo>
                    <a:pt x="14029" y="27240"/>
                  </a:lnTo>
                  <a:lnTo>
                    <a:pt x="12527" y="28740"/>
                  </a:lnTo>
                  <a:lnTo>
                    <a:pt x="9921" y="36649"/>
                  </a:lnTo>
                  <a:lnTo>
                    <a:pt x="9642" y="42719"/>
                  </a:lnTo>
                  <a:lnTo>
                    <a:pt x="6755" y="48261"/>
                  </a:lnTo>
                  <a:lnTo>
                    <a:pt x="3002" y="54251"/>
                  </a:lnTo>
                  <a:lnTo>
                    <a:pt x="593" y="66721"/>
                  </a:lnTo>
                  <a:lnTo>
                    <a:pt x="1" y="114289"/>
                  </a:lnTo>
                  <a:lnTo>
                    <a:pt x="0" y="131458"/>
                  </a:lnTo>
                  <a:lnTo>
                    <a:pt x="8201" y="141375"/>
                  </a:lnTo>
                  <a:lnTo>
                    <a:pt x="9409" y="150934"/>
                  </a:lnTo>
                  <a:lnTo>
                    <a:pt x="10506" y="151419"/>
                  </a:lnTo>
                  <a:lnTo>
                    <a:pt x="14547" y="151958"/>
                  </a:lnTo>
                  <a:lnTo>
                    <a:pt x="16048" y="151043"/>
                  </a:lnTo>
                  <a:lnTo>
                    <a:pt x="17049" y="149375"/>
                  </a:lnTo>
                  <a:lnTo>
                    <a:pt x="17716" y="147205"/>
                  </a:lnTo>
                  <a:lnTo>
                    <a:pt x="19219" y="145758"/>
                  </a:lnTo>
                  <a:lnTo>
                    <a:pt x="29235" y="140613"/>
                  </a:lnTo>
                  <a:lnTo>
                    <a:pt x="35219" y="136572"/>
                  </a:lnTo>
                  <a:lnTo>
                    <a:pt x="41405" y="134776"/>
                  </a:lnTo>
                  <a:lnTo>
                    <a:pt x="43479" y="133239"/>
                  </a:lnTo>
                  <a:lnTo>
                    <a:pt x="44861" y="131155"/>
                  </a:lnTo>
                  <a:lnTo>
                    <a:pt x="47455" y="126019"/>
                  </a:lnTo>
                  <a:lnTo>
                    <a:pt x="60720" y="105930"/>
                  </a:lnTo>
                  <a:lnTo>
                    <a:pt x="68713" y="86285"/>
                  </a:lnTo>
                  <a:lnTo>
                    <a:pt x="81760" y="68856"/>
                  </a:lnTo>
                  <a:lnTo>
                    <a:pt x="86435" y="42153"/>
                  </a:lnTo>
                  <a:lnTo>
                    <a:pt x="93195" y="28740"/>
                  </a:lnTo>
                  <a:lnTo>
                    <a:pt x="94844" y="15899"/>
                  </a:lnTo>
                  <a:lnTo>
                    <a:pt x="93921" y="13771"/>
                  </a:lnTo>
                  <a:lnTo>
                    <a:pt x="92247" y="12352"/>
                  </a:lnTo>
                  <a:lnTo>
                    <a:pt x="90073" y="11406"/>
                  </a:lnTo>
                  <a:lnTo>
                    <a:pt x="88624" y="9717"/>
                  </a:lnTo>
                  <a:lnTo>
                    <a:pt x="86107" y="1479"/>
                  </a:lnTo>
                  <a:lnTo>
                    <a:pt x="83072" y="651"/>
                  </a:lnTo>
                  <a:lnTo>
                    <a:pt x="63062" y="0"/>
                  </a:lnTo>
                  <a:lnTo>
                    <a:pt x="61091" y="1055"/>
                  </a:lnTo>
                  <a:lnTo>
                    <a:pt x="59778" y="2816"/>
                  </a:lnTo>
                  <a:lnTo>
                    <a:pt x="57259" y="7596"/>
                  </a:lnTo>
                  <a:lnTo>
                    <a:pt x="32728" y="34947"/>
                  </a:lnTo>
                  <a:lnTo>
                    <a:pt x="26573" y="47620"/>
                  </a:lnTo>
                  <a:lnTo>
                    <a:pt x="22394" y="53967"/>
                  </a:lnTo>
                  <a:lnTo>
                    <a:pt x="19050" y="6666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08" name="SMARTInkShape-1468"/>
            <p:cNvSpPr/>
            <p:nvPr>
              <p:custDataLst>
                <p:tags r:id="rId245"/>
              </p:custDataLst>
            </p:nvPr>
          </p:nvSpPr>
          <p:spPr>
            <a:xfrm>
              <a:off x="1885950" y="1752650"/>
              <a:ext cx="646328" cy="219015"/>
            </a:xfrm>
            <a:custGeom>
              <a:avLst/>
              <a:gdLst/>
              <a:ahLst/>
              <a:cxnLst/>
              <a:rect l="0" t="0" r="0" b="0"/>
              <a:pathLst>
                <a:path w="646328" h="219015">
                  <a:moveTo>
                    <a:pt x="9525" y="180925"/>
                  </a:moveTo>
                  <a:lnTo>
                    <a:pt x="9525" y="180925"/>
                  </a:lnTo>
                  <a:lnTo>
                    <a:pt x="9525" y="142989"/>
                  </a:lnTo>
                  <a:lnTo>
                    <a:pt x="1324" y="134638"/>
                  </a:lnTo>
                  <a:lnTo>
                    <a:pt x="883" y="135251"/>
                  </a:lnTo>
                  <a:lnTo>
                    <a:pt x="0" y="180982"/>
                  </a:lnTo>
                  <a:lnTo>
                    <a:pt x="0" y="217536"/>
                  </a:lnTo>
                  <a:lnTo>
                    <a:pt x="1058" y="218032"/>
                  </a:lnTo>
                  <a:lnTo>
                    <a:pt x="14465" y="219014"/>
                  </a:lnTo>
                  <a:lnTo>
                    <a:pt x="15993" y="217959"/>
                  </a:lnTo>
                  <a:lnTo>
                    <a:pt x="17012" y="216198"/>
                  </a:lnTo>
                  <a:lnTo>
                    <a:pt x="17692" y="213965"/>
                  </a:lnTo>
                  <a:lnTo>
                    <a:pt x="26410" y="199727"/>
                  </a:lnTo>
                  <a:lnTo>
                    <a:pt x="27131" y="196635"/>
                  </a:lnTo>
                  <a:lnTo>
                    <a:pt x="57207" y="150114"/>
                  </a:lnTo>
                  <a:lnTo>
                    <a:pt x="62467" y="138656"/>
                  </a:lnTo>
                  <a:lnTo>
                    <a:pt x="76790" y="95142"/>
                  </a:lnTo>
                  <a:lnTo>
                    <a:pt x="100565" y="50944"/>
                  </a:lnTo>
                  <a:lnTo>
                    <a:pt x="106766" y="30758"/>
                  </a:lnTo>
                  <a:lnTo>
                    <a:pt x="110951" y="23168"/>
                  </a:lnTo>
                  <a:lnTo>
                    <a:pt x="113638" y="9671"/>
                  </a:lnTo>
                  <a:lnTo>
                    <a:pt x="114297" y="0"/>
                  </a:lnTo>
                  <a:lnTo>
                    <a:pt x="114300" y="27673"/>
                  </a:lnTo>
                  <a:lnTo>
                    <a:pt x="111478" y="36260"/>
                  </a:lnTo>
                  <a:lnTo>
                    <a:pt x="107754" y="44663"/>
                  </a:lnTo>
                  <a:lnTo>
                    <a:pt x="104853" y="91918"/>
                  </a:lnTo>
                  <a:lnTo>
                    <a:pt x="104777" y="136379"/>
                  </a:lnTo>
                  <a:lnTo>
                    <a:pt x="104775" y="155094"/>
                  </a:lnTo>
                  <a:lnTo>
                    <a:pt x="105833" y="157355"/>
                  </a:lnTo>
                  <a:lnTo>
                    <a:pt x="107597" y="158861"/>
                  </a:lnTo>
                  <a:lnTo>
                    <a:pt x="109832" y="159866"/>
                  </a:lnTo>
                  <a:lnTo>
                    <a:pt x="111321" y="161594"/>
                  </a:lnTo>
                  <a:lnTo>
                    <a:pt x="113908" y="169900"/>
                  </a:lnTo>
                  <a:lnTo>
                    <a:pt x="116948" y="170733"/>
                  </a:lnTo>
                  <a:lnTo>
                    <a:pt x="128478" y="171361"/>
                  </a:lnTo>
                  <a:lnTo>
                    <a:pt x="130103" y="170316"/>
                  </a:lnTo>
                  <a:lnTo>
                    <a:pt x="131185" y="168560"/>
                  </a:lnTo>
                  <a:lnTo>
                    <a:pt x="131906" y="166332"/>
                  </a:lnTo>
                  <a:lnTo>
                    <a:pt x="133446" y="164846"/>
                  </a:lnTo>
                  <a:lnTo>
                    <a:pt x="143521" y="159640"/>
                  </a:lnTo>
                  <a:lnTo>
                    <a:pt x="165138" y="139519"/>
                  </a:lnTo>
                  <a:lnTo>
                    <a:pt x="168645" y="133242"/>
                  </a:lnTo>
                  <a:lnTo>
                    <a:pt x="175952" y="115532"/>
                  </a:lnTo>
                  <a:lnTo>
                    <a:pt x="206743" y="68662"/>
                  </a:lnTo>
                  <a:lnTo>
                    <a:pt x="209361" y="61181"/>
                  </a:lnTo>
                  <a:lnTo>
                    <a:pt x="215726" y="49960"/>
                  </a:lnTo>
                  <a:lnTo>
                    <a:pt x="219141" y="34759"/>
                  </a:lnTo>
                  <a:lnTo>
                    <a:pt x="227630" y="19465"/>
                  </a:lnTo>
                  <a:lnTo>
                    <a:pt x="228599" y="78"/>
                  </a:lnTo>
                  <a:lnTo>
                    <a:pt x="228600" y="5044"/>
                  </a:lnTo>
                  <a:lnTo>
                    <a:pt x="227541" y="6521"/>
                  </a:lnTo>
                  <a:lnTo>
                    <a:pt x="223543" y="8162"/>
                  </a:lnTo>
                  <a:lnTo>
                    <a:pt x="222054" y="9658"/>
                  </a:lnTo>
                  <a:lnTo>
                    <a:pt x="216841" y="19663"/>
                  </a:lnTo>
                  <a:lnTo>
                    <a:pt x="212791" y="25645"/>
                  </a:lnTo>
                  <a:lnTo>
                    <a:pt x="210510" y="34962"/>
                  </a:lnTo>
                  <a:lnTo>
                    <a:pt x="209977" y="41264"/>
                  </a:lnTo>
                  <a:lnTo>
                    <a:pt x="206917" y="47592"/>
                  </a:lnTo>
                  <a:lnTo>
                    <a:pt x="203089" y="53933"/>
                  </a:lnTo>
                  <a:lnTo>
                    <a:pt x="200630" y="66627"/>
                  </a:lnTo>
                  <a:lnTo>
                    <a:pt x="200428" y="69801"/>
                  </a:lnTo>
                  <a:lnTo>
                    <a:pt x="197382" y="76151"/>
                  </a:lnTo>
                  <a:lnTo>
                    <a:pt x="193559" y="82500"/>
                  </a:lnTo>
                  <a:lnTo>
                    <a:pt x="191406" y="93083"/>
                  </a:lnTo>
                  <a:lnTo>
                    <a:pt x="190507" y="139572"/>
                  </a:lnTo>
                  <a:lnTo>
                    <a:pt x="190503" y="145966"/>
                  </a:lnTo>
                  <a:lnTo>
                    <a:pt x="193323" y="152335"/>
                  </a:lnTo>
                  <a:lnTo>
                    <a:pt x="198702" y="159990"/>
                  </a:lnTo>
                  <a:lnTo>
                    <a:pt x="200822" y="169107"/>
                  </a:lnTo>
                  <a:lnTo>
                    <a:pt x="206493" y="178011"/>
                  </a:lnTo>
                  <a:lnTo>
                    <a:pt x="209148" y="188603"/>
                  </a:lnTo>
                  <a:lnTo>
                    <a:pt x="210340" y="189218"/>
                  </a:lnTo>
                  <a:lnTo>
                    <a:pt x="214487" y="189903"/>
                  </a:lnTo>
                  <a:lnTo>
                    <a:pt x="219858" y="193029"/>
                  </a:lnTo>
                  <a:lnTo>
                    <a:pt x="226873" y="198603"/>
                  </a:lnTo>
                  <a:lnTo>
                    <a:pt x="235863" y="199704"/>
                  </a:lnTo>
                  <a:lnTo>
                    <a:pt x="255329" y="199964"/>
                  </a:lnTo>
                  <a:lnTo>
                    <a:pt x="264415" y="193427"/>
                  </a:lnTo>
                  <a:lnTo>
                    <a:pt x="273314" y="190273"/>
                  </a:lnTo>
                  <a:lnTo>
                    <a:pt x="282653" y="184165"/>
                  </a:lnTo>
                  <a:lnTo>
                    <a:pt x="292123" y="180827"/>
                  </a:lnTo>
                  <a:lnTo>
                    <a:pt x="298460" y="176295"/>
                  </a:lnTo>
                  <a:lnTo>
                    <a:pt x="301982" y="170753"/>
                  </a:lnTo>
                  <a:lnTo>
                    <a:pt x="304606" y="164763"/>
                  </a:lnTo>
                  <a:lnTo>
                    <a:pt x="321203" y="142808"/>
                  </a:lnTo>
                  <a:lnTo>
                    <a:pt x="323731" y="136467"/>
                  </a:lnTo>
                  <a:lnTo>
                    <a:pt x="331896" y="125655"/>
                  </a:lnTo>
                  <a:lnTo>
                    <a:pt x="332937" y="119276"/>
                  </a:lnTo>
                  <a:lnTo>
                    <a:pt x="333371" y="96679"/>
                  </a:lnTo>
                  <a:lnTo>
                    <a:pt x="332314" y="96186"/>
                  </a:lnTo>
                  <a:lnTo>
                    <a:pt x="325173" y="95330"/>
                  </a:lnTo>
                  <a:lnTo>
                    <a:pt x="316507" y="101772"/>
                  </a:lnTo>
                  <a:lnTo>
                    <a:pt x="310709" y="103412"/>
                  </a:lnTo>
                  <a:lnTo>
                    <a:pt x="308739" y="104908"/>
                  </a:lnTo>
                  <a:lnTo>
                    <a:pt x="297329" y="124422"/>
                  </a:lnTo>
                  <a:lnTo>
                    <a:pt x="296644" y="127381"/>
                  </a:lnTo>
                  <a:lnTo>
                    <a:pt x="287916" y="142882"/>
                  </a:lnTo>
                  <a:lnTo>
                    <a:pt x="285877" y="159997"/>
                  </a:lnTo>
                  <a:lnTo>
                    <a:pt x="293306" y="171989"/>
                  </a:lnTo>
                  <a:lnTo>
                    <a:pt x="293962" y="174967"/>
                  </a:lnTo>
                  <a:lnTo>
                    <a:pt x="295458" y="176953"/>
                  </a:lnTo>
                  <a:lnTo>
                    <a:pt x="303361" y="180402"/>
                  </a:lnTo>
                  <a:lnTo>
                    <a:pt x="336588" y="180921"/>
                  </a:lnTo>
                  <a:lnTo>
                    <a:pt x="342917" y="178101"/>
                  </a:lnTo>
                  <a:lnTo>
                    <a:pt x="358777" y="165737"/>
                  </a:lnTo>
                  <a:lnTo>
                    <a:pt x="388539" y="151740"/>
                  </a:lnTo>
                  <a:lnTo>
                    <a:pt x="407197" y="137453"/>
                  </a:lnTo>
                  <a:lnTo>
                    <a:pt x="426587" y="131298"/>
                  </a:lnTo>
                  <a:lnTo>
                    <a:pt x="447496" y="116897"/>
                  </a:lnTo>
                  <a:lnTo>
                    <a:pt x="453945" y="114368"/>
                  </a:lnTo>
                  <a:lnTo>
                    <a:pt x="463527" y="108053"/>
                  </a:lnTo>
                  <a:lnTo>
                    <a:pt x="469890" y="106204"/>
                  </a:lnTo>
                  <a:lnTo>
                    <a:pt x="472010" y="106769"/>
                  </a:lnTo>
                  <a:lnTo>
                    <a:pt x="473423" y="108204"/>
                  </a:lnTo>
                  <a:lnTo>
                    <a:pt x="476085" y="113896"/>
                  </a:lnTo>
                  <a:lnTo>
                    <a:pt x="481257" y="119202"/>
                  </a:lnTo>
                  <a:lnTo>
                    <a:pt x="481705" y="120726"/>
                  </a:lnTo>
                  <a:lnTo>
                    <a:pt x="480945" y="121742"/>
                  </a:lnTo>
                  <a:lnTo>
                    <a:pt x="479380" y="122420"/>
                  </a:lnTo>
                  <a:lnTo>
                    <a:pt x="478337" y="123930"/>
                  </a:lnTo>
                  <a:lnTo>
                    <a:pt x="476868" y="131112"/>
                  </a:lnTo>
                  <a:lnTo>
                    <a:pt x="476274" y="150507"/>
                  </a:lnTo>
                  <a:lnTo>
                    <a:pt x="457602" y="170996"/>
                  </a:lnTo>
                  <a:lnTo>
                    <a:pt x="449035" y="171365"/>
                  </a:lnTo>
                  <a:lnTo>
                    <a:pt x="448581" y="170318"/>
                  </a:lnTo>
                  <a:lnTo>
                    <a:pt x="448077" y="166333"/>
                  </a:lnTo>
                  <a:lnTo>
                    <a:pt x="446885" y="164847"/>
                  </a:lnTo>
                  <a:lnTo>
                    <a:pt x="439510" y="162266"/>
                  </a:lnTo>
                  <a:lnTo>
                    <a:pt x="438754" y="159227"/>
                  </a:lnTo>
                  <a:lnTo>
                    <a:pt x="438552" y="156934"/>
                  </a:lnTo>
                  <a:lnTo>
                    <a:pt x="435507" y="151565"/>
                  </a:lnTo>
                  <a:lnTo>
                    <a:pt x="431683" y="145651"/>
                  </a:lnTo>
                  <a:lnTo>
                    <a:pt x="429531" y="136372"/>
                  </a:lnTo>
                  <a:lnTo>
                    <a:pt x="428744" y="120586"/>
                  </a:lnTo>
                  <a:lnTo>
                    <a:pt x="431500" y="114244"/>
                  </a:lnTo>
                  <a:lnTo>
                    <a:pt x="435195" y="107897"/>
                  </a:lnTo>
                  <a:lnTo>
                    <a:pt x="437566" y="95199"/>
                  </a:lnTo>
                  <a:lnTo>
                    <a:pt x="437761" y="92025"/>
                  </a:lnTo>
                  <a:lnTo>
                    <a:pt x="440799" y="85675"/>
                  </a:lnTo>
                  <a:lnTo>
                    <a:pt x="444619" y="79325"/>
                  </a:lnTo>
                  <a:lnTo>
                    <a:pt x="447828" y="69800"/>
                  </a:lnTo>
                  <a:lnTo>
                    <a:pt x="452330" y="63450"/>
                  </a:lnTo>
                  <a:lnTo>
                    <a:pt x="457858" y="59922"/>
                  </a:lnTo>
                  <a:lnTo>
                    <a:pt x="463842" y="57296"/>
                  </a:lnTo>
                  <a:lnTo>
                    <a:pt x="473161" y="50926"/>
                  </a:lnTo>
                  <a:lnTo>
                    <a:pt x="482626" y="48568"/>
                  </a:lnTo>
                  <a:lnTo>
                    <a:pt x="488961" y="48016"/>
                  </a:lnTo>
                  <a:lnTo>
                    <a:pt x="495305" y="44949"/>
                  </a:lnTo>
                  <a:lnTo>
                    <a:pt x="501652" y="41116"/>
                  </a:lnTo>
                  <a:lnTo>
                    <a:pt x="508001" y="39413"/>
                  </a:lnTo>
                  <a:lnTo>
                    <a:pt x="510118" y="40017"/>
                  </a:lnTo>
                  <a:lnTo>
                    <a:pt x="511528" y="41478"/>
                  </a:lnTo>
                  <a:lnTo>
                    <a:pt x="512469" y="43510"/>
                  </a:lnTo>
                  <a:lnTo>
                    <a:pt x="514154" y="44865"/>
                  </a:lnTo>
                  <a:lnTo>
                    <a:pt x="518850" y="46371"/>
                  </a:lnTo>
                  <a:lnTo>
                    <a:pt x="520525" y="47830"/>
                  </a:lnTo>
                  <a:lnTo>
                    <a:pt x="522386" y="52275"/>
                  </a:lnTo>
                  <a:lnTo>
                    <a:pt x="523941" y="53883"/>
                  </a:lnTo>
                  <a:lnTo>
                    <a:pt x="528490" y="55670"/>
                  </a:lnTo>
                  <a:lnTo>
                    <a:pt x="530127" y="57205"/>
                  </a:lnTo>
                  <a:lnTo>
                    <a:pt x="540747" y="76342"/>
                  </a:lnTo>
                  <a:lnTo>
                    <a:pt x="542887" y="107903"/>
                  </a:lnTo>
                  <a:lnTo>
                    <a:pt x="542921" y="126950"/>
                  </a:lnTo>
                  <a:lnTo>
                    <a:pt x="545746" y="133300"/>
                  </a:lnTo>
                  <a:lnTo>
                    <a:pt x="560617" y="150977"/>
                  </a:lnTo>
                  <a:lnTo>
                    <a:pt x="566628" y="151943"/>
                  </a:lnTo>
                  <a:lnTo>
                    <a:pt x="568253" y="151020"/>
                  </a:lnTo>
                  <a:lnTo>
                    <a:pt x="569335" y="149347"/>
                  </a:lnTo>
                  <a:lnTo>
                    <a:pt x="570056" y="147173"/>
                  </a:lnTo>
                  <a:lnTo>
                    <a:pt x="571596" y="145724"/>
                  </a:lnTo>
                  <a:lnTo>
                    <a:pt x="581671" y="140575"/>
                  </a:lnTo>
                  <a:lnTo>
                    <a:pt x="628666" y="95183"/>
                  </a:lnTo>
                  <a:lnTo>
                    <a:pt x="633949" y="88842"/>
                  </a:lnTo>
                  <a:lnTo>
                    <a:pt x="636923" y="79323"/>
                  </a:lnTo>
                  <a:lnTo>
                    <a:pt x="637618" y="72974"/>
                  </a:lnTo>
                  <a:lnTo>
                    <a:pt x="640750" y="66624"/>
                  </a:lnTo>
                  <a:lnTo>
                    <a:pt x="644611" y="60275"/>
                  </a:lnTo>
                  <a:lnTo>
                    <a:pt x="646327" y="53925"/>
                  </a:lnTo>
                  <a:lnTo>
                    <a:pt x="645726" y="50750"/>
                  </a:lnTo>
                  <a:lnTo>
                    <a:pt x="638532" y="38607"/>
                  </a:lnTo>
                  <a:lnTo>
                    <a:pt x="605088" y="38051"/>
                  </a:lnTo>
                  <a:lnTo>
                    <a:pt x="599481" y="40873"/>
                  </a:lnTo>
                  <a:lnTo>
                    <a:pt x="576516" y="61648"/>
                  </a:lnTo>
                  <a:lnTo>
                    <a:pt x="573729" y="67235"/>
                  </a:lnTo>
                  <a:lnTo>
                    <a:pt x="571500" y="856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417" name="SMARTInkShape-Group260"/>
          <p:cNvGrpSpPr/>
          <p:nvPr/>
        </p:nvGrpSpPr>
        <p:grpSpPr>
          <a:xfrm>
            <a:off x="3029352" y="1581153"/>
            <a:ext cx="1618849" cy="419059"/>
            <a:chOff x="3029352" y="1581153"/>
            <a:chExt cx="1618849" cy="419059"/>
          </a:xfrm>
        </p:grpSpPr>
        <p:sp>
          <p:nvSpPr>
            <p:cNvPr id="16410" name="SMARTInkShape-1469"/>
            <p:cNvSpPr/>
            <p:nvPr>
              <p:custDataLst>
                <p:tags r:id="rId235"/>
              </p:custDataLst>
            </p:nvPr>
          </p:nvSpPr>
          <p:spPr>
            <a:xfrm>
              <a:off x="4600575" y="1695450"/>
              <a:ext cx="47626" cy="19051"/>
            </a:xfrm>
            <a:custGeom>
              <a:avLst/>
              <a:gdLst/>
              <a:ahLst/>
              <a:cxnLst/>
              <a:rect l="0" t="0" r="0" b="0"/>
              <a:pathLst>
                <a:path w="47626" h="19051">
                  <a:moveTo>
                    <a:pt x="0" y="19050"/>
                  </a:moveTo>
                  <a:lnTo>
                    <a:pt x="0" y="19050"/>
                  </a:lnTo>
                  <a:lnTo>
                    <a:pt x="23597" y="19050"/>
                  </a:lnTo>
                  <a:lnTo>
                    <a:pt x="25256" y="17992"/>
                  </a:lnTo>
                  <a:lnTo>
                    <a:pt x="26363" y="16228"/>
                  </a:lnTo>
                  <a:lnTo>
                    <a:pt x="28138" y="10849"/>
                  </a:lnTo>
                  <a:lnTo>
                    <a:pt x="37696" y="427"/>
                  </a:lnTo>
                  <a:lnTo>
                    <a:pt x="47625" y="0"/>
                  </a:lnTo>
                  <a:lnTo>
                    <a:pt x="3810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11" name="SMARTInkShape-1470"/>
            <p:cNvSpPr/>
            <p:nvPr>
              <p:custDataLst>
                <p:tags r:id="rId236"/>
              </p:custDataLst>
            </p:nvPr>
          </p:nvSpPr>
          <p:spPr>
            <a:xfrm>
              <a:off x="4334279" y="1581153"/>
              <a:ext cx="171047" cy="257172"/>
            </a:xfrm>
            <a:custGeom>
              <a:avLst/>
              <a:gdLst/>
              <a:ahLst/>
              <a:cxnLst/>
              <a:rect l="0" t="0" r="0" b="0"/>
              <a:pathLst>
                <a:path w="171047" h="257172">
                  <a:moveTo>
                    <a:pt x="85321" y="171447"/>
                  </a:moveTo>
                  <a:lnTo>
                    <a:pt x="85321" y="171447"/>
                  </a:lnTo>
                  <a:lnTo>
                    <a:pt x="70856" y="171447"/>
                  </a:lnTo>
                  <a:lnTo>
                    <a:pt x="69327" y="172505"/>
                  </a:lnTo>
                  <a:lnTo>
                    <a:pt x="68308" y="174269"/>
                  </a:lnTo>
                  <a:lnTo>
                    <a:pt x="66673" y="179648"/>
                  </a:lnTo>
                  <a:lnTo>
                    <a:pt x="59805" y="188315"/>
                  </a:lnTo>
                  <a:lnTo>
                    <a:pt x="57148" y="198271"/>
                  </a:lnTo>
                  <a:lnTo>
                    <a:pt x="56865" y="204560"/>
                  </a:lnTo>
                  <a:lnTo>
                    <a:pt x="53976" y="210153"/>
                  </a:lnTo>
                  <a:lnTo>
                    <a:pt x="50224" y="216166"/>
                  </a:lnTo>
                  <a:lnTo>
                    <a:pt x="47814" y="228650"/>
                  </a:lnTo>
                  <a:lnTo>
                    <a:pt x="47221" y="256741"/>
                  </a:lnTo>
                  <a:lnTo>
                    <a:pt x="64913" y="257171"/>
                  </a:lnTo>
                  <a:lnTo>
                    <a:pt x="70925" y="252115"/>
                  </a:lnTo>
                  <a:lnTo>
                    <a:pt x="73631" y="246811"/>
                  </a:lnTo>
                  <a:lnTo>
                    <a:pt x="74353" y="243914"/>
                  </a:lnTo>
                  <a:lnTo>
                    <a:pt x="93395" y="212356"/>
                  </a:lnTo>
                  <a:lnTo>
                    <a:pt x="95618" y="202497"/>
                  </a:lnTo>
                  <a:lnTo>
                    <a:pt x="101307" y="193465"/>
                  </a:lnTo>
                  <a:lnTo>
                    <a:pt x="103766" y="180931"/>
                  </a:lnTo>
                  <a:lnTo>
                    <a:pt x="104335" y="158744"/>
                  </a:lnTo>
                  <a:lnTo>
                    <a:pt x="101533" y="152396"/>
                  </a:lnTo>
                  <a:lnTo>
                    <a:pt x="97818" y="146046"/>
                  </a:lnTo>
                  <a:lnTo>
                    <a:pt x="95432" y="133347"/>
                  </a:lnTo>
                  <a:lnTo>
                    <a:pt x="95237" y="130172"/>
                  </a:lnTo>
                  <a:lnTo>
                    <a:pt x="92197" y="123822"/>
                  </a:lnTo>
                  <a:lnTo>
                    <a:pt x="89906" y="120647"/>
                  </a:lnTo>
                  <a:lnTo>
                    <a:pt x="84537" y="117119"/>
                  </a:lnTo>
                  <a:lnTo>
                    <a:pt x="78623" y="114493"/>
                  </a:lnTo>
                  <a:lnTo>
                    <a:pt x="39987" y="79541"/>
                  </a:lnTo>
                  <a:lnTo>
                    <a:pt x="31084" y="76129"/>
                  </a:lnTo>
                  <a:lnTo>
                    <a:pt x="10607" y="58599"/>
                  </a:lnTo>
                  <a:lnTo>
                    <a:pt x="9561" y="52521"/>
                  </a:lnTo>
                  <a:lnTo>
                    <a:pt x="8356" y="50888"/>
                  </a:lnTo>
                  <a:lnTo>
                    <a:pt x="959" y="48052"/>
                  </a:lnTo>
                  <a:lnTo>
                    <a:pt x="202" y="44991"/>
                  </a:lnTo>
                  <a:lnTo>
                    <a:pt x="0" y="42693"/>
                  </a:lnTo>
                  <a:lnTo>
                    <a:pt x="923" y="41161"/>
                  </a:lnTo>
                  <a:lnTo>
                    <a:pt x="2599" y="40140"/>
                  </a:lnTo>
                  <a:lnTo>
                    <a:pt x="4772" y="39459"/>
                  </a:lnTo>
                  <a:lnTo>
                    <a:pt x="6222" y="37946"/>
                  </a:lnTo>
                  <a:lnTo>
                    <a:pt x="7833" y="33444"/>
                  </a:lnTo>
                  <a:lnTo>
                    <a:pt x="9321" y="31820"/>
                  </a:lnTo>
                  <a:lnTo>
                    <a:pt x="13795" y="30016"/>
                  </a:lnTo>
                  <a:lnTo>
                    <a:pt x="15412" y="28476"/>
                  </a:lnTo>
                  <a:lnTo>
                    <a:pt x="17209" y="23943"/>
                  </a:lnTo>
                  <a:lnTo>
                    <a:pt x="18746" y="22311"/>
                  </a:lnTo>
                  <a:lnTo>
                    <a:pt x="37888" y="11699"/>
                  </a:lnTo>
                  <a:lnTo>
                    <a:pt x="45377" y="9952"/>
                  </a:lnTo>
                  <a:lnTo>
                    <a:pt x="54461" y="3061"/>
                  </a:lnTo>
                  <a:lnTo>
                    <a:pt x="63360" y="905"/>
                  </a:lnTo>
                  <a:lnTo>
                    <a:pt x="107608" y="2"/>
                  </a:lnTo>
                  <a:lnTo>
                    <a:pt x="112879" y="0"/>
                  </a:lnTo>
                  <a:lnTo>
                    <a:pt x="121559" y="2821"/>
                  </a:lnTo>
                  <a:lnTo>
                    <a:pt x="128943" y="6543"/>
                  </a:lnTo>
                  <a:lnTo>
                    <a:pt x="135753" y="8198"/>
                  </a:lnTo>
                  <a:lnTo>
                    <a:pt x="137992" y="9698"/>
                  </a:lnTo>
                  <a:lnTo>
                    <a:pt x="139485" y="11756"/>
                  </a:lnTo>
                  <a:lnTo>
                    <a:pt x="142202" y="16865"/>
                  </a:lnTo>
                  <a:lnTo>
                    <a:pt x="171046" y="4762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12" name="SMARTInkShape-1471"/>
            <p:cNvSpPr/>
            <p:nvPr>
              <p:custDataLst>
                <p:tags r:id="rId237"/>
              </p:custDataLst>
            </p:nvPr>
          </p:nvSpPr>
          <p:spPr>
            <a:xfrm>
              <a:off x="4248150" y="1800225"/>
              <a:ext cx="38101" cy="9526"/>
            </a:xfrm>
            <a:custGeom>
              <a:avLst/>
              <a:gdLst/>
              <a:ahLst/>
              <a:cxnLst/>
              <a:rect l="0" t="0" r="0" b="0"/>
              <a:pathLst>
                <a:path w="38101" h="9526">
                  <a:moveTo>
                    <a:pt x="0" y="0"/>
                  </a:moveTo>
                  <a:lnTo>
                    <a:pt x="0" y="0"/>
                  </a:lnTo>
                  <a:lnTo>
                    <a:pt x="9525" y="9524"/>
                  </a:lnTo>
                  <a:lnTo>
                    <a:pt x="27217" y="9525"/>
                  </a:lnTo>
                  <a:lnTo>
                    <a:pt x="3810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13" name="SMARTInkShape-1472"/>
            <p:cNvSpPr/>
            <p:nvPr>
              <p:custDataLst>
                <p:tags r:id="rId238"/>
              </p:custDataLst>
            </p:nvPr>
          </p:nvSpPr>
          <p:spPr>
            <a:xfrm>
              <a:off x="4000940" y="1676435"/>
              <a:ext cx="199586" cy="57116"/>
            </a:xfrm>
            <a:custGeom>
              <a:avLst/>
              <a:gdLst/>
              <a:ahLst/>
              <a:cxnLst/>
              <a:rect l="0" t="0" r="0" b="0"/>
              <a:pathLst>
                <a:path w="199586" h="57116">
                  <a:moveTo>
                    <a:pt x="37660" y="57115"/>
                  </a:moveTo>
                  <a:lnTo>
                    <a:pt x="37660" y="57115"/>
                  </a:lnTo>
                  <a:lnTo>
                    <a:pt x="37660" y="52059"/>
                  </a:lnTo>
                  <a:lnTo>
                    <a:pt x="36602" y="50569"/>
                  </a:lnTo>
                  <a:lnTo>
                    <a:pt x="34838" y="49576"/>
                  </a:lnTo>
                  <a:lnTo>
                    <a:pt x="24403" y="47982"/>
                  </a:lnTo>
                  <a:lnTo>
                    <a:pt x="15270" y="47706"/>
                  </a:lnTo>
                  <a:lnTo>
                    <a:pt x="13208" y="46609"/>
                  </a:lnTo>
                  <a:lnTo>
                    <a:pt x="11834" y="44819"/>
                  </a:lnTo>
                  <a:lnTo>
                    <a:pt x="9248" y="40009"/>
                  </a:lnTo>
                  <a:lnTo>
                    <a:pt x="0" y="29049"/>
                  </a:lnTo>
                  <a:lnTo>
                    <a:pt x="4748" y="28691"/>
                  </a:lnTo>
                  <a:lnTo>
                    <a:pt x="6193" y="27582"/>
                  </a:lnTo>
                  <a:lnTo>
                    <a:pt x="7799" y="23528"/>
                  </a:lnTo>
                  <a:lnTo>
                    <a:pt x="9286" y="22024"/>
                  </a:lnTo>
                  <a:lnTo>
                    <a:pt x="19277" y="16787"/>
                  </a:lnTo>
                  <a:lnTo>
                    <a:pt x="25256" y="12733"/>
                  </a:lnTo>
                  <a:lnTo>
                    <a:pt x="34573" y="10451"/>
                  </a:lnTo>
                  <a:lnTo>
                    <a:pt x="40874" y="9917"/>
                  </a:lnTo>
                  <a:lnTo>
                    <a:pt x="47202" y="6858"/>
                  </a:lnTo>
                  <a:lnTo>
                    <a:pt x="50371" y="4560"/>
                  </a:lnTo>
                  <a:lnTo>
                    <a:pt x="64945" y="1327"/>
                  </a:lnTo>
                  <a:lnTo>
                    <a:pt x="112058" y="0"/>
                  </a:lnTo>
                  <a:lnTo>
                    <a:pt x="130142" y="5032"/>
                  </a:lnTo>
                  <a:lnTo>
                    <a:pt x="153999" y="16442"/>
                  </a:lnTo>
                  <a:lnTo>
                    <a:pt x="164508" y="18930"/>
                  </a:lnTo>
                  <a:lnTo>
                    <a:pt x="179877" y="29150"/>
                  </a:lnTo>
                  <a:lnTo>
                    <a:pt x="199585" y="4759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14" name="SMARTInkShape-1473"/>
            <p:cNvSpPr/>
            <p:nvPr>
              <p:custDataLst>
                <p:tags r:id="rId239"/>
              </p:custDataLst>
            </p:nvPr>
          </p:nvSpPr>
          <p:spPr>
            <a:xfrm>
              <a:off x="4057650" y="1695497"/>
              <a:ext cx="66560" cy="161868"/>
            </a:xfrm>
            <a:custGeom>
              <a:avLst/>
              <a:gdLst/>
              <a:ahLst/>
              <a:cxnLst/>
              <a:rect l="0" t="0" r="0" b="0"/>
              <a:pathLst>
                <a:path w="66560" h="161868">
                  <a:moveTo>
                    <a:pt x="0" y="28528"/>
                  </a:moveTo>
                  <a:lnTo>
                    <a:pt x="0" y="28528"/>
                  </a:lnTo>
                  <a:lnTo>
                    <a:pt x="25510" y="4076"/>
                  </a:lnTo>
                  <a:lnTo>
                    <a:pt x="34958" y="1175"/>
                  </a:lnTo>
                  <a:lnTo>
                    <a:pt x="47069" y="0"/>
                  </a:lnTo>
                  <a:lnTo>
                    <a:pt x="48651" y="16202"/>
                  </a:lnTo>
                  <a:lnTo>
                    <a:pt x="54161" y="26522"/>
                  </a:lnTo>
                  <a:lnTo>
                    <a:pt x="57098" y="73994"/>
                  </a:lnTo>
                  <a:lnTo>
                    <a:pt x="57149" y="116431"/>
                  </a:lnTo>
                  <a:lnTo>
                    <a:pt x="57150" y="161746"/>
                  </a:lnTo>
                  <a:lnTo>
                    <a:pt x="65351" y="161867"/>
                  </a:lnTo>
                  <a:lnTo>
                    <a:pt x="65792" y="160812"/>
                  </a:lnTo>
                  <a:lnTo>
                    <a:pt x="66559" y="148620"/>
                  </a:lnTo>
                  <a:lnTo>
                    <a:pt x="63801" y="142580"/>
                  </a:lnTo>
                  <a:lnTo>
                    <a:pt x="60106" y="136368"/>
                  </a:lnTo>
                  <a:lnTo>
                    <a:pt x="57150" y="12377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15" name="SMARTInkShape-1474"/>
            <p:cNvSpPr/>
            <p:nvPr>
              <p:custDataLst>
                <p:tags r:id="rId240"/>
              </p:custDataLst>
            </p:nvPr>
          </p:nvSpPr>
          <p:spPr>
            <a:xfrm>
              <a:off x="3886200" y="1790700"/>
              <a:ext cx="47626" cy="9143"/>
            </a:xfrm>
            <a:custGeom>
              <a:avLst/>
              <a:gdLst/>
              <a:ahLst/>
              <a:cxnLst/>
              <a:rect l="0" t="0" r="0" b="0"/>
              <a:pathLst>
                <a:path w="47626" h="9143">
                  <a:moveTo>
                    <a:pt x="0" y="0"/>
                  </a:moveTo>
                  <a:lnTo>
                    <a:pt x="0" y="0"/>
                  </a:lnTo>
                  <a:lnTo>
                    <a:pt x="5056" y="0"/>
                  </a:lnTo>
                  <a:lnTo>
                    <a:pt x="10361" y="2822"/>
                  </a:lnTo>
                  <a:lnTo>
                    <a:pt x="17333" y="8201"/>
                  </a:lnTo>
                  <a:lnTo>
                    <a:pt x="17905" y="7584"/>
                  </a:lnTo>
                  <a:lnTo>
                    <a:pt x="19006" y="358"/>
                  </a:lnTo>
                  <a:lnTo>
                    <a:pt x="28182" y="9142"/>
                  </a:lnTo>
                  <a:lnTo>
                    <a:pt x="36742" y="1290"/>
                  </a:lnTo>
                  <a:lnTo>
                    <a:pt x="4762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16" name="SMARTInkShape-1475"/>
            <p:cNvSpPr/>
            <p:nvPr>
              <p:custDataLst>
                <p:tags r:id="rId241"/>
              </p:custDataLst>
            </p:nvPr>
          </p:nvSpPr>
          <p:spPr>
            <a:xfrm>
              <a:off x="3029352" y="1633210"/>
              <a:ext cx="733024" cy="367002"/>
            </a:xfrm>
            <a:custGeom>
              <a:avLst/>
              <a:gdLst/>
              <a:ahLst/>
              <a:cxnLst/>
              <a:rect l="0" t="0" r="0" b="0"/>
              <a:pathLst>
                <a:path w="733024" h="367002">
                  <a:moveTo>
                    <a:pt x="18648" y="214640"/>
                  </a:moveTo>
                  <a:lnTo>
                    <a:pt x="18648" y="214640"/>
                  </a:lnTo>
                  <a:lnTo>
                    <a:pt x="9515" y="223773"/>
                  </a:lnTo>
                  <a:lnTo>
                    <a:pt x="956" y="215929"/>
                  </a:lnTo>
                  <a:lnTo>
                    <a:pt x="0" y="209966"/>
                  </a:lnTo>
                  <a:lnTo>
                    <a:pt x="2599" y="204449"/>
                  </a:lnTo>
                  <a:lnTo>
                    <a:pt x="6223" y="198469"/>
                  </a:lnTo>
                  <a:lnTo>
                    <a:pt x="9322" y="189152"/>
                  </a:lnTo>
                  <a:lnTo>
                    <a:pt x="15414" y="178631"/>
                  </a:lnTo>
                  <a:lnTo>
                    <a:pt x="19806" y="162578"/>
                  </a:lnTo>
                  <a:lnTo>
                    <a:pt x="53397" y="115300"/>
                  </a:lnTo>
                  <a:lnTo>
                    <a:pt x="75788" y="71711"/>
                  </a:lnTo>
                  <a:lnTo>
                    <a:pt x="82498" y="55521"/>
                  </a:lnTo>
                  <a:lnTo>
                    <a:pt x="94652" y="8108"/>
                  </a:lnTo>
                  <a:lnTo>
                    <a:pt x="94809" y="630"/>
                  </a:lnTo>
                  <a:lnTo>
                    <a:pt x="93764" y="0"/>
                  </a:lnTo>
                  <a:lnTo>
                    <a:pt x="92008" y="638"/>
                  </a:lnTo>
                  <a:lnTo>
                    <a:pt x="72181" y="18270"/>
                  </a:lnTo>
                  <a:lnTo>
                    <a:pt x="68899" y="27176"/>
                  </a:lnTo>
                  <a:lnTo>
                    <a:pt x="64229" y="44089"/>
                  </a:lnTo>
                  <a:lnTo>
                    <a:pt x="43928" y="87693"/>
                  </a:lnTo>
                  <a:lnTo>
                    <a:pt x="30980" y="126936"/>
                  </a:lnTo>
                  <a:lnTo>
                    <a:pt x="28419" y="171558"/>
                  </a:lnTo>
                  <a:lnTo>
                    <a:pt x="29264" y="198305"/>
                  </a:lnTo>
                  <a:lnTo>
                    <a:pt x="35718" y="216744"/>
                  </a:lnTo>
                  <a:lnTo>
                    <a:pt x="36378" y="222393"/>
                  </a:lnTo>
                  <a:lnTo>
                    <a:pt x="37876" y="226159"/>
                  </a:lnTo>
                  <a:lnTo>
                    <a:pt x="39934" y="228669"/>
                  </a:lnTo>
                  <a:lnTo>
                    <a:pt x="53867" y="239575"/>
                  </a:lnTo>
                  <a:lnTo>
                    <a:pt x="63185" y="242136"/>
                  </a:lnTo>
                  <a:lnTo>
                    <a:pt x="69487" y="242736"/>
                  </a:lnTo>
                  <a:lnTo>
                    <a:pt x="75815" y="240180"/>
                  </a:lnTo>
                  <a:lnTo>
                    <a:pt x="82156" y="236574"/>
                  </a:lnTo>
                  <a:lnTo>
                    <a:pt x="91675" y="233486"/>
                  </a:lnTo>
                  <a:lnTo>
                    <a:pt x="136123" y="192403"/>
                  </a:lnTo>
                  <a:lnTo>
                    <a:pt x="139651" y="186060"/>
                  </a:lnTo>
                  <a:lnTo>
                    <a:pt x="141915" y="173364"/>
                  </a:lnTo>
                  <a:lnTo>
                    <a:pt x="142424" y="154315"/>
                  </a:lnTo>
                  <a:lnTo>
                    <a:pt x="141382" y="152198"/>
                  </a:lnTo>
                  <a:lnTo>
                    <a:pt x="139629" y="150787"/>
                  </a:lnTo>
                  <a:lnTo>
                    <a:pt x="134859" y="148161"/>
                  </a:lnTo>
                  <a:lnTo>
                    <a:pt x="125138" y="139929"/>
                  </a:lnTo>
                  <a:lnTo>
                    <a:pt x="118875" y="138881"/>
                  </a:lnTo>
                  <a:lnTo>
                    <a:pt x="101078" y="138479"/>
                  </a:lnTo>
                  <a:lnTo>
                    <a:pt x="86581" y="143508"/>
                  </a:lnTo>
                  <a:lnTo>
                    <a:pt x="73937" y="151701"/>
                  </a:lnTo>
                  <a:lnTo>
                    <a:pt x="69679" y="157739"/>
                  </a:lnTo>
                  <a:lnTo>
                    <a:pt x="66729" y="163951"/>
                  </a:lnTo>
                  <a:lnTo>
                    <a:pt x="51218" y="189446"/>
                  </a:lnTo>
                  <a:lnTo>
                    <a:pt x="48012" y="204529"/>
                  </a:lnTo>
                  <a:lnTo>
                    <a:pt x="47269" y="219105"/>
                  </a:lnTo>
                  <a:lnTo>
                    <a:pt x="50066" y="224738"/>
                  </a:lnTo>
                  <a:lnTo>
                    <a:pt x="52293" y="227722"/>
                  </a:lnTo>
                  <a:lnTo>
                    <a:pt x="57590" y="231038"/>
                  </a:lnTo>
                  <a:lnTo>
                    <a:pt x="69614" y="233166"/>
                  </a:lnTo>
                  <a:lnTo>
                    <a:pt x="103084" y="233676"/>
                  </a:lnTo>
                  <a:lnTo>
                    <a:pt x="111914" y="230862"/>
                  </a:lnTo>
                  <a:lnTo>
                    <a:pt x="120424" y="227141"/>
                  </a:lnTo>
                  <a:lnTo>
                    <a:pt x="149264" y="219500"/>
                  </a:lnTo>
                  <a:lnTo>
                    <a:pt x="166706" y="207996"/>
                  </a:lnTo>
                  <a:lnTo>
                    <a:pt x="211917" y="173362"/>
                  </a:lnTo>
                  <a:lnTo>
                    <a:pt x="223885" y="160664"/>
                  </a:lnTo>
                  <a:lnTo>
                    <a:pt x="230168" y="147965"/>
                  </a:lnTo>
                  <a:lnTo>
                    <a:pt x="234365" y="141615"/>
                  </a:lnTo>
                  <a:lnTo>
                    <a:pt x="236230" y="135265"/>
                  </a:lnTo>
                  <a:lnTo>
                    <a:pt x="237786" y="133148"/>
                  </a:lnTo>
                  <a:lnTo>
                    <a:pt x="239882" y="131737"/>
                  </a:lnTo>
                  <a:lnTo>
                    <a:pt x="242337" y="130796"/>
                  </a:lnTo>
                  <a:lnTo>
                    <a:pt x="243974" y="129111"/>
                  </a:lnTo>
                  <a:lnTo>
                    <a:pt x="247210" y="119521"/>
                  </a:lnTo>
                  <a:lnTo>
                    <a:pt x="242180" y="119429"/>
                  </a:lnTo>
                  <a:lnTo>
                    <a:pt x="240695" y="120474"/>
                  </a:lnTo>
                  <a:lnTo>
                    <a:pt x="239704" y="122229"/>
                  </a:lnTo>
                  <a:lnTo>
                    <a:pt x="239043" y="124458"/>
                  </a:lnTo>
                  <a:lnTo>
                    <a:pt x="230358" y="138689"/>
                  </a:lnTo>
                  <a:lnTo>
                    <a:pt x="229638" y="141781"/>
                  </a:lnTo>
                  <a:lnTo>
                    <a:pt x="220849" y="157512"/>
                  </a:lnTo>
                  <a:lnTo>
                    <a:pt x="218690" y="203129"/>
                  </a:lnTo>
                  <a:lnTo>
                    <a:pt x="218676" y="217423"/>
                  </a:lnTo>
                  <a:lnTo>
                    <a:pt x="219733" y="219670"/>
                  </a:lnTo>
                  <a:lnTo>
                    <a:pt x="221497" y="221168"/>
                  </a:lnTo>
                  <a:lnTo>
                    <a:pt x="223730" y="222167"/>
                  </a:lnTo>
                  <a:lnTo>
                    <a:pt x="225219" y="223892"/>
                  </a:lnTo>
                  <a:lnTo>
                    <a:pt x="226874" y="228630"/>
                  </a:lnTo>
                  <a:lnTo>
                    <a:pt x="228374" y="230316"/>
                  </a:lnTo>
                  <a:lnTo>
                    <a:pt x="232862" y="232191"/>
                  </a:lnTo>
                  <a:lnTo>
                    <a:pt x="245497" y="233558"/>
                  </a:lnTo>
                  <a:lnTo>
                    <a:pt x="257379" y="226134"/>
                  </a:lnTo>
                  <a:lnTo>
                    <a:pt x="260352" y="225478"/>
                  </a:lnTo>
                  <a:lnTo>
                    <a:pt x="275876" y="216799"/>
                  </a:lnTo>
                  <a:lnTo>
                    <a:pt x="279034" y="216079"/>
                  </a:lnTo>
                  <a:lnTo>
                    <a:pt x="288533" y="210010"/>
                  </a:lnTo>
                  <a:lnTo>
                    <a:pt x="325299" y="182852"/>
                  </a:lnTo>
                  <a:lnTo>
                    <a:pt x="329562" y="173701"/>
                  </a:lnTo>
                  <a:lnTo>
                    <a:pt x="332515" y="163637"/>
                  </a:lnTo>
                  <a:lnTo>
                    <a:pt x="343035" y="148552"/>
                  </a:lnTo>
                  <a:lnTo>
                    <a:pt x="348028" y="141876"/>
                  </a:lnTo>
                  <a:lnTo>
                    <a:pt x="350840" y="132167"/>
                  </a:lnTo>
                  <a:lnTo>
                    <a:pt x="351497" y="125774"/>
                  </a:lnTo>
                  <a:lnTo>
                    <a:pt x="352730" y="123646"/>
                  </a:lnTo>
                  <a:lnTo>
                    <a:pt x="354611" y="122228"/>
                  </a:lnTo>
                  <a:lnTo>
                    <a:pt x="361427" y="119439"/>
                  </a:lnTo>
                  <a:lnTo>
                    <a:pt x="353337" y="119394"/>
                  </a:lnTo>
                  <a:lnTo>
                    <a:pt x="352899" y="120451"/>
                  </a:lnTo>
                  <a:lnTo>
                    <a:pt x="352138" y="127591"/>
                  </a:lnTo>
                  <a:lnTo>
                    <a:pt x="345500" y="136258"/>
                  </a:lnTo>
                  <a:lnTo>
                    <a:pt x="342329" y="145084"/>
                  </a:lnTo>
                  <a:lnTo>
                    <a:pt x="336215" y="155460"/>
                  </a:lnTo>
                  <a:lnTo>
                    <a:pt x="332989" y="202242"/>
                  </a:lnTo>
                  <a:lnTo>
                    <a:pt x="332976" y="209604"/>
                  </a:lnTo>
                  <a:lnTo>
                    <a:pt x="334033" y="211283"/>
                  </a:lnTo>
                  <a:lnTo>
                    <a:pt x="335796" y="212402"/>
                  </a:lnTo>
                  <a:lnTo>
                    <a:pt x="338030" y="213148"/>
                  </a:lnTo>
                  <a:lnTo>
                    <a:pt x="339519" y="214704"/>
                  </a:lnTo>
                  <a:lnTo>
                    <a:pt x="341174" y="219254"/>
                  </a:lnTo>
                  <a:lnTo>
                    <a:pt x="342674" y="220891"/>
                  </a:lnTo>
                  <a:lnTo>
                    <a:pt x="350583" y="223734"/>
                  </a:lnTo>
                  <a:lnTo>
                    <a:pt x="356653" y="224037"/>
                  </a:lnTo>
                  <a:lnTo>
                    <a:pt x="362195" y="221286"/>
                  </a:lnTo>
                  <a:lnTo>
                    <a:pt x="368185" y="217594"/>
                  </a:lnTo>
                  <a:lnTo>
                    <a:pt x="393519" y="207295"/>
                  </a:lnTo>
                  <a:lnTo>
                    <a:pt x="439565" y="173354"/>
                  </a:lnTo>
                  <a:lnTo>
                    <a:pt x="485183" y="138440"/>
                  </a:lnTo>
                  <a:lnTo>
                    <a:pt x="490580" y="132090"/>
                  </a:lnTo>
                  <a:lnTo>
                    <a:pt x="492979" y="125740"/>
                  </a:lnTo>
                  <a:lnTo>
                    <a:pt x="494677" y="123623"/>
                  </a:lnTo>
                  <a:lnTo>
                    <a:pt x="501065" y="119586"/>
                  </a:lnTo>
                  <a:lnTo>
                    <a:pt x="503981" y="111354"/>
                  </a:lnTo>
                  <a:lnTo>
                    <a:pt x="507048" y="110527"/>
                  </a:lnTo>
                  <a:lnTo>
                    <a:pt x="512585" y="109996"/>
                  </a:lnTo>
                  <a:lnTo>
                    <a:pt x="513039" y="111010"/>
                  </a:lnTo>
                  <a:lnTo>
                    <a:pt x="513828" y="118077"/>
                  </a:lnTo>
                  <a:lnTo>
                    <a:pt x="507379" y="127793"/>
                  </a:lnTo>
                  <a:lnTo>
                    <a:pt x="504500" y="171209"/>
                  </a:lnTo>
                  <a:lnTo>
                    <a:pt x="504428" y="214699"/>
                  </a:lnTo>
                  <a:lnTo>
                    <a:pt x="504423" y="259093"/>
                  </a:lnTo>
                  <a:lnTo>
                    <a:pt x="503365" y="302482"/>
                  </a:lnTo>
                  <a:lnTo>
                    <a:pt x="496884" y="321401"/>
                  </a:lnTo>
                  <a:lnTo>
                    <a:pt x="494932" y="355503"/>
                  </a:lnTo>
                  <a:lnTo>
                    <a:pt x="485766" y="366595"/>
                  </a:lnTo>
                  <a:lnTo>
                    <a:pt x="472150" y="367001"/>
                  </a:lnTo>
                  <a:lnTo>
                    <a:pt x="470208" y="365956"/>
                  </a:lnTo>
                  <a:lnTo>
                    <a:pt x="468913" y="364200"/>
                  </a:lnTo>
                  <a:lnTo>
                    <a:pt x="468050" y="361972"/>
                  </a:lnTo>
                  <a:lnTo>
                    <a:pt x="466416" y="360486"/>
                  </a:lnTo>
                  <a:lnTo>
                    <a:pt x="461779" y="358836"/>
                  </a:lnTo>
                  <a:lnTo>
                    <a:pt x="460118" y="357337"/>
                  </a:lnTo>
                  <a:lnTo>
                    <a:pt x="458273" y="352850"/>
                  </a:lnTo>
                  <a:lnTo>
                    <a:pt x="454170" y="335446"/>
                  </a:lnTo>
                  <a:lnTo>
                    <a:pt x="449317" y="321343"/>
                  </a:lnTo>
                  <a:lnTo>
                    <a:pt x="447352" y="277844"/>
                  </a:lnTo>
                  <a:lnTo>
                    <a:pt x="448355" y="260060"/>
                  </a:lnTo>
                  <a:lnTo>
                    <a:pt x="454817" y="241212"/>
                  </a:lnTo>
                  <a:lnTo>
                    <a:pt x="456976" y="230683"/>
                  </a:lnTo>
                  <a:lnTo>
                    <a:pt x="476044" y="197772"/>
                  </a:lnTo>
                  <a:lnTo>
                    <a:pt x="503141" y="168436"/>
                  </a:lnTo>
                  <a:lnTo>
                    <a:pt x="511967" y="162355"/>
                  </a:lnTo>
                  <a:lnTo>
                    <a:pt x="522887" y="156109"/>
                  </a:lnTo>
                  <a:lnTo>
                    <a:pt x="529562" y="151585"/>
                  </a:lnTo>
                  <a:lnTo>
                    <a:pt x="539271" y="147979"/>
                  </a:lnTo>
                  <a:lnTo>
                    <a:pt x="548850" y="141737"/>
                  </a:lnTo>
                  <a:lnTo>
                    <a:pt x="558391" y="139417"/>
                  </a:lnTo>
                  <a:lnTo>
                    <a:pt x="564745" y="138874"/>
                  </a:lnTo>
                  <a:lnTo>
                    <a:pt x="566863" y="139788"/>
                  </a:lnTo>
                  <a:lnTo>
                    <a:pt x="568275" y="141455"/>
                  </a:lnTo>
                  <a:lnTo>
                    <a:pt x="570902" y="146130"/>
                  </a:lnTo>
                  <a:lnTo>
                    <a:pt x="579134" y="155785"/>
                  </a:lnTo>
                  <a:lnTo>
                    <a:pt x="580182" y="167098"/>
                  </a:lnTo>
                  <a:lnTo>
                    <a:pt x="579271" y="170245"/>
                  </a:lnTo>
                  <a:lnTo>
                    <a:pt x="577605" y="172343"/>
                  </a:lnTo>
                  <a:lnTo>
                    <a:pt x="575435" y="173742"/>
                  </a:lnTo>
                  <a:lnTo>
                    <a:pt x="573026" y="180941"/>
                  </a:lnTo>
                  <a:lnTo>
                    <a:pt x="570897" y="190138"/>
                  </a:lnTo>
                  <a:lnTo>
                    <a:pt x="563729" y="204665"/>
                  </a:lnTo>
                  <a:lnTo>
                    <a:pt x="563010" y="207990"/>
                  </a:lnTo>
                  <a:lnTo>
                    <a:pt x="553499" y="222257"/>
                  </a:lnTo>
                  <a:lnTo>
                    <a:pt x="545788" y="231392"/>
                  </a:lnTo>
                  <a:lnTo>
                    <a:pt x="542526" y="243201"/>
                  </a:lnTo>
                  <a:lnTo>
                    <a:pt x="547580" y="238155"/>
                  </a:lnTo>
                  <a:lnTo>
                    <a:pt x="552885" y="235674"/>
                  </a:lnTo>
                  <a:lnTo>
                    <a:pt x="555781" y="235013"/>
                  </a:lnTo>
                  <a:lnTo>
                    <a:pt x="564913" y="229025"/>
                  </a:lnTo>
                  <a:lnTo>
                    <a:pt x="610036" y="195573"/>
                  </a:lnTo>
                  <a:lnTo>
                    <a:pt x="625674" y="188882"/>
                  </a:lnTo>
                  <a:lnTo>
                    <a:pt x="633454" y="186259"/>
                  </a:lnTo>
                  <a:lnTo>
                    <a:pt x="644842" y="179890"/>
                  </a:lnTo>
                  <a:lnTo>
                    <a:pt x="660094" y="176474"/>
                  </a:lnTo>
                  <a:lnTo>
                    <a:pt x="675265" y="169197"/>
                  </a:lnTo>
                  <a:lnTo>
                    <a:pt x="693006" y="167143"/>
                  </a:lnTo>
                  <a:lnTo>
                    <a:pt x="702955" y="175227"/>
                  </a:lnTo>
                  <a:lnTo>
                    <a:pt x="709062" y="176151"/>
                  </a:lnTo>
                  <a:lnTo>
                    <a:pt x="710699" y="177339"/>
                  </a:lnTo>
                  <a:lnTo>
                    <a:pt x="711790" y="179189"/>
                  </a:lnTo>
                  <a:lnTo>
                    <a:pt x="713845" y="185663"/>
                  </a:lnTo>
                  <a:lnTo>
                    <a:pt x="713973" y="195580"/>
                  </a:lnTo>
                  <a:lnTo>
                    <a:pt x="708917" y="195587"/>
                  </a:lnTo>
                  <a:lnTo>
                    <a:pt x="707427" y="194530"/>
                  </a:lnTo>
                  <a:lnTo>
                    <a:pt x="706434" y="192766"/>
                  </a:lnTo>
                  <a:lnTo>
                    <a:pt x="704841" y="187389"/>
                  </a:lnTo>
                  <a:lnTo>
                    <a:pt x="696281" y="177980"/>
                  </a:lnTo>
                  <a:lnTo>
                    <a:pt x="694133" y="169220"/>
                  </a:lnTo>
                  <a:lnTo>
                    <a:pt x="688456" y="160378"/>
                  </a:lnTo>
                  <a:lnTo>
                    <a:pt x="686304" y="151055"/>
                  </a:lnTo>
                  <a:lnTo>
                    <a:pt x="685801" y="144752"/>
                  </a:lnTo>
                  <a:lnTo>
                    <a:pt x="682754" y="138423"/>
                  </a:lnTo>
                  <a:lnTo>
                    <a:pt x="678931" y="132082"/>
                  </a:lnTo>
                  <a:lnTo>
                    <a:pt x="676276" y="121270"/>
                  </a:lnTo>
                  <a:lnTo>
                    <a:pt x="669406" y="112157"/>
                  </a:lnTo>
                  <a:lnTo>
                    <a:pt x="667254" y="103253"/>
                  </a:lnTo>
                  <a:lnTo>
                    <a:pt x="666348" y="76640"/>
                  </a:lnTo>
                  <a:lnTo>
                    <a:pt x="667406" y="75015"/>
                  </a:lnTo>
                  <a:lnTo>
                    <a:pt x="669170" y="73932"/>
                  </a:lnTo>
                  <a:lnTo>
                    <a:pt x="676049" y="72050"/>
                  </a:lnTo>
                  <a:lnTo>
                    <a:pt x="690028" y="71776"/>
                  </a:lnTo>
                  <a:lnTo>
                    <a:pt x="695570" y="74592"/>
                  </a:lnTo>
                  <a:lnTo>
                    <a:pt x="701560" y="78313"/>
                  </a:lnTo>
                  <a:lnTo>
                    <a:pt x="710884" y="81467"/>
                  </a:lnTo>
                  <a:lnTo>
                    <a:pt x="720348" y="87575"/>
                  </a:lnTo>
                  <a:lnTo>
                    <a:pt x="733023" y="9081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421" name="SMARTInkShape-Group261"/>
          <p:cNvGrpSpPr/>
          <p:nvPr/>
        </p:nvGrpSpPr>
        <p:grpSpPr>
          <a:xfrm>
            <a:off x="1876425" y="2066926"/>
            <a:ext cx="390526" cy="438149"/>
            <a:chOff x="1876425" y="2066926"/>
            <a:chExt cx="390526" cy="438149"/>
          </a:xfrm>
        </p:grpSpPr>
        <p:sp>
          <p:nvSpPr>
            <p:cNvPr id="16418" name="SMARTInkShape-1476"/>
            <p:cNvSpPr/>
            <p:nvPr>
              <p:custDataLst>
                <p:tags r:id="rId232"/>
              </p:custDataLst>
            </p:nvPr>
          </p:nvSpPr>
          <p:spPr>
            <a:xfrm>
              <a:off x="2247900" y="2371725"/>
              <a:ext cx="19051" cy="19051"/>
            </a:xfrm>
            <a:custGeom>
              <a:avLst/>
              <a:gdLst/>
              <a:ahLst/>
              <a:cxnLst/>
              <a:rect l="0" t="0" r="0" b="0"/>
              <a:pathLst>
                <a:path w="19051" h="19051">
                  <a:moveTo>
                    <a:pt x="0" y="19050"/>
                  </a:moveTo>
                  <a:lnTo>
                    <a:pt x="0" y="19050"/>
                  </a:lnTo>
                  <a:lnTo>
                    <a:pt x="8201" y="10849"/>
                  </a:lnTo>
                  <a:lnTo>
                    <a:pt x="19050" y="9525"/>
                  </a:lnTo>
                  <a:lnTo>
                    <a:pt x="13994" y="9525"/>
                  </a:lnTo>
                  <a:lnTo>
                    <a:pt x="12504" y="8467"/>
                  </a:lnTo>
                  <a:lnTo>
                    <a:pt x="11511" y="6703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19" name="SMARTInkShape-1477"/>
            <p:cNvSpPr/>
            <p:nvPr>
              <p:custDataLst>
                <p:tags r:id="rId233"/>
              </p:custDataLst>
            </p:nvPr>
          </p:nvSpPr>
          <p:spPr>
            <a:xfrm>
              <a:off x="1981201" y="2066926"/>
              <a:ext cx="85605" cy="438149"/>
            </a:xfrm>
            <a:custGeom>
              <a:avLst/>
              <a:gdLst/>
              <a:ahLst/>
              <a:cxnLst/>
              <a:rect l="0" t="0" r="0" b="0"/>
              <a:pathLst>
                <a:path w="85605" h="438149">
                  <a:moveTo>
                    <a:pt x="19049" y="9524"/>
                  </a:moveTo>
                  <a:lnTo>
                    <a:pt x="19049" y="9524"/>
                  </a:lnTo>
                  <a:lnTo>
                    <a:pt x="13992" y="9524"/>
                  </a:lnTo>
                  <a:lnTo>
                    <a:pt x="12503" y="8466"/>
                  </a:lnTo>
                  <a:lnTo>
                    <a:pt x="11510" y="6702"/>
                  </a:lnTo>
                  <a:lnTo>
                    <a:pt x="10848" y="4468"/>
                  </a:lnTo>
                  <a:lnTo>
                    <a:pt x="9348" y="2978"/>
                  </a:lnTo>
                  <a:lnTo>
                    <a:pt x="2" y="0"/>
                  </a:lnTo>
                  <a:lnTo>
                    <a:pt x="0" y="5056"/>
                  </a:lnTo>
                  <a:lnTo>
                    <a:pt x="1058" y="6545"/>
                  </a:lnTo>
                  <a:lnTo>
                    <a:pt x="2822" y="7538"/>
                  </a:lnTo>
                  <a:lnTo>
                    <a:pt x="5056" y="8200"/>
                  </a:lnTo>
                  <a:lnTo>
                    <a:pt x="6545" y="9700"/>
                  </a:lnTo>
                  <a:lnTo>
                    <a:pt x="11758" y="19711"/>
                  </a:lnTo>
                  <a:lnTo>
                    <a:pt x="15808" y="25693"/>
                  </a:lnTo>
                  <a:lnTo>
                    <a:pt x="26369" y="51021"/>
                  </a:lnTo>
                  <a:lnTo>
                    <a:pt x="41402" y="74517"/>
                  </a:lnTo>
                  <a:lnTo>
                    <a:pt x="54864" y="117561"/>
                  </a:lnTo>
                  <a:lnTo>
                    <a:pt x="64028" y="142891"/>
                  </a:lnTo>
                  <a:lnTo>
                    <a:pt x="73981" y="188514"/>
                  </a:lnTo>
                  <a:lnTo>
                    <a:pt x="78827" y="228425"/>
                  </a:lnTo>
                  <a:lnTo>
                    <a:pt x="83680" y="247597"/>
                  </a:lnTo>
                  <a:lnTo>
                    <a:pt x="85604" y="287039"/>
                  </a:lnTo>
                  <a:lnTo>
                    <a:pt x="76783" y="330726"/>
                  </a:lnTo>
                  <a:lnTo>
                    <a:pt x="75218" y="355446"/>
                  </a:lnTo>
                  <a:lnTo>
                    <a:pt x="68008" y="374211"/>
                  </a:lnTo>
                  <a:lnTo>
                    <a:pt x="65879" y="387262"/>
                  </a:lnTo>
                  <a:lnTo>
                    <a:pt x="60206" y="397907"/>
                  </a:lnTo>
                  <a:lnTo>
                    <a:pt x="56996" y="411879"/>
                  </a:lnTo>
                  <a:lnTo>
                    <a:pt x="54931" y="414286"/>
                  </a:lnTo>
                  <a:lnTo>
                    <a:pt x="52496" y="415890"/>
                  </a:lnTo>
                  <a:lnTo>
                    <a:pt x="50871" y="418018"/>
                  </a:lnTo>
                  <a:lnTo>
                    <a:pt x="49068" y="423205"/>
                  </a:lnTo>
                  <a:lnTo>
                    <a:pt x="48052" y="432075"/>
                  </a:lnTo>
                  <a:lnTo>
                    <a:pt x="46851" y="434100"/>
                  </a:lnTo>
                  <a:lnTo>
                    <a:pt x="44992" y="435449"/>
                  </a:lnTo>
                  <a:lnTo>
                    <a:pt x="38102" y="438148"/>
                  </a:lnTo>
                  <a:lnTo>
                    <a:pt x="43157" y="433092"/>
                  </a:lnTo>
                  <a:lnTo>
                    <a:pt x="45638" y="427788"/>
                  </a:lnTo>
                  <a:lnTo>
                    <a:pt x="47624" y="41909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20" name="SMARTInkShape-1478"/>
            <p:cNvSpPr/>
            <p:nvPr>
              <p:custDataLst>
                <p:tags r:id="rId234"/>
              </p:custDataLst>
            </p:nvPr>
          </p:nvSpPr>
          <p:spPr>
            <a:xfrm>
              <a:off x="1876425" y="2220688"/>
              <a:ext cx="85725" cy="198143"/>
            </a:xfrm>
            <a:custGeom>
              <a:avLst/>
              <a:gdLst/>
              <a:ahLst/>
              <a:cxnLst/>
              <a:rect l="0" t="0" r="0" b="0"/>
              <a:pathLst>
                <a:path w="85725" h="198143">
                  <a:moveTo>
                    <a:pt x="0" y="151037"/>
                  </a:moveTo>
                  <a:lnTo>
                    <a:pt x="0" y="151037"/>
                  </a:lnTo>
                  <a:lnTo>
                    <a:pt x="0" y="160559"/>
                  </a:lnTo>
                  <a:lnTo>
                    <a:pt x="24636" y="134868"/>
                  </a:lnTo>
                  <a:lnTo>
                    <a:pt x="30619" y="122404"/>
                  </a:lnTo>
                  <a:lnTo>
                    <a:pt x="52997" y="97060"/>
                  </a:lnTo>
                  <a:lnTo>
                    <a:pt x="67268" y="67298"/>
                  </a:lnTo>
                  <a:lnTo>
                    <a:pt x="74436" y="58061"/>
                  </a:lnTo>
                  <a:lnTo>
                    <a:pt x="76910" y="48632"/>
                  </a:lnTo>
                  <a:lnTo>
                    <a:pt x="82643" y="39673"/>
                  </a:lnTo>
                  <a:lnTo>
                    <a:pt x="85116" y="27165"/>
                  </a:lnTo>
                  <a:lnTo>
                    <a:pt x="85724" y="3236"/>
                  </a:lnTo>
                  <a:lnTo>
                    <a:pt x="84666" y="1703"/>
                  </a:lnTo>
                  <a:lnTo>
                    <a:pt x="82902" y="681"/>
                  </a:lnTo>
                  <a:lnTo>
                    <a:pt x="80668" y="0"/>
                  </a:lnTo>
                  <a:lnTo>
                    <a:pt x="79179" y="604"/>
                  </a:lnTo>
                  <a:lnTo>
                    <a:pt x="78186" y="2065"/>
                  </a:lnTo>
                  <a:lnTo>
                    <a:pt x="76592" y="6958"/>
                  </a:lnTo>
                  <a:lnTo>
                    <a:pt x="76316" y="12862"/>
                  </a:lnTo>
                  <a:lnTo>
                    <a:pt x="75219" y="14470"/>
                  </a:lnTo>
                  <a:lnTo>
                    <a:pt x="73429" y="15542"/>
                  </a:lnTo>
                  <a:lnTo>
                    <a:pt x="71178" y="16257"/>
                  </a:lnTo>
                  <a:lnTo>
                    <a:pt x="69677" y="17792"/>
                  </a:lnTo>
                  <a:lnTo>
                    <a:pt x="64446" y="27860"/>
                  </a:lnTo>
                  <a:lnTo>
                    <a:pt x="60393" y="33850"/>
                  </a:lnTo>
                  <a:lnTo>
                    <a:pt x="58111" y="43172"/>
                  </a:lnTo>
                  <a:lnTo>
                    <a:pt x="57153" y="87538"/>
                  </a:lnTo>
                  <a:lnTo>
                    <a:pt x="57150" y="135046"/>
                  </a:lnTo>
                  <a:lnTo>
                    <a:pt x="57150" y="181772"/>
                  </a:lnTo>
                  <a:lnTo>
                    <a:pt x="57150" y="184227"/>
                  </a:lnTo>
                  <a:lnTo>
                    <a:pt x="59972" y="189777"/>
                  </a:lnTo>
                  <a:lnTo>
                    <a:pt x="66283" y="198142"/>
                  </a:lnTo>
                  <a:lnTo>
                    <a:pt x="66559" y="193451"/>
                  </a:lnTo>
                  <a:lnTo>
                    <a:pt x="67656" y="192013"/>
                  </a:lnTo>
                  <a:lnTo>
                    <a:pt x="76200" y="18913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427" name="SMARTInkShape-Group262"/>
          <p:cNvGrpSpPr/>
          <p:nvPr/>
        </p:nvGrpSpPr>
        <p:grpSpPr>
          <a:xfrm>
            <a:off x="2381303" y="2114716"/>
            <a:ext cx="771473" cy="256569"/>
            <a:chOff x="2381303" y="2114716"/>
            <a:chExt cx="771473" cy="256569"/>
          </a:xfrm>
        </p:grpSpPr>
        <p:sp>
          <p:nvSpPr>
            <p:cNvPr id="16422" name="SMARTInkShape-1479"/>
            <p:cNvSpPr/>
            <p:nvPr>
              <p:custDataLst>
                <p:tags r:id="rId227"/>
              </p:custDataLst>
            </p:nvPr>
          </p:nvSpPr>
          <p:spPr>
            <a:xfrm>
              <a:off x="3086100" y="2266950"/>
              <a:ext cx="66676" cy="28576"/>
            </a:xfrm>
            <a:custGeom>
              <a:avLst/>
              <a:gdLst/>
              <a:ahLst/>
              <a:cxnLst/>
              <a:rect l="0" t="0" r="0" b="0"/>
              <a:pathLst>
                <a:path w="66676" h="28576">
                  <a:moveTo>
                    <a:pt x="0" y="0"/>
                  </a:moveTo>
                  <a:lnTo>
                    <a:pt x="0" y="0"/>
                  </a:lnTo>
                  <a:lnTo>
                    <a:pt x="37670" y="0"/>
                  </a:lnTo>
                  <a:lnTo>
                    <a:pt x="37972" y="5056"/>
                  </a:lnTo>
                  <a:lnTo>
                    <a:pt x="39074" y="6546"/>
                  </a:lnTo>
                  <a:lnTo>
                    <a:pt x="43119" y="8201"/>
                  </a:lnTo>
                  <a:lnTo>
                    <a:pt x="44621" y="9701"/>
                  </a:lnTo>
                  <a:lnTo>
                    <a:pt x="47229" y="17610"/>
                  </a:lnTo>
                  <a:lnTo>
                    <a:pt x="50271" y="18410"/>
                  </a:lnTo>
                  <a:lnTo>
                    <a:pt x="52564" y="18623"/>
                  </a:lnTo>
                  <a:lnTo>
                    <a:pt x="54093" y="19824"/>
                  </a:lnTo>
                  <a:lnTo>
                    <a:pt x="55791" y="23980"/>
                  </a:lnTo>
                  <a:lnTo>
                    <a:pt x="57303" y="25512"/>
                  </a:lnTo>
                  <a:lnTo>
                    <a:pt x="66675" y="285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23" name="SMARTInkShape-1480"/>
            <p:cNvSpPr/>
            <p:nvPr>
              <p:custDataLst>
                <p:tags r:id="rId228"/>
              </p:custDataLst>
            </p:nvPr>
          </p:nvSpPr>
          <p:spPr>
            <a:xfrm>
              <a:off x="2962275" y="2181259"/>
              <a:ext cx="57151" cy="152367"/>
            </a:xfrm>
            <a:custGeom>
              <a:avLst/>
              <a:gdLst/>
              <a:ahLst/>
              <a:cxnLst/>
              <a:rect l="0" t="0" r="0" b="0"/>
              <a:pathLst>
                <a:path w="57151" h="152367">
                  <a:moveTo>
                    <a:pt x="0" y="9491"/>
                  </a:moveTo>
                  <a:lnTo>
                    <a:pt x="0" y="9491"/>
                  </a:lnTo>
                  <a:lnTo>
                    <a:pt x="5056" y="9491"/>
                  </a:lnTo>
                  <a:lnTo>
                    <a:pt x="10361" y="6669"/>
                  </a:lnTo>
                  <a:lnTo>
                    <a:pt x="16246" y="2945"/>
                  </a:lnTo>
                  <a:lnTo>
                    <a:pt x="28414" y="0"/>
                  </a:lnTo>
                  <a:lnTo>
                    <a:pt x="28575" y="46200"/>
                  </a:lnTo>
                  <a:lnTo>
                    <a:pt x="28575" y="91142"/>
                  </a:lnTo>
                  <a:lnTo>
                    <a:pt x="28575" y="107798"/>
                  </a:lnTo>
                  <a:lnTo>
                    <a:pt x="31397" y="114213"/>
                  </a:lnTo>
                  <a:lnTo>
                    <a:pt x="33631" y="117406"/>
                  </a:lnTo>
                  <a:lnTo>
                    <a:pt x="36775" y="132012"/>
                  </a:lnTo>
                  <a:lnTo>
                    <a:pt x="37984" y="150092"/>
                  </a:lnTo>
                  <a:lnTo>
                    <a:pt x="39081" y="150850"/>
                  </a:lnTo>
                  <a:lnTo>
                    <a:pt x="46291" y="152166"/>
                  </a:lnTo>
                  <a:lnTo>
                    <a:pt x="57150" y="15236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24" name="SMARTInkShape-1481"/>
            <p:cNvSpPr/>
            <p:nvPr>
              <p:custDataLst>
                <p:tags r:id="rId229"/>
              </p:custDataLst>
            </p:nvPr>
          </p:nvSpPr>
          <p:spPr>
            <a:xfrm>
              <a:off x="2886113" y="2153974"/>
              <a:ext cx="94776" cy="179637"/>
            </a:xfrm>
            <a:custGeom>
              <a:avLst/>
              <a:gdLst/>
              <a:ahLst/>
              <a:cxnLst/>
              <a:rect l="0" t="0" r="0" b="0"/>
              <a:pathLst>
                <a:path w="94776" h="179637">
                  <a:moveTo>
                    <a:pt x="66637" y="8201"/>
                  </a:moveTo>
                  <a:lnTo>
                    <a:pt x="66637" y="8201"/>
                  </a:lnTo>
                  <a:lnTo>
                    <a:pt x="71693" y="8201"/>
                  </a:lnTo>
                  <a:lnTo>
                    <a:pt x="76998" y="5379"/>
                  </a:lnTo>
                  <a:lnTo>
                    <a:pt x="83971" y="0"/>
                  </a:lnTo>
                  <a:lnTo>
                    <a:pt x="85601" y="617"/>
                  </a:lnTo>
                  <a:lnTo>
                    <a:pt x="93737" y="6993"/>
                  </a:lnTo>
                  <a:lnTo>
                    <a:pt x="94557" y="10486"/>
                  </a:lnTo>
                  <a:lnTo>
                    <a:pt x="94775" y="12900"/>
                  </a:lnTo>
                  <a:lnTo>
                    <a:pt x="92196" y="18403"/>
                  </a:lnTo>
                  <a:lnTo>
                    <a:pt x="88580" y="24377"/>
                  </a:lnTo>
                  <a:lnTo>
                    <a:pt x="86258" y="36835"/>
                  </a:lnTo>
                  <a:lnTo>
                    <a:pt x="86068" y="39991"/>
                  </a:lnTo>
                  <a:lnTo>
                    <a:pt x="83034" y="46319"/>
                  </a:lnTo>
                  <a:lnTo>
                    <a:pt x="79216" y="52659"/>
                  </a:lnTo>
                  <a:lnTo>
                    <a:pt x="76009" y="62178"/>
                  </a:lnTo>
                  <a:lnTo>
                    <a:pt x="69884" y="72760"/>
                  </a:lnTo>
                  <a:lnTo>
                    <a:pt x="66540" y="87772"/>
                  </a:lnTo>
                  <a:lnTo>
                    <a:pt x="59317" y="99393"/>
                  </a:lnTo>
                  <a:lnTo>
                    <a:pt x="51533" y="109540"/>
                  </a:lnTo>
                  <a:lnTo>
                    <a:pt x="45544" y="122449"/>
                  </a:lnTo>
                  <a:lnTo>
                    <a:pt x="23165" y="156541"/>
                  </a:lnTo>
                  <a:lnTo>
                    <a:pt x="17010" y="169951"/>
                  </a:lnTo>
                  <a:lnTo>
                    <a:pt x="10973" y="177735"/>
                  </a:lnTo>
                  <a:lnTo>
                    <a:pt x="7325" y="178799"/>
                  </a:lnTo>
                  <a:lnTo>
                    <a:pt x="90" y="179636"/>
                  </a:lnTo>
                  <a:lnTo>
                    <a:pt x="0" y="174590"/>
                  </a:lnTo>
                  <a:lnTo>
                    <a:pt x="2801" y="169288"/>
                  </a:lnTo>
                  <a:lnTo>
                    <a:pt x="6515" y="163403"/>
                  </a:lnTo>
                  <a:lnTo>
                    <a:pt x="9487" y="15107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25" name="SMARTInkShape-1482"/>
            <p:cNvSpPr/>
            <p:nvPr>
              <p:custDataLst>
                <p:tags r:id="rId230"/>
              </p:custDataLst>
            </p:nvPr>
          </p:nvSpPr>
          <p:spPr>
            <a:xfrm>
              <a:off x="2714626" y="2190784"/>
              <a:ext cx="104775" cy="180501"/>
            </a:xfrm>
            <a:custGeom>
              <a:avLst/>
              <a:gdLst/>
              <a:ahLst/>
              <a:cxnLst/>
              <a:rect l="0" t="0" r="0" b="0"/>
              <a:pathLst>
                <a:path w="104775" h="180501">
                  <a:moveTo>
                    <a:pt x="104774" y="9491"/>
                  </a:moveTo>
                  <a:lnTo>
                    <a:pt x="104774" y="9491"/>
                  </a:lnTo>
                  <a:lnTo>
                    <a:pt x="95284" y="0"/>
                  </a:lnTo>
                  <a:lnTo>
                    <a:pt x="81061" y="14156"/>
                  </a:lnTo>
                  <a:lnTo>
                    <a:pt x="78360" y="19679"/>
                  </a:lnTo>
                  <a:lnTo>
                    <a:pt x="77640" y="22633"/>
                  </a:lnTo>
                  <a:lnTo>
                    <a:pt x="71569" y="31847"/>
                  </a:lnTo>
                  <a:lnTo>
                    <a:pt x="63068" y="41280"/>
                  </a:lnTo>
                  <a:lnTo>
                    <a:pt x="59780" y="50430"/>
                  </a:lnTo>
                  <a:lnTo>
                    <a:pt x="57260" y="60494"/>
                  </a:lnTo>
                  <a:lnTo>
                    <a:pt x="47019" y="75579"/>
                  </a:lnTo>
                  <a:lnTo>
                    <a:pt x="44045" y="78950"/>
                  </a:lnTo>
                  <a:lnTo>
                    <a:pt x="40742" y="88339"/>
                  </a:lnTo>
                  <a:lnTo>
                    <a:pt x="38215" y="98510"/>
                  </a:lnTo>
                  <a:lnTo>
                    <a:pt x="27970" y="113662"/>
                  </a:lnTo>
                  <a:lnTo>
                    <a:pt x="13678" y="130061"/>
                  </a:lnTo>
                  <a:lnTo>
                    <a:pt x="7523" y="142825"/>
                  </a:lnTo>
                  <a:lnTo>
                    <a:pt x="3343" y="149184"/>
                  </a:lnTo>
                  <a:lnTo>
                    <a:pt x="990" y="158714"/>
                  </a:lnTo>
                  <a:lnTo>
                    <a:pt x="3" y="180500"/>
                  </a:lnTo>
                  <a:lnTo>
                    <a:pt x="0" y="175754"/>
                  </a:lnTo>
                  <a:lnTo>
                    <a:pt x="1058" y="174308"/>
                  </a:lnTo>
                  <a:lnTo>
                    <a:pt x="9524" y="17141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26" name="SMARTInkShape-1483"/>
            <p:cNvSpPr/>
            <p:nvPr>
              <p:custDataLst>
                <p:tags r:id="rId231"/>
              </p:custDataLst>
            </p:nvPr>
          </p:nvSpPr>
          <p:spPr>
            <a:xfrm>
              <a:off x="2381303" y="2114716"/>
              <a:ext cx="447623" cy="218861"/>
            </a:xfrm>
            <a:custGeom>
              <a:avLst/>
              <a:gdLst/>
              <a:ahLst/>
              <a:cxnLst/>
              <a:rect l="0" t="0" r="0" b="0"/>
              <a:pathLst>
                <a:path w="447623" h="218861">
                  <a:moveTo>
                    <a:pt x="38047" y="37934"/>
                  </a:moveTo>
                  <a:lnTo>
                    <a:pt x="38047" y="37934"/>
                  </a:lnTo>
                  <a:lnTo>
                    <a:pt x="38047" y="24676"/>
                  </a:lnTo>
                  <a:lnTo>
                    <a:pt x="36989" y="22746"/>
                  </a:lnTo>
                  <a:lnTo>
                    <a:pt x="35225" y="21458"/>
                  </a:lnTo>
                  <a:lnTo>
                    <a:pt x="32991" y="20600"/>
                  </a:lnTo>
                  <a:lnTo>
                    <a:pt x="31501" y="18970"/>
                  </a:lnTo>
                  <a:lnTo>
                    <a:pt x="28914" y="10834"/>
                  </a:lnTo>
                  <a:lnTo>
                    <a:pt x="25875" y="10014"/>
                  </a:lnTo>
                  <a:lnTo>
                    <a:pt x="19399" y="9397"/>
                  </a:lnTo>
                  <a:lnTo>
                    <a:pt x="19116" y="14427"/>
                  </a:lnTo>
                  <a:lnTo>
                    <a:pt x="16228" y="19725"/>
                  </a:lnTo>
                  <a:lnTo>
                    <a:pt x="12474" y="25608"/>
                  </a:lnTo>
                  <a:lnTo>
                    <a:pt x="10065" y="38008"/>
                  </a:lnTo>
                  <a:lnTo>
                    <a:pt x="8677" y="45375"/>
                  </a:lnTo>
                  <a:lnTo>
                    <a:pt x="1306" y="68365"/>
                  </a:lnTo>
                  <a:lnTo>
                    <a:pt x="0" y="114330"/>
                  </a:lnTo>
                  <a:lnTo>
                    <a:pt x="1007" y="158396"/>
                  </a:lnTo>
                  <a:lnTo>
                    <a:pt x="8589" y="186167"/>
                  </a:lnTo>
                  <a:lnTo>
                    <a:pt x="9080" y="193068"/>
                  </a:lnTo>
                  <a:lnTo>
                    <a:pt x="12120" y="199663"/>
                  </a:lnTo>
                  <a:lnTo>
                    <a:pt x="15941" y="206122"/>
                  </a:lnTo>
                  <a:lnTo>
                    <a:pt x="18595" y="217016"/>
                  </a:lnTo>
                  <a:lnTo>
                    <a:pt x="19787" y="217647"/>
                  </a:lnTo>
                  <a:lnTo>
                    <a:pt x="33175" y="218860"/>
                  </a:lnTo>
                  <a:lnTo>
                    <a:pt x="38704" y="216065"/>
                  </a:lnTo>
                  <a:lnTo>
                    <a:pt x="41660" y="213838"/>
                  </a:lnTo>
                  <a:lnTo>
                    <a:pt x="44944" y="208541"/>
                  </a:lnTo>
                  <a:lnTo>
                    <a:pt x="47463" y="202659"/>
                  </a:lnTo>
                  <a:lnTo>
                    <a:pt x="52110" y="196518"/>
                  </a:lnTo>
                  <a:lnTo>
                    <a:pt x="74341" y="177965"/>
                  </a:lnTo>
                  <a:lnTo>
                    <a:pt x="88490" y="154847"/>
                  </a:lnTo>
                  <a:lnTo>
                    <a:pt x="105296" y="107409"/>
                  </a:lnTo>
                  <a:lnTo>
                    <a:pt x="108280" y="103301"/>
                  </a:lnTo>
                  <a:lnTo>
                    <a:pt x="111595" y="93091"/>
                  </a:lnTo>
                  <a:lnTo>
                    <a:pt x="116283" y="75444"/>
                  </a:lnTo>
                  <a:lnTo>
                    <a:pt x="121553" y="56809"/>
                  </a:lnTo>
                  <a:lnTo>
                    <a:pt x="122293" y="50517"/>
                  </a:lnTo>
                  <a:lnTo>
                    <a:pt x="120292" y="40705"/>
                  </a:lnTo>
                  <a:lnTo>
                    <a:pt x="116038" y="29230"/>
                  </a:lnTo>
                  <a:lnTo>
                    <a:pt x="115441" y="25781"/>
                  </a:lnTo>
                  <a:lnTo>
                    <a:pt x="111955" y="19127"/>
                  </a:lnTo>
                  <a:lnTo>
                    <a:pt x="107937" y="12642"/>
                  </a:lnTo>
                  <a:lnTo>
                    <a:pt x="106151" y="6232"/>
                  </a:lnTo>
                  <a:lnTo>
                    <a:pt x="104617" y="4099"/>
                  </a:lnTo>
                  <a:lnTo>
                    <a:pt x="102535" y="2677"/>
                  </a:lnTo>
                  <a:lnTo>
                    <a:pt x="94549" y="676"/>
                  </a:lnTo>
                  <a:lnTo>
                    <a:pt x="82369" y="0"/>
                  </a:lnTo>
                  <a:lnTo>
                    <a:pt x="76090" y="2730"/>
                  </a:lnTo>
                  <a:lnTo>
                    <a:pt x="69772" y="6413"/>
                  </a:lnTo>
                  <a:lnTo>
                    <a:pt x="63436" y="8050"/>
                  </a:lnTo>
                  <a:lnTo>
                    <a:pt x="57092" y="14421"/>
                  </a:lnTo>
                  <a:lnTo>
                    <a:pt x="28522" y="57704"/>
                  </a:lnTo>
                  <a:lnTo>
                    <a:pt x="23230" y="70004"/>
                  </a:lnTo>
                  <a:lnTo>
                    <a:pt x="19244" y="114153"/>
                  </a:lnTo>
                  <a:lnTo>
                    <a:pt x="19012" y="150384"/>
                  </a:lnTo>
                  <a:lnTo>
                    <a:pt x="21826" y="159526"/>
                  </a:lnTo>
                  <a:lnTo>
                    <a:pt x="25546" y="167116"/>
                  </a:lnTo>
                  <a:lnTo>
                    <a:pt x="28699" y="177340"/>
                  </a:lnTo>
                  <a:lnTo>
                    <a:pt x="41663" y="193470"/>
                  </a:lnTo>
                  <a:lnTo>
                    <a:pt x="50590" y="197020"/>
                  </a:lnTo>
                  <a:lnTo>
                    <a:pt x="95864" y="199785"/>
                  </a:lnTo>
                  <a:lnTo>
                    <a:pt x="127035" y="198791"/>
                  </a:lnTo>
                  <a:lnTo>
                    <a:pt x="171402" y="180561"/>
                  </a:lnTo>
                  <a:lnTo>
                    <a:pt x="212703" y="158569"/>
                  </a:lnTo>
                  <a:lnTo>
                    <a:pt x="257588" y="133183"/>
                  </a:lnTo>
                  <a:lnTo>
                    <a:pt x="277558" y="120484"/>
                  </a:lnTo>
                  <a:lnTo>
                    <a:pt x="319708" y="89792"/>
                  </a:lnTo>
                  <a:lnTo>
                    <a:pt x="326566" y="87440"/>
                  </a:lnTo>
                  <a:lnTo>
                    <a:pt x="328818" y="85755"/>
                  </a:lnTo>
                  <a:lnTo>
                    <a:pt x="333146" y="76475"/>
                  </a:lnTo>
                  <a:lnTo>
                    <a:pt x="333270" y="76165"/>
                  </a:lnTo>
                  <a:lnTo>
                    <a:pt x="338363" y="76073"/>
                  </a:lnTo>
                  <a:lnTo>
                    <a:pt x="339857" y="77118"/>
                  </a:lnTo>
                  <a:lnTo>
                    <a:pt x="340854" y="78873"/>
                  </a:lnTo>
                  <a:lnTo>
                    <a:pt x="342731" y="93369"/>
                  </a:lnTo>
                  <a:lnTo>
                    <a:pt x="349370" y="102349"/>
                  </a:lnTo>
                  <a:lnTo>
                    <a:pt x="352541" y="111230"/>
                  </a:lnTo>
                  <a:lnTo>
                    <a:pt x="358655" y="120564"/>
                  </a:lnTo>
                  <a:lnTo>
                    <a:pt x="361994" y="130033"/>
                  </a:lnTo>
                  <a:lnTo>
                    <a:pt x="394982" y="166258"/>
                  </a:lnTo>
                  <a:lnTo>
                    <a:pt x="400591" y="169050"/>
                  </a:lnTo>
                  <a:lnTo>
                    <a:pt x="412814" y="170843"/>
                  </a:lnTo>
                  <a:lnTo>
                    <a:pt x="414892" y="172048"/>
                  </a:lnTo>
                  <a:lnTo>
                    <a:pt x="416277" y="173910"/>
                  </a:lnTo>
                  <a:lnTo>
                    <a:pt x="417200" y="176210"/>
                  </a:lnTo>
                  <a:lnTo>
                    <a:pt x="418874" y="177743"/>
                  </a:lnTo>
                  <a:lnTo>
                    <a:pt x="423556" y="179446"/>
                  </a:lnTo>
                  <a:lnTo>
                    <a:pt x="425228" y="180959"/>
                  </a:lnTo>
                  <a:lnTo>
                    <a:pt x="427086" y="185462"/>
                  </a:lnTo>
                  <a:lnTo>
                    <a:pt x="428639" y="187086"/>
                  </a:lnTo>
                  <a:lnTo>
                    <a:pt x="436642" y="189906"/>
                  </a:lnTo>
                  <a:lnTo>
                    <a:pt x="447494" y="190331"/>
                  </a:lnTo>
                  <a:lnTo>
                    <a:pt x="447622" y="18080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6428" name="SMARTInkShape-1484"/>
          <p:cNvSpPr/>
          <p:nvPr>
            <p:custDataLst>
              <p:tags r:id="rId5"/>
            </p:custDataLst>
          </p:nvPr>
        </p:nvSpPr>
        <p:spPr>
          <a:xfrm>
            <a:off x="3390903" y="2114987"/>
            <a:ext cx="333232" cy="371028"/>
          </a:xfrm>
          <a:custGeom>
            <a:avLst/>
            <a:gdLst/>
            <a:ahLst/>
            <a:cxnLst/>
            <a:rect l="0" t="0" r="0" b="0"/>
            <a:pathLst>
              <a:path w="333232" h="371028">
                <a:moveTo>
                  <a:pt x="85722" y="28138"/>
                </a:moveTo>
                <a:lnTo>
                  <a:pt x="85722" y="28138"/>
                </a:lnTo>
                <a:lnTo>
                  <a:pt x="62124" y="4540"/>
                </a:lnTo>
                <a:lnTo>
                  <a:pt x="56537" y="1775"/>
                </a:lnTo>
                <a:lnTo>
                  <a:pt x="49383" y="0"/>
                </a:lnTo>
                <a:lnTo>
                  <a:pt x="39576" y="7802"/>
                </a:lnTo>
                <a:lnTo>
                  <a:pt x="15745" y="31445"/>
                </a:lnTo>
                <a:lnTo>
                  <a:pt x="12287" y="40544"/>
                </a:lnTo>
                <a:lnTo>
                  <a:pt x="657" y="87349"/>
                </a:lnTo>
                <a:lnTo>
                  <a:pt x="14" y="134953"/>
                </a:lnTo>
                <a:lnTo>
                  <a:pt x="0" y="153660"/>
                </a:lnTo>
                <a:lnTo>
                  <a:pt x="2820" y="160831"/>
                </a:lnTo>
                <a:lnTo>
                  <a:pt x="6543" y="167546"/>
                </a:lnTo>
                <a:lnTo>
                  <a:pt x="8198" y="174058"/>
                </a:lnTo>
                <a:lnTo>
                  <a:pt x="9698" y="176218"/>
                </a:lnTo>
                <a:lnTo>
                  <a:pt x="11756" y="177658"/>
                </a:lnTo>
                <a:lnTo>
                  <a:pt x="16865" y="179258"/>
                </a:lnTo>
                <a:lnTo>
                  <a:pt x="31878" y="180370"/>
                </a:lnTo>
                <a:lnTo>
                  <a:pt x="38155" y="177641"/>
                </a:lnTo>
                <a:lnTo>
                  <a:pt x="79569" y="144521"/>
                </a:lnTo>
                <a:lnTo>
                  <a:pt x="107831" y="106022"/>
                </a:lnTo>
                <a:lnTo>
                  <a:pt x="121584" y="68414"/>
                </a:lnTo>
                <a:lnTo>
                  <a:pt x="123380" y="48911"/>
                </a:lnTo>
                <a:lnTo>
                  <a:pt x="122469" y="45162"/>
                </a:lnTo>
                <a:lnTo>
                  <a:pt x="120803" y="42662"/>
                </a:lnTo>
                <a:lnTo>
                  <a:pt x="118634" y="40996"/>
                </a:lnTo>
                <a:lnTo>
                  <a:pt x="116225" y="36322"/>
                </a:lnTo>
                <a:lnTo>
                  <a:pt x="115582" y="33594"/>
                </a:lnTo>
                <a:lnTo>
                  <a:pt x="114095" y="31775"/>
                </a:lnTo>
                <a:lnTo>
                  <a:pt x="109621" y="29755"/>
                </a:lnTo>
                <a:lnTo>
                  <a:pt x="91940" y="28280"/>
                </a:lnTo>
                <a:lnTo>
                  <a:pt x="85663" y="31023"/>
                </a:lnTo>
                <a:lnTo>
                  <a:pt x="58437" y="55588"/>
                </a:lnTo>
                <a:lnTo>
                  <a:pt x="45770" y="73196"/>
                </a:lnTo>
                <a:lnTo>
                  <a:pt x="33714" y="118942"/>
                </a:lnTo>
                <a:lnTo>
                  <a:pt x="21710" y="162157"/>
                </a:lnTo>
                <a:lnTo>
                  <a:pt x="19281" y="208336"/>
                </a:lnTo>
                <a:lnTo>
                  <a:pt x="20209" y="221467"/>
                </a:lnTo>
                <a:lnTo>
                  <a:pt x="30811" y="263421"/>
                </a:lnTo>
                <a:lnTo>
                  <a:pt x="34859" y="271350"/>
                </a:lnTo>
                <a:lnTo>
                  <a:pt x="46171" y="306165"/>
                </a:lnTo>
                <a:lnTo>
                  <a:pt x="47713" y="308739"/>
                </a:lnTo>
                <a:lnTo>
                  <a:pt x="49800" y="310455"/>
                </a:lnTo>
                <a:lnTo>
                  <a:pt x="52249" y="311600"/>
                </a:lnTo>
                <a:lnTo>
                  <a:pt x="53882" y="313421"/>
                </a:lnTo>
                <a:lnTo>
                  <a:pt x="55696" y="318267"/>
                </a:lnTo>
                <a:lnTo>
                  <a:pt x="57144" y="356490"/>
                </a:lnTo>
                <a:lnTo>
                  <a:pt x="56087" y="358164"/>
                </a:lnTo>
                <a:lnTo>
                  <a:pt x="54324" y="359281"/>
                </a:lnTo>
                <a:lnTo>
                  <a:pt x="52090" y="360025"/>
                </a:lnTo>
                <a:lnTo>
                  <a:pt x="50601" y="361579"/>
                </a:lnTo>
                <a:lnTo>
                  <a:pt x="48946" y="366129"/>
                </a:lnTo>
                <a:lnTo>
                  <a:pt x="47446" y="367765"/>
                </a:lnTo>
                <a:lnTo>
                  <a:pt x="39537" y="370607"/>
                </a:lnTo>
                <a:lnTo>
                  <a:pt x="20800" y="371027"/>
                </a:lnTo>
                <a:lnTo>
                  <a:pt x="14510" y="365978"/>
                </a:lnTo>
                <a:lnTo>
                  <a:pt x="11739" y="360675"/>
                </a:lnTo>
                <a:lnTo>
                  <a:pt x="9717" y="342390"/>
                </a:lnTo>
                <a:lnTo>
                  <a:pt x="10587" y="309456"/>
                </a:lnTo>
                <a:lnTo>
                  <a:pt x="14582" y="297454"/>
                </a:lnTo>
                <a:lnTo>
                  <a:pt x="43675" y="252472"/>
                </a:lnTo>
                <a:lnTo>
                  <a:pt x="55860" y="227957"/>
                </a:lnTo>
                <a:lnTo>
                  <a:pt x="81705" y="197352"/>
                </a:lnTo>
                <a:lnTo>
                  <a:pt x="102685" y="166103"/>
                </a:lnTo>
                <a:lnTo>
                  <a:pt x="133490" y="135925"/>
                </a:lnTo>
                <a:lnTo>
                  <a:pt x="180139" y="107239"/>
                </a:lnTo>
                <a:lnTo>
                  <a:pt x="196737" y="104720"/>
                </a:lnTo>
                <a:lnTo>
                  <a:pt x="203148" y="104508"/>
                </a:lnTo>
                <a:lnTo>
                  <a:pt x="205281" y="105509"/>
                </a:lnTo>
                <a:lnTo>
                  <a:pt x="206703" y="107235"/>
                </a:lnTo>
                <a:lnTo>
                  <a:pt x="209341" y="111976"/>
                </a:lnTo>
                <a:lnTo>
                  <a:pt x="215719" y="120595"/>
                </a:lnTo>
                <a:lnTo>
                  <a:pt x="218079" y="129851"/>
                </a:lnTo>
                <a:lnTo>
                  <a:pt x="219060" y="164664"/>
                </a:lnTo>
                <a:lnTo>
                  <a:pt x="209721" y="200002"/>
                </a:lnTo>
                <a:lnTo>
                  <a:pt x="209581" y="207313"/>
                </a:lnTo>
                <a:lnTo>
                  <a:pt x="210628" y="207913"/>
                </a:lnTo>
                <a:lnTo>
                  <a:pt x="223737" y="209066"/>
                </a:lnTo>
                <a:lnTo>
                  <a:pt x="225357" y="208023"/>
                </a:lnTo>
                <a:lnTo>
                  <a:pt x="226437" y="206270"/>
                </a:lnTo>
                <a:lnTo>
                  <a:pt x="227157" y="204043"/>
                </a:lnTo>
                <a:lnTo>
                  <a:pt x="228695" y="202558"/>
                </a:lnTo>
                <a:lnTo>
                  <a:pt x="238769" y="197352"/>
                </a:lnTo>
                <a:lnTo>
                  <a:pt x="264768" y="177520"/>
                </a:lnTo>
                <a:lnTo>
                  <a:pt x="298414" y="131175"/>
                </a:lnTo>
                <a:lnTo>
                  <a:pt x="319035" y="106513"/>
                </a:lnTo>
                <a:lnTo>
                  <a:pt x="331767" y="74039"/>
                </a:lnTo>
                <a:lnTo>
                  <a:pt x="333231" y="53666"/>
                </a:lnTo>
                <a:lnTo>
                  <a:pt x="330487" y="47245"/>
                </a:lnTo>
                <a:lnTo>
                  <a:pt x="326798" y="40863"/>
                </a:lnTo>
                <a:lnTo>
                  <a:pt x="325159" y="34499"/>
                </a:lnTo>
                <a:lnTo>
                  <a:pt x="323663" y="32379"/>
                </a:lnTo>
                <a:lnTo>
                  <a:pt x="321608" y="30965"/>
                </a:lnTo>
                <a:lnTo>
                  <a:pt x="313659" y="28976"/>
                </a:lnTo>
                <a:lnTo>
                  <a:pt x="282561" y="28153"/>
                </a:lnTo>
                <a:lnTo>
                  <a:pt x="251704" y="37840"/>
                </a:lnTo>
                <a:lnTo>
                  <a:pt x="235063" y="50804"/>
                </a:lnTo>
                <a:lnTo>
                  <a:pt x="231471" y="56909"/>
                </a:lnTo>
                <a:lnTo>
                  <a:pt x="228816" y="63150"/>
                </a:lnTo>
                <a:lnTo>
                  <a:pt x="224109" y="69452"/>
                </a:lnTo>
                <a:lnTo>
                  <a:pt x="221310" y="78602"/>
                </a:lnTo>
                <a:lnTo>
                  <a:pt x="219514" y="96667"/>
                </a:lnTo>
                <a:lnTo>
                  <a:pt x="222091" y="103751"/>
                </a:lnTo>
                <a:lnTo>
                  <a:pt x="228597" y="113863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6435" name="SMARTInkShape-Group264"/>
          <p:cNvGrpSpPr/>
          <p:nvPr/>
        </p:nvGrpSpPr>
        <p:grpSpPr>
          <a:xfrm>
            <a:off x="4029191" y="1905010"/>
            <a:ext cx="1114310" cy="390477"/>
            <a:chOff x="4029191" y="1905010"/>
            <a:chExt cx="1114310" cy="390477"/>
          </a:xfrm>
        </p:grpSpPr>
        <p:sp>
          <p:nvSpPr>
            <p:cNvPr id="16429" name="SMARTInkShape-1485"/>
            <p:cNvSpPr/>
            <p:nvPr>
              <p:custDataLst>
                <p:tags r:id="rId221"/>
              </p:custDataLst>
            </p:nvPr>
          </p:nvSpPr>
          <p:spPr>
            <a:xfrm>
              <a:off x="5124450" y="2076450"/>
              <a:ext cx="19051" cy="19051"/>
            </a:xfrm>
            <a:custGeom>
              <a:avLst/>
              <a:gdLst/>
              <a:ahLst/>
              <a:cxnLst/>
              <a:rect l="0" t="0" r="0" b="0"/>
              <a:pathLst>
                <a:path w="19051" h="19051">
                  <a:moveTo>
                    <a:pt x="0" y="19050"/>
                  </a:moveTo>
                  <a:lnTo>
                    <a:pt x="0" y="19050"/>
                  </a:lnTo>
                  <a:lnTo>
                    <a:pt x="18923" y="19050"/>
                  </a:lnTo>
                  <a:lnTo>
                    <a:pt x="190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30" name="SMARTInkShape-1486"/>
            <p:cNvSpPr/>
            <p:nvPr>
              <p:custDataLst>
                <p:tags r:id="rId222"/>
              </p:custDataLst>
            </p:nvPr>
          </p:nvSpPr>
          <p:spPr>
            <a:xfrm>
              <a:off x="4686311" y="1905010"/>
              <a:ext cx="295265" cy="314304"/>
            </a:xfrm>
            <a:custGeom>
              <a:avLst/>
              <a:gdLst/>
              <a:ahLst/>
              <a:cxnLst/>
              <a:rect l="0" t="0" r="0" b="0"/>
              <a:pathLst>
                <a:path w="295265" h="314304">
                  <a:moveTo>
                    <a:pt x="152389" y="28565"/>
                  </a:moveTo>
                  <a:lnTo>
                    <a:pt x="152389" y="28565"/>
                  </a:lnTo>
                  <a:lnTo>
                    <a:pt x="152389" y="10955"/>
                  </a:lnTo>
                  <a:lnTo>
                    <a:pt x="151331" y="10475"/>
                  </a:lnTo>
                  <a:lnTo>
                    <a:pt x="147333" y="9942"/>
                  </a:lnTo>
                  <a:lnTo>
                    <a:pt x="145844" y="8741"/>
                  </a:lnTo>
                  <a:lnTo>
                    <a:pt x="143257" y="1352"/>
                  </a:lnTo>
                  <a:lnTo>
                    <a:pt x="140216" y="595"/>
                  </a:lnTo>
                  <a:lnTo>
                    <a:pt x="119270" y="0"/>
                  </a:lnTo>
                  <a:lnTo>
                    <a:pt x="113680" y="2817"/>
                  </a:lnTo>
                  <a:lnTo>
                    <a:pt x="110708" y="5049"/>
                  </a:lnTo>
                  <a:lnTo>
                    <a:pt x="101761" y="7530"/>
                  </a:lnTo>
                  <a:lnTo>
                    <a:pt x="96412" y="8192"/>
                  </a:lnTo>
                  <a:lnTo>
                    <a:pt x="91788" y="10750"/>
                  </a:lnTo>
                  <a:lnTo>
                    <a:pt x="83827" y="19236"/>
                  </a:lnTo>
                  <a:lnTo>
                    <a:pt x="79584" y="27241"/>
                  </a:lnTo>
                  <a:lnTo>
                    <a:pt x="78451" y="30857"/>
                  </a:lnTo>
                  <a:lnTo>
                    <a:pt x="71549" y="37698"/>
                  </a:lnTo>
                  <a:lnTo>
                    <a:pt x="62486" y="45324"/>
                  </a:lnTo>
                  <a:lnTo>
                    <a:pt x="35000" y="92224"/>
                  </a:lnTo>
                  <a:lnTo>
                    <a:pt x="15871" y="138380"/>
                  </a:lnTo>
                  <a:lnTo>
                    <a:pt x="5016" y="185876"/>
                  </a:lnTo>
                  <a:lnTo>
                    <a:pt x="283" y="230622"/>
                  </a:lnTo>
                  <a:lnTo>
                    <a:pt x="0" y="268373"/>
                  </a:lnTo>
                  <a:lnTo>
                    <a:pt x="8191" y="296985"/>
                  </a:lnTo>
                  <a:lnTo>
                    <a:pt x="9690" y="299586"/>
                  </a:lnTo>
                  <a:lnTo>
                    <a:pt x="11748" y="301321"/>
                  </a:lnTo>
                  <a:lnTo>
                    <a:pt x="16857" y="304307"/>
                  </a:lnTo>
                  <a:lnTo>
                    <a:pt x="26813" y="312788"/>
                  </a:lnTo>
                  <a:lnTo>
                    <a:pt x="33102" y="313863"/>
                  </a:lnTo>
                  <a:lnTo>
                    <a:pt x="69482" y="314303"/>
                  </a:lnTo>
                  <a:lnTo>
                    <a:pt x="111701" y="302556"/>
                  </a:lnTo>
                  <a:lnTo>
                    <a:pt x="120548" y="298505"/>
                  </a:lnTo>
                  <a:lnTo>
                    <a:pt x="136369" y="295167"/>
                  </a:lnTo>
                  <a:lnTo>
                    <a:pt x="173160" y="272912"/>
                  </a:lnTo>
                  <a:lnTo>
                    <a:pt x="183708" y="263477"/>
                  </a:lnTo>
                  <a:lnTo>
                    <a:pt x="193120" y="259970"/>
                  </a:lnTo>
                  <a:lnTo>
                    <a:pt x="203301" y="257354"/>
                  </a:lnTo>
                  <a:lnTo>
                    <a:pt x="211352" y="252663"/>
                  </a:lnTo>
                  <a:lnTo>
                    <a:pt x="215637" y="247050"/>
                  </a:lnTo>
                  <a:lnTo>
                    <a:pt x="216779" y="244072"/>
                  </a:lnTo>
                  <a:lnTo>
                    <a:pt x="219658" y="242086"/>
                  </a:lnTo>
                  <a:lnTo>
                    <a:pt x="236663" y="236077"/>
                  </a:lnTo>
                  <a:lnTo>
                    <a:pt x="243819" y="231918"/>
                  </a:lnTo>
                  <a:lnTo>
                    <a:pt x="253798" y="228518"/>
                  </a:lnTo>
                  <a:lnTo>
                    <a:pt x="263457" y="222336"/>
                  </a:lnTo>
                  <a:lnTo>
                    <a:pt x="273022" y="218976"/>
                  </a:lnTo>
                  <a:lnTo>
                    <a:pt x="295264" y="20001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31" name="SMARTInkShape-1487"/>
            <p:cNvSpPr/>
            <p:nvPr>
              <p:custDataLst>
                <p:tags r:id="rId223"/>
              </p:custDataLst>
            </p:nvPr>
          </p:nvSpPr>
          <p:spPr>
            <a:xfrm>
              <a:off x="4581528" y="1990760"/>
              <a:ext cx="47623" cy="57106"/>
            </a:xfrm>
            <a:custGeom>
              <a:avLst/>
              <a:gdLst/>
              <a:ahLst/>
              <a:cxnLst/>
              <a:rect l="0" t="0" r="0" b="0"/>
              <a:pathLst>
                <a:path w="47623" h="57106">
                  <a:moveTo>
                    <a:pt x="38097" y="19015"/>
                  </a:moveTo>
                  <a:lnTo>
                    <a:pt x="38097" y="19015"/>
                  </a:lnTo>
                  <a:lnTo>
                    <a:pt x="23908" y="19015"/>
                  </a:lnTo>
                  <a:lnTo>
                    <a:pt x="22287" y="20073"/>
                  </a:lnTo>
                  <a:lnTo>
                    <a:pt x="21207" y="21837"/>
                  </a:lnTo>
                  <a:lnTo>
                    <a:pt x="20487" y="24071"/>
                  </a:lnTo>
                  <a:lnTo>
                    <a:pt x="10973" y="36349"/>
                  </a:lnTo>
                  <a:lnTo>
                    <a:pt x="7344" y="37302"/>
                  </a:lnTo>
                  <a:lnTo>
                    <a:pt x="4894" y="37557"/>
                  </a:lnTo>
                  <a:lnTo>
                    <a:pt x="3262" y="38784"/>
                  </a:lnTo>
                  <a:lnTo>
                    <a:pt x="34" y="47470"/>
                  </a:lnTo>
                  <a:lnTo>
                    <a:pt x="0" y="55780"/>
                  </a:lnTo>
                  <a:lnTo>
                    <a:pt x="1057" y="56225"/>
                  </a:lnTo>
                  <a:lnTo>
                    <a:pt x="14462" y="57105"/>
                  </a:lnTo>
                  <a:lnTo>
                    <a:pt x="15991" y="56050"/>
                  </a:lnTo>
                  <a:lnTo>
                    <a:pt x="17010" y="54288"/>
                  </a:lnTo>
                  <a:lnTo>
                    <a:pt x="17689" y="52056"/>
                  </a:lnTo>
                  <a:lnTo>
                    <a:pt x="19199" y="50567"/>
                  </a:lnTo>
                  <a:lnTo>
                    <a:pt x="29229" y="45356"/>
                  </a:lnTo>
                  <a:lnTo>
                    <a:pt x="46253" y="29902"/>
                  </a:lnTo>
                  <a:lnTo>
                    <a:pt x="47502" y="20459"/>
                  </a:lnTo>
                  <a:lnTo>
                    <a:pt x="47622" y="361"/>
                  </a:lnTo>
                  <a:lnTo>
                    <a:pt x="39421" y="0"/>
                  </a:lnTo>
                  <a:lnTo>
                    <a:pt x="38980" y="1047"/>
                  </a:lnTo>
                  <a:lnTo>
                    <a:pt x="38490" y="5032"/>
                  </a:lnTo>
                  <a:lnTo>
                    <a:pt x="37301" y="6518"/>
                  </a:lnTo>
                  <a:lnTo>
                    <a:pt x="29930" y="9099"/>
                  </a:lnTo>
                  <a:lnTo>
                    <a:pt x="29176" y="12138"/>
                  </a:lnTo>
                  <a:lnTo>
                    <a:pt x="28974" y="14431"/>
                  </a:lnTo>
                  <a:lnTo>
                    <a:pt x="27782" y="15959"/>
                  </a:lnTo>
                  <a:lnTo>
                    <a:pt x="23634" y="17657"/>
                  </a:lnTo>
                  <a:lnTo>
                    <a:pt x="22106" y="19168"/>
                  </a:lnTo>
                  <a:lnTo>
                    <a:pt x="19047" y="2854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32" name="SMARTInkShape-1488"/>
            <p:cNvSpPr/>
            <p:nvPr>
              <p:custDataLst>
                <p:tags r:id="rId224"/>
              </p:custDataLst>
            </p:nvPr>
          </p:nvSpPr>
          <p:spPr>
            <a:xfrm>
              <a:off x="4459058" y="2057807"/>
              <a:ext cx="93763" cy="151956"/>
            </a:xfrm>
            <a:custGeom>
              <a:avLst/>
              <a:gdLst/>
              <a:ahLst/>
              <a:cxnLst/>
              <a:rect l="0" t="0" r="0" b="0"/>
              <a:pathLst>
                <a:path w="93763" h="151956">
                  <a:moveTo>
                    <a:pt x="17692" y="85318"/>
                  </a:moveTo>
                  <a:lnTo>
                    <a:pt x="17692" y="85318"/>
                  </a:lnTo>
                  <a:lnTo>
                    <a:pt x="17692" y="99507"/>
                  </a:lnTo>
                  <a:lnTo>
                    <a:pt x="14870" y="105030"/>
                  </a:lnTo>
                  <a:lnTo>
                    <a:pt x="11147" y="111012"/>
                  </a:lnTo>
                  <a:lnTo>
                    <a:pt x="8560" y="121575"/>
                  </a:lnTo>
                  <a:lnTo>
                    <a:pt x="1698" y="130658"/>
                  </a:lnTo>
                  <a:lnTo>
                    <a:pt x="0" y="136514"/>
                  </a:lnTo>
                  <a:lnTo>
                    <a:pt x="606" y="138498"/>
                  </a:lnTo>
                  <a:lnTo>
                    <a:pt x="2068" y="139822"/>
                  </a:lnTo>
                  <a:lnTo>
                    <a:pt x="4101" y="140704"/>
                  </a:lnTo>
                  <a:lnTo>
                    <a:pt x="5456" y="142350"/>
                  </a:lnTo>
                  <a:lnTo>
                    <a:pt x="7810" y="150514"/>
                  </a:lnTo>
                  <a:lnTo>
                    <a:pt x="10830" y="151336"/>
                  </a:lnTo>
                  <a:lnTo>
                    <a:pt x="22347" y="151955"/>
                  </a:lnTo>
                  <a:lnTo>
                    <a:pt x="27875" y="149154"/>
                  </a:lnTo>
                  <a:lnTo>
                    <a:pt x="33859" y="145439"/>
                  </a:lnTo>
                  <a:lnTo>
                    <a:pt x="43178" y="142290"/>
                  </a:lnTo>
                  <a:lnTo>
                    <a:pt x="58978" y="129326"/>
                  </a:lnTo>
                  <a:lnTo>
                    <a:pt x="62500" y="123222"/>
                  </a:lnTo>
                  <a:lnTo>
                    <a:pt x="69817" y="105623"/>
                  </a:lnTo>
                  <a:lnTo>
                    <a:pt x="81719" y="85901"/>
                  </a:lnTo>
                  <a:lnTo>
                    <a:pt x="93599" y="41136"/>
                  </a:lnTo>
                  <a:lnTo>
                    <a:pt x="93762" y="34637"/>
                  </a:lnTo>
                  <a:lnTo>
                    <a:pt x="91012" y="28221"/>
                  </a:lnTo>
                  <a:lnTo>
                    <a:pt x="87320" y="21841"/>
                  </a:lnTo>
                  <a:lnTo>
                    <a:pt x="85680" y="15478"/>
                  </a:lnTo>
                  <a:lnTo>
                    <a:pt x="84184" y="13358"/>
                  </a:lnTo>
                  <a:lnTo>
                    <a:pt x="82127" y="11945"/>
                  </a:lnTo>
                  <a:lnTo>
                    <a:pt x="74178" y="9956"/>
                  </a:lnTo>
                  <a:lnTo>
                    <a:pt x="71225" y="9676"/>
                  </a:lnTo>
                  <a:lnTo>
                    <a:pt x="65121" y="6544"/>
                  </a:lnTo>
                  <a:lnTo>
                    <a:pt x="57634" y="966"/>
                  </a:lnTo>
                  <a:lnTo>
                    <a:pt x="51282" y="0"/>
                  </a:lnTo>
                  <a:lnTo>
                    <a:pt x="45674" y="2596"/>
                  </a:lnTo>
                  <a:lnTo>
                    <a:pt x="39653" y="6219"/>
                  </a:lnTo>
                  <a:lnTo>
                    <a:pt x="29063" y="8736"/>
                  </a:lnTo>
                  <a:lnTo>
                    <a:pt x="19178" y="17286"/>
                  </a:lnTo>
                  <a:lnTo>
                    <a:pt x="18352" y="20862"/>
                  </a:lnTo>
                  <a:lnTo>
                    <a:pt x="17730" y="27740"/>
                  </a:lnTo>
                  <a:lnTo>
                    <a:pt x="27217" y="2816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33" name="SMARTInkShape-1489"/>
            <p:cNvSpPr/>
            <p:nvPr>
              <p:custDataLst>
                <p:tags r:id="rId225"/>
              </p:custDataLst>
            </p:nvPr>
          </p:nvSpPr>
          <p:spPr>
            <a:xfrm>
              <a:off x="4276762" y="2048003"/>
              <a:ext cx="150995" cy="247484"/>
            </a:xfrm>
            <a:custGeom>
              <a:avLst/>
              <a:gdLst/>
              <a:ahLst/>
              <a:cxnLst/>
              <a:rect l="0" t="0" r="0" b="0"/>
              <a:pathLst>
                <a:path w="150995" h="247484">
                  <a:moveTo>
                    <a:pt x="19013" y="66547"/>
                  </a:moveTo>
                  <a:lnTo>
                    <a:pt x="19013" y="66547"/>
                  </a:lnTo>
                  <a:lnTo>
                    <a:pt x="390" y="66547"/>
                  </a:lnTo>
                  <a:lnTo>
                    <a:pt x="0" y="58346"/>
                  </a:lnTo>
                  <a:lnTo>
                    <a:pt x="6516" y="49679"/>
                  </a:lnTo>
                  <a:lnTo>
                    <a:pt x="8167" y="43881"/>
                  </a:lnTo>
                  <a:lnTo>
                    <a:pt x="9666" y="41911"/>
                  </a:lnTo>
                  <a:lnTo>
                    <a:pt x="38121" y="21565"/>
                  </a:lnTo>
                  <a:lnTo>
                    <a:pt x="44439" y="19038"/>
                  </a:lnTo>
                  <a:lnTo>
                    <a:pt x="53945" y="12724"/>
                  </a:lnTo>
                  <a:lnTo>
                    <a:pt x="63465" y="9325"/>
                  </a:lnTo>
                  <a:lnTo>
                    <a:pt x="72988" y="3143"/>
                  </a:lnTo>
                  <a:lnTo>
                    <a:pt x="83807" y="303"/>
                  </a:lnTo>
                  <a:lnTo>
                    <a:pt x="90187" y="0"/>
                  </a:lnTo>
                  <a:lnTo>
                    <a:pt x="91863" y="1015"/>
                  </a:lnTo>
                  <a:lnTo>
                    <a:pt x="92979" y="2751"/>
                  </a:lnTo>
                  <a:lnTo>
                    <a:pt x="94551" y="10250"/>
                  </a:lnTo>
                  <a:lnTo>
                    <a:pt x="95082" y="17209"/>
                  </a:lnTo>
                  <a:lnTo>
                    <a:pt x="100231" y="23471"/>
                  </a:lnTo>
                  <a:lnTo>
                    <a:pt x="100675" y="27246"/>
                  </a:lnTo>
                  <a:lnTo>
                    <a:pt x="92514" y="69211"/>
                  </a:lnTo>
                  <a:lnTo>
                    <a:pt x="83465" y="94520"/>
                  </a:lnTo>
                  <a:lnTo>
                    <a:pt x="79408" y="101204"/>
                  </a:lnTo>
                  <a:lnTo>
                    <a:pt x="76066" y="110918"/>
                  </a:lnTo>
                  <a:lnTo>
                    <a:pt x="58866" y="131338"/>
                  </a:lnTo>
                  <a:lnTo>
                    <a:pt x="57892" y="135207"/>
                  </a:lnTo>
                  <a:lnTo>
                    <a:pt x="57633" y="137720"/>
                  </a:lnTo>
                  <a:lnTo>
                    <a:pt x="56401" y="139395"/>
                  </a:lnTo>
                  <a:lnTo>
                    <a:pt x="54521" y="140513"/>
                  </a:lnTo>
                  <a:lnTo>
                    <a:pt x="47708" y="142708"/>
                  </a:lnTo>
                  <a:lnTo>
                    <a:pt x="55800" y="134543"/>
                  </a:lnTo>
                  <a:lnTo>
                    <a:pt x="57913" y="125878"/>
                  </a:lnTo>
                  <a:lnTo>
                    <a:pt x="62054" y="120080"/>
                  </a:lnTo>
                  <a:lnTo>
                    <a:pt x="67423" y="116798"/>
                  </a:lnTo>
                  <a:lnTo>
                    <a:pt x="73337" y="114281"/>
                  </a:lnTo>
                  <a:lnTo>
                    <a:pt x="83852" y="106125"/>
                  </a:lnTo>
                  <a:lnTo>
                    <a:pt x="92930" y="103881"/>
                  </a:lnTo>
                  <a:lnTo>
                    <a:pt x="101828" y="98188"/>
                  </a:lnTo>
                  <a:lnTo>
                    <a:pt x="108030" y="96485"/>
                  </a:lnTo>
                  <a:lnTo>
                    <a:pt x="111166" y="97089"/>
                  </a:lnTo>
                  <a:lnTo>
                    <a:pt x="123598" y="103844"/>
                  </a:lnTo>
                  <a:lnTo>
                    <a:pt x="128290" y="104290"/>
                  </a:lnTo>
                  <a:lnTo>
                    <a:pt x="133902" y="107311"/>
                  </a:lnTo>
                  <a:lnTo>
                    <a:pt x="136881" y="109598"/>
                  </a:lnTo>
                  <a:lnTo>
                    <a:pt x="140190" y="114961"/>
                  </a:lnTo>
                  <a:lnTo>
                    <a:pt x="143548" y="130151"/>
                  </a:lnTo>
                  <a:lnTo>
                    <a:pt x="149281" y="139603"/>
                  </a:lnTo>
                  <a:lnTo>
                    <a:pt x="150994" y="145936"/>
                  </a:lnTo>
                  <a:lnTo>
                    <a:pt x="150391" y="149106"/>
                  </a:lnTo>
                  <a:lnTo>
                    <a:pt x="144644" y="161799"/>
                  </a:lnTo>
                  <a:lnTo>
                    <a:pt x="142018" y="177672"/>
                  </a:lnTo>
                  <a:lnTo>
                    <a:pt x="135347" y="190372"/>
                  </a:lnTo>
                  <a:lnTo>
                    <a:pt x="134669" y="193547"/>
                  </a:lnTo>
                  <a:lnTo>
                    <a:pt x="128658" y="203072"/>
                  </a:lnTo>
                  <a:lnTo>
                    <a:pt x="108885" y="225297"/>
                  </a:lnTo>
                  <a:lnTo>
                    <a:pt x="106581" y="231647"/>
                  </a:lnTo>
                  <a:lnTo>
                    <a:pt x="104909" y="233764"/>
                  </a:lnTo>
                  <a:lnTo>
                    <a:pt x="87452" y="246033"/>
                  </a:lnTo>
                  <a:lnTo>
                    <a:pt x="76601" y="247483"/>
                  </a:lnTo>
                  <a:lnTo>
                    <a:pt x="76201" y="234261"/>
                  </a:lnTo>
                  <a:lnTo>
                    <a:pt x="79002" y="228223"/>
                  </a:lnTo>
                  <a:lnTo>
                    <a:pt x="82716" y="222011"/>
                  </a:lnTo>
                  <a:lnTo>
                    <a:pt x="95213" y="19037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34" name="SMARTInkShape-1490"/>
            <p:cNvSpPr/>
            <p:nvPr>
              <p:custDataLst>
                <p:tags r:id="rId226"/>
              </p:custDataLst>
            </p:nvPr>
          </p:nvSpPr>
          <p:spPr>
            <a:xfrm>
              <a:off x="4029191" y="2152650"/>
              <a:ext cx="152285" cy="28576"/>
            </a:xfrm>
            <a:custGeom>
              <a:avLst/>
              <a:gdLst/>
              <a:ahLst/>
              <a:cxnLst/>
              <a:rect l="0" t="0" r="0" b="0"/>
              <a:pathLst>
                <a:path w="152285" h="28576">
                  <a:moveTo>
                    <a:pt x="9409" y="28575"/>
                  </a:moveTo>
                  <a:lnTo>
                    <a:pt x="9409" y="28575"/>
                  </a:lnTo>
                  <a:lnTo>
                    <a:pt x="0" y="28575"/>
                  </a:lnTo>
                  <a:lnTo>
                    <a:pt x="41280" y="28575"/>
                  </a:lnTo>
                  <a:lnTo>
                    <a:pt x="47562" y="25753"/>
                  </a:lnTo>
                  <a:lnTo>
                    <a:pt x="53883" y="22029"/>
                  </a:lnTo>
                  <a:lnTo>
                    <a:pt x="66564" y="19638"/>
                  </a:lnTo>
                  <a:lnTo>
                    <a:pt x="98505" y="18015"/>
                  </a:lnTo>
                  <a:lnTo>
                    <a:pt x="116418" y="11515"/>
                  </a:lnTo>
                  <a:lnTo>
                    <a:pt x="138624" y="8729"/>
                  </a:lnTo>
                  <a:lnTo>
                    <a:pt x="152284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440" name="SMARTInkShape-Group265"/>
          <p:cNvGrpSpPr/>
          <p:nvPr/>
        </p:nvGrpSpPr>
        <p:grpSpPr>
          <a:xfrm>
            <a:off x="1924050" y="2647964"/>
            <a:ext cx="419101" cy="333231"/>
            <a:chOff x="1924050" y="2647964"/>
            <a:chExt cx="419101" cy="333231"/>
          </a:xfrm>
        </p:grpSpPr>
        <p:sp>
          <p:nvSpPr>
            <p:cNvPr id="16436" name="SMARTInkShape-1491"/>
            <p:cNvSpPr/>
            <p:nvPr>
              <p:custDataLst>
                <p:tags r:id="rId217"/>
              </p:custDataLst>
            </p:nvPr>
          </p:nvSpPr>
          <p:spPr>
            <a:xfrm>
              <a:off x="2266950" y="2838450"/>
              <a:ext cx="47626" cy="9526"/>
            </a:xfrm>
            <a:custGeom>
              <a:avLst/>
              <a:gdLst/>
              <a:ahLst/>
              <a:cxnLst/>
              <a:rect l="0" t="0" r="0" b="0"/>
              <a:pathLst>
                <a:path w="47626" h="9526">
                  <a:moveTo>
                    <a:pt x="0" y="0"/>
                  </a:moveTo>
                  <a:lnTo>
                    <a:pt x="0" y="0"/>
                  </a:lnTo>
                  <a:lnTo>
                    <a:pt x="0" y="9522"/>
                  </a:lnTo>
                  <a:lnTo>
                    <a:pt x="13257" y="9525"/>
                  </a:lnTo>
                  <a:lnTo>
                    <a:pt x="15188" y="8467"/>
                  </a:lnTo>
                  <a:lnTo>
                    <a:pt x="16476" y="6703"/>
                  </a:lnTo>
                  <a:lnTo>
                    <a:pt x="17334" y="4469"/>
                  </a:lnTo>
                  <a:lnTo>
                    <a:pt x="18964" y="2979"/>
                  </a:lnTo>
                  <a:lnTo>
                    <a:pt x="23598" y="1324"/>
                  </a:lnTo>
                  <a:lnTo>
                    <a:pt x="4762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37" name="SMARTInkShape-1492"/>
            <p:cNvSpPr/>
            <p:nvPr>
              <p:custDataLst>
                <p:tags r:id="rId218"/>
              </p:custDataLst>
            </p:nvPr>
          </p:nvSpPr>
          <p:spPr>
            <a:xfrm>
              <a:off x="2238385" y="2790825"/>
              <a:ext cx="104766" cy="9526"/>
            </a:xfrm>
            <a:custGeom>
              <a:avLst/>
              <a:gdLst/>
              <a:ahLst/>
              <a:cxnLst/>
              <a:rect l="0" t="0" r="0" b="0"/>
              <a:pathLst>
                <a:path w="104766" h="9526">
                  <a:moveTo>
                    <a:pt x="19040" y="9525"/>
                  </a:moveTo>
                  <a:lnTo>
                    <a:pt x="19040" y="9525"/>
                  </a:lnTo>
                  <a:lnTo>
                    <a:pt x="1324" y="9525"/>
                  </a:lnTo>
                  <a:lnTo>
                    <a:pt x="879" y="8467"/>
                  </a:lnTo>
                  <a:lnTo>
                    <a:pt x="0" y="116"/>
                  </a:lnTo>
                  <a:lnTo>
                    <a:pt x="45403" y="0"/>
                  </a:lnTo>
                  <a:lnTo>
                    <a:pt x="91969" y="0"/>
                  </a:lnTo>
                  <a:lnTo>
                    <a:pt x="10476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38" name="SMARTInkShape-1493"/>
            <p:cNvSpPr/>
            <p:nvPr>
              <p:custDataLst>
                <p:tags r:id="rId219"/>
              </p:custDataLst>
            </p:nvPr>
          </p:nvSpPr>
          <p:spPr>
            <a:xfrm>
              <a:off x="2000250" y="2828925"/>
              <a:ext cx="85726" cy="133231"/>
            </a:xfrm>
            <a:custGeom>
              <a:avLst/>
              <a:gdLst/>
              <a:ahLst/>
              <a:cxnLst/>
              <a:rect l="0" t="0" r="0" b="0"/>
              <a:pathLst>
                <a:path w="85726" h="133231">
                  <a:moveTo>
                    <a:pt x="9525" y="28575"/>
                  </a:moveTo>
                  <a:lnTo>
                    <a:pt x="9525" y="28575"/>
                  </a:lnTo>
                  <a:lnTo>
                    <a:pt x="392" y="19442"/>
                  </a:lnTo>
                  <a:lnTo>
                    <a:pt x="0" y="395"/>
                  </a:lnTo>
                  <a:lnTo>
                    <a:pt x="18654" y="0"/>
                  </a:lnTo>
                  <a:lnTo>
                    <a:pt x="33228" y="14189"/>
                  </a:lnTo>
                  <a:lnTo>
                    <a:pt x="35935" y="19711"/>
                  </a:lnTo>
                  <a:lnTo>
                    <a:pt x="36656" y="22666"/>
                  </a:lnTo>
                  <a:lnTo>
                    <a:pt x="38196" y="24636"/>
                  </a:lnTo>
                  <a:lnTo>
                    <a:pt x="42729" y="26824"/>
                  </a:lnTo>
                  <a:lnTo>
                    <a:pt x="44361" y="28466"/>
                  </a:lnTo>
                  <a:lnTo>
                    <a:pt x="54973" y="47805"/>
                  </a:lnTo>
                  <a:lnTo>
                    <a:pt x="56720" y="60361"/>
                  </a:lnTo>
                  <a:lnTo>
                    <a:pt x="57922" y="62465"/>
                  </a:lnTo>
                  <a:lnTo>
                    <a:pt x="59781" y="63869"/>
                  </a:lnTo>
                  <a:lnTo>
                    <a:pt x="62079" y="64804"/>
                  </a:lnTo>
                  <a:lnTo>
                    <a:pt x="63611" y="66486"/>
                  </a:lnTo>
                  <a:lnTo>
                    <a:pt x="65313" y="71177"/>
                  </a:lnTo>
                  <a:lnTo>
                    <a:pt x="66675" y="112845"/>
                  </a:lnTo>
                  <a:lnTo>
                    <a:pt x="75808" y="123395"/>
                  </a:lnTo>
                  <a:lnTo>
                    <a:pt x="76197" y="133230"/>
                  </a:lnTo>
                  <a:lnTo>
                    <a:pt x="85725" y="1238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39" name="SMARTInkShape-1494"/>
            <p:cNvSpPr/>
            <p:nvPr>
              <p:custDataLst>
                <p:tags r:id="rId220"/>
              </p:custDataLst>
            </p:nvPr>
          </p:nvSpPr>
          <p:spPr>
            <a:xfrm>
              <a:off x="1924050" y="2647964"/>
              <a:ext cx="190414" cy="333231"/>
            </a:xfrm>
            <a:custGeom>
              <a:avLst/>
              <a:gdLst/>
              <a:ahLst/>
              <a:cxnLst/>
              <a:rect l="0" t="0" r="0" b="0"/>
              <a:pathLst>
                <a:path w="190414" h="333231">
                  <a:moveTo>
                    <a:pt x="57150" y="85711"/>
                  </a:moveTo>
                  <a:lnTo>
                    <a:pt x="57150" y="85711"/>
                  </a:lnTo>
                  <a:lnTo>
                    <a:pt x="57150" y="68101"/>
                  </a:lnTo>
                  <a:lnTo>
                    <a:pt x="56092" y="67621"/>
                  </a:lnTo>
                  <a:lnTo>
                    <a:pt x="30016" y="66661"/>
                  </a:lnTo>
                  <a:lnTo>
                    <a:pt x="29536" y="67719"/>
                  </a:lnTo>
                  <a:lnTo>
                    <a:pt x="28702" y="74862"/>
                  </a:lnTo>
                  <a:lnTo>
                    <a:pt x="20385" y="84271"/>
                  </a:lnTo>
                  <a:lnTo>
                    <a:pt x="18255" y="93031"/>
                  </a:lnTo>
                  <a:lnTo>
                    <a:pt x="12582" y="101874"/>
                  </a:lnTo>
                  <a:lnTo>
                    <a:pt x="10129" y="114343"/>
                  </a:lnTo>
                  <a:lnTo>
                    <a:pt x="9927" y="117499"/>
                  </a:lnTo>
                  <a:lnTo>
                    <a:pt x="6882" y="123828"/>
                  </a:lnTo>
                  <a:lnTo>
                    <a:pt x="3058" y="130169"/>
                  </a:lnTo>
                  <a:lnTo>
                    <a:pt x="604" y="142863"/>
                  </a:lnTo>
                  <a:lnTo>
                    <a:pt x="10" y="188800"/>
                  </a:lnTo>
                  <a:lnTo>
                    <a:pt x="0" y="235367"/>
                  </a:lnTo>
                  <a:lnTo>
                    <a:pt x="2822" y="245005"/>
                  </a:lnTo>
                  <a:lnTo>
                    <a:pt x="6546" y="252817"/>
                  </a:lnTo>
                  <a:lnTo>
                    <a:pt x="8936" y="269277"/>
                  </a:lnTo>
                  <a:lnTo>
                    <a:pt x="10322" y="279479"/>
                  </a:lnTo>
                  <a:lnTo>
                    <a:pt x="21268" y="304606"/>
                  </a:lnTo>
                  <a:lnTo>
                    <a:pt x="25328" y="311056"/>
                  </a:lnTo>
                  <a:lnTo>
                    <a:pt x="27131" y="317451"/>
                  </a:lnTo>
                  <a:lnTo>
                    <a:pt x="28671" y="319579"/>
                  </a:lnTo>
                  <a:lnTo>
                    <a:pt x="30756" y="320998"/>
                  </a:lnTo>
                  <a:lnTo>
                    <a:pt x="33204" y="321944"/>
                  </a:lnTo>
                  <a:lnTo>
                    <a:pt x="34836" y="323633"/>
                  </a:lnTo>
                  <a:lnTo>
                    <a:pt x="36649" y="328332"/>
                  </a:lnTo>
                  <a:lnTo>
                    <a:pt x="38191" y="330008"/>
                  </a:lnTo>
                  <a:lnTo>
                    <a:pt x="42727" y="331871"/>
                  </a:lnTo>
                  <a:lnTo>
                    <a:pt x="60452" y="333230"/>
                  </a:lnTo>
                  <a:lnTo>
                    <a:pt x="66732" y="330481"/>
                  </a:lnTo>
                  <a:lnTo>
                    <a:pt x="73050" y="326789"/>
                  </a:lnTo>
                  <a:lnTo>
                    <a:pt x="82558" y="323652"/>
                  </a:lnTo>
                  <a:lnTo>
                    <a:pt x="107950" y="301480"/>
                  </a:lnTo>
                  <a:lnTo>
                    <a:pt x="136525" y="258844"/>
                  </a:lnTo>
                  <a:lnTo>
                    <a:pt x="158750" y="215799"/>
                  </a:lnTo>
                  <a:lnTo>
                    <a:pt x="176742" y="177778"/>
                  </a:lnTo>
                  <a:lnTo>
                    <a:pt x="188266" y="133335"/>
                  </a:lnTo>
                  <a:lnTo>
                    <a:pt x="190413" y="89082"/>
                  </a:lnTo>
                  <a:lnTo>
                    <a:pt x="189416" y="73187"/>
                  </a:lnTo>
                  <a:lnTo>
                    <a:pt x="182888" y="61304"/>
                  </a:lnTo>
                  <a:lnTo>
                    <a:pt x="177239" y="54402"/>
                  </a:lnTo>
                  <a:lnTo>
                    <a:pt x="174023" y="44985"/>
                  </a:lnTo>
                  <a:lnTo>
                    <a:pt x="173165" y="39510"/>
                  </a:lnTo>
                  <a:lnTo>
                    <a:pt x="171535" y="35861"/>
                  </a:lnTo>
                  <a:lnTo>
                    <a:pt x="169390" y="33427"/>
                  </a:lnTo>
                  <a:lnTo>
                    <a:pt x="126180" y="4166"/>
                  </a:lnTo>
                  <a:lnTo>
                    <a:pt x="102955" y="536"/>
                  </a:lnTo>
                  <a:lnTo>
                    <a:pt x="63927" y="0"/>
                  </a:lnTo>
                  <a:lnTo>
                    <a:pt x="57340" y="2815"/>
                  </a:lnTo>
                  <a:lnTo>
                    <a:pt x="25403" y="31785"/>
                  </a:lnTo>
                  <a:lnTo>
                    <a:pt x="21874" y="38108"/>
                  </a:lnTo>
                  <a:lnTo>
                    <a:pt x="19246" y="44446"/>
                  </a:lnTo>
                  <a:lnTo>
                    <a:pt x="14551" y="50790"/>
                  </a:lnTo>
                  <a:lnTo>
                    <a:pt x="11759" y="59960"/>
                  </a:lnTo>
                  <a:lnTo>
                    <a:pt x="9583" y="106820"/>
                  </a:lnTo>
                  <a:lnTo>
                    <a:pt x="9525" y="14286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593" name="SMARTInkShape-Group266"/>
          <p:cNvGrpSpPr/>
          <p:nvPr/>
        </p:nvGrpSpPr>
        <p:grpSpPr>
          <a:xfrm>
            <a:off x="2476680" y="2448044"/>
            <a:ext cx="2895421" cy="457082"/>
            <a:chOff x="2476680" y="2448044"/>
            <a:chExt cx="2895421" cy="457082"/>
          </a:xfrm>
        </p:grpSpPr>
        <p:sp>
          <p:nvSpPr>
            <p:cNvPr id="16441" name="SMARTInkShape-1495"/>
            <p:cNvSpPr/>
            <p:nvPr>
              <p:custDataLst>
                <p:tags r:id="rId197"/>
              </p:custDataLst>
            </p:nvPr>
          </p:nvSpPr>
          <p:spPr>
            <a:xfrm>
              <a:off x="5305818" y="2543175"/>
              <a:ext cx="18658" cy="190501"/>
            </a:xfrm>
            <a:custGeom>
              <a:avLst/>
              <a:gdLst/>
              <a:ahLst/>
              <a:cxnLst/>
              <a:rect l="0" t="0" r="0" b="0"/>
              <a:pathLst>
                <a:path w="18658" h="190501">
                  <a:moveTo>
                    <a:pt x="18657" y="0"/>
                  </a:moveTo>
                  <a:lnTo>
                    <a:pt x="18657" y="0"/>
                  </a:lnTo>
                  <a:lnTo>
                    <a:pt x="10456" y="0"/>
                  </a:lnTo>
                  <a:lnTo>
                    <a:pt x="10015" y="1058"/>
                  </a:lnTo>
                  <a:lnTo>
                    <a:pt x="9166" y="9133"/>
                  </a:lnTo>
                  <a:lnTo>
                    <a:pt x="4086" y="9409"/>
                  </a:lnTo>
                  <a:lnTo>
                    <a:pt x="2593" y="10506"/>
                  </a:lnTo>
                  <a:lnTo>
                    <a:pt x="934" y="14547"/>
                  </a:lnTo>
                  <a:lnTo>
                    <a:pt x="0" y="22772"/>
                  </a:lnTo>
                  <a:lnTo>
                    <a:pt x="927" y="24706"/>
                  </a:lnTo>
                  <a:lnTo>
                    <a:pt x="2604" y="25996"/>
                  </a:lnTo>
                  <a:lnTo>
                    <a:pt x="4780" y="26856"/>
                  </a:lnTo>
                  <a:lnTo>
                    <a:pt x="6231" y="28487"/>
                  </a:lnTo>
                  <a:lnTo>
                    <a:pt x="7842" y="33122"/>
                  </a:lnTo>
                  <a:lnTo>
                    <a:pt x="11950" y="79027"/>
                  </a:lnTo>
                  <a:lnTo>
                    <a:pt x="17332" y="97102"/>
                  </a:lnTo>
                  <a:lnTo>
                    <a:pt x="18623" y="141155"/>
                  </a:lnTo>
                  <a:lnTo>
                    <a:pt x="18657" y="1905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42" name="SMARTInkShape-1496"/>
            <p:cNvSpPr/>
            <p:nvPr>
              <p:custDataLst>
                <p:tags r:id="rId198"/>
              </p:custDataLst>
            </p:nvPr>
          </p:nvSpPr>
          <p:spPr>
            <a:xfrm>
              <a:off x="5286375" y="2571750"/>
              <a:ext cx="85726" cy="38101"/>
            </a:xfrm>
            <a:custGeom>
              <a:avLst/>
              <a:gdLst/>
              <a:ahLst/>
              <a:cxnLst/>
              <a:rect l="0" t="0" r="0" b="0"/>
              <a:pathLst>
                <a:path w="85726" h="38101">
                  <a:moveTo>
                    <a:pt x="0" y="38100"/>
                  </a:moveTo>
                  <a:lnTo>
                    <a:pt x="0" y="38100"/>
                  </a:lnTo>
                  <a:lnTo>
                    <a:pt x="9132" y="28967"/>
                  </a:lnTo>
                  <a:lnTo>
                    <a:pt x="27132" y="28578"/>
                  </a:lnTo>
                  <a:lnTo>
                    <a:pt x="35894" y="22029"/>
                  </a:lnTo>
                  <a:lnTo>
                    <a:pt x="47105" y="19166"/>
                  </a:lnTo>
                  <a:lnTo>
                    <a:pt x="55781" y="19060"/>
                  </a:lnTo>
                  <a:lnTo>
                    <a:pt x="65231" y="10850"/>
                  </a:lnTo>
                  <a:lnTo>
                    <a:pt x="76073" y="9535"/>
                  </a:lnTo>
                  <a:lnTo>
                    <a:pt x="85715" y="9525"/>
                  </a:lnTo>
                  <a:lnTo>
                    <a:pt x="8572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43" name="SMARTInkShape-1497"/>
            <p:cNvSpPr/>
            <p:nvPr>
              <p:custDataLst>
                <p:tags r:id="rId199"/>
              </p:custDataLst>
            </p:nvPr>
          </p:nvSpPr>
          <p:spPr>
            <a:xfrm>
              <a:off x="5048250" y="2581279"/>
              <a:ext cx="133224" cy="190497"/>
            </a:xfrm>
            <a:custGeom>
              <a:avLst/>
              <a:gdLst/>
              <a:ahLst/>
              <a:cxnLst/>
              <a:rect l="0" t="0" r="0" b="0"/>
              <a:pathLst>
                <a:path w="133224" h="190497">
                  <a:moveTo>
                    <a:pt x="0" y="171446"/>
                  </a:moveTo>
                  <a:lnTo>
                    <a:pt x="0" y="171446"/>
                  </a:lnTo>
                  <a:lnTo>
                    <a:pt x="0" y="156981"/>
                  </a:lnTo>
                  <a:lnTo>
                    <a:pt x="1058" y="155452"/>
                  </a:lnTo>
                  <a:lnTo>
                    <a:pt x="2822" y="154434"/>
                  </a:lnTo>
                  <a:lnTo>
                    <a:pt x="5056" y="153754"/>
                  </a:lnTo>
                  <a:lnTo>
                    <a:pt x="6545" y="152243"/>
                  </a:lnTo>
                  <a:lnTo>
                    <a:pt x="11759" y="142214"/>
                  </a:lnTo>
                  <a:lnTo>
                    <a:pt x="15810" y="136229"/>
                  </a:lnTo>
                  <a:lnTo>
                    <a:pt x="19148" y="126909"/>
                  </a:lnTo>
                  <a:lnTo>
                    <a:pt x="43477" y="91873"/>
                  </a:lnTo>
                  <a:lnTo>
                    <a:pt x="47454" y="80253"/>
                  </a:lnTo>
                  <a:lnTo>
                    <a:pt x="53806" y="70107"/>
                  </a:lnTo>
                  <a:lnTo>
                    <a:pt x="65706" y="32635"/>
                  </a:lnTo>
                  <a:lnTo>
                    <a:pt x="66547" y="15988"/>
                  </a:lnTo>
                  <a:lnTo>
                    <a:pt x="69440" y="9573"/>
                  </a:lnTo>
                  <a:lnTo>
                    <a:pt x="71694" y="6381"/>
                  </a:lnTo>
                  <a:lnTo>
                    <a:pt x="72137" y="4252"/>
                  </a:lnTo>
                  <a:lnTo>
                    <a:pt x="71374" y="2834"/>
                  </a:lnTo>
                  <a:lnTo>
                    <a:pt x="66699" y="11"/>
                  </a:lnTo>
                  <a:lnTo>
                    <a:pt x="61626" y="0"/>
                  </a:lnTo>
                  <a:lnTo>
                    <a:pt x="60134" y="1057"/>
                  </a:lnTo>
                  <a:lnTo>
                    <a:pt x="59139" y="2820"/>
                  </a:lnTo>
                  <a:lnTo>
                    <a:pt x="58476" y="5054"/>
                  </a:lnTo>
                  <a:lnTo>
                    <a:pt x="49785" y="19294"/>
                  </a:lnTo>
                  <a:lnTo>
                    <a:pt x="46591" y="63675"/>
                  </a:lnTo>
                  <a:lnTo>
                    <a:pt x="39427" y="92513"/>
                  </a:lnTo>
                  <a:lnTo>
                    <a:pt x="47267" y="135975"/>
                  </a:lnTo>
                  <a:lnTo>
                    <a:pt x="48613" y="155659"/>
                  </a:lnTo>
                  <a:lnTo>
                    <a:pt x="55816" y="169158"/>
                  </a:lnTo>
                  <a:lnTo>
                    <a:pt x="74749" y="189038"/>
                  </a:lnTo>
                  <a:lnTo>
                    <a:pt x="80828" y="190064"/>
                  </a:lnTo>
                  <a:lnTo>
                    <a:pt x="89330" y="190368"/>
                  </a:lnTo>
                  <a:lnTo>
                    <a:pt x="91303" y="189352"/>
                  </a:lnTo>
                  <a:lnTo>
                    <a:pt x="92619" y="187617"/>
                  </a:lnTo>
                  <a:lnTo>
                    <a:pt x="93496" y="185402"/>
                  </a:lnTo>
                  <a:lnTo>
                    <a:pt x="95139" y="183925"/>
                  </a:lnTo>
                  <a:lnTo>
                    <a:pt x="99786" y="182284"/>
                  </a:lnTo>
                  <a:lnTo>
                    <a:pt x="108354" y="181360"/>
                  </a:lnTo>
                  <a:lnTo>
                    <a:pt x="110336" y="180172"/>
                  </a:lnTo>
                  <a:lnTo>
                    <a:pt x="111657" y="178322"/>
                  </a:lnTo>
                  <a:lnTo>
                    <a:pt x="114184" y="173444"/>
                  </a:lnTo>
                  <a:lnTo>
                    <a:pt x="131896" y="153872"/>
                  </a:lnTo>
                  <a:lnTo>
                    <a:pt x="132919" y="147777"/>
                  </a:lnTo>
                  <a:lnTo>
                    <a:pt x="133223" y="139268"/>
                  </a:lnTo>
                  <a:lnTo>
                    <a:pt x="132206" y="137294"/>
                  </a:lnTo>
                  <a:lnTo>
                    <a:pt x="130471" y="135978"/>
                  </a:lnTo>
                  <a:lnTo>
                    <a:pt x="125721" y="134516"/>
                  </a:lnTo>
                  <a:lnTo>
                    <a:pt x="91954" y="133350"/>
                  </a:lnTo>
                  <a:lnTo>
                    <a:pt x="85671" y="136170"/>
                  </a:lnTo>
                  <a:lnTo>
                    <a:pt x="79351" y="139893"/>
                  </a:lnTo>
                  <a:lnTo>
                    <a:pt x="73014" y="141547"/>
                  </a:lnTo>
                  <a:lnTo>
                    <a:pt x="70901" y="143047"/>
                  </a:lnTo>
                  <a:lnTo>
                    <a:pt x="69492" y="145105"/>
                  </a:lnTo>
                  <a:lnTo>
                    <a:pt x="68554" y="147535"/>
                  </a:lnTo>
                  <a:lnTo>
                    <a:pt x="66869" y="149155"/>
                  </a:lnTo>
                  <a:lnTo>
                    <a:pt x="56561" y="154578"/>
                  </a:lnTo>
                  <a:lnTo>
                    <a:pt x="53582" y="157026"/>
                  </a:lnTo>
                  <a:lnTo>
                    <a:pt x="50273" y="162568"/>
                  </a:lnTo>
                  <a:lnTo>
                    <a:pt x="47974" y="171335"/>
                  </a:lnTo>
                  <a:lnTo>
                    <a:pt x="47629" y="189974"/>
                  </a:lnTo>
                  <a:lnTo>
                    <a:pt x="76200" y="19049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44" name="SMARTInkShape-1498"/>
            <p:cNvSpPr/>
            <p:nvPr>
              <p:custDataLst>
                <p:tags r:id="rId200"/>
              </p:custDataLst>
            </p:nvPr>
          </p:nvSpPr>
          <p:spPr>
            <a:xfrm>
              <a:off x="4781550" y="2562225"/>
              <a:ext cx="219076" cy="171451"/>
            </a:xfrm>
            <a:custGeom>
              <a:avLst/>
              <a:gdLst/>
              <a:ahLst/>
              <a:cxnLst/>
              <a:rect l="0" t="0" r="0" b="0"/>
              <a:pathLst>
                <a:path w="219076" h="171451">
                  <a:moveTo>
                    <a:pt x="0" y="0"/>
                  </a:moveTo>
                  <a:lnTo>
                    <a:pt x="0" y="0"/>
                  </a:lnTo>
                  <a:lnTo>
                    <a:pt x="0" y="45518"/>
                  </a:lnTo>
                  <a:lnTo>
                    <a:pt x="1058" y="60524"/>
                  </a:lnTo>
                  <a:lnTo>
                    <a:pt x="7539" y="78434"/>
                  </a:lnTo>
                  <a:lnTo>
                    <a:pt x="9473" y="125869"/>
                  </a:lnTo>
                  <a:lnTo>
                    <a:pt x="9515" y="144572"/>
                  </a:lnTo>
                  <a:lnTo>
                    <a:pt x="12342" y="151743"/>
                  </a:lnTo>
                  <a:lnTo>
                    <a:pt x="17725" y="159914"/>
                  </a:lnTo>
                  <a:lnTo>
                    <a:pt x="19050" y="171439"/>
                  </a:lnTo>
                  <a:lnTo>
                    <a:pt x="19050" y="125104"/>
                  </a:lnTo>
                  <a:lnTo>
                    <a:pt x="21872" y="116280"/>
                  </a:lnTo>
                  <a:lnTo>
                    <a:pt x="25595" y="107771"/>
                  </a:lnTo>
                  <a:lnTo>
                    <a:pt x="33515" y="60194"/>
                  </a:lnTo>
                  <a:lnTo>
                    <a:pt x="38252" y="42503"/>
                  </a:lnTo>
                  <a:lnTo>
                    <a:pt x="45460" y="28818"/>
                  </a:lnTo>
                  <a:lnTo>
                    <a:pt x="46182" y="25562"/>
                  </a:lnTo>
                  <a:lnTo>
                    <a:pt x="52254" y="15923"/>
                  </a:lnTo>
                  <a:lnTo>
                    <a:pt x="57796" y="12369"/>
                  </a:lnTo>
                  <a:lnTo>
                    <a:pt x="60756" y="11421"/>
                  </a:lnTo>
                  <a:lnTo>
                    <a:pt x="62729" y="9730"/>
                  </a:lnTo>
                  <a:lnTo>
                    <a:pt x="64921" y="5030"/>
                  </a:lnTo>
                  <a:lnTo>
                    <a:pt x="66564" y="4412"/>
                  </a:lnTo>
                  <a:lnTo>
                    <a:pt x="68718" y="5058"/>
                  </a:lnTo>
                  <a:lnTo>
                    <a:pt x="76966" y="10409"/>
                  </a:lnTo>
                  <a:lnTo>
                    <a:pt x="81126" y="14504"/>
                  </a:lnTo>
                  <a:lnTo>
                    <a:pt x="83681" y="19852"/>
                  </a:lnTo>
                  <a:lnTo>
                    <a:pt x="92247" y="61589"/>
                  </a:lnTo>
                  <a:lnTo>
                    <a:pt x="95216" y="107799"/>
                  </a:lnTo>
                  <a:lnTo>
                    <a:pt x="95250" y="136521"/>
                  </a:lnTo>
                  <a:lnTo>
                    <a:pt x="94191" y="138639"/>
                  </a:lnTo>
                  <a:lnTo>
                    <a:pt x="92428" y="140051"/>
                  </a:lnTo>
                  <a:lnTo>
                    <a:pt x="85759" y="142860"/>
                  </a:lnTo>
                  <a:lnTo>
                    <a:pt x="90793" y="142871"/>
                  </a:lnTo>
                  <a:lnTo>
                    <a:pt x="92278" y="141814"/>
                  </a:lnTo>
                  <a:lnTo>
                    <a:pt x="93269" y="140051"/>
                  </a:lnTo>
                  <a:lnTo>
                    <a:pt x="94859" y="129617"/>
                  </a:lnTo>
                  <a:lnTo>
                    <a:pt x="95134" y="120485"/>
                  </a:lnTo>
                  <a:lnTo>
                    <a:pt x="98021" y="114227"/>
                  </a:lnTo>
                  <a:lnTo>
                    <a:pt x="100273" y="111076"/>
                  </a:lnTo>
                  <a:lnTo>
                    <a:pt x="103441" y="96529"/>
                  </a:lnTo>
                  <a:lnTo>
                    <a:pt x="105570" y="79196"/>
                  </a:lnTo>
                  <a:lnTo>
                    <a:pt x="120578" y="35014"/>
                  </a:lnTo>
                  <a:lnTo>
                    <a:pt x="122382" y="26850"/>
                  </a:lnTo>
                  <a:lnTo>
                    <a:pt x="123921" y="24250"/>
                  </a:lnTo>
                  <a:lnTo>
                    <a:pt x="126005" y="22517"/>
                  </a:lnTo>
                  <a:lnTo>
                    <a:pt x="131144" y="19532"/>
                  </a:lnTo>
                  <a:lnTo>
                    <a:pt x="136956" y="14678"/>
                  </a:lnTo>
                  <a:lnTo>
                    <a:pt x="140244" y="8993"/>
                  </a:lnTo>
                  <a:lnTo>
                    <a:pt x="141121" y="5995"/>
                  </a:lnTo>
                  <a:lnTo>
                    <a:pt x="142764" y="3997"/>
                  </a:lnTo>
                  <a:lnTo>
                    <a:pt x="150922" y="526"/>
                  </a:lnTo>
                  <a:lnTo>
                    <a:pt x="157019" y="156"/>
                  </a:lnTo>
                  <a:lnTo>
                    <a:pt x="158654" y="1162"/>
                  </a:lnTo>
                  <a:lnTo>
                    <a:pt x="159745" y="2892"/>
                  </a:lnTo>
                  <a:lnTo>
                    <a:pt x="161494" y="8214"/>
                  </a:lnTo>
                  <a:lnTo>
                    <a:pt x="168386" y="16870"/>
                  </a:lnTo>
                  <a:lnTo>
                    <a:pt x="170543" y="25695"/>
                  </a:lnTo>
                  <a:lnTo>
                    <a:pt x="171330" y="41314"/>
                  </a:lnTo>
                  <a:lnTo>
                    <a:pt x="174219" y="47642"/>
                  </a:lnTo>
                  <a:lnTo>
                    <a:pt x="176471" y="50811"/>
                  </a:lnTo>
                  <a:lnTo>
                    <a:pt x="189539" y="91814"/>
                  </a:lnTo>
                  <a:lnTo>
                    <a:pt x="190073" y="98309"/>
                  </a:lnTo>
                  <a:lnTo>
                    <a:pt x="193132" y="104724"/>
                  </a:lnTo>
                  <a:lnTo>
                    <a:pt x="196962" y="111102"/>
                  </a:lnTo>
                  <a:lnTo>
                    <a:pt x="199420" y="123820"/>
                  </a:lnTo>
                  <a:lnTo>
                    <a:pt x="199905" y="136524"/>
                  </a:lnTo>
                  <a:lnTo>
                    <a:pt x="202794" y="142875"/>
                  </a:lnTo>
                  <a:lnTo>
                    <a:pt x="206547" y="149225"/>
                  </a:lnTo>
                  <a:lnTo>
                    <a:pt x="209155" y="160044"/>
                  </a:lnTo>
                  <a:lnTo>
                    <a:pt x="209433" y="166424"/>
                  </a:lnTo>
                  <a:lnTo>
                    <a:pt x="210530" y="168099"/>
                  </a:lnTo>
                  <a:lnTo>
                    <a:pt x="212320" y="169217"/>
                  </a:lnTo>
                  <a:lnTo>
                    <a:pt x="219075" y="1714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45" name="SMARTInkShape-1499"/>
            <p:cNvSpPr/>
            <p:nvPr>
              <p:custDataLst>
                <p:tags r:id="rId201"/>
              </p:custDataLst>
            </p:nvPr>
          </p:nvSpPr>
          <p:spPr>
            <a:xfrm>
              <a:off x="4514861" y="2448044"/>
              <a:ext cx="180965" cy="303309"/>
            </a:xfrm>
            <a:custGeom>
              <a:avLst/>
              <a:gdLst/>
              <a:ahLst/>
              <a:cxnLst/>
              <a:rect l="0" t="0" r="0" b="0"/>
              <a:pathLst>
                <a:path w="180965" h="303309">
                  <a:moveTo>
                    <a:pt x="47614" y="28456"/>
                  </a:moveTo>
                  <a:lnTo>
                    <a:pt x="47614" y="28456"/>
                  </a:lnTo>
                  <a:lnTo>
                    <a:pt x="42558" y="23400"/>
                  </a:lnTo>
                  <a:lnTo>
                    <a:pt x="37253" y="20917"/>
                  </a:lnTo>
                  <a:lnTo>
                    <a:pt x="34357" y="20255"/>
                  </a:lnTo>
                  <a:lnTo>
                    <a:pt x="18966" y="11566"/>
                  </a:lnTo>
                  <a:lnTo>
                    <a:pt x="11382" y="9833"/>
                  </a:lnTo>
                  <a:lnTo>
                    <a:pt x="10759" y="8632"/>
                  </a:lnTo>
                  <a:lnTo>
                    <a:pt x="10067" y="4476"/>
                  </a:lnTo>
                  <a:lnTo>
                    <a:pt x="8825" y="2944"/>
                  </a:lnTo>
                  <a:lnTo>
                    <a:pt x="395" y="0"/>
                  </a:lnTo>
                  <a:lnTo>
                    <a:pt x="0" y="14073"/>
                  </a:lnTo>
                  <a:lnTo>
                    <a:pt x="2816" y="19594"/>
                  </a:lnTo>
                  <a:lnTo>
                    <a:pt x="6537" y="25576"/>
                  </a:lnTo>
                  <a:lnTo>
                    <a:pt x="8926" y="38039"/>
                  </a:lnTo>
                  <a:lnTo>
                    <a:pt x="9122" y="41195"/>
                  </a:lnTo>
                  <a:lnTo>
                    <a:pt x="12163" y="47523"/>
                  </a:lnTo>
                  <a:lnTo>
                    <a:pt x="41309" y="93445"/>
                  </a:lnTo>
                  <a:lnTo>
                    <a:pt x="69841" y="140944"/>
                  </a:lnTo>
                  <a:lnTo>
                    <a:pt x="98414" y="187634"/>
                  </a:lnTo>
                  <a:lnTo>
                    <a:pt x="129106" y="233846"/>
                  </a:lnTo>
                  <a:lnTo>
                    <a:pt x="135325" y="247336"/>
                  </a:lnTo>
                  <a:lnTo>
                    <a:pt x="148418" y="263380"/>
                  </a:lnTo>
                  <a:lnTo>
                    <a:pt x="151212" y="272923"/>
                  </a:lnTo>
                  <a:lnTo>
                    <a:pt x="151866" y="279278"/>
                  </a:lnTo>
                  <a:lnTo>
                    <a:pt x="154978" y="285629"/>
                  </a:lnTo>
                  <a:lnTo>
                    <a:pt x="160545" y="293274"/>
                  </a:lnTo>
                  <a:lnTo>
                    <a:pt x="164127" y="294320"/>
                  </a:lnTo>
                  <a:lnTo>
                    <a:pt x="166565" y="294598"/>
                  </a:lnTo>
                  <a:lnTo>
                    <a:pt x="168190" y="295843"/>
                  </a:lnTo>
                  <a:lnTo>
                    <a:pt x="171011" y="303308"/>
                  </a:lnTo>
                  <a:lnTo>
                    <a:pt x="171312" y="299218"/>
                  </a:lnTo>
                  <a:lnTo>
                    <a:pt x="172413" y="297864"/>
                  </a:lnTo>
                  <a:lnTo>
                    <a:pt x="180964" y="29515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46" name="SMARTInkShape-1500"/>
            <p:cNvSpPr/>
            <p:nvPr>
              <p:custDataLst>
                <p:tags r:id="rId202"/>
              </p:custDataLst>
            </p:nvPr>
          </p:nvSpPr>
          <p:spPr>
            <a:xfrm>
              <a:off x="4543425" y="2600325"/>
              <a:ext cx="85726" cy="152354"/>
            </a:xfrm>
            <a:custGeom>
              <a:avLst/>
              <a:gdLst/>
              <a:ahLst/>
              <a:cxnLst/>
              <a:rect l="0" t="0" r="0" b="0"/>
              <a:pathLst>
                <a:path w="85726" h="152354">
                  <a:moveTo>
                    <a:pt x="85725" y="0"/>
                  </a:moveTo>
                  <a:lnTo>
                    <a:pt x="85725" y="0"/>
                  </a:lnTo>
                  <a:lnTo>
                    <a:pt x="76234" y="0"/>
                  </a:lnTo>
                  <a:lnTo>
                    <a:pt x="51564" y="25694"/>
                  </a:lnTo>
                  <a:lnTo>
                    <a:pt x="37494" y="55181"/>
                  </a:lnTo>
                  <a:lnTo>
                    <a:pt x="34521" y="59012"/>
                  </a:lnTo>
                  <a:lnTo>
                    <a:pt x="31218" y="68914"/>
                  </a:lnTo>
                  <a:lnTo>
                    <a:pt x="28691" y="79312"/>
                  </a:lnTo>
                  <a:lnTo>
                    <a:pt x="21268" y="94610"/>
                  </a:lnTo>
                  <a:lnTo>
                    <a:pt x="18977" y="101316"/>
                  </a:lnTo>
                  <a:lnTo>
                    <a:pt x="12796" y="112099"/>
                  </a:lnTo>
                  <a:lnTo>
                    <a:pt x="9436" y="126113"/>
                  </a:lnTo>
                  <a:lnTo>
                    <a:pt x="7349" y="128525"/>
                  </a:lnTo>
                  <a:lnTo>
                    <a:pt x="4899" y="130133"/>
                  </a:lnTo>
                  <a:lnTo>
                    <a:pt x="3266" y="132264"/>
                  </a:lnTo>
                  <a:lnTo>
                    <a:pt x="1451" y="137454"/>
                  </a:lnTo>
                  <a:lnTo>
                    <a:pt x="3" y="152353"/>
                  </a:lnTo>
                  <a:lnTo>
                    <a:pt x="0" y="147330"/>
                  </a:lnTo>
                  <a:lnTo>
                    <a:pt x="2822" y="142033"/>
                  </a:lnTo>
                  <a:lnTo>
                    <a:pt x="9525" y="1333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47" name="SMARTInkShape-1501"/>
            <p:cNvSpPr/>
            <p:nvPr>
              <p:custDataLst>
                <p:tags r:id="rId203"/>
              </p:custDataLst>
            </p:nvPr>
          </p:nvSpPr>
          <p:spPr>
            <a:xfrm>
              <a:off x="4305334" y="2571750"/>
              <a:ext cx="38067" cy="123826"/>
            </a:xfrm>
            <a:custGeom>
              <a:avLst/>
              <a:gdLst/>
              <a:ahLst/>
              <a:cxnLst/>
              <a:rect l="0" t="0" r="0" b="0"/>
              <a:pathLst>
                <a:path w="38067" h="123826">
                  <a:moveTo>
                    <a:pt x="38066" y="0"/>
                  </a:moveTo>
                  <a:lnTo>
                    <a:pt x="38066" y="0"/>
                  </a:lnTo>
                  <a:lnTo>
                    <a:pt x="23495" y="0"/>
                  </a:lnTo>
                  <a:lnTo>
                    <a:pt x="22002" y="1058"/>
                  </a:lnTo>
                  <a:lnTo>
                    <a:pt x="21007" y="2822"/>
                  </a:lnTo>
                  <a:lnTo>
                    <a:pt x="19278" y="9701"/>
                  </a:lnTo>
                  <a:lnTo>
                    <a:pt x="19132" y="14189"/>
                  </a:lnTo>
                  <a:lnTo>
                    <a:pt x="16245" y="19711"/>
                  </a:lnTo>
                  <a:lnTo>
                    <a:pt x="12493" y="25694"/>
                  </a:lnTo>
                  <a:lnTo>
                    <a:pt x="9886" y="36257"/>
                  </a:lnTo>
                  <a:lnTo>
                    <a:pt x="9525" y="51196"/>
                  </a:lnTo>
                  <a:lnTo>
                    <a:pt x="6684" y="57326"/>
                  </a:lnTo>
                  <a:lnTo>
                    <a:pt x="1293" y="64828"/>
                  </a:lnTo>
                  <a:lnTo>
                    <a:pt x="228" y="73914"/>
                  </a:lnTo>
                  <a:lnTo>
                    <a:pt x="0" y="89017"/>
                  </a:lnTo>
                  <a:lnTo>
                    <a:pt x="2803" y="95302"/>
                  </a:lnTo>
                  <a:lnTo>
                    <a:pt x="8170" y="102904"/>
                  </a:lnTo>
                  <a:lnTo>
                    <a:pt x="9375" y="112812"/>
                  </a:lnTo>
                  <a:lnTo>
                    <a:pt x="19016" y="1238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76" name="SMARTInkShape-1502"/>
            <p:cNvSpPr/>
            <p:nvPr>
              <p:custDataLst>
                <p:tags r:id="rId204"/>
              </p:custDataLst>
            </p:nvPr>
          </p:nvSpPr>
          <p:spPr>
            <a:xfrm>
              <a:off x="4229100" y="2628900"/>
              <a:ext cx="142876" cy="19051"/>
            </a:xfrm>
            <a:custGeom>
              <a:avLst/>
              <a:gdLst/>
              <a:ahLst/>
              <a:cxnLst/>
              <a:rect l="0" t="0" r="0" b="0"/>
              <a:pathLst>
                <a:path w="142876" h="19051">
                  <a:moveTo>
                    <a:pt x="0" y="19050"/>
                  </a:moveTo>
                  <a:lnTo>
                    <a:pt x="0" y="19050"/>
                  </a:lnTo>
                  <a:lnTo>
                    <a:pt x="9132" y="19050"/>
                  </a:lnTo>
                  <a:lnTo>
                    <a:pt x="17052" y="12504"/>
                  </a:lnTo>
                  <a:lnTo>
                    <a:pt x="25748" y="10408"/>
                  </a:lnTo>
                  <a:lnTo>
                    <a:pt x="73026" y="9527"/>
                  </a:lnTo>
                  <a:lnTo>
                    <a:pt x="79375" y="9526"/>
                  </a:lnTo>
                  <a:lnTo>
                    <a:pt x="85725" y="6703"/>
                  </a:lnTo>
                  <a:lnTo>
                    <a:pt x="92075" y="2979"/>
                  </a:lnTo>
                  <a:lnTo>
                    <a:pt x="104775" y="589"/>
                  </a:lnTo>
                  <a:lnTo>
                    <a:pt x="107950" y="392"/>
                  </a:lnTo>
                  <a:lnTo>
                    <a:pt x="110067" y="1320"/>
                  </a:lnTo>
                  <a:lnTo>
                    <a:pt x="111478" y="2997"/>
                  </a:lnTo>
                  <a:lnTo>
                    <a:pt x="112419" y="5173"/>
                  </a:lnTo>
                  <a:lnTo>
                    <a:pt x="114104" y="6623"/>
                  </a:lnTo>
                  <a:lnTo>
                    <a:pt x="118799" y="8236"/>
                  </a:lnTo>
                  <a:lnTo>
                    <a:pt x="131585" y="9412"/>
                  </a:lnTo>
                  <a:lnTo>
                    <a:pt x="14287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77" name="SMARTInkShape-1503"/>
            <p:cNvSpPr/>
            <p:nvPr>
              <p:custDataLst>
                <p:tags r:id="rId205"/>
              </p:custDataLst>
            </p:nvPr>
          </p:nvSpPr>
          <p:spPr>
            <a:xfrm>
              <a:off x="4019550" y="2743639"/>
              <a:ext cx="95216" cy="122991"/>
            </a:xfrm>
            <a:custGeom>
              <a:avLst/>
              <a:gdLst/>
              <a:ahLst/>
              <a:cxnLst/>
              <a:rect l="0" t="0" r="0" b="0"/>
              <a:pathLst>
                <a:path w="95216" h="122991">
                  <a:moveTo>
                    <a:pt x="9525" y="47186"/>
                  </a:moveTo>
                  <a:lnTo>
                    <a:pt x="9525" y="47186"/>
                  </a:lnTo>
                  <a:lnTo>
                    <a:pt x="9525" y="55387"/>
                  </a:lnTo>
                  <a:lnTo>
                    <a:pt x="8467" y="55828"/>
                  </a:lnTo>
                  <a:lnTo>
                    <a:pt x="4469" y="56319"/>
                  </a:lnTo>
                  <a:lnTo>
                    <a:pt x="2979" y="57508"/>
                  </a:lnTo>
                  <a:lnTo>
                    <a:pt x="1324" y="61651"/>
                  </a:lnTo>
                  <a:lnTo>
                    <a:pt x="34" y="80306"/>
                  </a:lnTo>
                  <a:lnTo>
                    <a:pt x="1081" y="81966"/>
                  </a:lnTo>
                  <a:lnTo>
                    <a:pt x="2837" y="83072"/>
                  </a:lnTo>
                  <a:lnTo>
                    <a:pt x="5067" y="83810"/>
                  </a:lnTo>
                  <a:lnTo>
                    <a:pt x="6553" y="85360"/>
                  </a:lnTo>
                  <a:lnTo>
                    <a:pt x="9134" y="93357"/>
                  </a:lnTo>
                  <a:lnTo>
                    <a:pt x="9409" y="99436"/>
                  </a:lnTo>
                  <a:lnTo>
                    <a:pt x="10506" y="101070"/>
                  </a:lnTo>
                  <a:lnTo>
                    <a:pt x="12296" y="102159"/>
                  </a:lnTo>
                  <a:lnTo>
                    <a:pt x="14548" y="102884"/>
                  </a:lnTo>
                  <a:lnTo>
                    <a:pt x="16048" y="104426"/>
                  </a:lnTo>
                  <a:lnTo>
                    <a:pt x="18933" y="113431"/>
                  </a:lnTo>
                  <a:lnTo>
                    <a:pt x="24072" y="113733"/>
                  </a:lnTo>
                  <a:lnTo>
                    <a:pt x="25573" y="114835"/>
                  </a:lnTo>
                  <a:lnTo>
                    <a:pt x="28180" y="122051"/>
                  </a:lnTo>
                  <a:lnTo>
                    <a:pt x="31221" y="122792"/>
                  </a:lnTo>
                  <a:lnTo>
                    <a:pt x="33514" y="122990"/>
                  </a:lnTo>
                  <a:lnTo>
                    <a:pt x="35042" y="122064"/>
                  </a:lnTo>
                  <a:lnTo>
                    <a:pt x="36062" y="120388"/>
                  </a:lnTo>
                  <a:lnTo>
                    <a:pt x="36742" y="118212"/>
                  </a:lnTo>
                  <a:lnTo>
                    <a:pt x="38252" y="116762"/>
                  </a:lnTo>
                  <a:lnTo>
                    <a:pt x="47721" y="113057"/>
                  </a:lnTo>
                  <a:lnTo>
                    <a:pt x="54944" y="107391"/>
                  </a:lnTo>
                  <a:lnTo>
                    <a:pt x="63787" y="104183"/>
                  </a:lnTo>
                  <a:lnTo>
                    <a:pt x="69978" y="99681"/>
                  </a:lnTo>
                  <a:lnTo>
                    <a:pt x="73435" y="94153"/>
                  </a:lnTo>
                  <a:lnTo>
                    <a:pt x="76029" y="88169"/>
                  </a:lnTo>
                  <a:lnTo>
                    <a:pt x="84239" y="77604"/>
                  </a:lnTo>
                  <a:lnTo>
                    <a:pt x="86490" y="63033"/>
                  </a:lnTo>
                  <a:lnTo>
                    <a:pt x="88351" y="60926"/>
                  </a:lnTo>
                  <a:lnTo>
                    <a:pt x="90651" y="59521"/>
                  </a:lnTo>
                  <a:lnTo>
                    <a:pt x="92184" y="57526"/>
                  </a:lnTo>
                  <a:lnTo>
                    <a:pt x="93887" y="52487"/>
                  </a:lnTo>
                  <a:lnTo>
                    <a:pt x="95215" y="24002"/>
                  </a:lnTo>
                  <a:lnTo>
                    <a:pt x="92412" y="18185"/>
                  </a:lnTo>
                  <a:lnTo>
                    <a:pt x="77639" y="1042"/>
                  </a:lnTo>
                  <a:lnTo>
                    <a:pt x="71570" y="0"/>
                  </a:lnTo>
                  <a:lnTo>
                    <a:pt x="66028" y="2578"/>
                  </a:lnTo>
                  <a:lnTo>
                    <a:pt x="60038" y="6194"/>
                  </a:lnTo>
                  <a:lnTo>
                    <a:pt x="50714" y="9288"/>
                  </a:lnTo>
                  <a:lnTo>
                    <a:pt x="44412" y="13762"/>
                  </a:lnTo>
                  <a:lnTo>
                    <a:pt x="34914" y="27287"/>
                  </a:lnTo>
                  <a:lnTo>
                    <a:pt x="24075" y="50008"/>
                  </a:lnTo>
                  <a:lnTo>
                    <a:pt x="0" y="8528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79" name="SMARTInkShape-1504"/>
            <p:cNvSpPr/>
            <p:nvPr>
              <p:custDataLst>
                <p:tags r:id="rId206"/>
              </p:custDataLst>
            </p:nvPr>
          </p:nvSpPr>
          <p:spPr>
            <a:xfrm>
              <a:off x="3905250" y="2676526"/>
              <a:ext cx="66676" cy="190461"/>
            </a:xfrm>
            <a:custGeom>
              <a:avLst/>
              <a:gdLst/>
              <a:ahLst/>
              <a:cxnLst/>
              <a:rect l="0" t="0" r="0" b="0"/>
              <a:pathLst>
                <a:path w="66676" h="190461">
                  <a:moveTo>
                    <a:pt x="66675" y="38099"/>
                  </a:moveTo>
                  <a:lnTo>
                    <a:pt x="66675" y="38099"/>
                  </a:lnTo>
                  <a:lnTo>
                    <a:pt x="66675" y="23910"/>
                  </a:lnTo>
                  <a:lnTo>
                    <a:pt x="65617" y="22290"/>
                  </a:lnTo>
                  <a:lnTo>
                    <a:pt x="63853" y="21209"/>
                  </a:lnTo>
                  <a:lnTo>
                    <a:pt x="58474" y="19476"/>
                  </a:lnTo>
                  <a:lnTo>
                    <a:pt x="57738" y="16416"/>
                  </a:lnTo>
                  <a:lnTo>
                    <a:pt x="57153" y="427"/>
                  </a:lnTo>
                  <a:lnTo>
                    <a:pt x="42602" y="0"/>
                  </a:lnTo>
                  <a:lnTo>
                    <a:pt x="41102" y="1058"/>
                  </a:lnTo>
                  <a:lnTo>
                    <a:pt x="40102" y="2822"/>
                  </a:lnTo>
                  <a:lnTo>
                    <a:pt x="39434" y="5056"/>
                  </a:lnTo>
                  <a:lnTo>
                    <a:pt x="37931" y="6545"/>
                  </a:lnTo>
                  <a:lnTo>
                    <a:pt x="33439" y="8200"/>
                  </a:lnTo>
                  <a:lnTo>
                    <a:pt x="31817" y="9700"/>
                  </a:lnTo>
                  <a:lnTo>
                    <a:pt x="21225" y="28770"/>
                  </a:lnTo>
                  <a:lnTo>
                    <a:pt x="20501" y="31880"/>
                  </a:lnTo>
                  <a:lnTo>
                    <a:pt x="11702" y="47641"/>
                  </a:lnTo>
                  <a:lnTo>
                    <a:pt x="430" y="93563"/>
                  </a:lnTo>
                  <a:lnTo>
                    <a:pt x="5" y="140832"/>
                  </a:lnTo>
                  <a:lnTo>
                    <a:pt x="0" y="164979"/>
                  </a:lnTo>
                  <a:lnTo>
                    <a:pt x="2822" y="171396"/>
                  </a:lnTo>
                  <a:lnTo>
                    <a:pt x="8201" y="179082"/>
                  </a:lnTo>
                  <a:lnTo>
                    <a:pt x="9132" y="185470"/>
                  </a:lnTo>
                  <a:lnTo>
                    <a:pt x="10321" y="187146"/>
                  </a:lnTo>
                  <a:lnTo>
                    <a:pt x="12173" y="188264"/>
                  </a:lnTo>
                  <a:lnTo>
                    <a:pt x="19202" y="190204"/>
                  </a:lnTo>
                  <a:lnTo>
                    <a:pt x="27131" y="190460"/>
                  </a:lnTo>
                  <a:lnTo>
                    <a:pt x="35894" y="183946"/>
                  </a:lnTo>
                  <a:lnTo>
                    <a:pt x="41706" y="182295"/>
                  </a:lnTo>
                  <a:lnTo>
                    <a:pt x="43679" y="180796"/>
                  </a:lnTo>
                  <a:lnTo>
                    <a:pt x="47514" y="174689"/>
                  </a:lnTo>
                  <a:lnTo>
                    <a:pt x="52162" y="172889"/>
                  </a:lnTo>
                  <a:lnTo>
                    <a:pt x="53825" y="171351"/>
                  </a:lnTo>
                  <a:lnTo>
                    <a:pt x="65706" y="152510"/>
                  </a:lnTo>
                  <a:lnTo>
                    <a:pt x="66664" y="125670"/>
                  </a:lnTo>
                  <a:lnTo>
                    <a:pt x="65610" y="125054"/>
                  </a:lnTo>
                  <a:lnTo>
                    <a:pt x="61615" y="124371"/>
                  </a:lnTo>
                  <a:lnTo>
                    <a:pt x="60127" y="123130"/>
                  </a:lnTo>
                  <a:lnTo>
                    <a:pt x="58473" y="118930"/>
                  </a:lnTo>
                  <a:lnTo>
                    <a:pt x="56974" y="117386"/>
                  </a:lnTo>
                  <a:lnTo>
                    <a:pt x="49065" y="114706"/>
                  </a:lnTo>
                  <a:lnTo>
                    <a:pt x="34494" y="114335"/>
                  </a:lnTo>
                  <a:lnTo>
                    <a:pt x="28383" y="117137"/>
                  </a:lnTo>
                  <a:lnTo>
                    <a:pt x="1765" y="141123"/>
                  </a:lnTo>
                  <a:lnTo>
                    <a:pt x="784" y="144918"/>
                  </a:lnTo>
                  <a:lnTo>
                    <a:pt x="0" y="18097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81" name="SMARTInkShape-1505"/>
            <p:cNvSpPr/>
            <p:nvPr>
              <p:custDataLst>
                <p:tags r:id="rId207"/>
              </p:custDataLst>
            </p:nvPr>
          </p:nvSpPr>
          <p:spPr>
            <a:xfrm>
              <a:off x="3657604" y="2647951"/>
              <a:ext cx="133347" cy="28575"/>
            </a:xfrm>
            <a:custGeom>
              <a:avLst/>
              <a:gdLst/>
              <a:ahLst/>
              <a:cxnLst/>
              <a:rect l="0" t="0" r="0" b="0"/>
              <a:pathLst>
                <a:path w="133347" h="28575">
                  <a:moveTo>
                    <a:pt x="19046" y="28574"/>
                  </a:moveTo>
                  <a:lnTo>
                    <a:pt x="19046" y="28574"/>
                  </a:lnTo>
                  <a:lnTo>
                    <a:pt x="1713" y="28574"/>
                  </a:lnTo>
                  <a:lnTo>
                    <a:pt x="1141" y="27516"/>
                  </a:lnTo>
                  <a:lnTo>
                    <a:pt x="0" y="19084"/>
                  </a:lnTo>
                  <a:lnTo>
                    <a:pt x="8197" y="10851"/>
                  </a:lnTo>
                  <a:lnTo>
                    <a:pt x="16864" y="8728"/>
                  </a:lnTo>
                  <a:lnTo>
                    <a:pt x="25690" y="3056"/>
                  </a:lnTo>
                  <a:lnTo>
                    <a:pt x="35008" y="904"/>
                  </a:lnTo>
                  <a:lnTo>
                    <a:pt x="79488" y="0"/>
                  </a:lnTo>
                  <a:lnTo>
                    <a:pt x="114712" y="9349"/>
                  </a:lnTo>
                  <a:lnTo>
                    <a:pt x="133346" y="952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83" name="SMARTInkShape-1506"/>
            <p:cNvSpPr/>
            <p:nvPr>
              <p:custDataLst>
                <p:tags r:id="rId208"/>
              </p:custDataLst>
            </p:nvPr>
          </p:nvSpPr>
          <p:spPr>
            <a:xfrm>
              <a:off x="3695700" y="2514600"/>
              <a:ext cx="104776" cy="285716"/>
            </a:xfrm>
            <a:custGeom>
              <a:avLst/>
              <a:gdLst/>
              <a:ahLst/>
              <a:cxnLst/>
              <a:rect l="0" t="0" r="0" b="0"/>
              <a:pathLst>
                <a:path w="104776" h="285716">
                  <a:moveTo>
                    <a:pt x="19050" y="0"/>
                  </a:moveTo>
                  <a:lnTo>
                    <a:pt x="19050" y="0"/>
                  </a:lnTo>
                  <a:lnTo>
                    <a:pt x="19050" y="46762"/>
                  </a:lnTo>
                  <a:lnTo>
                    <a:pt x="19050" y="93217"/>
                  </a:lnTo>
                  <a:lnTo>
                    <a:pt x="19050" y="135531"/>
                  </a:lnTo>
                  <a:lnTo>
                    <a:pt x="19050" y="183018"/>
                  </a:lnTo>
                  <a:lnTo>
                    <a:pt x="17992" y="193524"/>
                  </a:lnTo>
                  <a:lnTo>
                    <a:pt x="11511" y="211715"/>
                  </a:lnTo>
                  <a:lnTo>
                    <a:pt x="8544" y="244188"/>
                  </a:lnTo>
                  <a:lnTo>
                    <a:pt x="1334" y="255256"/>
                  </a:lnTo>
                  <a:lnTo>
                    <a:pt x="264" y="264400"/>
                  </a:lnTo>
                  <a:lnTo>
                    <a:pt x="0" y="285354"/>
                  </a:lnTo>
                  <a:lnTo>
                    <a:pt x="8201" y="285715"/>
                  </a:lnTo>
                  <a:lnTo>
                    <a:pt x="8642" y="284669"/>
                  </a:lnTo>
                  <a:lnTo>
                    <a:pt x="9409" y="277546"/>
                  </a:lnTo>
                  <a:lnTo>
                    <a:pt x="12296" y="276812"/>
                  </a:lnTo>
                  <a:lnTo>
                    <a:pt x="17716" y="276341"/>
                  </a:lnTo>
                  <a:lnTo>
                    <a:pt x="18457" y="273454"/>
                  </a:lnTo>
                  <a:lnTo>
                    <a:pt x="18655" y="271203"/>
                  </a:lnTo>
                  <a:lnTo>
                    <a:pt x="19845" y="269702"/>
                  </a:lnTo>
                  <a:lnTo>
                    <a:pt x="23989" y="268034"/>
                  </a:lnTo>
                  <a:lnTo>
                    <a:pt x="32272" y="267095"/>
                  </a:lnTo>
                  <a:lnTo>
                    <a:pt x="34215" y="265905"/>
                  </a:lnTo>
                  <a:lnTo>
                    <a:pt x="35510" y="264054"/>
                  </a:lnTo>
                  <a:lnTo>
                    <a:pt x="36373" y="261761"/>
                  </a:lnTo>
                  <a:lnTo>
                    <a:pt x="38007" y="260232"/>
                  </a:lnTo>
                  <a:lnTo>
                    <a:pt x="42644" y="258534"/>
                  </a:lnTo>
                  <a:lnTo>
                    <a:pt x="54246" y="256385"/>
                  </a:lnTo>
                  <a:lnTo>
                    <a:pt x="64829" y="249009"/>
                  </a:lnTo>
                  <a:lnTo>
                    <a:pt x="73914" y="247919"/>
                  </a:lnTo>
                  <a:lnTo>
                    <a:pt x="79770" y="247769"/>
                  </a:lnTo>
                  <a:lnTo>
                    <a:pt x="81755" y="246671"/>
                  </a:lnTo>
                  <a:lnTo>
                    <a:pt x="83079" y="244881"/>
                  </a:lnTo>
                  <a:lnTo>
                    <a:pt x="83960" y="242629"/>
                  </a:lnTo>
                  <a:lnTo>
                    <a:pt x="85608" y="241127"/>
                  </a:lnTo>
                  <a:lnTo>
                    <a:pt x="94812" y="238242"/>
                  </a:lnTo>
                  <a:lnTo>
                    <a:pt x="103412" y="229934"/>
                  </a:lnTo>
                  <a:lnTo>
                    <a:pt x="104775" y="2190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85" name="SMARTInkShape-1507"/>
            <p:cNvSpPr/>
            <p:nvPr>
              <p:custDataLst>
                <p:tags r:id="rId209"/>
              </p:custDataLst>
            </p:nvPr>
          </p:nvSpPr>
          <p:spPr>
            <a:xfrm>
              <a:off x="3486581" y="2676525"/>
              <a:ext cx="123392" cy="123826"/>
            </a:xfrm>
            <a:custGeom>
              <a:avLst/>
              <a:gdLst/>
              <a:ahLst/>
              <a:cxnLst/>
              <a:rect l="0" t="0" r="0" b="0"/>
              <a:pathLst>
                <a:path w="123392" h="123826">
                  <a:moveTo>
                    <a:pt x="9094" y="0"/>
                  </a:moveTo>
                  <a:lnTo>
                    <a:pt x="9094" y="0"/>
                  </a:lnTo>
                  <a:lnTo>
                    <a:pt x="14150" y="5056"/>
                  </a:lnTo>
                  <a:lnTo>
                    <a:pt x="16633" y="10361"/>
                  </a:lnTo>
                  <a:lnTo>
                    <a:pt x="17295" y="13258"/>
                  </a:lnTo>
                  <a:lnTo>
                    <a:pt x="18795" y="15188"/>
                  </a:lnTo>
                  <a:lnTo>
                    <a:pt x="23283" y="17334"/>
                  </a:lnTo>
                  <a:lnTo>
                    <a:pt x="24904" y="18964"/>
                  </a:lnTo>
                  <a:lnTo>
                    <a:pt x="32774" y="32157"/>
                  </a:lnTo>
                  <a:lnTo>
                    <a:pt x="38316" y="35458"/>
                  </a:lnTo>
                  <a:lnTo>
                    <a:pt x="41275" y="36339"/>
                  </a:lnTo>
                  <a:lnTo>
                    <a:pt x="43248" y="37984"/>
                  </a:lnTo>
                  <a:lnTo>
                    <a:pt x="51731" y="51202"/>
                  </a:lnTo>
                  <a:lnTo>
                    <a:pt x="57324" y="54507"/>
                  </a:lnTo>
                  <a:lnTo>
                    <a:pt x="63338" y="57034"/>
                  </a:lnTo>
                  <a:lnTo>
                    <a:pt x="85310" y="73557"/>
                  </a:lnTo>
                  <a:lnTo>
                    <a:pt x="91651" y="76084"/>
                  </a:lnTo>
                  <a:lnTo>
                    <a:pt x="101171" y="82398"/>
                  </a:lnTo>
                  <a:lnTo>
                    <a:pt x="111988" y="85287"/>
                  </a:lnTo>
                  <a:lnTo>
                    <a:pt x="123382" y="95239"/>
                  </a:lnTo>
                  <a:lnTo>
                    <a:pt x="123391" y="100303"/>
                  </a:lnTo>
                  <a:lnTo>
                    <a:pt x="122334" y="101794"/>
                  </a:lnTo>
                  <a:lnTo>
                    <a:pt x="120571" y="102788"/>
                  </a:lnTo>
                  <a:lnTo>
                    <a:pt x="118337" y="103450"/>
                  </a:lnTo>
                  <a:lnTo>
                    <a:pt x="104096" y="112140"/>
                  </a:lnTo>
                  <a:lnTo>
                    <a:pt x="78934" y="115274"/>
                  </a:lnTo>
                  <a:lnTo>
                    <a:pt x="66242" y="121822"/>
                  </a:lnTo>
                  <a:lnTo>
                    <a:pt x="18815" y="123823"/>
                  </a:lnTo>
                  <a:lnTo>
                    <a:pt x="4478" y="123825"/>
                  </a:lnTo>
                  <a:lnTo>
                    <a:pt x="2842" y="122767"/>
                  </a:lnTo>
                  <a:lnTo>
                    <a:pt x="1751" y="121003"/>
                  </a:lnTo>
                  <a:lnTo>
                    <a:pt x="0" y="115624"/>
                  </a:lnTo>
                  <a:lnTo>
                    <a:pt x="7165" y="104114"/>
                  </a:lnTo>
                  <a:lnTo>
                    <a:pt x="7808" y="101159"/>
                  </a:lnTo>
                  <a:lnTo>
                    <a:pt x="18619" y="857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86" name="SMARTInkShape-1508"/>
            <p:cNvSpPr/>
            <p:nvPr>
              <p:custDataLst>
                <p:tags r:id="rId210"/>
              </p:custDataLst>
            </p:nvPr>
          </p:nvSpPr>
          <p:spPr>
            <a:xfrm>
              <a:off x="3429395" y="2657475"/>
              <a:ext cx="66281" cy="133340"/>
            </a:xfrm>
            <a:custGeom>
              <a:avLst/>
              <a:gdLst/>
              <a:ahLst/>
              <a:cxnLst/>
              <a:rect l="0" t="0" r="0" b="0"/>
              <a:pathLst>
                <a:path w="66281" h="133340">
                  <a:moveTo>
                    <a:pt x="66280" y="0"/>
                  </a:moveTo>
                  <a:lnTo>
                    <a:pt x="66280" y="0"/>
                  </a:lnTo>
                  <a:lnTo>
                    <a:pt x="66280" y="8201"/>
                  </a:lnTo>
                  <a:lnTo>
                    <a:pt x="50470" y="26370"/>
                  </a:lnTo>
                  <a:lnTo>
                    <a:pt x="48190" y="35213"/>
                  </a:lnTo>
                  <a:lnTo>
                    <a:pt x="47657" y="41403"/>
                  </a:lnTo>
                  <a:lnTo>
                    <a:pt x="44598" y="47682"/>
                  </a:lnTo>
                  <a:lnTo>
                    <a:pt x="40768" y="54000"/>
                  </a:lnTo>
                  <a:lnTo>
                    <a:pt x="37554" y="63508"/>
                  </a:lnTo>
                  <a:lnTo>
                    <a:pt x="31428" y="73027"/>
                  </a:lnTo>
                  <a:lnTo>
                    <a:pt x="28084" y="82551"/>
                  </a:lnTo>
                  <a:lnTo>
                    <a:pt x="21920" y="92075"/>
                  </a:lnTo>
                  <a:lnTo>
                    <a:pt x="18564" y="101600"/>
                  </a:lnTo>
                  <a:lnTo>
                    <a:pt x="12396" y="111125"/>
                  </a:lnTo>
                  <a:lnTo>
                    <a:pt x="9560" y="121944"/>
                  </a:lnTo>
                  <a:lnTo>
                    <a:pt x="9258" y="128324"/>
                  </a:lnTo>
                  <a:lnTo>
                    <a:pt x="8157" y="129999"/>
                  </a:lnTo>
                  <a:lnTo>
                    <a:pt x="6365" y="131117"/>
                  </a:lnTo>
                  <a:lnTo>
                    <a:pt x="0" y="133219"/>
                  </a:lnTo>
                  <a:lnTo>
                    <a:pt x="7841" y="133339"/>
                  </a:lnTo>
                  <a:lnTo>
                    <a:pt x="8270" y="132284"/>
                  </a:lnTo>
                  <a:lnTo>
                    <a:pt x="8748" y="128290"/>
                  </a:lnTo>
                  <a:lnTo>
                    <a:pt x="11783" y="122987"/>
                  </a:lnTo>
                  <a:lnTo>
                    <a:pt x="15601" y="117102"/>
                  </a:lnTo>
                  <a:lnTo>
                    <a:pt x="18655" y="1047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87" name="SMARTInkShape-1509"/>
            <p:cNvSpPr/>
            <p:nvPr>
              <p:custDataLst>
                <p:tags r:id="rId211"/>
              </p:custDataLst>
            </p:nvPr>
          </p:nvSpPr>
          <p:spPr>
            <a:xfrm>
              <a:off x="3153167" y="2647961"/>
              <a:ext cx="123423" cy="238115"/>
            </a:xfrm>
            <a:custGeom>
              <a:avLst/>
              <a:gdLst/>
              <a:ahLst/>
              <a:cxnLst/>
              <a:rect l="0" t="0" r="0" b="0"/>
              <a:pathLst>
                <a:path w="123423" h="238115">
                  <a:moveTo>
                    <a:pt x="9133" y="209539"/>
                  </a:moveTo>
                  <a:lnTo>
                    <a:pt x="9133" y="209539"/>
                  </a:lnTo>
                  <a:lnTo>
                    <a:pt x="933" y="209539"/>
                  </a:lnTo>
                  <a:lnTo>
                    <a:pt x="491" y="208481"/>
                  </a:lnTo>
                  <a:lnTo>
                    <a:pt x="0" y="204483"/>
                  </a:lnTo>
                  <a:lnTo>
                    <a:pt x="928" y="202993"/>
                  </a:lnTo>
                  <a:lnTo>
                    <a:pt x="2605" y="202000"/>
                  </a:lnTo>
                  <a:lnTo>
                    <a:pt x="4781" y="201338"/>
                  </a:lnTo>
                  <a:lnTo>
                    <a:pt x="6232" y="199838"/>
                  </a:lnTo>
                  <a:lnTo>
                    <a:pt x="7844" y="195350"/>
                  </a:lnTo>
                  <a:lnTo>
                    <a:pt x="10116" y="174527"/>
                  </a:lnTo>
                  <a:lnTo>
                    <a:pt x="19479" y="161897"/>
                  </a:lnTo>
                  <a:lnTo>
                    <a:pt x="31520" y="149211"/>
                  </a:lnTo>
                  <a:lnTo>
                    <a:pt x="34958" y="140040"/>
                  </a:lnTo>
                  <a:lnTo>
                    <a:pt x="37544" y="129967"/>
                  </a:lnTo>
                  <a:lnTo>
                    <a:pt x="45005" y="114877"/>
                  </a:lnTo>
                  <a:lnTo>
                    <a:pt x="51849" y="96649"/>
                  </a:lnTo>
                  <a:lnTo>
                    <a:pt x="63651" y="76793"/>
                  </a:lnTo>
                  <a:lnTo>
                    <a:pt x="66171" y="70107"/>
                  </a:lnTo>
                  <a:lnTo>
                    <a:pt x="72482" y="60394"/>
                  </a:lnTo>
                  <a:lnTo>
                    <a:pt x="74823" y="50812"/>
                  </a:lnTo>
                  <a:lnTo>
                    <a:pt x="75678" y="34917"/>
                  </a:lnTo>
                  <a:lnTo>
                    <a:pt x="78573" y="28565"/>
                  </a:lnTo>
                  <a:lnTo>
                    <a:pt x="83998" y="20920"/>
                  </a:lnTo>
                  <a:lnTo>
                    <a:pt x="85216" y="11003"/>
                  </a:lnTo>
                  <a:lnTo>
                    <a:pt x="85298" y="4899"/>
                  </a:lnTo>
                  <a:lnTo>
                    <a:pt x="84252" y="3262"/>
                  </a:lnTo>
                  <a:lnTo>
                    <a:pt x="82495" y="2171"/>
                  </a:lnTo>
                  <a:lnTo>
                    <a:pt x="75843" y="0"/>
                  </a:lnTo>
                  <a:lnTo>
                    <a:pt x="70762" y="5049"/>
                  </a:lnTo>
                  <a:lnTo>
                    <a:pt x="68274" y="10352"/>
                  </a:lnTo>
                  <a:lnTo>
                    <a:pt x="66676" y="17323"/>
                  </a:lnTo>
                  <a:lnTo>
                    <a:pt x="59814" y="26304"/>
                  </a:lnTo>
                  <a:lnTo>
                    <a:pt x="57664" y="35185"/>
                  </a:lnTo>
                  <a:lnTo>
                    <a:pt x="57160" y="41384"/>
                  </a:lnTo>
                  <a:lnTo>
                    <a:pt x="54115" y="47667"/>
                  </a:lnTo>
                  <a:lnTo>
                    <a:pt x="51821" y="50825"/>
                  </a:lnTo>
                  <a:lnTo>
                    <a:pt x="48592" y="65381"/>
                  </a:lnTo>
                  <a:lnTo>
                    <a:pt x="47257" y="111212"/>
                  </a:lnTo>
                  <a:lnTo>
                    <a:pt x="47234" y="155473"/>
                  </a:lnTo>
                  <a:lnTo>
                    <a:pt x="47233" y="192213"/>
                  </a:lnTo>
                  <a:lnTo>
                    <a:pt x="50055" y="199369"/>
                  </a:lnTo>
                  <a:lnTo>
                    <a:pt x="53779" y="206077"/>
                  </a:lnTo>
                  <a:lnTo>
                    <a:pt x="56366" y="217145"/>
                  </a:lnTo>
                  <a:lnTo>
                    <a:pt x="75380" y="237683"/>
                  </a:lnTo>
                  <a:lnTo>
                    <a:pt x="83971" y="238076"/>
                  </a:lnTo>
                  <a:lnTo>
                    <a:pt x="109009" y="214434"/>
                  </a:lnTo>
                  <a:lnTo>
                    <a:pt x="111731" y="208892"/>
                  </a:lnTo>
                  <a:lnTo>
                    <a:pt x="112457" y="205933"/>
                  </a:lnTo>
                  <a:lnTo>
                    <a:pt x="113999" y="203960"/>
                  </a:lnTo>
                  <a:lnTo>
                    <a:pt x="118534" y="201768"/>
                  </a:lnTo>
                  <a:lnTo>
                    <a:pt x="120167" y="200125"/>
                  </a:lnTo>
                  <a:lnTo>
                    <a:pt x="121982" y="195477"/>
                  </a:lnTo>
                  <a:lnTo>
                    <a:pt x="123422" y="166929"/>
                  </a:lnTo>
                  <a:lnTo>
                    <a:pt x="120606" y="161321"/>
                  </a:lnTo>
                  <a:lnTo>
                    <a:pt x="115231" y="154153"/>
                  </a:lnTo>
                  <a:lnTo>
                    <a:pt x="111674" y="153173"/>
                  </a:lnTo>
                  <a:lnTo>
                    <a:pt x="87087" y="152393"/>
                  </a:lnTo>
                  <a:lnTo>
                    <a:pt x="71189" y="166578"/>
                  </a:lnTo>
                  <a:lnTo>
                    <a:pt x="68464" y="172101"/>
                  </a:lnTo>
                  <a:lnTo>
                    <a:pt x="65512" y="187401"/>
                  </a:lnTo>
                  <a:lnTo>
                    <a:pt x="58801" y="200031"/>
                  </a:lnTo>
                  <a:lnTo>
                    <a:pt x="58120" y="203200"/>
                  </a:lnTo>
                  <a:lnTo>
                    <a:pt x="58724" y="206372"/>
                  </a:lnTo>
                  <a:lnTo>
                    <a:pt x="64476" y="219066"/>
                  </a:lnTo>
                  <a:lnTo>
                    <a:pt x="66177" y="233088"/>
                  </a:lnTo>
                  <a:lnTo>
                    <a:pt x="67271" y="234764"/>
                  </a:lnTo>
                  <a:lnTo>
                    <a:pt x="69058" y="235881"/>
                  </a:lnTo>
                  <a:lnTo>
                    <a:pt x="75808" y="23811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88" name="SMARTInkShape-1510"/>
            <p:cNvSpPr/>
            <p:nvPr>
              <p:custDataLst>
                <p:tags r:id="rId212"/>
              </p:custDataLst>
            </p:nvPr>
          </p:nvSpPr>
          <p:spPr>
            <a:xfrm>
              <a:off x="3200400" y="2733678"/>
              <a:ext cx="38101" cy="95248"/>
            </a:xfrm>
            <a:custGeom>
              <a:avLst/>
              <a:gdLst/>
              <a:ahLst/>
              <a:cxnLst/>
              <a:rect l="0" t="0" r="0" b="0"/>
              <a:pathLst>
                <a:path w="38101" h="95248">
                  <a:moveTo>
                    <a:pt x="0" y="9522"/>
                  </a:moveTo>
                  <a:lnTo>
                    <a:pt x="0" y="9522"/>
                  </a:lnTo>
                  <a:lnTo>
                    <a:pt x="0" y="0"/>
                  </a:lnTo>
                  <a:lnTo>
                    <a:pt x="8200" y="8198"/>
                  </a:lnTo>
                  <a:lnTo>
                    <a:pt x="9409" y="17607"/>
                  </a:lnTo>
                  <a:lnTo>
                    <a:pt x="9490" y="23677"/>
                  </a:lnTo>
                  <a:lnTo>
                    <a:pt x="12332" y="29219"/>
                  </a:lnTo>
                  <a:lnTo>
                    <a:pt x="17723" y="36343"/>
                  </a:lnTo>
                  <a:lnTo>
                    <a:pt x="18934" y="46144"/>
                  </a:lnTo>
                  <a:lnTo>
                    <a:pt x="19015" y="52241"/>
                  </a:lnTo>
                  <a:lnTo>
                    <a:pt x="21857" y="57789"/>
                  </a:lnTo>
                  <a:lnTo>
                    <a:pt x="27248" y="64917"/>
                  </a:lnTo>
                  <a:lnTo>
                    <a:pt x="28459" y="74719"/>
                  </a:lnTo>
                  <a:lnTo>
                    <a:pt x="28575" y="95119"/>
                  </a:lnTo>
                  <a:lnTo>
                    <a:pt x="38100" y="9524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89" name="SMARTInkShape-1511"/>
            <p:cNvSpPr/>
            <p:nvPr>
              <p:custDataLst>
                <p:tags r:id="rId213"/>
              </p:custDataLst>
            </p:nvPr>
          </p:nvSpPr>
          <p:spPr>
            <a:xfrm>
              <a:off x="3190875" y="2740418"/>
              <a:ext cx="17726" cy="97637"/>
            </a:xfrm>
            <a:custGeom>
              <a:avLst/>
              <a:gdLst/>
              <a:ahLst/>
              <a:cxnLst/>
              <a:rect l="0" t="0" r="0" b="0"/>
              <a:pathLst>
                <a:path w="17726" h="97637">
                  <a:moveTo>
                    <a:pt x="9525" y="2782"/>
                  </a:moveTo>
                  <a:lnTo>
                    <a:pt x="9525" y="2782"/>
                  </a:lnTo>
                  <a:lnTo>
                    <a:pt x="17725" y="10983"/>
                  </a:lnTo>
                  <a:lnTo>
                    <a:pt x="17109" y="11424"/>
                  </a:lnTo>
                  <a:lnTo>
                    <a:pt x="13601" y="11915"/>
                  </a:lnTo>
                  <a:lnTo>
                    <a:pt x="12243" y="9929"/>
                  </a:lnTo>
                  <a:lnTo>
                    <a:pt x="10330" y="196"/>
                  </a:lnTo>
                  <a:lnTo>
                    <a:pt x="10062" y="0"/>
                  </a:lnTo>
                  <a:lnTo>
                    <a:pt x="9525" y="45392"/>
                  </a:lnTo>
                  <a:lnTo>
                    <a:pt x="9525" y="53978"/>
                  </a:lnTo>
                  <a:lnTo>
                    <a:pt x="6703" y="60108"/>
                  </a:lnTo>
                  <a:lnTo>
                    <a:pt x="1325" y="67610"/>
                  </a:lnTo>
                  <a:lnTo>
                    <a:pt x="262" y="76696"/>
                  </a:lnTo>
                  <a:lnTo>
                    <a:pt x="0" y="97636"/>
                  </a:lnTo>
                  <a:lnTo>
                    <a:pt x="0" y="7898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90" name="SMARTInkShape-1512"/>
            <p:cNvSpPr/>
            <p:nvPr>
              <p:custDataLst>
                <p:tags r:id="rId214"/>
              </p:custDataLst>
            </p:nvPr>
          </p:nvSpPr>
          <p:spPr>
            <a:xfrm>
              <a:off x="2895600" y="2638827"/>
              <a:ext cx="219073" cy="161521"/>
            </a:xfrm>
            <a:custGeom>
              <a:avLst/>
              <a:gdLst/>
              <a:ahLst/>
              <a:cxnLst/>
              <a:rect l="0" t="0" r="0" b="0"/>
              <a:pathLst>
                <a:path w="219073" h="161521">
                  <a:moveTo>
                    <a:pt x="0" y="18648"/>
                  </a:moveTo>
                  <a:lnTo>
                    <a:pt x="0" y="18648"/>
                  </a:lnTo>
                  <a:lnTo>
                    <a:pt x="0" y="13592"/>
                  </a:lnTo>
                  <a:lnTo>
                    <a:pt x="1058" y="12102"/>
                  </a:lnTo>
                  <a:lnTo>
                    <a:pt x="2822" y="11109"/>
                  </a:lnTo>
                  <a:lnTo>
                    <a:pt x="8200" y="9515"/>
                  </a:lnTo>
                  <a:lnTo>
                    <a:pt x="8936" y="6476"/>
                  </a:lnTo>
                  <a:lnTo>
                    <a:pt x="9490" y="0"/>
                  </a:lnTo>
                  <a:lnTo>
                    <a:pt x="9525" y="45945"/>
                  </a:lnTo>
                  <a:lnTo>
                    <a:pt x="9525" y="69057"/>
                  </a:lnTo>
                  <a:lnTo>
                    <a:pt x="18658" y="112202"/>
                  </a:lnTo>
                  <a:lnTo>
                    <a:pt x="19049" y="159284"/>
                  </a:lnTo>
                  <a:lnTo>
                    <a:pt x="19050" y="161520"/>
                  </a:lnTo>
                  <a:lnTo>
                    <a:pt x="19050" y="147334"/>
                  </a:lnTo>
                  <a:lnTo>
                    <a:pt x="21872" y="141811"/>
                  </a:lnTo>
                  <a:lnTo>
                    <a:pt x="25596" y="135829"/>
                  </a:lnTo>
                  <a:lnTo>
                    <a:pt x="27986" y="123365"/>
                  </a:lnTo>
                  <a:lnTo>
                    <a:pt x="29556" y="106482"/>
                  </a:lnTo>
                  <a:lnTo>
                    <a:pt x="40329" y="76386"/>
                  </a:lnTo>
                  <a:lnTo>
                    <a:pt x="53210" y="58942"/>
                  </a:lnTo>
                  <a:lnTo>
                    <a:pt x="59194" y="39699"/>
                  </a:lnTo>
                  <a:lnTo>
                    <a:pt x="61688" y="35857"/>
                  </a:lnTo>
                  <a:lnTo>
                    <a:pt x="67281" y="31588"/>
                  </a:lnTo>
                  <a:lnTo>
                    <a:pt x="70254" y="30450"/>
                  </a:lnTo>
                  <a:lnTo>
                    <a:pt x="72236" y="28632"/>
                  </a:lnTo>
                  <a:lnTo>
                    <a:pt x="74438" y="23791"/>
                  </a:lnTo>
                  <a:lnTo>
                    <a:pt x="76084" y="22076"/>
                  </a:lnTo>
                  <a:lnTo>
                    <a:pt x="91285" y="13461"/>
                  </a:lnTo>
                  <a:lnTo>
                    <a:pt x="92607" y="14132"/>
                  </a:lnTo>
                  <a:lnTo>
                    <a:pt x="93488" y="15637"/>
                  </a:lnTo>
                  <a:lnTo>
                    <a:pt x="95134" y="16641"/>
                  </a:lnTo>
                  <a:lnTo>
                    <a:pt x="99784" y="17756"/>
                  </a:lnTo>
                  <a:lnTo>
                    <a:pt x="101447" y="19111"/>
                  </a:lnTo>
                  <a:lnTo>
                    <a:pt x="107402" y="30372"/>
                  </a:lnTo>
                  <a:lnTo>
                    <a:pt x="109701" y="32814"/>
                  </a:lnTo>
                  <a:lnTo>
                    <a:pt x="112256" y="38350"/>
                  </a:lnTo>
                  <a:lnTo>
                    <a:pt x="123921" y="71766"/>
                  </a:lnTo>
                  <a:lnTo>
                    <a:pt x="130086" y="82952"/>
                  </a:lnTo>
                  <a:lnTo>
                    <a:pt x="133325" y="129693"/>
                  </a:lnTo>
                  <a:lnTo>
                    <a:pt x="133350" y="161520"/>
                  </a:lnTo>
                  <a:lnTo>
                    <a:pt x="133350" y="148265"/>
                  </a:lnTo>
                  <a:lnTo>
                    <a:pt x="136172" y="142225"/>
                  </a:lnTo>
                  <a:lnTo>
                    <a:pt x="139896" y="136013"/>
                  </a:lnTo>
                  <a:lnTo>
                    <a:pt x="142286" y="123401"/>
                  </a:lnTo>
                  <a:lnTo>
                    <a:pt x="143856" y="100999"/>
                  </a:lnTo>
                  <a:lnTo>
                    <a:pt x="151066" y="82540"/>
                  </a:lnTo>
                  <a:lnTo>
                    <a:pt x="152283" y="54932"/>
                  </a:lnTo>
                  <a:lnTo>
                    <a:pt x="153380" y="52362"/>
                  </a:lnTo>
                  <a:lnTo>
                    <a:pt x="155170" y="50649"/>
                  </a:lnTo>
                  <a:lnTo>
                    <a:pt x="157422" y="49507"/>
                  </a:lnTo>
                  <a:lnTo>
                    <a:pt x="158923" y="47688"/>
                  </a:lnTo>
                  <a:lnTo>
                    <a:pt x="164154" y="37163"/>
                  </a:lnTo>
                  <a:lnTo>
                    <a:pt x="170009" y="29949"/>
                  </a:lnTo>
                  <a:lnTo>
                    <a:pt x="173632" y="28962"/>
                  </a:lnTo>
                  <a:lnTo>
                    <a:pt x="180545" y="28219"/>
                  </a:lnTo>
                  <a:lnTo>
                    <a:pt x="195153" y="42363"/>
                  </a:lnTo>
                  <a:lnTo>
                    <a:pt x="197860" y="47886"/>
                  </a:lnTo>
                  <a:lnTo>
                    <a:pt x="199597" y="60054"/>
                  </a:lnTo>
                  <a:lnTo>
                    <a:pt x="200799" y="62127"/>
                  </a:lnTo>
                  <a:lnTo>
                    <a:pt x="202657" y="63509"/>
                  </a:lnTo>
                  <a:lnTo>
                    <a:pt x="204955" y="64430"/>
                  </a:lnTo>
                  <a:lnTo>
                    <a:pt x="206487" y="66103"/>
                  </a:lnTo>
                  <a:lnTo>
                    <a:pt x="208188" y="70784"/>
                  </a:lnTo>
                  <a:lnTo>
                    <a:pt x="209431" y="83559"/>
                  </a:lnTo>
                  <a:lnTo>
                    <a:pt x="216072" y="92579"/>
                  </a:lnTo>
                  <a:lnTo>
                    <a:pt x="218679" y="102611"/>
                  </a:lnTo>
                  <a:lnTo>
                    <a:pt x="219072" y="127957"/>
                  </a:lnTo>
                  <a:lnTo>
                    <a:pt x="218015" y="129621"/>
                  </a:lnTo>
                  <a:lnTo>
                    <a:pt x="216251" y="130730"/>
                  </a:lnTo>
                  <a:lnTo>
                    <a:pt x="214017" y="131469"/>
                  </a:lnTo>
                  <a:lnTo>
                    <a:pt x="213587" y="133021"/>
                  </a:lnTo>
                  <a:lnTo>
                    <a:pt x="218143" y="146076"/>
                  </a:lnTo>
                  <a:lnTo>
                    <a:pt x="217396" y="148050"/>
                  </a:lnTo>
                  <a:lnTo>
                    <a:pt x="215839" y="149366"/>
                  </a:lnTo>
                  <a:lnTo>
                    <a:pt x="209550" y="15199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91" name="SMARTInkShape-1513"/>
            <p:cNvSpPr/>
            <p:nvPr>
              <p:custDataLst>
                <p:tags r:id="rId215"/>
              </p:custDataLst>
            </p:nvPr>
          </p:nvSpPr>
          <p:spPr>
            <a:xfrm>
              <a:off x="2686051" y="2743203"/>
              <a:ext cx="93888" cy="161923"/>
            </a:xfrm>
            <a:custGeom>
              <a:avLst/>
              <a:gdLst/>
              <a:ahLst/>
              <a:cxnLst/>
              <a:rect l="0" t="0" r="0" b="0"/>
              <a:pathLst>
                <a:path w="93888" h="161923">
                  <a:moveTo>
                    <a:pt x="9524" y="123822"/>
                  </a:moveTo>
                  <a:lnTo>
                    <a:pt x="9524" y="123822"/>
                  </a:lnTo>
                  <a:lnTo>
                    <a:pt x="1323" y="123822"/>
                  </a:lnTo>
                  <a:lnTo>
                    <a:pt x="882" y="124880"/>
                  </a:lnTo>
                  <a:lnTo>
                    <a:pt x="9" y="133231"/>
                  </a:lnTo>
                  <a:lnTo>
                    <a:pt x="0" y="125136"/>
                  </a:lnTo>
                  <a:lnTo>
                    <a:pt x="1058" y="124698"/>
                  </a:lnTo>
                  <a:lnTo>
                    <a:pt x="8200" y="123937"/>
                  </a:lnTo>
                  <a:lnTo>
                    <a:pt x="8935" y="121051"/>
                  </a:lnTo>
                  <a:lnTo>
                    <a:pt x="9132" y="118800"/>
                  </a:lnTo>
                  <a:lnTo>
                    <a:pt x="12171" y="113476"/>
                  </a:lnTo>
                  <a:lnTo>
                    <a:pt x="17691" y="106491"/>
                  </a:lnTo>
                  <a:lnTo>
                    <a:pt x="19839" y="97507"/>
                  </a:lnTo>
                  <a:lnTo>
                    <a:pt x="25516" y="88626"/>
                  </a:lnTo>
                  <a:lnTo>
                    <a:pt x="27970" y="76144"/>
                  </a:lnTo>
                  <a:lnTo>
                    <a:pt x="28172" y="72986"/>
                  </a:lnTo>
                  <a:lnTo>
                    <a:pt x="31217" y="66656"/>
                  </a:lnTo>
                  <a:lnTo>
                    <a:pt x="35041" y="60315"/>
                  </a:lnTo>
                  <a:lnTo>
                    <a:pt x="37697" y="49503"/>
                  </a:lnTo>
                  <a:lnTo>
                    <a:pt x="38099" y="2229"/>
                  </a:lnTo>
                  <a:lnTo>
                    <a:pt x="38099" y="36"/>
                  </a:lnTo>
                  <a:lnTo>
                    <a:pt x="29898" y="0"/>
                  </a:lnTo>
                  <a:lnTo>
                    <a:pt x="29457" y="1058"/>
                  </a:lnTo>
                  <a:lnTo>
                    <a:pt x="27523" y="34955"/>
                  </a:lnTo>
                  <a:lnTo>
                    <a:pt x="21036" y="47628"/>
                  </a:lnTo>
                  <a:lnTo>
                    <a:pt x="19084" y="93561"/>
                  </a:lnTo>
                  <a:lnTo>
                    <a:pt x="19052" y="117045"/>
                  </a:lnTo>
                  <a:lnTo>
                    <a:pt x="21872" y="123632"/>
                  </a:lnTo>
                  <a:lnTo>
                    <a:pt x="25596" y="130088"/>
                  </a:lnTo>
                  <a:lnTo>
                    <a:pt x="28182" y="140979"/>
                  </a:lnTo>
                  <a:lnTo>
                    <a:pt x="29371" y="141610"/>
                  </a:lnTo>
                  <a:lnTo>
                    <a:pt x="33514" y="142311"/>
                  </a:lnTo>
                  <a:lnTo>
                    <a:pt x="35043" y="143556"/>
                  </a:lnTo>
                  <a:lnTo>
                    <a:pt x="36741" y="147762"/>
                  </a:lnTo>
                  <a:lnTo>
                    <a:pt x="38252" y="149307"/>
                  </a:lnTo>
                  <a:lnTo>
                    <a:pt x="46180" y="151990"/>
                  </a:lnTo>
                  <a:lnTo>
                    <a:pt x="55698" y="144160"/>
                  </a:lnTo>
                  <a:lnTo>
                    <a:pt x="65223" y="142985"/>
                  </a:lnTo>
                  <a:lnTo>
                    <a:pt x="84273" y="125263"/>
                  </a:lnTo>
                  <a:lnTo>
                    <a:pt x="85294" y="119193"/>
                  </a:lnTo>
                  <a:lnTo>
                    <a:pt x="86496" y="117561"/>
                  </a:lnTo>
                  <a:lnTo>
                    <a:pt x="90653" y="115747"/>
                  </a:lnTo>
                  <a:lnTo>
                    <a:pt x="92185" y="114206"/>
                  </a:lnTo>
                  <a:lnTo>
                    <a:pt x="93887" y="109670"/>
                  </a:lnTo>
                  <a:lnTo>
                    <a:pt x="93283" y="108037"/>
                  </a:lnTo>
                  <a:lnTo>
                    <a:pt x="91821" y="106949"/>
                  </a:lnTo>
                  <a:lnTo>
                    <a:pt x="86928" y="105202"/>
                  </a:lnTo>
                  <a:lnTo>
                    <a:pt x="86259" y="102141"/>
                  </a:lnTo>
                  <a:lnTo>
                    <a:pt x="86081" y="99843"/>
                  </a:lnTo>
                  <a:lnTo>
                    <a:pt x="84904" y="98311"/>
                  </a:lnTo>
                  <a:lnTo>
                    <a:pt x="77555" y="95651"/>
                  </a:lnTo>
                  <a:lnTo>
                    <a:pt x="66016" y="102839"/>
                  </a:lnTo>
                  <a:lnTo>
                    <a:pt x="53844" y="104390"/>
                  </a:lnTo>
                  <a:lnTo>
                    <a:pt x="51771" y="105576"/>
                  </a:lnTo>
                  <a:lnTo>
                    <a:pt x="50389" y="107425"/>
                  </a:lnTo>
                  <a:lnTo>
                    <a:pt x="49467" y="109715"/>
                  </a:lnTo>
                  <a:lnTo>
                    <a:pt x="47794" y="111242"/>
                  </a:lnTo>
                  <a:lnTo>
                    <a:pt x="37505" y="116516"/>
                  </a:lnTo>
                  <a:lnTo>
                    <a:pt x="34529" y="118952"/>
                  </a:lnTo>
                  <a:lnTo>
                    <a:pt x="31220" y="124480"/>
                  </a:lnTo>
                  <a:lnTo>
                    <a:pt x="29097" y="136652"/>
                  </a:lnTo>
                  <a:lnTo>
                    <a:pt x="27864" y="138725"/>
                  </a:lnTo>
                  <a:lnTo>
                    <a:pt x="25984" y="140107"/>
                  </a:lnTo>
                  <a:lnTo>
                    <a:pt x="23672" y="141029"/>
                  </a:lnTo>
                  <a:lnTo>
                    <a:pt x="22131" y="142702"/>
                  </a:lnTo>
                  <a:lnTo>
                    <a:pt x="19455" y="150911"/>
                  </a:lnTo>
                  <a:lnTo>
                    <a:pt x="19169" y="157013"/>
                  </a:lnTo>
                  <a:lnTo>
                    <a:pt x="20187" y="158650"/>
                  </a:lnTo>
                  <a:lnTo>
                    <a:pt x="21924" y="159741"/>
                  </a:lnTo>
                  <a:lnTo>
                    <a:pt x="28574" y="16192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92" name="SMARTInkShape-1514"/>
            <p:cNvSpPr/>
            <p:nvPr>
              <p:custDataLst>
                <p:tags r:id="rId216"/>
              </p:custDataLst>
            </p:nvPr>
          </p:nvSpPr>
          <p:spPr>
            <a:xfrm>
              <a:off x="2476680" y="2620827"/>
              <a:ext cx="142696" cy="264842"/>
            </a:xfrm>
            <a:custGeom>
              <a:avLst/>
              <a:gdLst/>
              <a:ahLst/>
              <a:cxnLst/>
              <a:rect l="0" t="0" r="0" b="0"/>
              <a:pathLst>
                <a:path w="142696" h="264842">
                  <a:moveTo>
                    <a:pt x="9345" y="65223"/>
                  </a:moveTo>
                  <a:lnTo>
                    <a:pt x="9345" y="65223"/>
                  </a:lnTo>
                  <a:lnTo>
                    <a:pt x="9345" y="73424"/>
                  </a:lnTo>
                  <a:lnTo>
                    <a:pt x="10403" y="73865"/>
                  </a:lnTo>
                  <a:lnTo>
                    <a:pt x="23534" y="74713"/>
                  </a:lnTo>
                  <a:lnTo>
                    <a:pt x="25154" y="75783"/>
                  </a:lnTo>
                  <a:lnTo>
                    <a:pt x="26235" y="77555"/>
                  </a:lnTo>
                  <a:lnTo>
                    <a:pt x="26955" y="79794"/>
                  </a:lnTo>
                  <a:lnTo>
                    <a:pt x="28493" y="80229"/>
                  </a:lnTo>
                  <a:lnTo>
                    <a:pt x="38011" y="75369"/>
                  </a:lnTo>
                  <a:lnTo>
                    <a:pt x="42547" y="75024"/>
                  </a:lnTo>
                  <a:lnTo>
                    <a:pt x="44180" y="73873"/>
                  </a:lnTo>
                  <a:lnTo>
                    <a:pt x="45268" y="72048"/>
                  </a:lnTo>
                  <a:lnTo>
                    <a:pt x="45994" y="69773"/>
                  </a:lnTo>
                  <a:lnTo>
                    <a:pt x="47536" y="68256"/>
                  </a:lnTo>
                  <a:lnTo>
                    <a:pt x="52072" y="66571"/>
                  </a:lnTo>
                  <a:lnTo>
                    <a:pt x="53705" y="65064"/>
                  </a:lnTo>
                  <a:lnTo>
                    <a:pt x="65528" y="46282"/>
                  </a:lnTo>
                  <a:lnTo>
                    <a:pt x="66065" y="41635"/>
                  </a:lnTo>
                  <a:lnTo>
                    <a:pt x="69126" y="36042"/>
                  </a:lnTo>
                  <a:lnTo>
                    <a:pt x="74658" y="28885"/>
                  </a:lnTo>
                  <a:lnTo>
                    <a:pt x="75616" y="22589"/>
                  </a:lnTo>
                  <a:lnTo>
                    <a:pt x="74692" y="20925"/>
                  </a:lnTo>
                  <a:lnTo>
                    <a:pt x="73018" y="19816"/>
                  </a:lnTo>
                  <a:lnTo>
                    <a:pt x="70844" y="19077"/>
                  </a:lnTo>
                  <a:lnTo>
                    <a:pt x="69395" y="17525"/>
                  </a:lnTo>
                  <a:lnTo>
                    <a:pt x="66877" y="9527"/>
                  </a:lnTo>
                  <a:lnTo>
                    <a:pt x="66608" y="3448"/>
                  </a:lnTo>
                  <a:lnTo>
                    <a:pt x="65512" y="1814"/>
                  </a:lnTo>
                  <a:lnTo>
                    <a:pt x="63723" y="725"/>
                  </a:lnTo>
                  <a:lnTo>
                    <a:pt x="61472" y="0"/>
                  </a:lnTo>
                  <a:lnTo>
                    <a:pt x="59971" y="574"/>
                  </a:lnTo>
                  <a:lnTo>
                    <a:pt x="58971" y="2015"/>
                  </a:lnTo>
                  <a:lnTo>
                    <a:pt x="58304" y="4034"/>
                  </a:lnTo>
                  <a:lnTo>
                    <a:pt x="56801" y="5381"/>
                  </a:lnTo>
                  <a:lnTo>
                    <a:pt x="52309" y="6877"/>
                  </a:lnTo>
                  <a:lnTo>
                    <a:pt x="50687" y="8334"/>
                  </a:lnTo>
                  <a:lnTo>
                    <a:pt x="48886" y="12775"/>
                  </a:lnTo>
                  <a:lnTo>
                    <a:pt x="47348" y="14382"/>
                  </a:lnTo>
                  <a:lnTo>
                    <a:pt x="42815" y="16169"/>
                  </a:lnTo>
                  <a:lnTo>
                    <a:pt x="41184" y="17703"/>
                  </a:lnTo>
                  <a:lnTo>
                    <a:pt x="31660" y="34819"/>
                  </a:lnTo>
                  <a:lnTo>
                    <a:pt x="28304" y="49629"/>
                  </a:lnTo>
                  <a:lnTo>
                    <a:pt x="22135" y="62249"/>
                  </a:lnTo>
                  <a:lnTo>
                    <a:pt x="18779" y="77865"/>
                  </a:lnTo>
                  <a:lnTo>
                    <a:pt x="12610" y="90724"/>
                  </a:lnTo>
                  <a:lnTo>
                    <a:pt x="2884" y="134982"/>
                  </a:lnTo>
                  <a:lnTo>
                    <a:pt x="0" y="170644"/>
                  </a:lnTo>
                  <a:lnTo>
                    <a:pt x="958" y="181927"/>
                  </a:lnTo>
                  <a:lnTo>
                    <a:pt x="8032" y="201228"/>
                  </a:lnTo>
                  <a:lnTo>
                    <a:pt x="10144" y="214345"/>
                  </a:lnTo>
                  <a:lnTo>
                    <a:pt x="16833" y="227128"/>
                  </a:lnTo>
                  <a:lnTo>
                    <a:pt x="17512" y="230310"/>
                  </a:lnTo>
                  <a:lnTo>
                    <a:pt x="28492" y="251489"/>
                  </a:lnTo>
                  <a:lnTo>
                    <a:pt x="30576" y="252900"/>
                  </a:lnTo>
                  <a:lnTo>
                    <a:pt x="36469" y="255165"/>
                  </a:lnTo>
                  <a:lnTo>
                    <a:pt x="45994" y="263875"/>
                  </a:lnTo>
                  <a:lnTo>
                    <a:pt x="52072" y="264841"/>
                  </a:lnTo>
                  <a:lnTo>
                    <a:pt x="57616" y="262245"/>
                  </a:lnTo>
                  <a:lnTo>
                    <a:pt x="63607" y="258621"/>
                  </a:lnTo>
                  <a:lnTo>
                    <a:pt x="76077" y="256296"/>
                  </a:lnTo>
                  <a:lnTo>
                    <a:pt x="79233" y="256105"/>
                  </a:lnTo>
                  <a:lnTo>
                    <a:pt x="81337" y="254919"/>
                  </a:lnTo>
                  <a:lnTo>
                    <a:pt x="82740" y="253070"/>
                  </a:lnTo>
                  <a:lnTo>
                    <a:pt x="83675" y="250780"/>
                  </a:lnTo>
                  <a:lnTo>
                    <a:pt x="85357" y="249253"/>
                  </a:lnTo>
                  <a:lnTo>
                    <a:pt x="95660" y="243979"/>
                  </a:lnTo>
                  <a:lnTo>
                    <a:pt x="111023" y="231089"/>
                  </a:lnTo>
                  <a:lnTo>
                    <a:pt x="117329" y="228900"/>
                  </a:lnTo>
                  <a:lnTo>
                    <a:pt x="119434" y="227257"/>
                  </a:lnTo>
                  <a:lnTo>
                    <a:pt x="140048" y="198520"/>
                  </a:lnTo>
                  <a:lnTo>
                    <a:pt x="142695" y="18904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4594" name="SMARTInkShape-1515"/>
          <p:cNvSpPr/>
          <p:nvPr>
            <p:custDataLst>
              <p:tags r:id="rId6"/>
            </p:custDataLst>
          </p:nvPr>
        </p:nvSpPr>
        <p:spPr>
          <a:xfrm>
            <a:off x="6029325" y="2200275"/>
            <a:ext cx="9526" cy="19051"/>
          </a:xfrm>
          <a:custGeom>
            <a:avLst/>
            <a:gdLst/>
            <a:ahLst/>
            <a:cxnLst/>
            <a:rect l="0" t="0" r="0" b="0"/>
            <a:pathLst>
              <a:path w="9526" h="19051">
                <a:moveTo>
                  <a:pt x="0" y="19050"/>
                </a:moveTo>
                <a:lnTo>
                  <a:pt x="0" y="19050"/>
                </a:lnTo>
                <a:lnTo>
                  <a:pt x="9409" y="9641"/>
                </a:lnTo>
                <a:lnTo>
                  <a:pt x="9525" y="0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4606" name="SMARTInkShape-Group268"/>
          <p:cNvGrpSpPr/>
          <p:nvPr/>
        </p:nvGrpSpPr>
        <p:grpSpPr>
          <a:xfrm>
            <a:off x="5524538" y="2247900"/>
            <a:ext cx="1428584" cy="504826"/>
            <a:chOff x="5524538" y="2247900"/>
            <a:chExt cx="1428584" cy="504826"/>
          </a:xfrm>
        </p:grpSpPr>
        <p:sp>
          <p:nvSpPr>
            <p:cNvPr id="24595" name="SMARTInkShape-1516"/>
            <p:cNvSpPr/>
            <p:nvPr>
              <p:custDataLst>
                <p:tags r:id="rId186"/>
              </p:custDataLst>
            </p:nvPr>
          </p:nvSpPr>
          <p:spPr>
            <a:xfrm>
              <a:off x="6838950" y="2642570"/>
              <a:ext cx="114172" cy="81578"/>
            </a:xfrm>
            <a:custGeom>
              <a:avLst/>
              <a:gdLst/>
              <a:ahLst/>
              <a:cxnLst/>
              <a:rect l="0" t="0" r="0" b="0"/>
              <a:pathLst>
                <a:path w="114172" h="81578">
                  <a:moveTo>
                    <a:pt x="28575" y="33955"/>
                  </a:moveTo>
                  <a:lnTo>
                    <a:pt x="28575" y="33955"/>
                  </a:lnTo>
                  <a:lnTo>
                    <a:pt x="28575" y="67157"/>
                  </a:lnTo>
                  <a:lnTo>
                    <a:pt x="29633" y="68790"/>
                  </a:lnTo>
                  <a:lnTo>
                    <a:pt x="31397" y="69878"/>
                  </a:lnTo>
                  <a:lnTo>
                    <a:pt x="33631" y="70604"/>
                  </a:lnTo>
                  <a:lnTo>
                    <a:pt x="35120" y="72146"/>
                  </a:lnTo>
                  <a:lnTo>
                    <a:pt x="37707" y="80129"/>
                  </a:lnTo>
                  <a:lnTo>
                    <a:pt x="40748" y="80935"/>
                  </a:lnTo>
                  <a:lnTo>
                    <a:pt x="61778" y="81577"/>
                  </a:lnTo>
                  <a:lnTo>
                    <a:pt x="63411" y="80519"/>
                  </a:lnTo>
                  <a:lnTo>
                    <a:pt x="64499" y="78756"/>
                  </a:lnTo>
                  <a:lnTo>
                    <a:pt x="65224" y="76522"/>
                  </a:lnTo>
                  <a:lnTo>
                    <a:pt x="66766" y="75033"/>
                  </a:lnTo>
                  <a:lnTo>
                    <a:pt x="76845" y="69821"/>
                  </a:lnTo>
                  <a:lnTo>
                    <a:pt x="98829" y="49399"/>
                  </a:lnTo>
                  <a:lnTo>
                    <a:pt x="102133" y="43288"/>
                  </a:lnTo>
                  <a:lnTo>
                    <a:pt x="103013" y="40177"/>
                  </a:lnTo>
                  <a:lnTo>
                    <a:pt x="104660" y="38103"/>
                  </a:lnTo>
                  <a:lnTo>
                    <a:pt x="110974" y="34126"/>
                  </a:lnTo>
                  <a:lnTo>
                    <a:pt x="112822" y="29445"/>
                  </a:lnTo>
                  <a:lnTo>
                    <a:pt x="114171" y="11613"/>
                  </a:lnTo>
                  <a:lnTo>
                    <a:pt x="113155" y="9535"/>
                  </a:lnTo>
                  <a:lnTo>
                    <a:pt x="111420" y="8150"/>
                  </a:lnTo>
                  <a:lnTo>
                    <a:pt x="106087" y="5927"/>
                  </a:lnTo>
                  <a:lnTo>
                    <a:pt x="100108" y="486"/>
                  </a:lnTo>
                  <a:lnTo>
                    <a:pt x="97430" y="0"/>
                  </a:lnTo>
                  <a:lnTo>
                    <a:pt x="94586" y="735"/>
                  </a:lnTo>
                  <a:lnTo>
                    <a:pt x="88605" y="3316"/>
                  </a:lnTo>
                  <a:lnTo>
                    <a:pt x="58431" y="10356"/>
                  </a:lnTo>
                  <a:lnTo>
                    <a:pt x="12259" y="42233"/>
                  </a:lnTo>
                  <a:lnTo>
                    <a:pt x="0" y="5300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96" name="SMARTInkShape-1517"/>
            <p:cNvSpPr/>
            <p:nvPr>
              <p:custDataLst>
                <p:tags r:id="rId187"/>
              </p:custDataLst>
            </p:nvPr>
          </p:nvSpPr>
          <p:spPr>
            <a:xfrm>
              <a:off x="6781803" y="2562341"/>
              <a:ext cx="66670" cy="171215"/>
            </a:xfrm>
            <a:custGeom>
              <a:avLst/>
              <a:gdLst/>
              <a:ahLst/>
              <a:cxnLst/>
              <a:rect l="0" t="0" r="0" b="0"/>
              <a:pathLst>
                <a:path w="66670" h="171215">
                  <a:moveTo>
                    <a:pt x="9522" y="18934"/>
                  </a:moveTo>
                  <a:lnTo>
                    <a:pt x="9522" y="18934"/>
                  </a:lnTo>
                  <a:lnTo>
                    <a:pt x="390" y="18934"/>
                  </a:lnTo>
                  <a:lnTo>
                    <a:pt x="0" y="9525"/>
                  </a:lnTo>
                  <a:lnTo>
                    <a:pt x="8198" y="9419"/>
                  </a:lnTo>
                  <a:lnTo>
                    <a:pt x="8640" y="8358"/>
                  </a:lnTo>
                  <a:lnTo>
                    <a:pt x="9407" y="1209"/>
                  </a:lnTo>
                  <a:lnTo>
                    <a:pt x="12293" y="473"/>
                  </a:lnTo>
                  <a:lnTo>
                    <a:pt x="17713" y="0"/>
                  </a:lnTo>
                  <a:lnTo>
                    <a:pt x="18158" y="1020"/>
                  </a:lnTo>
                  <a:lnTo>
                    <a:pt x="18652" y="4975"/>
                  </a:lnTo>
                  <a:lnTo>
                    <a:pt x="19842" y="6453"/>
                  </a:lnTo>
                  <a:lnTo>
                    <a:pt x="23985" y="8095"/>
                  </a:lnTo>
                  <a:lnTo>
                    <a:pt x="25515" y="9591"/>
                  </a:lnTo>
                  <a:lnTo>
                    <a:pt x="29362" y="19033"/>
                  </a:lnTo>
                  <a:lnTo>
                    <a:pt x="33510" y="23564"/>
                  </a:lnTo>
                  <a:lnTo>
                    <a:pt x="33980" y="26254"/>
                  </a:lnTo>
                  <a:lnTo>
                    <a:pt x="33236" y="29106"/>
                  </a:lnTo>
                  <a:lnTo>
                    <a:pt x="30645" y="35097"/>
                  </a:lnTo>
                  <a:lnTo>
                    <a:pt x="28579" y="69851"/>
                  </a:lnTo>
                  <a:lnTo>
                    <a:pt x="27518" y="71929"/>
                  </a:lnTo>
                  <a:lnTo>
                    <a:pt x="25753" y="73314"/>
                  </a:lnTo>
                  <a:lnTo>
                    <a:pt x="23517" y="74237"/>
                  </a:lnTo>
                  <a:lnTo>
                    <a:pt x="22027" y="75911"/>
                  </a:lnTo>
                  <a:lnTo>
                    <a:pt x="19440" y="84123"/>
                  </a:lnTo>
                  <a:lnTo>
                    <a:pt x="9557" y="95096"/>
                  </a:lnTo>
                  <a:lnTo>
                    <a:pt x="4476" y="95123"/>
                  </a:lnTo>
                  <a:lnTo>
                    <a:pt x="4041" y="94068"/>
                  </a:lnTo>
                  <a:lnTo>
                    <a:pt x="9247" y="86001"/>
                  </a:lnTo>
                  <a:lnTo>
                    <a:pt x="9498" y="77442"/>
                  </a:lnTo>
                  <a:lnTo>
                    <a:pt x="17721" y="68002"/>
                  </a:lnTo>
                  <a:lnTo>
                    <a:pt x="23710" y="66987"/>
                  </a:lnTo>
                  <a:lnTo>
                    <a:pt x="25331" y="65786"/>
                  </a:lnTo>
                  <a:lnTo>
                    <a:pt x="28145" y="58396"/>
                  </a:lnTo>
                  <a:lnTo>
                    <a:pt x="31204" y="57639"/>
                  </a:lnTo>
                  <a:lnTo>
                    <a:pt x="36735" y="57154"/>
                  </a:lnTo>
                  <a:lnTo>
                    <a:pt x="45432" y="63604"/>
                  </a:lnTo>
                  <a:lnTo>
                    <a:pt x="55395" y="66170"/>
                  </a:lnTo>
                  <a:lnTo>
                    <a:pt x="55980" y="67358"/>
                  </a:lnTo>
                  <a:lnTo>
                    <a:pt x="56628" y="71500"/>
                  </a:lnTo>
                  <a:lnTo>
                    <a:pt x="59739" y="76869"/>
                  </a:lnTo>
                  <a:lnTo>
                    <a:pt x="65302" y="83883"/>
                  </a:lnTo>
                  <a:lnTo>
                    <a:pt x="66401" y="92872"/>
                  </a:lnTo>
                  <a:lnTo>
                    <a:pt x="66669" y="117761"/>
                  </a:lnTo>
                  <a:lnTo>
                    <a:pt x="63848" y="123888"/>
                  </a:lnTo>
                  <a:lnTo>
                    <a:pt x="60125" y="130139"/>
                  </a:lnTo>
                  <a:lnTo>
                    <a:pt x="57538" y="140888"/>
                  </a:lnTo>
                  <a:lnTo>
                    <a:pt x="28692" y="171214"/>
                  </a:lnTo>
                  <a:lnTo>
                    <a:pt x="28572" y="15228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97" name="SMARTInkShape-1518"/>
            <p:cNvSpPr/>
            <p:nvPr>
              <p:custDataLst>
                <p:tags r:id="rId188"/>
              </p:custDataLst>
            </p:nvPr>
          </p:nvSpPr>
          <p:spPr>
            <a:xfrm>
              <a:off x="6572287" y="2438400"/>
              <a:ext cx="142839" cy="28576"/>
            </a:xfrm>
            <a:custGeom>
              <a:avLst/>
              <a:gdLst/>
              <a:ahLst/>
              <a:cxnLst/>
              <a:rect l="0" t="0" r="0" b="0"/>
              <a:pathLst>
                <a:path w="142839" h="28576">
                  <a:moveTo>
                    <a:pt x="19013" y="28575"/>
                  </a:moveTo>
                  <a:lnTo>
                    <a:pt x="19013" y="28575"/>
                  </a:lnTo>
                  <a:lnTo>
                    <a:pt x="4824" y="28575"/>
                  </a:lnTo>
                  <a:lnTo>
                    <a:pt x="3204" y="27517"/>
                  </a:lnTo>
                  <a:lnTo>
                    <a:pt x="2123" y="25753"/>
                  </a:lnTo>
                  <a:lnTo>
                    <a:pt x="0" y="19166"/>
                  </a:lnTo>
                  <a:lnTo>
                    <a:pt x="5030" y="14028"/>
                  </a:lnTo>
                  <a:lnTo>
                    <a:pt x="10329" y="11526"/>
                  </a:lnTo>
                  <a:lnTo>
                    <a:pt x="34921" y="8545"/>
                  </a:lnTo>
                  <a:lnTo>
                    <a:pt x="45481" y="3002"/>
                  </a:lnTo>
                  <a:lnTo>
                    <a:pt x="93053" y="52"/>
                  </a:lnTo>
                  <a:lnTo>
                    <a:pt x="142838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98" name="SMARTInkShape-1519"/>
            <p:cNvSpPr/>
            <p:nvPr>
              <p:custDataLst>
                <p:tags r:id="rId189"/>
              </p:custDataLst>
            </p:nvPr>
          </p:nvSpPr>
          <p:spPr>
            <a:xfrm>
              <a:off x="6638925" y="2247900"/>
              <a:ext cx="66676" cy="342900"/>
            </a:xfrm>
            <a:custGeom>
              <a:avLst/>
              <a:gdLst/>
              <a:ahLst/>
              <a:cxnLst/>
              <a:rect l="0" t="0" r="0" b="0"/>
              <a:pathLst>
                <a:path w="66676" h="342900">
                  <a:moveTo>
                    <a:pt x="19050" y="0"/>
                  </a:moveTo>
                  <a:lnTo>
                    <a:pt x="19050" y="0"/>
                  </a:lnTo>
                  <a:lnTo>
                    <a:pt x="13994" y="0"/>
                  </a:lnTo>
                  <a:lnTo>
                    <a:pt x="12505" y="1058"/>
                  </a:lnTo>
                  <a:lnTo>
                    <a:pt x="11512" y="2822"/>
                  </a:lnTo>
                  <a:lnTo>
                    <a:pt x="9918" y="13258"/>
                  </a:lnTo>
                  <a:lnTo>
                    <a:pt x="9528" y="55861"/>
                  </a:lnTo>
                  <a:lnTo>
                    <a:pt x="18168" y="98535"/>
                  </a:lnTo>
                  <a:lnTo>
                    <a:pt x="18998" y="145704"/>
                  </a:lnTo>
                  <a:lnTo>
                    <a:pt x="19047" y="193314"/>
                  </a:lnTo>
                  <a:lnTo>
                    <a:pt x="17992" y="232451"/>
                  </a:lnTo>
                  <a:lnTo>
                    <a:pt x="10113" y="273442"/>
                  </a:lnTo>
                  <a:lnTo>
                    <a:pt x="8544" y="298279"/>
                  </a:lnTo>
                  <a:lnTo>
                    <a:pt x="395" y="321838"/>
                  </a:lnTo>
                  <a:lnTo>
                    <a:pt x="0" y="342862"/>
                  </a:lnTo>
                  <a:lnTo>
                    <a:pt x="9132" y="342899"/>
                  </a:lnTo>
                  <a:lnTo>
                    <a:pt x="17691" y="334699"/>
                  </a:lnTo>
                  <a:lnTo>
                    <a:pt x="23704" y="333767"/>
                  </a:lnTo>
                  <a:lnTo>
                    <a:pt x="25328" y="332578"/>
                  </a:lnTo>
                  <a:lnTo>
                    <a:pt x="26410" y="330728"/>
                  </a:lnTo>
                  <a:lnTo>
                    <a:pt x="28147" y="325208"/>
                  </a:lnTo>
                  <a:lnTo>
                    <a:pt x="31207" y="324454"/>
                  </a:lnTo>
                  <a:lnTo>
                    <a:pt x="33505" y="324252"/>
                  </a:lnTo>
                  <a:lnTo>
                    <a:pt x="38881" y="321207"/>
                  </a:lnTo>
                  <a:lnTo>
                    <a:pt x="61769" y="300171"/>
                  </a:lnTo>
                  <a:lnTo>
                    <a:pt x="64495" y="294629"/>
                  </a:lnTo>
                  <a:lnTo>
                    <a:pt x="66675" y="2762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99" name="SMARTInkShape-1520"/>
            <p:cNvSpPr/>
            <p:nvPr>
              <p:custDataLst>
                <p:tags r:id="rId190"/>
              </p:custDataLst>
            </p:nvPr>
          </p:nvSpPr>
          <p:spPr>
            <a:xfrm>
              <a:off x="6429816" y="2447929"/>
              <a:ext cx="123374" cy="133346"/>
            </a:xfrm>
            <a:custGeom>
              <a:avLst/>
              <a:gdLst/>
              <a:ahLst/>
              <a:cxnLst/>
              <a:rect l="0" t="0" r="0" b="0"/>
              <a:pathLst>
                <a:path w="123374" h="133346">
                  <a:moveTo>
                    <a:pt x="9084" y="19046"/>
                  </a:moveTo>
                  <a:lnTo>
                    <a:pt x="9084" y="19046"/>
                  </a:lnTo>
                  <a:lnTo>
                    <a:pt x="9084" y="13990"/>
                  </a:lnTo>
                  <a:lnTo>
                    <a:pt x="11906" y="8685"/>
                  </a:lnTo>
                  <a:lnTo>
                    <a:pt x="17285" y="1712"/>
                  </a:lnTo>
                  <a:lnTo>
                    <a:pt x="20843" y="759"/>
                  </a:lnTo>
                  <a:lnTo>
                    <a:pt x="36297" y="0"/>
                  </a:lnTo>
                  <a:lnTo>
                    <a:pt x="36752" y="1057"/>
                  </a:lnTo>
                  <a:lnTo>
                    <a:pt x="37255" y="5054"/>
                  </a:lnTo>
                  <a:lnTo>
                    <a:pt x="40302" y="10358"/>
                  </a:lnTo>
                  <a:lnTo>
                    <a:pt x="45824" y="17330"/>
                  </a:lnTo>
                  <a:lnTo>
                    <a:pt x="47974" y="26311"/>
                  </a:lnTo>
                  <a:lnTo>
                    <a:pt x="53650" y="36250"/>
                  </a:lnTo>
                  <a:lnTo>
                    <a:pt x="56861" y="51072"/>
                  </a:lnTo>
                  <a:lnTo>
                    <a:pt x="64045" y="62637"/>
                  </a:lnTo>
                  <a:lnTo>
                    <a:pt x="71818" y="72767"/>
                  </a:lnTo>
                  <a:lnTo>
                    <a:pt x="77803" y="85671"/>
                  </a:lnTo>
                  <a:lnTo>
                    <a:pt x="112405" y="122366"/>
                  </a:lnTo>
                  <a:lnTo>
                    <a:pt x="123347" y="123818"/>
                  </a:lnTo>
                  <a:lnTo>
                    <a:pt x="123373" y="123820"/>
                  </a:lnTo>
                  <a:lnTo>
                    <a:pt x="78908" y="123821"/>
                  </a:lnTo>
                  <a:lnTo>
                    <a:pt x="63056" y="123821"/>
                  </a:lnTo>
                  <a:lnTo>
                    <a:pt x="56708" y="126643"/>
                  </a:lnTo>
                  <a:lnTo>
                    <a:pt x="50359" y="130367"/>
                  </a:lnTo>
                  <a:lnTo>
                    <a:pt x="37659" y="132757"/>
                  </a:lnTo>
                  <a:lnTo>
                    <a:pt x="1048" y="133345"/>
                  </a:lnTo>
                  <a:lnTo>
                    <a:pt x="551" y="132287"/>
                  </a:lnTo>
                  <a:lnTo>
                    <a:pt x="0" y="128290"/>
                  </a:lnTo>
                  <a:lnTo>
                    <a:pt x="911" y="126800"/>
                  </a:lnTo>
                  <a:lnTo>
                    <a:pt x="2577" y="125807"/>
                  </a:lnTo>
                  <a:lnTo>
                    <a:pt x="9084" y="12382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00" name="SMARTInkShape-1521"/>
            <p:cNvSpPr/>
            <p:nvPr>
              <p:custDataLst>
                <p:tags r:id="rId191"/>
              </p:custDataLst>
            </p:nvPr>
          </p:nvSpPr>
          <p:spPr>
            <a:xfrm>
              <a:off x="6400920" y="2400300"/>
              <a:ext cx="66556" cy="161795"/>
            </a:xfrm>
            <a:custGeom>
              <a:avLst/>
              <a:gdLst/>
              <a:ahLst/>
              <a:cxnLst/>
              <a:rect l="0" t="0" r="0" b="0"/>
              <a:pathLst>
                <a:path w="66556" h="161795">
                  <a:moveTo>
                    <a:pt x="66555" y="0"/>
                  </a:moveTo>
                  <a:lnTo>
                    <a:pt x="66555" y="0"/>
                  </a:lnTo>
                  <a:lnTo>
                    <a:pt x="66555" y="5056"/>
                  </a:lnTo>
                  <a:lnTo>
                    <a:pt x="63733" y="10361"/>
                  </a:lnTo>
                  <a:lnTo>
                    <a:pt x="58354" y="17334"/>
                  </a:lnTo>
                  <a:lnTo>
                    <a:pt x="57146" y="27100"/>
                  </a:lnTo>
                  <a:lnTo>
                    <a:pt x="57064" y="33194"/>
                  </a:lnTo>
                  <a:lnTo>
                    <a:pt x="54223" y="38742"/>
                  </a:lnTo>
                  <a:lnTo>
                    <a:pt x="51984" y="41703"/>
                  </a:lnTo>
                  <a:lnTo>
                    <a:pt x="49496" y="50638"/>
                  </a:lnTo>
                  <a:lnTo>
                    <a:pt x="46709" y="72167"/>
                  </a:lnTo>
                  <a:lnTo>
                    <a:pt x="41036" y="83354"/>
                  </a:lnTo>
                  <a:lnTo>
                    <a:pt x="37828" y="98546"/>
                  </a:lnTo>
                  <a:lnTo>
                    <a:pt x="30620" y="113696"/>
                  </a:lnTo>
                  <a:lnTo>
                    <a:pt x="27681" y="130095"/>
                  </a:lnTo>
                  <a:lnTo>
                    <a:pt x="20972" y="142859"/>
                  </a:lnTo>
                  <a:lnTo>
                    <a:pt x="20292" y="146040"/>
                  </a:lnTo>
                  <a:lnTo>
                    <a:pt x="18780" y="148160"/>
                  </a:lnTo>
                  <a:lnTo>
                    <a:pt x="16713" y="149573"/>
                  </a:lnTo>
                  <a:lnTo>
                    <a:pt x="14277" y="150516"/>
                  </a:lnTo>
                  <a:lnTo>
                    <a:pt x="12653" y="152202"/>
                  </a:lnTo>
                  <a:lnTo>
                    <a:pt x="9833" y="160436"/>
                  </a:lnTo>
                  <a:lnTo>
                    <a:pt x="6773" y="161263"/>
                  </a:lnTo>
                  <a:lnTo>
                    <a:pt x="1242" y="161794"/>
                  </a:lnTo>
                  <a:lnTo>
                    <a:pt x="787" y="160779"/>
                  </a:lnTo>
                  <a:lnTo>
                    <a:pt x="0" y="153713"/>
                  </a:lnTo>
                  <a:lnTo>
                    <a:pt x="9405" y="1428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01" name="SMARTInkShape-1522"/>
            <p:cNvSpPr/>
            <p:nvPr>
              <p:custDataLst>
                <p:tags r:id="rId192"/>
              </p:custDataLst>
            </p:nvPr>
          </p:nvSpPr>
          <p:spPr>
            <a:xfrm>
              <a:off x="6162675" y="2476934"/>
              <a:ext cx="104648" cy="170968"/>
            </a:xfrm>
            <a:custGeom>
              <a:avLst/>
              <a:gdLst/>
              <a:ahLst/>
              <a:cxnLst/>
              <a:rect l="0" t="0" r="0" b="0"/>
              <a:pathLst>
                <a:path w="104648" h="170968">
                  <a:moveTo>
                    <a:pt x="0" y="132916"/>
                  </a:moveTo>
                  <a:lnTo>
                    <a:pt x="0" y="132916"/>
                  </a:lnTo>
                  <a:lnTo>
                    <a:pt x="0" y="124715"/>
                  </a:lnTo>
                  <a:lnTo>
                    <a:pt x="6545" y="116048"/>
                  </a:lnTo>
                  <a:lnTo>
                    <a:pt x="8642" y="107222"/>
                  </a:lnTo>
                  <a:lnTo>
                    <a:pt x="9132" y="101035"/>
                  </a:lnTo>
                  <a:lnTo>
                    <a:pt x="12173" y="94758"/>
                  </a:lnTo>
                  <a:lnTo>
                    <a:pt x="15994" y="88440"/>
                  </a:lnTo>
                  <a:lnTo>
                    <a:pt x="19202" y="78933"/>
                  </a:lnTo>
                  <a:lnTo>
                    <a:pt x="25328" y="69414"/>
                  </a:lnTo>
                  <a:lnTo>
                    <a:pt x="28670" y="59890"/>
                  </a:lnTo>
                  <a:lnTo>
                    <a:pt x="34835" y="50366"/>
                  </a:lnTo>
                  <a:lnTo>
                    <a:pt x="37133" y="39783"/>
                  </a:lnTo>
                  <a:lnTo>
                    <a:pt x="37670" y="29435"/>
                  </a:lnTo>
                  <a:lnTo>
                    <a:pt x="38872" y="25828"/>
                  </a:lnTo>
                  <a:lnTo>
                    <a:pt x="40731" y="23424"/>
                  </a:lnTo>
                  <a:lnTo>
                    <a:pt x="43030" y="21821"/>
                  </a:lnTo>
                  <a:lnTo>
                    <a:pt x="44561" y="19694"/>
                  </a:lnTo>
                  <a:lnTo>
                    <a:pt x="47221" y="10696"/>
                  </a:lnTo>
                  <a:lnTo>
                    <a:pt x="47614" y="0"/>
                  </a:lnTo>
                  <a:lnTo>
                    <a:pt x="39423" y="7805"/>
                  </a:lnTo>
                  <a:lnTo>
                    <a:pt x="38492" y="13767"/>
                  </a:lnTo>
                  <a:lnTo>
                    <a:pt x="38216" y="22235"/>
                  </a:lnTo>
                  <a:lnTo>
                    <a:pt x="35329" y="28338"/>
                  </a:lnTo>
                  <a:lnTo>
                    <a:pt x="33077" y="31448"/>
                  </a:lnTo>
                  <a:lnTo>
                    <a:pt x="29909" y="45936"/>
                  </a:lnTo>
                  <a:lnTo>
                    <a:pt x="28598" y="91740"/>
                  </a:lnTo>
                  <a:lnTo>
                    <a:pt x="28575" y="139181"/>
                  </a:lnTo>
                  <a:lnTo>
                    <a:pt x="28575" y="164663"/>
                  </a:lnTo>
                  <a:lnTo>
                    <a:pt x="29633" y="166781"/>
                  </a:lnTo>
                  <a:lnTo>
                    <a:pt x="31397" y="168192"/>
                  </a:lnTo>
                  <a:lnTo>
                    <a:pt x="36776" y="170458"/>
                  </a:lnTo>
                  <a:lnTo>
                    <a:pt x="51241" y="170967"/>
                  </a:lnTo>
                  <a:lnTo>
                    <a:pt x="53211" y="169925"/>
                  </a:lnTo>
                  <a:lnTo>
                    <a:pt x="54524" y="168172"/>
                  </a:lnTo>
                  <a:lnTo>
                    <a:pt x="55399" y="165945"/>
                  </a:lnTo>
                  <a:lnTo>
                    <a:pt x="57042" y="164460"/>
                  </a:lnTo>
                  <a:lnTo>
                    <a:pt x="67281" y="159255"/>
                  </a:lnTo>
                  <a:lnTo>
                    <a:pt x="73294" y="155206"/>
                  </a:lnTo>
                  <a:lnTo>
                    <a:pt x="79495" y="153406"/>
                  </a:lnTo>
                  <a:lnTo>
                    <a:pt x="81572" y="151868"/>
                  </a:lnTo>
                  <a:lnTo>
                    <a:pt x="82956" y="149784"/>
                  </a:lnTo>
                  <a:lnTo>
                    <a:pt x="85553" y="144646"/>
                  </a:lnTo>
                  <a:lnTo>
                    <a:pt x="103320" y="124869"/>
                  </a:lnTo>
                  <a:lnTo>
                    <a:pt x="104647" y="115320"/>
                  </a:lnTo>
                  <a:lnTo>
                    <a:pt x="103631" y="114835"/>
                  </a:lnTo>
                  <a:lnTo>
                    <a:pt x="82108" y="113877"/>
                  </a:lnTo>
                  <a:lnTo>
                    <a:pt x="80139" y="114932"/>
                  </a:lnTo>
                  <a:lnTo>
                    <a:pt x="78825" y="116693"/>
                  </a:lnTo>
                  <a:lnTo>
                    <a:pt x="77950" y="118926"/>
                  </a:lnTo>
                  <a:lnTo>
                    <a:pt x="76308" y="120414"/>
                  </a:lnTo>
                  <a:lnTo>
                    <a:pt x="66069" y="125625"/>
                  </a:lnTo>
                  <a:lnTo>
                    <a:pt x="49893" y="139178"/>
                  </a:lnTo>
                  <a:lnTo>
                    <a:pt x="38100" y="14244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02" name="SMARTInkShape-1523"/>
            <p:cNvSpPr/>
            <p:nvPr>
              <p:custDataLst>
                <p:tags r:id="rId193"/>
              </p:custDataLst>
            </p:nvPr>
          </p:nvSpPr>
          <p:spPr>
            <a:xfrm>
              <a:off x="5915025" y="2428909"/>
              <a:ext cx="161926" cy="209517"/>
            </a:xfrm>
            <a:custGeom>
              <a:avLst/>
              <a:gdLst/>
              <a:ahLst/>
              <a:cxnLst/>
              <a:rect l="0" t="0" r="0" b="0"/>
              <a:pathLst>
                <a:path w="161926" h="209517">
                  <a:moveTo>
                    <a:pt x="0" y="9491"/>
                  </a:moveTo>
                  <a:lnTo>
                    <a:pt x="0" y="9491"/>
                  </a:lnTo>
                  <a:lnTo>
                    <a:pt x="0" y="0"/>
                  </a:lnTo>
                  <a:lnTo>
                    <a:pt x="0" y="45663"/>
                  </a:lnTo>
                  <a:lnTo>
                    <a:pt x="0" y="87875"/>
                  </a:lnTo>
                  <a:lnTo>
                    <a:pt x="1058" y="116670"/>
                  </a:lnTo>
                  <a:lnTo>
                    <a:pt x="5056" y="125212"/>
                  </a:lnTo>
                  <a:lnTo>
                    <a:pt x="5488" y="128972"/>
                  </a:lnTo>
                  <a:lnTo>
                    <a:pt x="24" y="174587"/>
                  </a:lnTo>
                  <a:lnTo>
                    <a:pt x="0" y="180926"/>
                  </a:lnTo>
                  <a:lnTo>
                    <a:pt x="0" y="175880"/>
                  </a:lnTo>
                  <a:lnTo>
                    <a:pt x="1058" y="174392"/>
                  </a:lnTo>
                  <a:lnTo>
                    <a:pt x="2822" y="173400"/>
                  </a:lnTo>
                  <a:lnTo>
                    <a:pt x="5056" y="172739"/>
                  </a:lnTo>
                  <a:lnTo>
                    <a:pt x="6545" y="171239"/>
                  </a:lnTo>
                  <a:lnTo>
                    <a:pt x="8201" y="166751"/>
                  </a:lnTo>
                  <a:lnTo>
                    <a:pt x="10321" y="148701"/>
                  </a:lnTo>
                  <a:lnTo>
                    <a:pt x="17013" y="133846"/>
                  </a:lnTo>
                  <a:lnTo>
                    <a:pt x="28671" y="99294"/>
                  </a:lnTo>
                  <a:lnTo>
                    <a:pt x="34835" y="88075"/>
                  </a:lnTo>
                  <a:lnTo>
                    <a:pt x="38872" y="61197"/>
                  </a:lnTo>
                  <a:lnTo>
                    <a:pt x="46263" y="49592"/>
                  </a:lnTo>
                  <a:lnTo>
                    <a:pt x="55706" y="39566"/>
                  </a:lnTo>
                  <a:lnTo>
                    <a:pt x="57245" y="40124"/>
                  </a:lnTo>
                  <a:lnTo>
                    <a:pt x="71301" y="52294"/>
                  </a:lnTo>
                  <a:lnTo>
                    <a:pt x="74023" y="57795"/>
                  </a:lnTo>
                  <a:lnTo>
                    <a:pt x="76972" y="73080"/>
                  </a:lnTo>
                  <a:lnTo>
                    <a:pt x="82661" y="83601"/>
                  </a:lnTo>
                  <a:lnTo>
                    <a:pt x="85671" y="131156"/>
                  </a:lnTo>
                  <a:lnTo>
                    <a:pt x="85725" y="177479"/>
                  </a:lnTo>
                  <a:lnTo>
                    <a:pt x="85725" y="199860"/>
                  </a:lnTo>
                  <a:lnTo>
                    <a:pt x="85725" y="154294"/>
                  </a:lnTo>
                  <a:lnTo>
                    <a:pt x="86783" y="120495"/>
                  </a:lnTo>
                  <a:lnTo>
                    <a:pt x="93264" y="102522"/>
                  </a:lnTo>
                  <a:lnTo>
                    <a:pt x="96046" y="80303"/>
                  </a:lnTo>
                  <a:lnTo>
                    <a:pt x="103417" y="68649"/>
                  </a:lnTo>
                  <a:lnTo>
                    <a:pt x="112857" y="58616"/>
                  </a:lnTo>
                  <a:lnTo>
                    <a:pt x="122374" y="57248"/>
                  </a:lnTo>
                  <a:lnTo>
                    <a:pt x="128451" y="62211"/>
                  </a:lnTo>
                  <a:lnTo>
                    <a:pt x="131173" y="67494"/>
                  </a:lnTo>
                  <a:lnTo>
                    <a:pt x="132920" y="74453"/>
                  </a:lnTo>
                  <a:lnTo>
                    <a:pt x="139811" y="83432"/>
                  </a:lnTo>
                  <a:lnTo>
                    <a:pt x="151437" y="119757"/>
                  </a:lnTo>
                  <a:lnTo>
                    <a:pt x="151972" y="126584"/>
                  </a:lnTo>
                  <a:lnTo>
                    <a:pt x="155032" y="133146"/>
                  </a:lnTo>
                  <a:lnTo>
                    <a:pt x="158862" y="139591"/>
                  </a:lnTo>
                  <a:lnTo>
                    <a:pt x="161320" y="152351"/>
                  </a:lnTo>
                  <a:lnTo>
                    <a:pt x="161925" y="199872"/>
                  </a:lnTo>
                  <a:lnTo>
                    <a:pt x="161925" y="20951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03" name="SMARTInkShape-1524"/>
            <p:cNvSpPr/>
            <p:nvPr>
              <p:custDataLst>
                <p:tags r:id="rId194"/>
              </p:custDataLst>
            </p:nvPr>
          </p:nvSpPr>
          <p:spPr>
            <a:xfrm>
              <a:off x="5762625" y="2657510"/>
              <a:ext cx="28576" cy="95216"/>
            </a:xfrm>
            <a:custGeom>
              <a:avLst/>
              <a:gdLst/>
              <a:ahLst/>
              <a:cxnLst/>
              <a:rect l="0" t="0" r="0" b="0"/>
              <a:pathLst>
                <a:path w="28576" h="95216">
                  <a:moveTo>
                    <a:pt x="0" y="9490"/>
                  </a:moveTo>
                  <a:lnTo>
                    <a:pt x="0" y="9490"/>
                  </a:lnTo>
                  <a:lnTo>
                    <a:pt x="0" y="0"/>
                  </a:lnTo>
                  <a:lnTo>
                    <a:pt x="0" y="26789"/>
                  </a:lnTo>
                  <a:lnTo>
                    <a:pt x="6545" y="35798"/>
                  </a:lnTo>
                  <a:lnTo>
                    <a:pt x="8642" y="44684"/>
                  </a:lnTo>
                  <a:lnTo>
                    <a:pt x="9491" y="61625"/>
                  </a:lnTo>
                  <a:lnTo>
                    <a:pt x="12332" y="67233"/>
                  </a:lnTo>
                  <a:lnTo>
                    <a:pt x="16064" y="73254"/>
                  </a:lnTo>
                  <a:lnTo>
                    <a:pt x="18657" y="83843"/>
                  </a:lnTo>
                  <a:lnTo>
                    <a:pt x="18934" y="90199"/>
                  </a:lnTo>
                  <a:lnTo>
                    <a:pt x="20031" y="91871"/>
                  </a:lnTo>
                  <a:lnTo>
                    <a:pt x="21821" y="92986"/>
                  </a:lnTo>
                  <a:lnTo>
                    <a:pt x="28575" y="9521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04" name="SMARTInkShape-1525"/>
            <p:cNvSpPr/>
            <p:nvPr>
              <p:custDataLst>
                <p:tags r:id="rId195"/>
              </p:custDataLst>
            </p:nvPr>
          </p:nvSpPr>
          <p:spPr>
            <a:xfrm>
              <a:off x="5695985" y="2647950"/>
              <a:ext cx="76166" cy="104765"/>
            </a:xfrm>
            <a:custGeom>
              <a:avLst/>
              <a:gdLst/>
              <a:ahLst/>
              <a:cxnLst/>
              <a:rect l="0" t="0" r="0" b="0"/>
              <a:pathLst>
                <a:path w="76166" h="104765">
                  <a:moveTo>
                    <a:pt x="76165" y="0"/>
                  </a:moveTo>
                  <a:lnTo>
                    <a:pt x="76165" y="0"/>
                  </a:lnTo>
                  <a:lnTo>
                    <a:pt x="42006" y="35217"/>
                  </a:lnTo>
                  <a:lnTo>
                    <a:pt x="39817" y="41405"/>
                  </a:lnTo>
                  <a:lnTo>
                    <a:pt x="38175" y="43478"/>
                  </a:lnTo>
                  <a:lnTo>
                    <a:pt x="24961" y="52135"/>
                  </a:lnTo>
                  <a:lnTo>
                    <a:pt x="21658" y="57744"/>
                  </a:lnTo>
                  <a:lnTo>
                    <a:pt x="18305" y="73103"/>
                  </a:lnTo>
                  <a:lnTo>
                    <a:pt x="10859" y="83854"/>
                  </a:lnTo>
                  <a:lnTo>
                    <a:pt x="9896" y="90227"/>
                  </a:lnTo>
                  <a:lnTo>
                    <a:pt x="8702" y="91901"/>
                  </a:lnTo>
                  <a:lnTo>
                    <a:pt x="6848" y="93018"/>
                  </a:lnTo>
                  <a:lnTo>
                    <a:pt x="4554" y="93762"/>
                  </a:lnTo>
                  <a:lnTo>
                    <a:pt x="3024" y="95316"/>
                  </a:lnTo>
                  <a:lnTo>
                    <a:pt x="0" y="104647"/>
                  </a:lnTo>
                  <a:lnTo>
                    <a:pt x="8169" y="104764"/>
                  </a:lnTo>
                  <a:lnTo>
                    <a:pt x="8609" y="103709"/>
                  </a:lnTo>
                  <a:lnTo>
                    <a:pt x="9099" y="99715"/>
                  </a:lnTo>
                  <a:lnTo>
                    <a:pt x="12139" y="94412"/>
                  </a:lnTo>
                  <a:lnTo>
                    <a:pt x="19015" y="857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05" name="SMARTInkShape-1526"/>
            <p:cNvSpPr/>
            <p:nvPr>
              <p:custDataLst>
                <p:tags r:id="rId196"/>
              </p:custDataLst>
            </p:nvPr>
          </p:nvSpPr>
          <p:spPr>
            <a:xfrm>
              <a:off x="5524538" y="2466986"/>
              <a:ext cx="132909" cy="209540"/>
            </a:xfrm>
            <a:custGeom>
              <a:avLst/>
              <a:gdLst/>
              <a:ahLst/>
              <a:cxnLst/>
              <a:rect l="0" t="0" r="0" b="0"/>
              <a:pathLst>
                <a:path w="132909" h="209540">
                  <a:moveTo>
                    <a:pt x="66637" y="9514"/>
                  </a:moveTo>
                  <a:lnTo>
                    <a:pt x="66637" y="9514"/>
                  </a:lnTo>
                  <a:lnTo>
                    <a:pt x="66637" y="27230"/>
                  </a:lnTo>
                  <a:lnTo>
                    <a:pt x="74838" y="36648"/>
                  </a:lnTo>
                  <a:lnTo>
                    <a:pt x="76046" y="46164"/>
                  </a:lnTo>
                  <a:lnTo>
                    <a:pt x="77143" y="46647"/>
                  </a:lnTo>
                  <a:lnTo>
                    <a:pt x="84353" y="47486"/>
                  </a:lnTo>
                  <a:lnTo>
                    <a:pt x="85094" y="50380"/>
                  </a:lnTo>
                  <a:lnTo>
                    <a:pt x="85292" y="52632"/>
                  </a:lnTo>
                  <a:lnTo>
                    <a:pt x="86482" y="54135"/>
                  </a:lnTo>
                  <a:lnTo>
                    <a:pt x="93854" y="56743"/>
                  </a:lnTo>
                  <a:lnTo>
                    <a:pt x="103294" y="48903"/>
                  </a:lnTo>
                  <a:lnTo>
                    <a:pt x="112811" y="47727"/>
                  </a:lnTo>
                  <a:lnTo>
                    <a:pt x="118888" y="42591"/>
                  </a:lnTo>
                  <a:lnTo>
                    <a:pt x="121610" y="37268"/>
                  </a:lnTo>
                  <a:lnTo>
                    <a:pt x="123357" y="30283"/>
                  </a:lnTo>
                  <a:lnTo>
                    <a:pt x="131950" y="20514"/>
                  </a:lnTo>
                  <a:lnTo>
                    <a:pt x="132908" y="14420"/>
                  </a:lnTo>
                  <a:lnTo>
                    <a:pt x="131985" y="12784"/>
                  </a:lnTo>
                  <a:lnTo>
                    <a:pt x="130309" y="11694"/>
                  </a:lnTo>
                  <a:lnTo>
                    <a:pt x="128136" y="10967"/>
                  </a:lnTo>
                  <a:lnTo>
                    <a:pt x="126686" y="9425"/>
                  </a:lnTo>
                  <a:lnTo>
                    <a:pt x="125075" y="4888"/>
                  </a:lnTo>
                  <a:lnTo>
                    <a:pt x="123587" y="3255"/>
                  </a:lnTo>
                  <a:lnTo>
                    <a:pt x="119113" y="1441"/>
                  </a:lnTo>
                  <a:lnTo>
                    <a:pt x="85645" y="0"/>
                  </a:lnTo>
                  <a:lnTo>
                    <a:pt x="77555" y="2816"/>
                  </a:lnTo>
                  <a:lnTo>
                    <a:pt x="50816" y="25499"/>
                  </a:lnTo>
                  <a:lnTo>
                    <a:pt x="38073" y="40933"/>
                  </a:lnTo>
                  <a:lnTo>
                    <a:pt x="13721" y="80358"/>
                  </a:lnTo>
                  <a:lnTo>
                    <a:pt x="7501" y="102138"/>
                  </a:lnTo>
                  <a:lnTo>
                    <a:pt x="3312" y="111005"/>
                  </a:lnTo>
                  <a:lnTo>
                    <a:pt x="49" y="155468"/>
                  </a:lnTo>
                  <a:lnTo>
                    <a:pt x="0" y="163635"/>
                  </a:lnTo>
                  <a:lnTo>
                    <a:pt x="2801" y="170793"/>
                  </a:lnTo>
                  <a:lnTo>
                    <a:pt x="6515" y="177502"/>
                  </a:lnTo>
                  <a:lnTo>
                    <a:pt x="8901" y="190432"/>
                  </a:lnTo>
                  <a:lnTo>
                    <a:pt x="9096" y="193626"/>
                  </a:lnTo>
                  <a:lnTo>
                    <a:pt x="10285" y="195756"/>
                  </a:lnTo>
                  <a:lnTo>
                    <a:pt x="12136" y="197175"/>
                  </a:lnTo>
                  <a:lnTo>
                    <a:pt x="14427" y="198121"/>
                  </a:lnTo>
                  <a:lnTo>
                    <a:pt x="15956" y="199810"/>
                  </a:lnTo>
                  <a:lnTo>
                    <a:pt x="17654" y="204510"/>
                  </a:lnTo>
                  <a:lnTo>
                    <a:pt x="19164" y="206186"/>
                  </a:lnTo>
                  <a:lnTo>
                    <a:pt x="23666" y="208049"/>
                  </a:lnTo>
                  <a:lnTo>
                    <a:pt x="69929" y="209538"/>
                  </a:lnTo>
                  <a:lnTo>
                    <a:pt x="93333" y="209539"/>
                  </a:lnTo>
                  <a:lnTo>
                    <a:pt x="102445" y="202993"/>
                  </a:lnTo>
                  <a:lnTo>
                    <a:pt x="114262" y="20001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4607" name="SMARTInkShape-1527"/>
          <p:cNvSpPr/>
          <p:nvPr>
            <p:custDataLst>
              <p:tags r:id="rId7"/>
            </p:custDataLst>
          </p:nvPr>
        </p:nvSpPr>
        <p:spPr>
          <a:xfrm>
            <a:off x="7039368" y="2466975"/>
            <a:ext cx="113908" cy="28576"/>
          </a:xfrm>
          <a:custGeom>
            <a:avLst/>
            <a:gdLst/>
            <a:ahLst/>
            <a:cxnLst/>
            <a:rect l="0" t="0" r="0" b="0"/>
            <a:pathLst>
              <a:path w="113908" h="28576">
                <a:moveTo>
                  <a:pt x="9132" y="28575"/>
                </a:moveTo>
                <a:lnTo>
                  <a:pt x="9132" y="28575"/>
                </a:lnTo>
                <a:lnTo>
                  <a:pt x="932" y="28575"/>
                </a:lnTo>
                <a:lnTo>
                  <a:pt x="490" y="27517"/>
                </a:lnTo>
                <a:lnTo>
                  <a:pt x="0" y="23519"/>
                </a:lnTo>
                <a:lnTo>
                  <a:pt x="927" y="22029"/>
                </a:lnTo>
                <a:lnTo>
                  <a:pt x="2604" y="21036"/>
                </a:lnTo>
                <a:lnTo>
                  <a:pt x="8750" y="19166"/>
                </a:lnTo>
                <a:lnTo>
                  <a:pt x="9099" y="10859"/>
                </a:lnTo>
                <a:lnTo>
                  <a:pt x="10168" y="10414"/>
                </a:lnTo>
                <a:lnTo>
                  <a:pt x="14178" y="9920"/>
                </a:lnTo>
                <a:lnTo>
                  <a:pt x="15671" y="8730"/>
                </a:lnTo>
                <a:lnTo>
                  <a:pt x="17330" y="4586"/>
                </a:lnTo>
                <a:lnTo>
                  <a:pt x="18831" y="3057"/>
                </a:lnTo>
                <a:lnTo>
                  <a:pt x="26742" y="402"/>
                </a:lnTo>
                <a:lnTo>
                  <a:pt x="74052" y="0"/>
                </a:lnTo>
                <a:lnTo>
                  <a:pt x="113907" y="0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4610" name="SMARTInkShape-Group270"/>
          <p:cNvGrpSpPr/>
          <p:nvPr/>
        </p:nvGrpSpPr>
        <p:grpSpPr>
          <a:xfrm>
            <a:off x="1419225" y="2448041"/>
            <a:ext cx="152114" cy="790460"/>
            <a:chOff x="1419225" y="2448041"/>
            <a:chExt cx="152114" cy="790460"/>
          </a:xfrm>
        </p:grpSpPr>
        <p:sp>
          <p:nvSpPr>
            <p:cNvPr id="24608" name="SMARTInkShape-1528"/>
            <p:cNvSpPr/>
            <p:nvPr>
              <p:custDataLst>
                <p:tags r:id="rId184"/>
              </p:custDataLst>
            </p:nvPr>
          </p:nvSpPr>
          <p:spPr>
            <a:xfrm>
              <a:off x="1495425" y="2838576"/>
              <a:ext cx="75914" cy="399925"/>
            </a:xfrm>
            <a:custGeom>
              <a:avLst/>
              <a:gdLst/>
              <a:ahLst/>
              <a:cxnLst/>
              <a:rect l="0" t="0" r="0" b="0"/>
              <a:pathLst>
                <a:path w="75914" h="399925">
                  <a:moveTo>
                    <a:pt x="0" y="18924"/>
                  </a:moveTo>
                  <a:lnTo>
                    <a:pt x="0" y="18924"/>
                  </a:lnTo>
                  <a:lnTo>
                    <a:pt x="0" y="0"/>
                  </a:lnTo>
                  <a:lnTo>
                    <a:pt x="23680" y="23554"/>
                  </a:lnTo>
                  <a:lnTo>
                    <a:pt x="26400" y="29096"/>
                  </a:lnTo>
                  <a:lnTo>
                    <a:pt x="33202" y="46333"/>
                  </a:lnTo>
                  <a:lnTo>
                    <a:pt x="53002" y="80250"/>
                  </a:lnTo>
                  <a:lnTo>
                    <a:pt x="56979" y="97537"/>
                  </a:lnTo>
                  <a:lnTo>
                    <a:pt x="63332" y="110891"/>
                  </a:lnTo>
                  <a:lnTo>
                    <a:pt x="74018" y="152454"/>
                  </a:lnTo>
                  <a:lnTo>
                    <a:pt x="75913" y="191652"/>
                  </a:lnTo>
                  <a:lnTo>
                    <a:pt x="75056" y="218269"/>
                  </a:lnTo>
                  <a:lnTo>
                    <a:pt x="67988" y="258423"/>
                  </a:lnTo>
                  <a:lnTo>
                    <a:pt x="56487" y="304855"/>
                  </a:lnTo>
                  <a:lnTo>
                    <a:pt x="41188" y="351264"/>
                  </a:lnTo>
                  <a:lnTo>
                    <a:pt x="30666" y="373277"/>
                  </a:lnTo>
                  <a:lnTo>
                    <a:pt x="9525" y="39992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09" name="SMARTInkShape-1529"/>
            <p:cNvSpPr/>
            <p:nvPr>
              <p:custDataLst>
                <p:tags r:id="rId185"/>
              </p:custDataLst>
            </p:nvPr>
          </p:nvSpPr>
          <p:spPr>
            <a:xfrm>
              <a:off x="1419225" y="2448041"/>
              <a:ext cx="65767" cy="380885"/>
            </a:xfrm>
            <a:custGeom>
              <a:avLst/>
              <a:gdLst/>
              <a:ahLst/>
              <a:cxnLst/>
              <a:rect l="0" t="0" r="0" b="0"/>
              <a:pathLst>
                <a:path w="65767" h="380885">
                  <a:moveTo>
                    <a:pt x="9525" y="18934"/>
                  </a:moveTo>
                  <a:lnTo>
                    <a:pt x="9525" y="18934"/>
                  </a:lnTo>
                  <a:lnTo>
                    <a:pt x="9525" y="10733"/>
                  </a:lnTo>
                  <a:lnTo>
                    <a:pt x="8467" y="10292"/>
                  </a:lnTo>
                  <a:lnTo>
                    <a:pt x="393" y="9444"/>
                  </a:lnTo>
                  <a:lnTo>
                    <a:pt x="3" y="0"/>
                  </a:lnTo>
                  <a:lnTo>
                    <a:pt x="0" y="17495"/>
                  </a:lnTo>
                  <a:lnTo>
                    <a:pt x="6546" y="26254"/>
                  </a:lnTo>
                  <a:lnTo>
                    <a:pt x="8642" y="35097"/>
                  </a:lnTo>
                  <a:lnTo>
                    <a:pt x="9132" y="41287"/>
                  </a:lnTo>
                  <a:lnTo>
                    <a:pt x="12173" y="47566"/>
                  </a:lnTo>
                  <a:lnTo>
                    <a:pt x="15994" y="53884"/>
                  </a:lnTo>
                  <a:lnTo>
                    <a:pt x="19203" y="63392"/>
                  </a:lnTo>
                  <a:lnTo>
                    <a:pt x="44860" y="104071"/>
                  </a:lnTo>
                  <a:lnTo>
                    <a:pt x="56490" y="144977"/>
                  </a:lnTo>
                  <a:lnTo>
                    <a:pt x="57915" y="156445"/>
                  </a:lnTo>
                  <a:lnTo>
                    <a:pt x="65766" y="187100"/>
                  </a:lnTo>
                  <a:lnTo>
                    <a:pt x="65537" y="222403"/>
                  </a:lnTo>
                  <a:lnTo>
                    <a:pt x="57734" y="259061"/>
                  </a:lnTo>
                  <a:lnTo>
                    <a:pt x="56351" y="270649"/>
                  </a:lnTo>
                  <a:lnTo>
                    <a:pt x="39826" y="315537"/>
                  </a:lnTo>
                  <a:lnTo>
                    <a:pt x="30837" y="336265"/>
                  </a:lnTo>
                  <a:lnTo>
                    <a:pt x="12294" y="361638"/>
                  </a:lnTo>
                  <a:lnTo>
                    <a:pt x="9697" y="368097"/>
                  </a:lnTo>
                  <a:lnTo>
                    <a:pt x="0" y="38088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15" name="SMARTInkShape-Group271"/>
          <p:cNvGrpSpPr/>
          <p:nvPr/>
        </p:nvGrpSpPr>
        <p:grpSpPr>
          <a:xfrm>
            <a:off x="7096125" y="2382585"/>
            <a:ext cx="466726" cy="246316"/>
            <a:chOff x="7096125" y="2382585"/>
            <a:chExt cx="466726" cy="246316"/>
          </a:xfrm>
        </p:grpSpPr>
        <p:sp>
          <p:nvSpPr>
            <p:cNvPr id="24611" name="SMARTInkShape-1530"/>
            <p:cNvSpPr/>
            <p:nvPr>
              <p:custDataLst>
                <p:tags r:id="rId180"/>
              </p:custDataLst>
            </p:nvPr>
          </p:nvSpPr>
          <p:spPr>
            <a:xfrm>
              <a:off x="7524750" y="2524251"/>
              <a:ext cx="38101" cy="104650"/>
            </a:xfrm>
            <a:custGeom>
              <a:avLst/>
              <a:gdLst/>
              <a:ahLst/>
              <a:cxnLst/>
              <a:rect l="0" t="0" r="0" b="0"/>
              <a:pathLst>
                <a:path w="38101" h="104650">
                  <a:moveTo>
                    <a:pt x="0" y="18924"/>
                  </a:moveTo>
                  <a:lnTo>
                    <a:pt x="0" y="18924"/>
                  </a:lnTo>
                  <a:lnTo>
                    <a:pt x="0" y="1314"/>
                  </a:lnTo>
                  <a:lnTo>
                    <a:pt x="1058" y="834"/>
                  </a:lnTo>
                  <a:lnTo>
                    <a:pt x="8201" y="0"/>
                  </a:lnTo>
                  <a:lnTo>
                    <a:pt x="8643" y="1017"/>
                  </a:lnTo>
                  <a:lnTo>
                    <a:pt x="9521" y="23554"/>
                  </a:lnTo>
                  <a:lnTo>
                    <a:pt x="10582" y="25186"/>
                  </a:lnTo>
                  <a:lnTo>
                    <a:pt x="12346" y="26273"/>
                  </a:lnTo>
                  <a:lnTo>
                    <a:pt x="14581" y="26999"/>
                  </a:lnTo>
                  <a:lnTo>
                    <a:pt x="16070" y="28540"/>
                  </a:lnTo>
                  <a:lnTo>
                    <a:pt x="17725" y="33076"/>
                  </a:lnTo>
                  <a:lnTo>
                    <a:pt x="19016" y="60237"/>
                  </a:lnTo>
                  <a:lnTo>
                    <a:pt x="20086" y="62341"/>
                  </a:lnTo>
                  <a:lnTo>
                    <a:pt x="21857" y="63744"/>
                  </a:lnTo>
                  <a:lnTo>
                    <a:pt x="24096" y="64679"/>
                  </a:lnTo>
                  <a:lnTo>
                    <a:pt x="25589" y="67419"/>
                  </a:lnTo>
                  <a:lnTo>
                    <a:pt x="28181" y="82787"/>
                  </a:lnTo>
                  <a:lnTo>
                    <a:pt x="36062" y="95590"/>
                  </a:lnTo>
                  <a:lnTo>
                    <a:pt x="38100" y="10464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12" name="SMARTInkShape-1531"/>
            <p:cNvSpPr/>
            <p:nvPr>
              <p:custDataLst>
                <p:tags r:id="rId181"/>
              </p:custDataLst>
            </p:nvPr>
          </p:nvSpPr>
          <p:spPr>
            <a:xfrm>
              <a:off x="7486684" y="2505191"/>
              <a:ext cx="38067" cy="114057"/>
            </a:xfrm>
            <a:custGeom>
              <a:avLst/>
              <a:gdLst/>
              <a:ahLst/>
              <a:cxnLst/>
              <a:rect l="0" t="0" r="0" b="0"/>
              <a:pathLst>
                <a:path w="38067" h="114057">
                  <a:moveTo>
                    <a:pt x="38066" y="9409"/>
                  </a:moveTo>
                  <a:lnTo>
                    <a:pt x="38066" y="9409"/>
                  </a:lnTo>
                  <a:lnTo>
                    <a:pt x="38066" y="0"/>
                  </a:lnTo>
                  <a:lnTo>
                    <a:pt x="38066" y="31789"/>
                  </a:lnTo>
                  <a:lnTo>
                    <a:pt x="35244" y="38053"/>
                  </a:lnTo>
                  <a:lnTo>
                    <a:pt x="29865" y="45641"/>
                  </a:lnTo>
                  <a:lnTo>
                    <a:pt x="27743" y="60232"/>
                  </a:lnTo>
                  <a:lnTo>
                    <a:pt x="25893" y="62341"/>
                  </a:lnTo>
                  <a:lnTo>
                    <a:pt x="23601" y="63747"/>
                  </a:lnTo>
                  <a:lnTo>
                    <a:pt x="22072" y="65743"/>
                  </a:lnTo>
                  <a:lnTo>
                    <a:pt x="20375" y="70782"/>
                  </a:lnTo>
                  <a:lnTo>
                    <a:pt x="18226" y="82641"/>
                  </a:lnTo>
                  <a:lnTo>
                    <a:pt x="10850" y="93280"/>
                  </a:lnTo>
                  <a:lnTo>
                    <a:pt x="9610" y="103172"/>
                  </a:lnTo>
                  <a:lnTo>
                    <a:pt x="83" y="114056"/>
                  </a:lnTo>
                  <a:lnTo>
                    <a:pt x="0" y="109090"/>
                  </a:lnTo>
                  <a:lnTo>
                    <a:pt x="1047" y="107613"/>
                  </a:lnTo>
                  <a:lnTo>
                    <a:pt x="2803" y="106628"/>
                  </a:lnTo>
                  <a:lnTo>
                    <a:pt x="9491" y="10465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13" name="SMARTInkShape-1532"/>
            <p:cNvSpPr/>
            <p:nvPr>
              <p:custDataLst>
                <p:tags r:id="rId182"/>
              </p:custDataLst>
            </p:nvPr>
          </p:nvSpPr>
          <p:spPr>
            <a:xfrm>
              <a:off x="7277104" y="2382585"/>
              <a:ext cx="133347" cy="170116"/>
            </a:xfrm>
            <a:custGeom>
              <a:avLst/>
              <a:gdLst/>
              <a:ahLst/>
              <a:cxnLst/>
              <a:rect l="0" t="0" r="0" b="0"/>
              <a:pathLst>
                <a:path w="133347" h="170116">
                  <a:moveTo>
                    <a:pt x="28571" y="17715"/>
                  </a:moveTo>
                  <a:lnTo>
                    <a:pt x="28571" y="17715"/>
                  </a:lnTo>
                  <a:lnTo>
                    <a:pt x="28571" y="32180"/>
                  </a:lnTo>
                  <a:lnTo>
                    <a:pt x="29629" y="33709"/>
                  </a:lnTo>
                  <a:lnTo>
                    <a:pt x="31393" y="34727"/>
                  </a:lnTo>
                  <a:lnTo>
                    <a:pt x="37705" y="36646"/>
                  </a:lnTo>
                  <a:lnTo>
                    <a:pt x="38062" y="44955"/>
                  </a:lnTo>
                  <a:lnTo>
                    <a:pt x="39132" y="45400"/>
                  </a:lnTo>
                  <a:lnTo>
                    <a:pt x="46294" y="46173"/>
                  </a:lnTo>
                  <a:lnTo>
                    <a:pt x="46737" y="45154"/>
                  </a:lnTo>
                  <a:lnTo>
                    <a:pt x="47227" y="41199"/>
                  </a:lnTo>
                  <a:lnTo>
                    <a:pt x="48416" y="39721"/>
                  </a:lnTo>
                  <a:lnTo>
                    <a:pt x="56744" y="36880"/>
                  </a:lnTo>
                  <a:lnTo>
                    <a:pt x="57027" y="31743"/>
                  </a:lnTo>
                  <a:lnTo>
                    <a:pt x="58126" y="30242"/>
                  </a:lnTo>
                  <a:lnTo>
                    <a:pt x="62168" y="28574"/>
                  </a:lnTo>
                  <a:lnTo>
                    <a:pt x="63669" y="27071"/>
                  </a:lnTo>
                  <a:lnTo>
                    <a:pt x="66276" y="19156"/>
                  </a:lnTo>
                  <a:lnTo>
                    <a:pt x="66661" y="8620"/>
                  </a:lnTo>
                  <a:lnTo>
                    <a:pt x="61612" y="8317"/>
                  </a:lnTo>
                  <a:lnTo>
                    <a:pt x="60123" y="7217"/>
                  </a:lnTo>
                  <a:lnTo>
                    <a:pt x="57537" y="0"/>
                  </a:lnTo>
                  <a:lnTo>
                    <a:pt x="57261" y="4117"/>
                  </a:lnTo>
                  <a:lnTo>
                    <a:pt x="56165" y="5475"/>
                  </a:lnTo>
                  <a:lnTo>
                    <a:pt x="47452" y="9010"/>
                  </a:lnTo>
                  <a:lnTo>
                    <a:pt x="24965" y="30854"/>
                  </a:lnTo>
                  <a:lnTo>
                    <a:pt x="21676" y="39782"/>
                  </a:lnTo>
                  <a:lnTo>
                    <a:pt x="19157" y="49747"/>
                  </a:lnTo>
                  <a:lnTo>
                    <a:pt x="11738" y="64769"/>
                  </a:lnTo>
                  <a:lnTo>
                    <a:pt x="601" y="112372"/>
                  </a:lnTo>
                  <a:lnTo>
                    <a:pt x="0" y="149181"/>
                  </a:lnTo>
                  <a:lnTo>
                    <a:pt x="6543" y="158297"/>
                  </a:lnTo>
                  <a:lnTo>
                    <a:pt x="9130" y="168350"/>
                  </a:lnTo>
                  <a:lnTo>
                    <a:pt x="10319" y="168938"/>
                  </a:lnTo>
                  <a:lnTo>
                    <a:pt x="57219" y="170115"/>
                  </a:lnTo>
                  <a:lnTo>
                    <a:pt x="70274" y="170115"/>
                  </a:lnTo>
                  <a:lnTo>
                    <a:pt x="76386" y="167293"/>
                  </a:lnTo>
                  <a:lnTo>
                    <a:pt x="83877" y="161914"/>
                  </a:lnTo>
                  <a:lnTo>
                    <a:pt x="92962" y="159793"/>
                  </a:lnTo>
                  <a:lnTo>
                    <a:pt x="103007" y="152423"/>
                  </a:lnTo>
                  <a:lnTo>
                    <a:pt x="109305" y="151467"/>
                  </a:lnTo>
                  <a:lnTo>
                    <a:pt x="110968" y="150275"/>
                  </a:lnTo>
                  <a:lnTo>
                    <a:pt x="112078" y="148422"/>
                  </a:lnTo>
                  <a:lnTo>
                    <a:pt x="112818" y="146128"/>
                  </a:lnTo>
                  <a:lnTo>
                    <a:pt x="114369" y="144598"/>
                  </a:lnTo>
                  <a:lnTo>
                    <a:pt x="118914" y="142899"/>
                  </a:lnTo>
                  <a:lnTo>
                    <a:pt x="133346" y="14154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14" name="SMARTInkShape-1533"/>
            <p:cNvSpPr/>
            <p:nvPr>
              <p:custDataLst>
                <p:tags r:id="rId183"/>
              </p:custDataLst>
            </p:nvPr>
          </p:nvSpPr>
          <p:spPr>
            <a:xfrm>
              <a:off x="7096125" y="2438400"/>
              <a:ext cx="19051" cy="161926"/>
            </a:xfrm>
            <a:custGeom>
              <a:avLst/>
              <a:gdLst/>
              <a:ahLst/>
              <a:cxnLst/>
              <a:rect l="0" t="0" r="0" b="0"/>
              <a:pathLst>
                <a:path w="19051" h="161926">
                  <a:moveTo>
                    <a:pt x="0" y="0"/>
                  </a:moveTo>
                  <a:lnTo>
                    <a:pt x="0" y="0"/>
                  </a:lnTo>
                  <a:lnTo>
                    <a:pt x="0" y="46234"/>
                  </a:lnTo>
                  <a:lnTo>
                    <a:pt x="0" y="60050"/>
                  </a:lnTo>
                  <a:lnTo>
                    <a:pt x="2822" y="66553"/>
                  </a:lnTo>
                  <a:lnTo>
                    <a:pt x="6545" y="72971"/>
                  </a:lnTo>
                  <a:lnTo>
                    <a:pt x="8937" y="85715"/>
                  </a:lnTo>
                  <a:lnTo>
                    <a:pt x="9409" y="98423"/>
                  </a:lnTo>
                  <a:lnTo>
                    <a:pt x="12296" y="104774"/>
                  </a:lnTo>
                  <a:lnTo>
                    <a:pt x="16048" y="111124"/>
                  </a:lnTo>
                  <a:lnTo>
                    <a:pt x="18457" y="123825"/>
                  </a:lnTo>
                  <a:lnTo>
                    <a:pt x="19050" y="1619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21" name="SMARTInkShape-Group272"/>
          <p:cNvGrpSpPr/>
          <p:nvPr/>
        </p:nvGrpSpPr>
        <p:grpSpPr>
          <a:xfrm>
            <a:off x="7648575" y="2257425"/>
            <a:ext cx="600076" cy="276226"/>
            <a:chOff x="7648575" y="2257425"/>
            <a:chExt cx="600076" cy="276226"/>
          </a:xfrm>
        </p:grpSpPr>
        <p:sp>
          <p:nvSpPr>
            <p:cNvPr id="24616" name="SMARTInkShape-1534"/>
            <p:cNvSpPr/>
            <p:nvPr>
              <p:custDataLst>
                <p:tags r:id="rId175"/>
              </p:custDataLst>
            </p:nvPr>
          </p:nvSpPr>
          <p:spPr>
            <a:xfrm>
              <a:off x="8058265" y="2381250"/>
              <a:ext cx="114186" cy="9526"/>
            </a:xfrm>
            <a:custGeom>
              <a:avLst/>
              <a:gdLst/>
              <a:ahLst/>
              <a:cxnLst/>
              <a:rect l="0" t="0" r="0" b="0"/>
              <a:pathLst>
                <a:path w="114186" h="9526">
                  <a:moveTo>
                    <a:pt x="9410" y="9525"/>
                  </a:moveTo>
                  <a:lnTo>
                    <a:pt x="9410" y="9525"/>
                  </a:lnTo>
                  <a:lnTo>
                    <a:pt x="0" y="116"/>
                  </a:lnTo>
                  <a:lnTo>
                    <a:pt x="44605" y="0"/>
                  </a:lnTo>
                  <a:lnTo>
                    <a:pt x="90226" y="0"/>
                  </a:lnTo>
                  <a:lnTo>
                    <a:pt x="11418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17" name="SMARTInkShape-1535"/>
            <p:cNvSpPr/>
            <p:nvPr>
              <p:custDataLst>
                <p:tags r:id="rId176"/>
              </p:custDataLst>
            </p:nvPr>
          </p:nvSpPr>
          <p:spPr>
            <a:xfrm>
              <a:off x="8143875" y="2257425"/>
              <a:ext cx="104776" cy="257176"/>
            </a:xfrm>
            <a:custGeom>
              <a:avLst/>
              <a:gdLst/>
              <a:ahLst/>
              <a:cxnLst/>
              <a:rect l="0" t="0" r="0" b="0"/>
              <a:pathLst>
                <a:path w="104776" h="257176">
                  <a:moveTo>
                    <a:pt x="0" y="19050"/>
                  </a:moveTo>
                  <a:lnTo>
                    <a:pt x="0" y="19050"/>
                  </a:lnTo>
                  <a:lnTo>
                    <a:pt x="0" y="10"/>
                  </a:lnTo>
                  <a:lnTo>
                    <a:pt x="9134" y="0"/>
                  </a:lnTo>
                  <a:lnTo>
                    <a:pt x="9491" y="8201"/>
                  </a:lnTo>
                  <a:lnTo>
                    <a:pt x="17723" y="17610"/>
                  </a:lnTo>
                  <a:lnTo>
                    <a:pt x="18934" y="27125"/>
                  </a:lnTo>
                  <a:lnTo>
                    <a:pt x="19050" y="73289"/>
                  </a:lnTo>
                  <a:lnTo>
                    <a:pt x="19050" y="98435"/>
                  </a:lnTo>
                  <a:lnTo>
                    <a:pt x="16228" y="104780"/>
                  </a:lnTo>
                  <a:lnTo>
                    <a:pt x="12503" y="111127"/>
                  </a:lnTo>
                  <a:lnTo>
                    <a:pt x="10407" y="121709"/>
                  </a:lnTo>
                  <a:lnTo>
                    <a:pt x="9640" y="144726"/>
                  </a:lnTo>
                  <a:lnTo>
                    <a:pt x="6754" y="151812"/>
                  </a:lnTo>
                  <a:lnTo>
                    <a:pt x="3002" y="158489"/>
                  </a:lnTo>
                  <a:lnTo>
                    <a:pt x="593" y="171398"/>
                  </a:lnTo>
                  <a:lnTo>
                    <a:pt x="2" y="215900"/>
                  </a:lnTo>
                  <a:lnTo>
                    <a:pt x="0" y="257137"/>
                  </a:lnTo>
                  <a:lnTo>
                    <a:pt x="14465" y="257175"/>
                  </a:lnTo>
                  <a:lnTo>
                    <a:pt x="15994" y="256116"/>
                  </a:lnTo>
                  <a:lnTo>
                    <a:pt x="17012" y="254353"/>
                  </a:lnTo>
                  <a:lnTo>
                    <a:pt x="18648" y="248974"/>
                  </a:lnTo>
                  <a:lnTo>
                    <a:pt x="21694" y="248238"/>
                  </a:lnTo>
                  <a:lnTo>
                    <a:pt x="42728" y="247653"/>
                  </a:lnTo>
                  <a:lnTo>
                    <a:pt x="44361" y="246594"/>
                  </a:lnTo>
                  <a:lnTo>
                    <a:pt x="45449" y="244829"/>
                  </a:lnTo>
                  <a:lnTo>
                    <a:pt x="47196" y="239450"/>
                  </a:lnTo>
                  <a:lnTo>
                    <a:pt x="50257" y="238714"/>
                  </a:lnTo>
                  <a:lnTo>
                    <a:pt x="74724" y="238128"/>
                  </a:lnTo>
                  <a:lnTo>
                    <a:pt x="84271" y="229925"/>
                  </a:lnTo>
                  <a:lnTo>
                    <a:pt x="93798" y="228716"/>
                  </a:lnTo>
                  <a:lnTo>
                    <a:pt x="94282" y="229736"/>
                  </a:lnTo>
                  <a:lnTo>
                    <a:pt x="94820" y="233691"/>
                  </a:lnTo>
                  <a:lnTo>
                    <a:pt x="96022" y="235169"/>
                  </a:lnTo>
                  <a:lnTo>
                    <a:pt x="100179" y="236811"/>
                  </a:lnTo>
                  <a:lnTo>
                    <a:pt x="101711" y="236191"/>
                  </a:lnTo>
                  <a:lnTo>
                    <a:pt x="102733" y="234719"/>
                  </a:lnTo>
                  <a:lnTo>
                    <a:pt x="104775" y="2286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18" name="SMARTInkShape-1536"/>
            <p:cNvSpPr/>
            <p:nvPr>
              <p:custDataLst>
                <p:tags r:id="rId177"/>
              </p:custDataLst>
            </p:nvPr>
          </p:nvSpPr>
          <p:spPr>
            <a:xfrm>
              <a:off x="8001000" y="2409828"/>
              <a:ext cx="85722" cy="123823"/>
            </a:xfrm>
            <a:custGeom>
              <a:avLst/>
              <a:gdLst/>
              <a:ahLst/>
              <a:cxnLst/>
              <a:rect l="0" t="0" r="0" b="0"/>
              <a:pathLst>
                <a:path w="85722" h="123823">
                  <a:moveTo>
                    <a:pt x="0" y="9522"/>
                  </a:moveTo>
                  <a:lnTo>
                    <a:pt x="0" y="9522"/>
                  </a:lnTo>
                  <a:lnTo>
                    <a:pt x="0" y="7"/>
                  </a:lnTo>
                  <a:lnTo>
                    <a:pt x="5056" y="0"/>
                  </a:lnTo>
                  <a:lnTo>
                    <a:pt x="6547" y="1057"/>
                  </a:lnTo>
                  <a:lnTo>
                    <a:pt x="7540" y="2821"/>
                  </a:lnTo>
                  <a:lnTo>
                    <a:pt x="9134" y="8198"/>
                  </a:lnTo>
                  <a:lnTo>
                    <a:pt x="25328" y="26367"/>
                  </a:lnTo>
                  <a:lnTo>
                    <a:pt x="28670" y="35210"/>
                  </a:lnTo>
                  <a:lnTo>
                    <a:pt x="33203" y="41400"/>
                  </a:lnTo>
                  <a:lnTo>
                    <a:pt x="38746" y="44856"/>
                  </a:lnTo>
                  <a:lnTo>
                    <a:pt x="41705" y="45778"/>
                  </a:lnTo>
                  <a:lnTo>
                    <a:pt x="43678" y="47451"/>
                  </a:lnTo>
                  <a:lnTo>
                    <a:pt x="54933" y="66848"/>
                  </a:lnTo>
                  <a:lnTo>
                    <a:pt x="55672" y="69964"/>
                  </a:lnTo>
                  <a:lnTo>
                    <a:pt x="65221" y="83851"/>
                  </a:lnTo>
                  <a:lnTo>
                    <a:pt x="72934" y="92957"/>
                  </a:lnTo>
                  <a:lnTo>
                    <a:pt x="74748" y="98815"/>
                  </a:lnTo>
                  <a:lnTo>
                    <a:pt x="76290" y="100801"/>
                  </a:lnTo>
                  <a:lnTo>
                    <a:pt x="84273" y="104249"/>
                  </a:lnTo>
                  <a:lnTo>
                    <a:pt x="85079" y="107362"/>
                  </a:lnTo>
                  <a:lnTo>
                    <a:pt x="85721" y="119318"/>
                  </a:lnTo>
                  <a:lnTo>
                    <a:pt x="84665" y="120819"/>
                  </a:lnTo>
                  <a:lnTo>
                    <a:pt x="82901" y="121820"/>
                  </a:lnTo>
                  <a:lnTo>
                    <a:pt x="76024" y="123558"/>
                  </a:lnTo>
                  <a:lnTo>
                    <a:pt x="31482" y="123822"/>
                  </a:lnTo>
                  <a:lnTo>
                    <a:pt x="15840" y="123822"/>
                  </a:lnTo>
                  <a:lnTo>
                    <a:pt x="13735" y="122764"/>
                  </a:lnTo>
                  <a:lnTo>
                    <a:pt x="12331" y="121000"/>
                  </a:lnTo>
                  <a:lnTo>
                    <a:pt x="11395" y="118766"/>
                  </a:lnTo>
                  <a:lnTo>
                    <a:pt x="9715" y="117276"/>
                  </a:lnTo>
                  <a:lnTo>
                    <a:pt x="131" y="114332"/>
                  </a:lnTo>
                  <a:lnTo>
                    <a:pt x="0" y="10477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19" name="SMARTInkShape-1537"/>
            <p:cNvSpPr/>
            <p:nvPr>
              <p:custDataLst>
                <p:tags r:id="rId178"/>
              </p:custDataLst>
            </p:nvPr>
          </p:nvSpPr>
          <p:spPr>
            <a:xfrm>
              <a:off x="7953375" y="2381643"/>
              <a:ext cx="47626" cy="123303"/>
            </a:xfrm>
            <a:custGeom>
              <a:avLst/>
              <a:gdLst/>
              <a:ahLst/>
              <a:cxnLst/>
              <a:rect l="0" t="0" r="0" b="0"/>
              <a:pathLst>
                <a:path w="47626" h="123303">
                  <a:moveTo>
                    <a:pt x="47625" y="18657"/>
                  </a:moveTo>
                  <a:lnTo>
                    <a:pt x="47625" y="18657"/>
                  </a:lnTo>
                  <a:lnTo>
                    <a:pt x="47625" y="0"/>
                  </a:lnTo>
                  <a:lnTo>
                    <a:pt x="47625" y="31788"/>
                  </a:lnTo>
                  <a:lnTo>
                    <a:pt x="44803" y="37899"/>
                  </a:lnTo>
                  <a:lnTo>
                    <a:pt x="41078" y="44142"/>
                  </a:lnTo>
                  <a:lnTo>
                    <a:pt x="38688" y="56774"/>
                  </a:lnTo>
                  <a:lnTo>
                    <a:pt x="38491" y="59943"/>
                  </a:lnTo>
                  <a:lnTo>
                    <a:pt x="35452" y="66287"/>
                  </a:lnTo>
                  <a:lnTo>
                    <a:pt x="31631" y="72634"/>
                  </a:lnTo>
                  <a:lnTo>
                    <a:pt x="28422" y="82158"/>
                  </a:lnTo>
                  <a:lnTo>
                    <a:pt x="20493" y="92976"/>
                  </a:lnTo>
                  <a:lnTo>
                    <a:pt x="18276" y="102090"/>
                  </a:lnTo>
                  <a:lnTo>
                    <a:pt x="10887" y="112142"/>
                  </a:lnTo>
                  <a:lnTo>
                    <a:pt x="9928" y="118441"/>
                  </a:lnTo>
                  <a:lnTo>
                    <a:pt x="8735" y="120104"/>
                  </a:lnTo>
                  <a:lnTo>
                    <a:pt x="6881" y="121214"/>
                  </a:lnTo>
                  <a:lnTo>
                    <a:pt x="402" y="123302"/>
                  </a:lnTo>
                  <a:lnTo>
                    <a:pt x="0" y="11390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20" name="SMARTInkShape-1538"/>
            <p:cNvSpPr/>
            <p:nvPr>
              <p:custDataLst>
                <p:tags r:id="rId179"/>
              </p:custDataLst>
            </p:nvPr>
          </p:nvSpPr>
          <p:spPr>
            <a:xfrm>
              <a:off x="7648575" y="2352676"/>
              <a:ext cx="209551" cy="180534"/>
            </a:xfrm>
            <a:custGeom>
              <a:avLst/>
              <a:gdLst/>
              <a:ahLst/>
              <a:cxnLst/>
              <a:rect l="0" t="0" r="0" b="0"/>
              <a:pathLst>
                <a:path w="209551" h="180534">
                  <a:moveTo>
                    <a:pt x="0" y="19049"/>
                  </a:moveTo>
                  <a:lnTo>
                    <a:pt x="0" y="19049"/>
                  </a:lnTo>
                  <a:lnTo>
                    <a:pt x="0" y="13993"/>
                  </a:lnTo>
                  <a:lnTo>
                    <a:pt x="1058" y="12503"/>
                  </a:lnTo>
                  <a:lnTo>
                    <a:pt x="2822" y="11510"/>
                  </a:lnTo>
                  <a:lnTo>
                    <a:pt x="5056" y="10848"/>
                  </a:lnTo>
                  <a:lnTo>
                    <a:pt x="6547" y="9348"/>
                  </a:lnTo>
                  <a:lnTo>
                    <a:pt x="9524" y="2"/>
                  </a:lnTo>
                  <a:lnTo>
                    <a:pt x="14581" y="0"/>
                  </a:lnTo>
                  <a:lnTo>
                    <a:pt x="16072" y="1058"/>
                  </a:lnTo>
                  <a:lnTo>
                    <a:pt x="17065" y="2822"/>
                  </a:lnTo>
                  <a:lnTo>
                    <a:pt x="18789" y="9700"/>
                  </a:lnTo>
                  <a:lnTo>
                    <a:pt x="19016" y="22665"/>
                  </a:lnTo>
                  <a:lnTo>
                    <a:pt x="21857" y="28770"/>
                  </a:lnTo>
                  <a:lnTo>
                    <a:pt x="25589" y="35011"/>
                  </a:lnTo>
                  <a:lnTo>
                    <a:pt x="27985" y="47641"/>
                  </a:lnTo>
                  <a:lnTo>
                    <a:pt x="28181" y="50810"/>
                  </a:lnTo>
                  <a:lnTo>
                    <a:pt x="31222" y="57154"/>
                  </a:lnTo>
                  <a:lnTo>
                    <a:pt x="33515" y="60327"/>
                  </a:lnTo>
                  <a:lnTo>
                    <a:pt x="36741" y="74907"/>
                  </a:lnTo>
                  <a:lnTo>
                    <a:pt x="38076" y="119689"/>
                  </a:lnTo>
                  <a:lnTo>
                    <a:pt x="38100" y="165096"/>
                  </a:lnTo>
                  <a:lnTo>
                    <a:pt x="37042" y="167214"/>
                  </a:lnTo>
                  <a:lnTo>
                    <a:pt x="35278" y="168625"/>
                  </a:lnTo>
                  <a:lnTo>
                    <a:pt x="33044" y="169566"/>
                  </a:lnTo>
                  <a:lnTo>
                    <a:pt x="31553" y="171253"/>
                  </a:lnTo>
                  <a:lnTo>
                    <a:pt x="28690" y="180533"/>
                  </a:lnTo>
                  <a:lnTo>
                    <a:pt x="28575" y="133329"/>
                  </a:lnTo>
                  <a:lnTo>
                    <a:pt x="28575" y="85898"/>
                  </a:lnTo>
                  <a:lnTo>
                    <a:pt x="28575" y="82665"/>
                  </a:lnTo>
                  <a:lnTo>
                    <a:pt x="31397" y="76251"/>
                  </a:lnTo>
                  <a:lnTo>
                    <a:pt x="44384" y="59443"/>
                  </a:lnTo>
                  <a:lnTo>
                    <a:pt x="46185" y="53583"/>
                  </a:lnTo>
                  <a:lnTo>
                    <a:pt x="47723" y="51596"/>
                  </a:lnTo>
                  <a:lnTo>
                    <a:pt x="55700" y="48147"/>
                  </a:lnTo>
                  <a:lnTo>
                    <a:pt x="71302" y="47638"/>
                  </a:lnTo>
                  <a:lnTo>
                    <a:pt x="72935" y="48692"/>
                  </a:lnTo>
                  <a:lnTo>
                    <a:pt x="74023" y="50452"/>
                  </a:lnTo>
                  <a:lnTo>
                    <a:pt x="74749" y="52684"/>
                  </a:lnTo>
                  <a:lnTo>
                    <a:pt x="76291" y="54173"/>
                  </a:lnTo>
                  <a:lnTo>
                    <a:pt x="80827" y="55826"/>
                  </a:lnTo>
                  <a:lnTo>
                    <a:pt x="82460" y="57326"/>
                  </a:lnTo>
                  <a:lnTo>
                    <a:pt x="93073" y="76395"/>
                  </a:lnTo>
                  <a:lnTo>
                    <a:pt x="93799" y="79505"/>
                  </a:lnTo>
                  <a:lnTo>
                    <a:pt x="102598" y="95266"/>
                  </a:lnTo>
                  <a:lnTo>
                    <a:pt x="105546" y="111126"/>
                  </a:lnTo>
                  <a:lnTo>
                    <a:pt x="112257" y="123825"/>
                  </a:lnTo>
                  <a:lnTo>
                    <a:pt x="114300" y="152388"/>
                  </a:lnTo>
                  <a:lnTo>
                    <a:pt x="114300" y="107923"/>
                  </a:lnTo>
                  <a:lnTo>
                    <a:pt x="114300" y="101588"/>
                  </a:lnTo>
                  <a:lnTo>
                    <a:pt x="117122" y="95244"/>
                  </a:lnTo>
                  <a:lnTo>
                    <a:pt x="120847" y="88897"/>
                  </a:lnTo>
                  <a:lnTo>
                    <a:pt x="123237" y="76198"/>
                  </a:lnTo>
                  <a:lnTo>
                    <a:pt x="123434" y="73023"/>
                  </a:lnTo>
                  <a:lnTo>
                    <a:pt x="126473" y="66674"/>
                  </a:lnTo>
                  <a:lnTo>
                    <a:pt x="130294" y="60324"/>
                  </a:lnTo>
                  <a:lnTo>
                    <a:pt x="131991" y="53974"/>
                  </a:lnTo>
                  <a:lnTo>
                    <a:pt x="133503" y="51857"/>
                  </a:lnTo>
                  <a:lnTo>
                    <a:pt x="135568" y="50446"/>
                  </a:lnTo>
                  <a:lnTo>
                    <a:pt x="138004" y="49505"/>
                  </a:lnTo>
                  <a:lnTo>
                    <a:pt x="139628" y="47820"/>
                  </a:lnTo>
                  <a:lnTo>
                    <a:pt x="141432" y="43125"/>
                  </a:lnTo>
                  <a:lnTo>
                    <a:pt x="142970" y="41450"/>
                  </a:lnTo>
                  <a:lnTo>
                    <a:pt x="150950" y="38540"/>
                  </a:lnTo>
                  <a:lnTo>
                    <a:pt x="161495" y="38110"/>
                  </a:lnTo>
                  <a:lnTo>
                    <a:pt x="185603" y="61779"/>
                  </a:lnTo>
                  <a:lnTo>
                    <a:pt x="188324" y="67321"/>
                  </a:lnTo>
                  <a:lnTo>
                    <a:pt x="190071" y="79502"/>
                  </a:lnTo>
                  <a:lnTo>
                    <a:pt x="191271" y="81576"/>
                  </a:lnTo>
                  <a:lnTo>
                    <a:pt x="193132" y="82958"/>
                  </a:lnTo>
                  <a:lnTo>
                    <a:pt x="195429" y="83881"/>
                  </a:lnTo>
                  <a:lnTo>
                    <a:pt x="196961" y="85553"/>
                  </a:lnTo>
                  <a:lnTo>
                    <a:pt x="198663" y="90234"/>
                  </a:lnTo>
                  <a:lnTo>
                    <a:pt x="201005" y="111202"/>
                  </a:lnTo>
                  <a:lnTo>
                    <a:pt x="207548" y="123839"/>
                  </a:lnTo>
                  <a:lnTo>
                    <a:pt x="209550" y="171332"/>
                  </a:lnTo>
                  <a:lnTo>
                    <a:pt x="200140" y="171448"/>
                  </a:lnTo>
                  <a:lnTo>
                    <a:pt x="200026" y="156984"/>
                  </a:lnTo>
                  <a:lnTo>
                    <a:pt x="198967" y="155455"/>
                  </a:lnTo>
                  <a:lnTo>
                    <a:pt x="197203" y="154437"/>
                  </a:lnTo>
                  <a:lnTo>
                    <a:pt x="194969" y="153757"/>
                  </a:lnTo>
                  <a:lnTo>
                    <a:pt x="193478" y="152246"/>
                  </a:lnTo>
                  <a:lnTo>
                    <a:pt x="190500" y="14287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25" name="SMARTInkShape-Group273"/>
          <p:cNvGrpSpPr/>
          <p:nvPr/>
        </p:nvGrpSpPr>
        <p:grpSpPr>
          <a:xfrm>
            <a:off x="8286750" y="2343150"/>
            <a:ext cx="390526" cy="295273"/>
            <a:chOff x="8286750" y="2343150"/>
            <a:chExt cx="390526" cy="295273"/>
          </a:xfrm>
        </p:grpSpPr>
        <p:sp>
          <p:nvSpPr>
            <p:cNvPr id="24622" name="SMARTInkShape-1539"/>
            <p:cNvSpPr/>
            <p:nvPr>
              <p:custDataLst>
                <p:tags r:id="rId172"/>
              </p:custDataLst>
            </p:nvPr>
          </p:nvSpPr>
          <p:spPr>
            <a:xfrm>
              <a:off x="8601075" y="2343150"/>
              <a:ext cx="28576" cy="161926"/>
            </a:xfrm>
            <a:custGeom>
              <a:avLst/>
              <a:gdLst/>
              <a:ahLst/>
              <a:cxnLst/>
              <a:rect l="0" t="0" r="0" b="0"/>
              <a:pathLst>
                <a:path w="28576" h="161926">
                  <a:moveTo>
                    <a:pt x="28575" y="0"/>
                  </a:moveTo>
                  <a:lnTo>
                    <a:pt x="28575" y="0"/>
                  </a:lnTo>
                  <a:lnTo>
                    <a:pt x="23519" y="0"/>
                  </a:lnTo>
                  <a:lnTo>
                    <a:pt x="22029" y="1058"/>
                  </a:lnTo>
                  <a:lnTo>
                    <a:pt x="21036" y="2822"/>
                  </a:lnTo>
                  <a:lnTo>
                    <a:pt x="19310" y="9701"/>
                  </a:lnTo>
                  <a:lnTo>
                    <a:pt x="19166" y="14189"/>
                  </a:lnTo>
                  <a:lnTo>
                    <a:pt x="18069" y="15809"/>
                  </a:lnTo>
                  <a:lnTo>
                    <a:pt x="16279" y="16890"/>
                  </a:lnTo>
                  <a:lnTo>
                    <a:pt x="14028" y="17610"/>
                  </a:lnTo>
                  <a:lnTo>
                    <a:pt x="12527" y="20207"/>
                  </a:lnTo>
                  <a:lnTo>
                    <a:pt x="9789" y="43855"/>
                  </a:lnTo>
                  <a:lnTo>
                    <a:pt x="9526" y="88898"/>
                  </a:lnTo>
                  <a:lnTo>
                    <a:pt x="8467" y="136459"/>
                  </a:lnTo>
                  <a:lnTo>
                    <a:pt x="0" y="1619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23" name="SMARTInkShape-1540"/>
            <p:cNvSpPr/>
            <p:nvPr>
              <p:custDataLst>
                <p:tags r:id="rId173"/>
              </p:custDataLst>
            </p:nvPr>
          </p:nvSpPr>
          <p:spPr>
            <a:xfrm>
              <a:off x="8516673" y="2390775"/>
              <a:ext cx="160603" cy="19051"/>
            </a:xfrm>
            <a:custGeom>
              <a:avLst/>
              <a:gdLst/>
              <a:ahLst/>
              <a:cxnLst/>
              <a:rect l="0" t="0" r="0" b="0"/>
              <a:pathLst>
                <a:path w="160603" h="19051">
                  <a:moveTo>
                    <a:pt x="8202" y="9525"/>
                  </a:moveTo>
                  <a:lnTo>
                    <a:pt x="8202" y="9525"/>
                  </a:lnTo>
                  <a:lnTo>
                    <a:pt x="0" y="9525"/>
                  </a:lnTo>
                  <a:lnTo>
                    <a:pt x="12900" y="9525"/>
                  </a:lnTo>
                  <a:lnTo>
                    <a:pt x="18404" y="12347"/>
                  </a:lnTo>
                  <a:lnTo>
                    <a:pt x="24378" y="16071"/>
                  </a:lnTo>
                  <a:lnTo>
                    <a:pt x="36837" y="18462"/>
                  </a:lnTo>
                  <a:lnTo>
                    <a:pt x="82416" y="19045"/>
                  </a:lnTo>
                  <a:lnTo>
                    <a:pt x="128845" y="19050"/>
                  </a:lnTo>
                  <a:lnTo>
                    <a:pt x="135199" y="19050"/>
                  </a:lnTo>
                  <a:lnTo>
                    <a:pt x="137317" y="17992"/>
                  </a:lnTo>
                  <a:lnTo>
                    <a:pt x="138729" y="16228"/>
                  </a:lnTo>
                  <a:lnTo>
                    <a:pt x="139669" y="13994"/>
                  </a:lnTo>
                  <a:lnTo>
                    <a:pt x="141356" y="12504"/>
                  </a:lnTo>
                  <a:lnTo>
                    <a:pt x="146050" y="10849"/>
                  </a:lnTo>
                  <a:lnTo>
                    <a:pt x="160447" y="9535"/>
                  </a:lnTo>
                  <a:lnTo>
                    <a:pt x="160602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24" name="SMARTInkShape-1541"/>
            <p:cNvSpPr/>
            <p:nvPr>
              <p:custDataLst>
                <p:tags r:id="rId174"/>
              </p:custDataLst>
            </p:nvPr>
          </p:nvSpPr>
          <p:spPr>
            <a:xfrm>
              <a:off x="8286750" y="2486035"/>
              <a:ext cx="152366" cy="152388"/>
            </a:xfrm>
            <a:custGeom>
              <a:avLst/>
              <a:gdLst/>
              <a:ahLst/>
              <a:cxnLst/>
              <a:rect l="0" t="0" r="0" b="0"/>
              <a:pathLst>
                <a:path w="152366" h="152388">
                  <a:moveTo>
                    <a:pt x="28575" y="28565"/>
                  </a:moveTo>
                  <a:lnTo>
                    <a:pt x="28575" y="28565"/>
                  </a:lnTo>
                  <a:lnTo>
                    <a:pt x="28575" y="10842"/>
                  </a:lnTo>
                  <a:lnTo>
                    <a:pt x="29633" y="10400"/>
                  </a:lnTo>
                  <a:lnTo>
                    <a:pt x="37984" y="9525"/>
                  </a:lnTo>
                  <a:lnTo>
                    <a:pt x="47615" y="0"/>
                  </a:lnTo>
                  <a:lnTo>
                    <a:pt x="47621" y="5050"/>
                  </a:lnTo>
                  <a:lnTo>
                    <a:pt x="48682" y="6538"/>
                  </a:lnTo>
                  <a:lnTo>
                    <a:pt x="50446" y="7530"/>
                  </a:lnTo>
                  <a:lnTo>
                    <a:pt x="56759" y="9399"/>
                  </a:lnTo>
                  <a:lnTo>
                    <a:pt x="57150" y="51218"/>
                  </a:lnTo>
                  <a:lnTo>
                    <a:pt x="54327" y="57330"/>
                  </a:lnTo>
                  <a:lnTo>
                    <a:pt x="50604" y="63574"/>
                  </a:lnTo>
                  <a:lnTo>
                    <a:pt x="48213" y="76207"/>
                  </a:lnTo>
                  <a:lnTo>
                    <a:pt x="47741" y="83837"/>
                  </a:lnTo>
                  <a:lnTo>
                    <a:pt x="41102" y="92948"/>
                  </a:lnTo>
                  <a:lnTo>
                    <a:pt x="37932" y="101852"/>
                  </a:lnTo>
                  <a:lnTo>
                    <a:pt x="22314" y="121529"/>
                  </a:lnTo>
                  <a:lnTo>
                    <a:pt x="20500" y="127385"/>
                  </a:lnTo>
                  <a:lnTo>
                    <a:pt x="18958" y="129370"/>
                  </a:lnTo>
                  <a:lnTo>
                    <a:pt x="12790" y="133222"/>
                  </a:lnTo>
                  <a:lnTo>
                    <a:pt x="9955" y="141386"/>
                  </a:lnTo>
                  <a:lnTo>
                    <a:pt x="6893" y="142208"/>
                  </a:lnTo>
                  <a:lnTo>
                    <a:pt x="10" y="142864"/>
                  </a:lnTo>
                  <a:lnTo>
                    <a:pt x="0" y="114694"/>
                  </a:lnTo>
                  <a:lnTo>
                    <a:pt x="18655" y="114290"/>
                  </a:lnTo>
                  <a:lnTo>
                    <a:pt x="18933" y="119346"/>
                  </a:lnTo>
                  <a:lnTo>
                    <a:pt x="20031" y="120836"/>
                  </a:lnTo>
                  <a:lnTo>
                    <a:pt x="27240" y="123423"/>
                  </a:lnTo>
                  <a:lnTo>
                    <a:pt x="27982" y="126462"/>
                  </a:lnTo>
                  <a:lnTo>
                    <a:pt x="28180" y="128755"/>
                  </a:lnTo>
                  <a:lnTo>
                    <a:pt x="29370" y="130284"/>
                  </a:lnTo>
                  <a:lnTo>
                    <a:pt x="38253" y="134130"/>
                  </a:lnTo>
                  <a:lnTo>
                    <a:pt x="46182" y="141506"/>
                  </a:lnTo>
                  <a:lnTo>
                    <a:pt x="47499" y="150947"/>
                  </a:lnTo>
                  <a:lnTo>
                    <a:pt x="48599" y="151427"/>
                  </a:lnTo>
                  <a:lnTo>
                    <a:pt x="65316" y="152387"/>
                  </a:lnTo>
                  <a:lnTo>
                    <a:pt x="74757" y="144189"/>
                  </a:lnTo>
                  <a:lnTo>
                    <a:pt x="75772" y="138201"/>
                  </a:lnTo>
                  <a:lnTo>
                    <a:pt x="76973" y="136581"/>
                  </a:lnTo>
                  <a:lnTo>
                    <a:pt x="81130" y="134780"/>
                  </a:lnTo>
                  <a:lnTo>
                    <a:pt x="82662" y="133242"/>
                  </a:lnTo>
                  <a:lnTo>
                    <a:pt x="84363" y="128710"/>
                  </a:lnTo>
                  <a:lnTo>
                    <a:pt x="85876" y="127078"/>
                  </a:lnTo>
                  <a:lnTo>
                    <a:pt x="90378" y="125265"/>
                  </a:lnTo>
                  <a:lnTo>
                    <a:pt x="92001" y="123724"/>
                  </a:lnTo>
                  <a:lnTo>
                    <a:pt x="96023" y="114199"/>
                  </a:lnTo>
                  <a:lnTo>
                    <a:pt x="104774" y="104766"/>
                  </a:lnTo>
                  <a:lnTo>
                    <a:pt x="104775" y="104765"/>
                  </a:lnTo>
                  <a:lnTo>
                    <a:pt x="99719" y="104765"/>
                  </a:lnTo>
                  <a:lnTo>
                    <a:pt x="98229" y="105823"/>
                  </a:lnTo>
                  <a:lnTo>
                    <a:pt x="97236" y="107587"/>
                  </a:lnTo>
                  <a:lnTo>
                    <a:pt x="95510" y="114466"/>
                  </a:lnTo>
                  <a:lnTo>
                    <a:pt x="95251" y="131978"/>
                  </a:lnTo>
                  <a:lnTo>
                    <a:pt x="96308" y="132432"/>
                  </a:lnTo>
                  <a:lnTo>
                    <a:pt x="103452" y="133220"/>
                  </a:lnTo>
                  <a:lnTo>
                    <a:pt x="104187" y="136109"/>
                  </a:lnTo>
                  <a:lnTo>
                    <a:pt x="104659" y="141530"/>
                  </a:lnTo>
                  <a:lnTo>
                    <a:pt x="107546" y="142272"/>
                  </a:lnTo>
                  <a:lnTo>
                    <a:pt x="109797" y="142469"/>
                  </a:lnTo>
                  <a:lnTo>
                    <a:pt x="111298" y="141543"/>
                  </a:lnTo>
                  <a:lnTo>
                    <a:pt x="112298" y="139867"/>
                  </a:lnTo>
                  <a:lnTo>
                    <a:pt x="112965" y="137691"/>
                  </a:lnTo>
                  <a:lnTo>
                    <a:pt x="114468" y="136241"/>
                  </a:lnTo>
                  <a:lnTo>
                    <a:pt x="123923" y="132536"/>
                  </a:lnTo>
                  <a:lnTo>
                    <a:pt x="137977" y="119160"/>
                  </a:lnTo>
                  <a:lnTo>
                    <a:pt x="140698" y="113632"/>
                  </a:lnTo>
                  <a:lnTo>
                    <a:pt x="142445" y="106517"/>
                  </a:lnTo>
                  <a:lnTo>
                    <a:pt x="151038" y="96717"/>
                  </a:lnTo>
                  <a:lnTo>
                    <a:pt x="152365" y="86146"/>
                  </a:lnTo>
                  <a:lnTo>
                    <a:pt x="144196" y="77552"/>
                  </a:lnTo>
                  <a:lnTo>
                    <a:pt x="134789" y="76310"/>
                  </a:lnTo>
                  <a:lnTo>
                    <a:pt x="126030" y="82760"/>
                  </a:lnTo>
                  <a:lnTo>
                    <a:pt x="117187" y="85898"/>
                  </a:lnTo>
                  <a:lnTo>
                    <a:pt x="107866" y="92001"/>
                  </a:lnTo>
                  <a:lnTo>
                    <a:pt x="76200" y="10476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28" name="SMARTInkShape-Group274"/>
          <p:cNvGrpSpPr/>
          <p:nvPr/>
        </p:nvGrpSpPr>
        <p:grpSpPr>
          <a:xfrm>
            <a:off x="2047875" y="3381375"/>
            <a:ext cx="180976" cy="171451"/>
            <a:chOff x="2047875" y="3381375"/>
            <a:chExt cx="180976" cy="171451"/>
          </a:xfrm>
        </p:grpSpPr>
        <p:sp>
          <p:nvSpPr>
            <p:cNvPr id="24626" name="SMARTInkShape-1542"/>
            <p:cNvSpPr/>
            <p:nvPr>
              <p:custDataLst>
                <p:tags r:id="rId170"/>
              </p:custDataLst>
            </p:nvPr>
          </p:nvSpPr>
          <p:spPr>
            <a:xfrm>
              <a:off x="2047875" y="3448050"/>
              <a:ext cx="180976" cy="19051"/>
            </a:xfrm>
            <a:custGeom>
              <a:avLst/>
              <a:gdLst/>
              <a:ahLst/>
              <a:cxnLst/>
              <a:rect l="0" t="0" r="0" b="0"/>
              <a:pathLst>
                <a:path w="180976" h="19051">
                  <a:moveTo>
                    <a:pt x="9525" y="19050"/>
                  </a:moveTo>
                  <a:lnTo>
                    <a:pt x="9525" y="19050"/>
                  </a:lnTo>
                  <a:lnTo>
                    <a:pt x="116" y="9642"/>
                  </a:lnTo>
                  <a:lnTo>
                    <a:pt x="0" y="10"/>
                  </a:lnTo>
                  <a:lnTo>
                    <a:pt x="44476" y="0"/>
                  </a:lnTo>
                  <a:lnTo>
                    <a:pt x="91193" y="0"/>
                  </a:lnTo>
                  <a:lnTo>
                    <a:pt x="136714" y="0"/>
                  </a:lnTo>
                  <a:lnTo>
                    <a:pt x="18097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27" name="SMARTInkShape-1543"/>
            <p:cNvSpPr/>
            <p:nvPr>
              <p:custDataLst>
                <p:tags r:id="rId171"/>
              </p:custDataLst>
            </p:nvPr>
          </p:nvSpPr>
          <p:spPr>
            <a:xfrm>
              <a:off x="2133600" y="3381375"/>
              <a:ext cx="38101" cy="171451"/>
            </a:xfrm>
            <a:custGeom>
              <a:avLst/>
              <a:gdLst/>
              <a:ahLst/>
              <a:cxnLst/>
              <a:rect l="0" t="0" r="0" b="0"/>
              <a:pathLst>
                <a:path w="38101" h="171451">
                  <a:moveTo>
                    <a:pt x="28575" y="0"/>
                  </a:moveTo>
                  <a:lnTo>
                    <a:pt x="28575" y="0"/>
                  </a:lnTo>
                  <a:lnTo>
                    <a:pt x="15318" y="0"/>
                  </a:lnTo>
                  <a:lnTo>
                    <a:pt x="13387" y="1058"/>
                  </a:lnTo>
                  <a:lnTo>
                    <a:pt x="12099" y="2822"/>
                  </a:lnTo>
                  <a:lnTo>
                    <a:pt x="10033" y="8201"/>
                  </a:lnTo>
                  <a:lnTo>
                    <a:pt x="6929" y="8936"/>
                  </a:lnTo>
                  <a:lnTo>
                    <a:pt x="4619" y="9132"/>
                  </a:lnTo>
                  <a:lnTo>
                    <a:pt x="3079" y="10322"/>
                  </a:lnTo>
                  <a:lnTo>
                    <a:pt x="1369" y="14465"/>
                  </a:lnTo>
                  <a:lnTo>
                    <a:pt x="3" y="60329"/>
                  </a:lnTo>
                  <a:lnTo>
                    <a:pt x="0" y="79375"/>
                  </a:lnTo>
                  <a:lnTo>
                    <a:pt x="2822" y="85725"/>
                  </a:lnTo>
                  <a:lnTo>
                    <a:pt x="6546" y="92075"/>
                  </a:lnTo>
                  <a:lnTo>
                    <a:pt x="8936" y="104775"/>
                  </a:lnTo>
                  <a:lnTo>
                    <a:pt x="9133" y="107950"/>
                  </a:lnTo>
                  <a:lnTo>
                    <a:pt x="12173" y="114300"/>
                  </a:lnTo>
                  <a:lnTo>
                    <a:pt x="24690" y="130175"/>
                  </a:lnTo>
                  <a:lnTo>
                    <a:pt x="30630" y="142875"/>
                  </a:lnTo>
                  <a:lnTo>
                    <a:pt x="34780" y="149225"/>
                  </a:lnTo>
                  <a:lnTo>
                    <a:pt x="37116" y="158750"/>
                  </a:lnTo>
                  <a:lnTo>
                    <a:pt x="38100" y="1714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36" name="SMARTInkShape-Group275"/>
          <p:cNvGrpSpPr/>
          <p:nvPr/>
        </p:nvGrpSpPr>
        <p:grpSpPr>
          <a:xfrm>
            <a:off x="2381252" y="3086100"/>
            <a:ext cx="1133474" cy="409576"/>
            <a:chOff x="2381252" y="3086100"/>
            <a:chExt cx="1133474" cy="409576"/>
          </a:xfrm>
        </p:grpSpPr>
        <p:sp>
          <p:nvSpPr>
            <p:cNvPr id="24629" name="SMARTInkShape-1544"/>
            <p:cNvSpPr/>
            <p:nvPr>
              <p:custDataLst>
                <p:tags r:id="rId163"/>
              </p:custDataLst>
            </p:nvPr>
          </p:nvSpPr>
          <p:spPr>
            <a:xfrm>
              <a:off x="3305292" y="3228975"/>
              <a:ext cx="161809" cy="38098"/>
            </a:xfrm>
            <a:custGeom>
              <a:avLst/>
              <a:gdLst/>
              <a:ahLst/>
              <a:cxnLst/>
              <a:rect l="0" t="0" r="0" b="0"/>
              <a:pathLst>
                <a:path w="161809" h="38098">
                  <a:moveTo>
                    <a:pt x="9408" y="28575"/>
                  </a:moveTo>
                  <a:lnTo>
                    <a:pt x="9408" y="28575"/>
                  </a:lnTo>
                  <a:lnTo>
                    <a:pt x="0" y="37983"/>
                  </a:lnTo>
                  <a:lnTo>
                    <a:pt x="14075" y="38097"/>
                  </a:lnTo>
                  <a:lnTo>
                    <a:pt x="19597" y="35277"/>
                  </a:lnTo>
                  <a:lnTo>
                    <a:pt x="25578" y="31554"/>
                  </a:lnTo>
                  <a:lnTo>
                    <a:pt x="38042" y="29163"/>
                  </a:lnTo>
                  <a:lnTo>
                    <a:pt x="68413" y="28609"/>
                  </a:lnTo>
                  <a:lnTo>
                    <a:pt x="75497" y="25768"/>
                  </a:lnTo>
                  <a:lnTo>
                    <a:pt x="78867" y="23528"/>
                  </a:lnTo>
                  <a:lnTo>
                    <a:pt x="93724" y="20377"/>
                  </a:lnTo>
                  <a:lnTo>
                    <a:pt x="116955" y="19166"/>
                  </a:lnTo>
                  <a:lnTo>
                    <a:pt x="123529" y="16280"/>
                  </a:lnTo>
                  <a:lnTo>
                    <a:pt x="129979" y="12527"/>
                  </a:lnTo>
                  <a:lnTo>
                    <a:pt x="142742" y="10118"/>
                  </a:lnTo>
                  <a:lnTo>
                    <a:pt x="145923" y="9921"/>
                  </a:lnTo>
                  <a:lnTo>
                    <a:pt x="152278" y="6879"/>
                  </a:lnTo>
                  <a:lnTo>
                    <a:pt x="161808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30" name="SMARTInkShape-1545"/>
            <p:cNvSpPr/>
            <p:nvPr>
              <p:custDataLst>
                <p:tags r:id="rId164"/>
              </p:custDataLst>
            </p:nvPr>
          </p:nvSpPr>
          <p:spPr>
            <a:xfrm>
              <a:off x="3419475" y="3086100"/>
              <a:ext cx="95251" cy="323850"/>
            </a:xfrm>
            <a:custGeom>
              <a:avLst/>
              <a:gdLst/>
              <a:ahLst/>
              <a:cxnLst/>
              <a:rect l="0" t="0" r="0" b="0"/>
              <a:pathLst>
                <a:path w="95251" h="323850">
                  <a:moveTo>
                    <a:pt x="0" y="0"/>
                  </a:moveTo>
                  <a:lnTo>
                    <a:pt x="0" y="0"/>
                  </a:lnTo>
                  <a:lnTo>
                    <a:pt x="9132" y="0"/>
                  </a:lnTo>
                  <a:lnTo>
                    <a:pt x="9491" y="8201"/>
                  </a:lnTo>
                  <a:lnTo>
                    <a:pt x="2972" y="16868"/>
                  </a:lnTo>
                  <a:lnTo>
                    <a:pt x="1321" y="22666"/>
                  </a:lnTo>
                  <a:lnTo>
                    <a:pt x="9167" y="65001"/>
                  </a:lnTo>
                  <a:lnTo>
                    <a:pt x="9504" y="108038"/>
                  </a:lnTo>
                  <a:lnTo>
                    <a:pt x="10576" y="125968"/>
                  </a:lnTo>
                  <a:lnTo>
                    <a:pt x="17062" y="144866"/>
                  </a:lnTo>
                  <a:lnTo>
                    <a:pt x="18934" y="187442"/>
                  </a:lnTo>
                  <a:lnTo>
                    <a:pt x="17985" y="225235"/>
                  </a:lnTo>
                  <a:lnTo>
                    <a:pt x="10848" y="249337"/>
                  </a:lnTo>
                  <a:lnTo>
                    <a:pt x="8490" y="291813"/>
                  </a:lnTo>
                  <a:lnTo>
                    <a:pt x="1991" y="304743"/>
                  </a:lnTo>
                  <a:lnTo>
                    <a:pt x="0" y="323849"/>
                  </a:lnTo>
                  <a:lnTo>
                    <a:pt x="14465" y="309385"/>
                  </a:lnTo>
                  <a:lnTo>
                    <a:pt x="19834" y="306837"/>
                  </a:lnTo>
                  <a:lnTo>
                    <a:pt x="22748" y="306158"/>
                  </a:lnTo>
                  <a:lnTo>
                    <a:pt x="24690" y="304647"/>
                  </a:lnTo>
                  <a:lnTo>
                    <a:pt x="26848" y="300146"/>
                  </a:lnTo>
                  <a:lnTo>
                    <a:pt x="28482" y="298522"/>
                  </a:lnTo>
                  <a:lnTo>
                    <a:pt x="33119" y="296719"/>
                  </a:lnTo>
                  <a:lnTo>
                    <a:pt x="44721" y="294502"/>
                  </a:lnTo>
                  <a:lnTo>
                    <a:pt x="55304" y="287112"/>
                  </a:lnTo>
                  <a:lnTo>
                    <a:pt x="61659" y="286153"/>
                  </a:lnTo>
                  <a:lnTo>
                    <a:pt x="63331" y="284961"/>
                  </a:lnTo>
                  <a:lnTo>
                    <a:pt x="64446" y="283107"/>
                  </a:lnTo>
                  <a:lnTo>
                    <a:pt x="65189" y="280813"/>
                  </a:lnTo>
                  <a:lnTo>
                    <a:pt x="66743" y="279284"/>
                  </a:lnTo>
                  <a:lnTo>
                    <a:pt x="76841" y="274007"/>
                  </a:lnTo>
                  <a:lnTo>
                    <a:pt x="95250" y="2571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31" name="SMARTInkShape-1546"/>
            <p:cNvSpPr/>
            <p:nvPr>
              <p:custDataLst>
                <p:tags r:id="rId165"/>
              </p:custDataLst>
            </p:nvPr>
          </p:nvSpPr>
          <p:spPr>
            <a:xfrm>
              <a:off x="3143251" y="3267085"/>
              <a:ext cx="161911" cy="142856"/>
            </a:xfrm>
            <a:custGeom>
              <a:avLst/>
              <a:gdLst/>
              <a:ahLst/>
              <a:cxnLst/>
              <a:rect l="0" t="0" r="0" b="0"/>
              <a:pathLst>
                <a:path w="161911" h="142856">
                  <a:moveTo>
                    <a:pt x="38099" y="19040"/>
                  </a:moveTo>
                  <a:lnTo>
                    <a:pt x="38099" y="19040"/>
                  </a:lnTo>
                  <a:lnTo>
                    <a:pt x="47232" y="9908"/>
                  </a:lnTo>
                  <a:lnTo>
                    <a:pt x="47624" y="0"/>
                  </a:lnTo>
                  <a:lnTo>
                    <a:pt x="47624" y="17600"/>
                  </a:lnTo>
                  <a:lnTo>
                    <a:pt x="41078" y="26360"/>
                  </a:lnTo>
                  <a:lnTo>
                    <a:pt x="37923" y="35203"/>
                  </a:lnTo>
                  <a:lnTo>
                    <a:pt x="31815" y="44525"/>
                  </a:lnTo>
                  <a:lnTo>
                    <a:pt x="29534" y="53990"/>
                  </a:lnTo>
                  <a:lnTo>
                    <a:pt x="27800" y="64556"/>
                  </a:lnTo>
                  <a:lnTo>
                    <a:pt x="20411" y="82510"/>
                  </a:lnTo>
                  <a:lnTo>
                    <a:pt x="12772" y="92686"/>
                  </a:lnTo>
                  <a:lnTo>
                    <a:pt x="10487" y="101774"/>
                  </a:lnTo>
                  <a:lnTo>
                    <a:pt x="9952" y="108022"/>
                  </a:lnTo>
                  <a:lnTo>
                    <a:pt x="8750" y="110111"/>
                  </a:lnTo>
                  <a:lnTo>
                    <a:pt x="6892" y="111504"/>
                  </a:lnTo>
                  <a:lnTo>
                    <a:pt x="4594" y="112432"/>
                  </a:lnTo>
                  <a:lnTo>
                    <a:pt x="3062" y="114110"/>
                  </a:lnTo>
                  <a:lnTo>
                    <a:pt x="34" y="123684"/>
                  </a:lnTo>
                  <a:lnTo>
                    <a:pt x="0" y="109622"/>
                  </a:lnTo>
                  <a:lnTo>
                    <a:pt x="2822" y="104102"/>
                  </a:lnTo>
                  <a:lnTo>
                    <a:pt x="6545" y="98120"/>
                  </a:lnTo>
                  <a:lnTo>
                    <a:pt x="8935" y="85657"/>
                  </a:lnTo>
                  <a:lnTo>
                    <a:pt x="9132" y="82502"/>
                  </a:lnTo>
                  <a:lnTo>
                    <a:pt x="12172" y="76173"/>
                  </a:lnTo>
                  <a:lnTo>
                    <a:pt x="15993" y="69833"/>
                  </a:lnTo>
                  <a:lnTo>
                    <a:pt x="19202" y="60313"/>
                  </a:lnTo>
                  <a:lnTo>
                    <a:pt x="36648" y="39579"/>
                  </a:lnTo>
                  <a:lnTo>
                    <a:pt x="47194" y="38129"/>
                  </a:lnTo>
                  <a:lnTo>
                    <a:pt x="52553" y="38101"/>
                  </a:lnTo>
                  <a:lnTo>
                    <a:pt x="54085" y="39156"/>
                  </a:lnTo>
                  <a:lnTo>
                    <a:pt x="55106" y="40917"/>
                  </a:lnTo>
                  <a:lnTo>
                    <a:pt x="55787" y="43150"/>
                  </a:lnTo>
                  <a:lnTo>
                    <a:pt x="57300" y="44638"/>
                  </a:lnTo>
                  <a:lnTo>
                    <a:pt x="67331" y="49849"/>
                  </a:lnTo>
                  <a:lnTo>
                    <a:pt x="114300" y="95245"/>
                  </a:lnTo>
                  <a:lnTo>
                    <a:pt x="130174" y="110057"/>
                  </a:lnTo>
                  <a:lnTo>
                    <a:pt x="136524" y="112409"/>
                  </a:lnTo>
                  <a:lnTo>
                    <a:pt x="138641" y="114094"/>
                  </a:lnTo>
                  <a:lnTo>
                    <a:pt x="147373" y="127383"/>
                  </a:lnTo>
                  <a:lnTo>
                    <a:pt x="152988" y="130692"/>
                  </a:lnTo>
                  <a:lnTo>
                    <a:pt x="161910" y="133336"/>
                  </a:lnTo>
                  <a:lnTo>
                    <a:pt x="147735" y="133340"/>
                  </a:lnTo>
                  <a:lnTo>
                    <a:pt x="142212" y="136162"/>
                  </a:lnTo>
                  <a:lnTo>
                    <a:pt x="136230" y="139886"/>
                  </a:lnTo>
                  <a:lnTo>
                    <a:pt x="123765" y="142276"/>
                  </a:lnTo>
                  <a:lnTo>
                    <a:pt x="82940" y="142855"/>
                  </a:lnTo>
                  <a:lnTo>
                    <a:pt x="76373" y="140038"/>
                  </a:lnTo>
                  <a:lnTo>
                    <a:pt x="69926" y="136317"/>
                  </a:lnTo>
                  <a:lnTo>
                    <a:pt x="57165" y="133928"/>
                  </a:lnTo>
                  <a:lnTo>
                    <a:pt x="34925" y="133374"/>
                  </a:lnTo>
                  <a:lnTo>
                    <a:pt x="32808" y="132305"/>
                  </a:lnTo>
                  <a:lnTo>
                    <a:pt x="31397" y="130533"/>
                  </a:lnTo>
                  <a:lnTo>
                    <a:pt x="29132" y="125142"/>
                  </a:lnTo>
                  <a:lnTo>
                    <a:pt x="28574" y="11429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32" name="SMARTInkShape-1547"/>
            <p:cNvSpPr/>
            <p:nvPr>
              <p:custDataLst>
                <p:tags r:id="rId166"/>
              </p:custDataLst>
            </p:nvPr>
          </p:nvSpPr>
          <p:spPr>
            <a:xfrm>
              <a:off x="2743200" y="3257550"/>
              <a:ext cx="247651" cy="209551"/>
            </a:xfrm>
            <a:custGeom>
              <a:avLst/>
              <a:gdLst/>
              <a:ahLst/>
              <a:cxnLst/>
              <a:rect l="0" t="0" r="0" b="0"/>
              <a:pathLst>
                <a:path w="247651" h="209551">
                  <a:moveTo>
                    <a:pt x="0" y="0"/>
                  </a:moveTo>
                  <a:lnTo>
                    <a:pt x="0" y="0"/>
                  </a:lnTo>
                  <a:lnTo>
                    <a:pt x="0" y="8201"/>
                  </a:lnTo>
                  <a:lnTo>
                    <a:pt x="13092" y="16868"/>
                  </a:lnTo>
                  <a:lnTo>
                    <a:pt x="16402" y="22666"/>
                  </a:lnTo>
                  <a:lnTo>
                    <a:pt x="25550" y="69792"/>
                  </a:lnTo>
                  <a:lnTo>
                    <a:pt x="35043" y="116704"/>
                  </a:lnTo>
                  <a:lnTo>
                    <a:pt x="38253" y="129006"/>
                  </a:lnTo>
                  <a:lnTo>
                    <a:pt x="45460" y="142644"/>
                  </a:lnTo>
                  <a:lnTo>
                    <a:pt x="47625" y="171411"/>
                  </a:lnTo>
                  <a:lnTo>
                    <a:pt x="47625" y="157260"/>
                  </a:lnTo>
                  <a:lnTo>
                    <a:pt x="50447" y="151738"/>
                  </a:lnTo>
                  <a:lnTo>
                    <a:pt x="52681" y="148784"/>
                  </a:lnTo>
                  <a:lnTo>
                    <a:pt x="55164" y="139857"/>
                  </a:lnTo>
                  <a:lnTo>
                    <a:pt x="57115" y="93512"/>
                  </a:lnTo>
                  <a:lnTo>
                    <a:pt x="66282" y="49348"/>
                  </a:lnTo>
                  <a:lnTo>
                    <a:pt x="69322" y="40277"/>
                  </a:lnTo>
                  <a:lnTo>
                    <a:pt x="73144" y="32717"/>
                  </a:lnTo>
                  <a:lnTo>
                    <a:pt x="74842" y="25830"/>
                  </a:lnTo>
                  <a:lnTo>
                    <a:pt x="76353" y="23570"/>
                  </a:lnTo>
                  <a:lnTo>
                    <a:pt x="78418" y="22063"/>
                  </a:lnTo>
                  <a:lnTo>
                    <a:pt x="84281" y="19645"/>
                  </a:lnTo>
                  <a:lnTo>
                    <a:pt x="99877" y="19066"/>
                  </a:lnTo>
                  <a:lnTo>
                    <a:pt x="101509" y="20119"/>
                  </a:lnTo>
                  <a:lnTo>
                    <a:pt x="102598" y="21879"/>
                  </a:lnTo>
                  <a:lnTo>
                    <a:pt x="103324" y="24111"/>
                  </a:lnTo>
                  <a:lnTo>
                    <a:pt x="112123" y="38348"/>
                  </a:lnTo>
                  <a:lnTo>
                    <a:pt x="123395" y="84044"/>
                  </a:lnTo>
                  <a:lnTo>
                    <a:pt x="126456" y="93092"/>
                  </a:lnTo>
                  <a:lnTo>
                    <a:pt x="130286" y="100641"/>
                  </a:lnTo>
                  <a:lnTo>
                    <a:pt x="134139" y="120566"/>
                  </a:lnTo>
                  <a:lnTo>
                    <a:pt x="140836" y="133333"/>
                  </a:lnTo>
                  <a:lnTo>
                    <a:pt x="142872" y="152269"/>
                  </a:lnTo>
                  <a:lnTo>
                    <a:pt x="142875" y="138207"/>
                  </a:lnTo>
                  <a:lnTo>
                    <a:pt x="145697" y="132687"/>
                  </a:lnTo>
                  <a:lnTo>
                    <a:pt x="149421" y="126705"/>
                  </a:lnTo>
                  <a:lnTo>
                    <a:pt x="151811" y="114242"/>
                  </a:lnTo>
                  <a:lnTo>
                    <a:pt x="153196" y="106866"/>
                  </a:lnTo>
                  <a:lnTo>
                    <a:pt x="160567" y="83871"/>
                  </a:lnTo>
                  <a:lnTo>
                    <a:pt x="162904" y="50702"/>
                  </a:lnTo>
                  <a:lnTo>
                    <a:pt x="171619" y="24250"/>
                  </a:lnTo>
                  <a:lnTo>
                    <a:pt x="173679" y="22517"/>
                  </a:lnTo>
                  <a:lnTo>
                    <a:pt x="176111" y="21361"/>
                  </a:lnTo>
                  <a:lnTo>
                    <a:pt x="177733" y="19532"/>
                  </a:lnTo>
                  <a:lnTo>
                    <a:pt x="179534" y="14678"/>
                  </a:lnTo>
                  <a:lnTo>
                    <a:pt x="181072" y="12960"/>
                  </a:lnTo>
                  <a:lnTo>
                    <a:pt x="189050" y="9977"/>
                  </a:lnTo>
                  <a:lnTo>
                    <a:pt x="198574" y="17766"/>
                  </a:lnTo>
                  <a:lnTo>
                    <a:pt x="204652" y="23726"/>
                  </a:lnTo>
                  <a:lnTo>
                    <a:pt x="207373" y="29242"/>
                  </a:lnTo>
                  <a:lnTo>
                    <a:pt x="212181" y="55223"/>
                  </a:lnTo>
                  <a:lnTo>
                    <a:pt x="214479" y="59040"/>
                  </a:lnTo>
                  <a:lnTo>
                    <a:pt x="227156" y="106200"/>
                  </a:lnTo>
                  <a:lnTo>
                    <a:pt x="242752" y="150669"/>
                  </a:lnTo>
                  <a:lnTo>
                    <a:pt x="247220" y="182395"/>
                  </a:lnTo>
                  <a:lnTo>
                    <a:pt x="247650" y="2095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33" name="SMARTInkShape-1548"/>
            <p:cNvSpPr/>
            <p:nvPr>
              <p:custDataLst>
                <p:tags r:id="rId167"/>
              </p:custDataLst>
            </p:nvPr>
          </p:nvSpPr>
          <p:spPr>
            <a:xfrm>
              <a:off x="2609850" y="3409963"/>
              <a:ext cx="57151" cy="85713"/>
            </a:xfrm>
            <a:custGeom>
              <a:avLst/>
              <a:gdLst/>
              <a:ahLst/>
              <a:cxnLst/>
              <a:rect l="0" t="0" r="0" b="0"/>
              <a:pathLst>
                <a:path w="57151" h="85713">
                  <a:moveTo>
                    <a:pt x="0" y="19037"/>
                  </a:moveTo>
                  <a:lnTo>
                    <a:pt x="0" y="19037"/>
                  </a:lnTo>
                  <a:lnTo>
                    <a:pt x="5056" y="13980"/>
                  </a:lnTo>
                  <a:lnTo>
                    <a:pt x="7539" y="8676"/>
                  </a:lnTo>
                  <a:lnTo>
                    <a:pt x="9490" y="138"/>
                  </a:lnTo>
                  <a:lnTo>
                    <a:pt x="17723" y="0"/>
                  </a:lnTo>
                  <a:lnTo>
                    <a:pt x="18165" y="1054"/>
                  </a:lnTo>
                  <a:lnTo>
                    <a:pt x="20101" y="29457"/>
                  </a:lnTo>
                  <a:lnTo>
                    <a:pt x="26588" y="46221"/>
                  </a:lnTo>
                  <a:lnTo>
                    <a:pt x="28459" y="64699"/>
                  </a:lnTo>
                  <a:lnTo>
                    <a:pt x="35098" y="73878"/>
                  </a:lnTo>
                  <a:lnTo>
                    <a:pt x="36766" y="79747"/>
                  </a:lnTo>
                  <a:lnTo>
                    <a:pt x="38269" y="81735"/>
                  </a:lnTo>
                  <a:lnTo>
                    <a:pt x="46184" y="85188"/>
                  </a:lnTo>
                  <a:lnTo>
                    <a:pt x="57150" y="8571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34" name="SMARTInkShape-1549"/>
            <p:cNvSpPr/>
            <p:nvPr>
              <p:custDataLst>
                <p:tags r:id="rId168"/>
              </p:custDataLst>
            </p:nvPr>
          </p:nvSpPr>
          <p:spPr>
            <a:xfrm>
              <a:off x="2581275" y="3390900"/>
              <a:ext cx="62561" cy="104776"/>
            </a:xfrm>
            <a:custGeom>
              <a:avLst/>
              <a:gdLst/>
              <a:ahLst/>
              <a:cxnLst/>
              <a:rect l="0" t="0" r="0" b="0"/>
              <a:pathLst>
                <a:path w="62561" h="104776">
                  <a:moveTo>
                    <a:pt x="47625" y="0"/>
                  </a:moveTo>
                  <a:lnTo>
                    <a:pt x="47625" y="0"/>
                  </a:lnTo>
                  <a:lnTo>
                    <a:pt x="56758" y="0"/>
                  </a:lnTo>
                  <a:lnTo>
                    <a:pt x="62090" y="5057"/>
                  </a:lnTo>
                  <a:lnTo>
                    <a:pt x="62560" y="6546"/>
                  </a:lnTo>
                  <a:lnTo>
                    <a:pt x="61815" y="7539"/>
                  </a:lnTo>
                  <a:lnTo>
                    <a:pt x="58071" y="9132"/>
                  </a:lnTo>
                  <a:lnTo>
                    <a:pt x="42985" y="23704"/>
                  </a:lnTo>
                  <a:lnTo>
                    <a:pt x="40271" y="29232"/>
                  </a:lnTo>
                  <a:lnTo>
                    <a:pt x="37327" y="44536"/>
                  </a:lnTo>
                  <a:lnTo>
                    <a:pt x="21641" y="66680"/>
                  </a:lnTo>
                  <a:lnTo>
                    <a:pt x="18333" y="82551"/>
                  </a:lnTo>
                  <a:lnTo>
                    <a:pt x="11579" y="95250"/>
                  </a:lnTo>
                  <a:lnTo>
                    <a:pt x="10894" y="98425"/>
                  </a:lnTo>
                  <a:lnTo>
                    <a:pt x="9379" y="100542"/>
                  </a:lnTo>
                  <a:lnTo>
                    <a:pt x="7311" y="101953"/>
                  </a:lnTo>
                  <a:lnTo>
                    <a:pt x="0" y="1047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35" name="SMARTInkShape-1550"/>
            <p:cNvSpPr/>
            <p:nvPr>
              <p:custDataLst>
                <p:tags r:id="rId169"/>
              </p:custDataLst>
            </p:nvPr>
          </p:nvSpPr>
          <p:spPr>
            <a:xfrm>
              <a:off x="2381252" y="3257561"/>
              <a:ext cx="152399" cy="190480"/>
            </a:xfrm>
            <a:custGeom>
              <a:avLst/>
              <a:gdLst/>
              <a:ahLst/>
              <a:cxnLst/>
              <a:rect l="0" t="0" r="0" b="0"/>
              <a:pathLst>
                <a:path w="152399" h="190480">
                  <a:moveTo>
                    <a:pt x="9523" y="85714"/>
                  </a:moveTo>
                  <a:lnTo>
                    <a:pt x="9523" y="85714"/>
                  </a:lnTo>
                  <a:lnTo>
                    <a:pt x="9523" y="77513"/>
                  </a:lnTo>
                  <a:lnTo>
                    <a:pt x="10581" y="77072"/>
                  </a:lnTo>
                  <a:lnTo>
                    <a:pt x="14579" y="76582"/>
                  </a:lnTo>
                  <a:lnTo>
                    <a:pt x="16069" y="75392"/>
                  </a:lnTo>
                  <a:lnTo>
                    <a:pt x="18656" y="68022"/>
                  </a:lnTo>
                  <a:lnTo>
                    <a:pt x="21695" y="67268"/>
                  </a:lnTo>
                  <a:lnTo>
                    <a:pt x="23988" y="67066"/>
                  </a:lnTo>
                  <a:lnTo>
                    <a:pt x="25517" y="65874"/>
                  </a:lnTo>
                  <a:lnTo>
                    <a:pt x="27215" y="61727"/>
                  </a:lnTo>
                  <a:lnTo>
                    <a:pt x="28726" y="60197"/>
                  </a:lnTo>
                  <a:lnTo>
                    <a:pt x="38755" y="54921"/>
                  </a:lnTo>
                  <a:lnTo>
                    <a:pt x="61767" y="33462"/>
                  </a:lnTo>
                  <a:lnTo>
                    <a:pt x="64493" y="27919"/>
                  </a:lnTo>
                  <a:lnTo>
                    <a:pt x="66635" y="10992"/>
                  </a:lnTo>
                  <a:lnTo>
                    <a:pt x="66672" y="420"/>
                  </a:lnTo>
                  <a:lnTo>
                    <a:pt x="52484" y="0"/>
                  </a:lnTo>
                  <a:lnTo>
                    <a:pt x="50864" y="1054"/>
                  </a:lnTo>
                  <a:lnTo>
                    <a:pt x="49783" y="2816"/>
                  </a:lnTo>
                  <a:lnTo>
                    <a:pt x="49063" y="5049"/>
                  </a:lnTo>
                  <a:lnTo>
                    <a:pt x="47525" y="6537"/>
                  </a:lnTo>
                  <a:lnTo>
                    <a:pt x="37451" y="11748"/>
                  </a:lnTo>
                  <a:lnTo>
                    <a:pt x="34491" y="14178"/>
                  </a:lnTo>
                  <a:lnTo>
                    <a:pt x="31204" y="19701"/>
                  </a:lnTo>
                  <a:lnTo>
                    <a:pt x="24036" y="36926"/>
                  </a:lnTo>
                  <a:lnTo>
                    <a:pt x="2767" y="74034"/>
                  </a:lnTo>
                  <a:lnTo>
                    <a:pt x="70" y="113644"/>
                  </a:lnTo>
                  <a:lnTo>
                    <a:pt x="0" y="155161"/>
                  </a:lnTo>
                  <a:lnTo>
                    <a:pt x="2821" y="161735"/>
                  </a:lnTo>
                  <a:lnTo>
                    <a:pt x="14187" y="175927"/>
                  </a:lnTo>
                  <a:lnTo>
                    <a:pt x="19709" y="178725"/>
                  </a:lnTo>
                  <a:lnTo>
                    <a:pt x="38156" y="180768"/>
                  </a:lnTo>
                  <a:lnTo>
                    <a:pt x="50809" y="180925"/>
                  </a:lnTo>
                  <a:lnTo>
                    <a:pt x="57153" y="183769"/>
                  </a:lnTo>
                  <a:lnTo>
                    <a:pt x="63500" y="187502"/>
                  </a:lnTo>
                  <a:lnTo>
                    <a:pt x="76199" y="189899"/>
                  </a:lnTo>
                  <a:lnTo>
                    <a:pt x="116149" y="190479"/>
                  </a:lnTo>
                  <a:lnTo>
                    <a:pt x="123234" y="187662"/>
                  </a:lnTo>
                  <a:lnTo>
                    <a:pt x="129911" y="183941"/>
                  </a:lnTo>
                  <a:lnTo>
                    <a:pt x="142821" y="181552"/>
                  </a:lnTo>
                  <a:lnTo>
                    <a:pt x="152398" y="18096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39" name="SMARTInkShape-Group276"/>
          <p:cNvGrpSpPr/>
          <p:nvPr/>
        </p:nvGrpSpPr>
        <p:grpSpPr>
          <a:xfrm>
            <a:off x="3648075" y="3286126"/>
            <a:ext cx="152401" cy="151065"/>
            <a:chOff x="3648075" y="3286126"/>
            <a:chExt cx="152401" cy="151065"/>
          </a:xfrm>
        </p:grpSpPr>
        <p:sp>
          <p:nvSpPr>
            <p:cNvPr id="24637" name="SMARTInkShape-1551"/>
            <p:cNvSpPr/>
            <p:nvPr>
              <p:custDataLst>
                <p:tags r:id="rId161"/>
              </p:custDataLst>
            </p:nvPr>
          </p:nvSpPr>
          <p:spPr>
            <a:xfrm>
              <a:off x="3724275" y="3324273"/>
              <a:ext cx="76201" cy="95168"/>
            </a:xfrm>
            <a:custGeom>
              <a:avLst/>
              <a:gdLst/>
              <a:ahLst/>
              <a:cxnLst/>
              <a:rect l="0" t="0" r="0" b="0"/>
              <a:pathLst>
                <a:path w="76201" h="95168">
                  <a:moveTo>
                    <a:pt x="9525" y="28527"/>
                  </a:moveTo>
                  <a:lnTo>
                    <a:pt x="9525" y="28527"/>
                  </a:lnTo>
                  <a:lnTo>
                    <a:pt x="9525" y="76041"/>
                  </a:lnTo>
                  <a:lnTo>
                    <a:pt x="9525" y="80689"/>
                  </a:lnTo>
                  <a:lnTo>
                    <a:pt x="10583" y="82351"/>
                  </a:lnTo>
                  <a:lnTo>
                    <a:pt x="12347" y="83460"/>
                  </a:lnTo>
                  <a:lnTo>
                    <a:pt x="17726" y="85239"/>
                  </a:lnTo>
                  <a:lnTo>
                    <a:pt x="28148" y="94798"/>
                  </a:lnTo>
                  <a:lnTo>
                    <a:pt x="36739" y="95167"/>
                  </a:lnTo>
                  <a:lnTo>
                    <a:pt x="46181" y="86998"/>
                  </a:lnTo>
                  <a:lnTo>
                    <a:pt x="52253" y="86068"/>
                  </a:lnTo>
                  <a:lnTo>
                    <a:pt x="53885" y="84880"/>
                  </a:lnTo>
                  <a:lnTo>
                    <a:pt x="54974" y="83029"/>
                  </a:lnTo>
                  <a:lnTo>
                    <a:pt x="55699" y="80737"/>
                  </a:lnTo>
                  <a:lnTo>
                    <a:pt x="66766" y="66720"/>
                  </a:lnTo>
                  <a:lnTo>
                    <a:pt x="71301" y="62082"/>
                  </a:lnTo>
                  <a:lnTo>
                    <a:pt x="74023" y="56493"/>
                  </a:lnTo>
                  <a:lnTo>
                    <a:pt x="76162" y="30398"/>
                  </a:lnTo>
                  <a:lnTo>
                    <a:pt x="76200" y="6186"/>
                  </a:lnTo>
                  <a:lnTo>
                    <a:pt x="75142" y="4108"/>
                  </a:lnTo>
                  <a:lnTo>
                    <a:pt x="73378" y="2722"/>
                  </a:lnTo>
                  <a:lnTo>
                    <a:pt x="67999" y="499"/>
                  </a:lnTo>
                  <a:lnTo>
                    <a:pt x="53534" y="0"/>
                  </a:lnTo>
                  <a:lnTo>
                    <a:pt x="51564" y="1043"/>
                  </a:lnTo>
                  <a:lnTo>
                    <a:pt x="50251" y="2796"/>
                  </a:lnTo>
                  <a:lnTo>
                    <a:pt x="47734" y="7566"/>
                  </a:lnTo>
                  <a:lnTo>
                    <a:pt x="12616" y="54183"/>
                  </a:lnTo>
                  <a:lnTo>
                    <a:pt x="0" y="7615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38" name="SMARTInkShape-1552"/>
            <p:cNvSpPr/>
            <p:nvPr>
              <p:custDataLst>
                <p:tags r:id="rId162"/>
              </p:custDataLst>
            </p:nvPr>
          </p:nvSpPr>
          <p:spPr>
            <a:xfrm>
              <a:off x="3648075" y="3286126"/>
              <a:ext cx="57151" cy="151065"/>
            </a:xfrm>
            <a:custGeom>
              <a:avLst/>
              <a:gdLst/>
              <a:ahLst/>
              <a:cxnLst/>
              <a:rect l="0" t="0" r="0" b="0"/>
              <a:pathLst>
                <a:path w="57151" h="151065">
                  <a:moveTo>
                    <a:pt x="0" y="95249"/>
                  </a:moveTo>
                  <a:lnTo>
                    <a:pt x="0" y="95249"/>
                  </a:lnTo>
                  <a:lnTo>
                    <a:pt x="0" y="89761"/>
                  </a:lnTo>
                  <a:lnTo>
                    <a:pt x="0" y="95225"/>
                  </a:lnTo>
                  <a:lnTo>
                    <a:pt x="0" y="87046"/>
                  </a:lnTo>
                  <a:lnTo>
                    <a:pt x="8201" y="77639"/>
                  </a:lnTo>
                  <a:lnTo>
                    <a:pt x="9132" y="71569"/>
                  </a:lnTo>
                  <a:lnTo>
                    <a:pt x="10321" y="69937"/>
                  </a:lnTo>
                  <a:lnTo>
                    <a:pt x="12173" y="68849"/>
                  </a:lnTo>
                  <a:lnTo>
                    <a:pt x="17692" y="67104"/>
                  </a:lnTo>
                  <a:lnTo>
                    <a:pt x="18446" y="64043"/>
                  </a:lnTo>
                  <a:lnTo>
                    <a:pt x="19015" y="49351"/>
                  </a:lnTo>
                  <a:lnTo>
                    <a:pt x="25589" y="40361"/>
                  </a:lnTo>
                  <a:lnTo>
                    <a:pt x="28182" y="30335"/>
                  </a:lnTo>
                  <a:lnTo>
                    <a:pt x="28575" y="0"/>
                  </a:lnTo>
                  <a:lnTo>
                    <a:pt x="28575" y="5056"/>
                  </a:lnTo>
                  <a:lnTo>
                    <a:pt x="27517" y="6545"/>
                  </a:lnTo>
                  <a:lnTo>
                    <a:pt x="25753" y="7538"/>
                  </a:lnTo>
                  <a:lnTo>
                    <a:pt x="23519" y="8200"/>
                  </a:lnTo>
                  <a:lnTo>
                    <a:pt x="22029" y="9700"/>
                  </a:lnTo>
                  <a:lnTo>
                    <a:pt x="20374" y="14188"/>
                  </a:lnTo>
                  <a:lnTo>
                    <a:pt x="19053" y="60327"/>
                  </a:lnTo>
                  <a:lnTo>
                    <a:pt x="19050" y="69850"/>
                  </a:lnTo>
                  <a:lnTo>
                    <a:pt x="21872" y="76199"/>
                  </a:lnTo>
                  <a:lnTo>
                    <a:pt x="25596" y="82549"/>
                  </a:lnTo>
                  <a:lnTo>
                    <a:pt x="28182" y="93367"/>
                  </a:lnTo>
                  <a:lnTo>
                    <a:pt x="28541" y="108342"/>
                  </a:lnTo>
                  <a:lnTo>
                    <a:pt x="31382" y="114474"/>
                  </a:lnTo>
                  <a:lnTo>
                    <a:pt x="36773" y="121977"/>
                  </a:lnTo>
                  <a:lnTo>
                    <a:pt x="37984" y="131863"/>
                  </a:lnTo>
                  <a:lnTo>
                    <a:pt x="38066" y="137965"/>
                  </a:lnTo>
                  <a:lnTo>
                    <a:pt x="39135" y="139602"/>
                  </a:lnTo>
                  <a:lnTo>
                    <a:pt x="40907" y="140692"/>
                  </a:lnTo>
                  <a:lnTo>
                    <a:pt x="47232" y="142746"/>
                  </a:lnTo>
                  <a:lnTo>
                    <a:pt x="47591" y="151064"/>
                  </a:lnTo>
                  <a:lnTo>
                    <a:pt x="47622" y="144081"/>
                  </a:lnTo>
                  <a:lnTo>
                    <a:pt x="50446" y="143410"/>
                  </a:lnTo>
                  <a:lnTo>
                    <a:pt x="52681" y="143232"/>
                  </a:lnTo>
                  <a:lnTo>
                    <a:pt x="54171" y="142054"/>
                  </a:lnTo>
                  <a:lnTo>
                    <a:pt x="55826" y="137924"/>
                  </a:lnTo>
                  <a:lnTo>
                    <a:pt x="57150" y="12382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243" name="SMARTInkShape-Group277"/>
          <p:cNvGrpSpPr/>
          <p:nvPr/>
        </p:nvGrpSpPr>
        <p:grpSpPr>
          <a:xfrm>
            <a:off x="4133860" y="3219450"/>
            <a:ext cx="133341" cy="104776"/>
            <a:chOff x="4133860" y="3219450"/>
            <a:chExt cx="133341" cy="104776"/>
          </a:xfrm>
        </p:grpSpPr>
        <p:sp>
          <p:nvSpPr>
            <p:cNvPr id="10240" name="SMARTInkShape-1553"/>
            <p:cNvSpPr/>
            <p:nvPr>
              <p:custDataLst>
                <p:tags r:id="rId159"/>
              </p:custDataLst>
            </p:nvPr>
          </p:nvSpPr>
          <p:spPr>
            <a:xfrm>
              <a:off x="4143501" y="3305175"/>
              <a:ext cx="123700" cy="19051"/>
            </a:xfrm>
            <a:custGeom>
              <a:avLst/>
              <a:gdLst/>
              <a:ahLst/>
              <a:cxnLst/>
              <a:rect l="0" t="0" r="0" b="0"/>
              <a:pathLst>
                <a:path w="123700" h="19051">
                  <a:moveTo>
                    <a:pt x="18924" y="9525"/>
                  </a:moveTo>
                  <a:lnTo>
                    <a:pt x="18924" y="9525"/>
                  </a:lnTo>
                  <a:lnTo>
                    <a:pt x="13868" y="9525"/>
                  </a:lnTo>
                  <a:lnTo>
                    <a:pt x="12378" y="10583"/>
                  </a:lnTo>
                  <a:lnTo>
                    <a:pt x="11385" y="12347"/>
                  </a:lnTo>
                  <a:lnTo>
                    <a:pt x="10723" y="14582"/>
                  </a:lnTo>
                  <a:lnTo>
                    <a:pt x="9223" y="16071"/>
                  </a:lnTo>
                  <a:lnTo>
                    <a:pt x="0" y="19016"/>
                  </a:lnTo>
                  <a:lnTo>
                    <a:pt x="23473" y="19050"/>
                  </a:lnTo>
                  <a:lnTo>
                    <a:pt x="29060" y="16228"/>
                  </a:lnTo>
                  <a:lnTo>
                    <a:pt x="35071" y="12504"/>
                  </a:lnTo>
                  <a:lnTo>
                    <a:pt x="45653" y="9918"/>
                  </a:lnTo>
                  <a:lnTo>
                    <a:pt x="60594" y="9559"/>
                  </a:lnTo>
                  <a:lnTo>
                    <a:pt x="66725" y="6718"/>
                  </a:lnTo>
                  <a:lnTo>
                    <a:pt x="72977" y="2986"/>
                  </a:lnTo>
                  <a:lnTo>
                    <a:pt x="85615" y="590"/>
                  </a:lnTo>
                  <a:lnTo>
                    <a:pt x="123699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41" name="SMARTInkShape-1554"/>
            <p:cNvSpPr/>
            <p:nvPr>
              <p:custDataLst>
                <p:tags r:id="rId160"/>
              </p:custDataLst>
            </p:nvPr>
          </p:nvSpPr>
          <p:spPr>
            <a:xfrm>
              <a:off x="4133860" y="3219450"/>
              <a:ext cx="123816" cy="28576"/>
            </a:xfrm>
            <a:custGeom>
              <a:avLst/>
              <a:gdLst/>
              <a:ahLst/>
              <a:cxnLst/>
              <a:rect l="0" t="0" r="0" b="0"/>
              <a:pathLst>
                <a:path w="123816" h="28576">
                  <a:moveTo>
                    <a:pt x="9515" y="19050"/>
                  </a:moveTo>
                  <a:lnTo>
                    <a:pt x="9515" y="19050"/>
                  </a:lnTo>
                  <a:lnTo>
                    <a:pt x="9515" y="10849"/>
                  </a:lnTo>
                  <a:lnTo>
                    <a:pt x="8457" y="10408"/>
                  </a:lnTo>
                  <a:lnTo>
                    <a:pt x="0" y="9526"/>
                  </a:lnTo>
                  <a:lnTo>
                    <a:pt x="9123" y="392"/>
                  </a:lnTo>
                  <a:lnTo>
                    <a:pt x="55270" y="0"/>
                  </a:lnTo>
                  <a:lnTo>
                    <a:pt x="98425" y="0"/>
                  </a:lnTo>
                  <a:lnTo>
                    <a:pt x="100539" y="1058"/>
                  </a:lnTo>
                  <a:lnTo>
                    <a:pt x="101948" y="2822"/>
                  </a:lnTo>
                  <a:lnTo>
                    <a:pt x="102886" y="5056"/>
                  </a:lnTo>
                  <a:lnTo>
                    <a:pt x="104572" y="6546"/>
                  </a:lnTo>
                  <a:lnTo>
                    <a:pt x="109265" y="8201"/>
                  </a:lnTo>
                  <a:lnTo>
                    <a:pt x="117858" y="9133"/>
                  </a:lnTo>
                  <a:lnTo>
                    <a:pt x="119844" y="10322"/>
                  </a:lnTo>
                  <a:lnTo>
                    <a:pt x="121167" y="12172"/>
                  </a:lnTo>
                  <a:lnTo>
                    <a:pt x="123292" y="17692"/>
                  </a:lnTo>
                  <a:lnTo>
                    <a:pt x="123815" y="285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253" name="SMARTInkShape-Group278"/>
          <p:cNvGrpSpPr/>
          <p:nvPr/>
        </p:nvGrpSpPr>
        <p:grpSpPr>
          <a:xfrm>
            <a:off x="4476750" y="2895604"/>
            <a:ext cx="1876426" cy="428491"/>
            <a:chOff x="4476750" y="2895604"/>
            <a:chExt cx="1876426" cy="428491"/>
          </a:xfrm>
        </p:grpSpPr>
        <p:sp>
          <p:nvSpPr>
            <p:cNvPr id="10244" name="SMARTInkShape-1555"/>
            <p:cNvSpPr/>
            <p:nvPr>
              <p:custDataLst>
                <p:tags r:id="rId150"/>
              </p:custDataLst>
            </p:nvPr>
          </p:nvSpPr>
          <p:spPr>
            <a:xfrm>
              <a:off x="4752975" y="3086102"/>
              <a:ext cx="104776" cy="215034"/>
            </a:xfrm>
            <a:custGeom>
              <a:avLst/>
              <a:gdLst/>
              <a:ahLst/>
              <a:cxnLst/>
              <a:rect l="0" t="0" r="0" b="0"/>
              <a:pathLst>
                <a:path w="104776" h="215034">
                  <a:moveTo>
                    <a:pt x="38100" y="19048"/>
                  </a:moveTo>
                  <a:lnTo>
                    <a:pt x="38100" y="19048"/>
                  </a:lnTo>
                  <a:lnTo>
                    <a:pt x="38100" y="506"/>
                  </a:lnTo>
                  <a:lnTo>
                    <a:pt x="43588" y="99"/>
                  </a:lnTo>
                  <a:lnTo>
                    <a:pt x="33125" y="0"/>
                  </a:lnTo>
                  <a:lnTo>
                    <a:pt x="27775" y="2821"/>
                  </a:lnTo>
                  <a:lnTo>
                    <a:pt x="20774" y="8199"/>
                  </a:lnTo>
                  <a:lnTo>
                    <a:pt x="19816" y="11756"/>
                  </a:lnTo>
                  <a:lnTo>
                    <a:pt x="19561" y="14187"/>
                  </a:lnTo>
                  <a:lnTo>
                    <a:pt x="18333" y="15807"/>
                  </a:lnTo>
                  <a:lnTo>
                    <a:pt x="14145" y="17608"/>
                  </a:lnTo>
                  <a:lnTo>
                    <a:pt x="12605" y="19146"/>
                  </a:lnTo>
                  <a:lnTo>
                    <a:pt x="10894" y="23678"/>
                  </a:lnTo>
                  <a:lnTo>
                    <a:pt x="9525" y="70241"/>
                  </a:lnTo>
                  <a:lnTo>
                    <a:pt x="9525" y="85176"/>
                  </a:lnTo>
                  <a:lnTo>
                    <a:pt x="18657" y="94841"/>
                  </a:lnTo>
                  <a:lnTo>
                    <a:pt x="28173" y="95237"/>
                  </a:lnTo>
                  <a:lnTo>
                    <a:pt x="42754" y="81058"/>
                  </a:lnTo>
                  <a:lnTo>
                    <a:pt x="45460" y="75536"/>
                  </a:lnTo>
                  <a:lnTo>
                    <a:pt x="46182" y="72582"/>
                  </a:lnTo>
                  <a:lnTo>
                    <a:pt x="56183" y="57318"/>
                  </a:lnTo>
                  <a:lnTo>
                    <a:pt x="57150" y="11011"/>
                  </a:lnTo>
                  <a:lnTo>
                    <a:pt x="57150" y="36"/>
                  </a:lnTo>
                  <a:lnTo>
                    <a:pt x="48949" y="8202"/>
                  </a:lnTo>
                  <a:lnTo>
                    <a:pt x="47741" y="17608"/>
                  </a:lnTo>
                  <a:lnTo>
                    <a:pt x="54194" y="26368"/>
                  </a:lnTo>
                  <a:lnTo>
                    <a:pt x="56274" y="35211"/>
                  </a:lnTo>
                  <a:lnTo>
                    <a:pt x="57034" y="45780"/>
                  </a:lnTo>
                  <a:lnTo>
                    <a:pt x="63674" y="55922"/>
                  </a:lnTo>
                  <a:lnTo>
                    <a:pt x="66844" y="69250"/>
                  </a:lnTo>
                  <a:lnTo>
                    <a:pt x="68904" y="71566"/>
                  </a:lnTo>
                  <a:lnTo>
                    <a:pt x="71336" y="73110"/>
                  </a:lnTo>
                  <a:lnTo>
                    <a:pt x="72958" y="75197"/>
                  </a:lnTo>
                  <a:lnTo>
                    <a:pt x="78382" y="86153"/>
                  </a:lnTo>
                  <a:lnTo>
                    <a:pt x="82461" y="92264"/>
                  </a:lnTo>
                  <a:lnTo>
                    <a:pt x="85816" y="101655"/>
                  </a:lnTo>
                  <a:lnTo>
                    <a:pt x="91985" y="111140"/>
                  </a:lnTo>
                  <a:lnTo>
                    <a:pt x="95341" y="120653"/>
                  </a:lnTo>
                  <a:lnTo>
                    <a:pt x="103324" y="131467"/>
                  </a:lnTo>
                  <a:lnTo>
                    <a:pt x="104345" y="137848"/>
                  </a:lnTo>
                  <a:lnTo>
                    <a:pt x="104775" y="184578"/>
                  </a:lnTo>
                  <a:lnTo>
                    <a:pt x="104775" y="188744"/>
                  </a:lnTo>
                  <a:lnTo>
                    <a:pt x="103717" y="189329"/>
                  </a:lnTo>
                  <a:lnTo>
                    <a:pt x="99719" y="189979"/>
                  </a:lnTo>
                  <a:lnTo>
                    <a:pt x="98230" y="191210"/>
                  </a:lnTo>
                  <a:lnTo>
                    <a:pt x="96574" y="195400"/>
                  </a:lnTo>
                  <a:lnTo>
                    <a:pt x="95074" y="196941"/>
                  </a:lnTo>
                  <a:lnTo>
                    <a:pt x="85627" y="200811"/>
                  </a:lnTo>
                  <a:lnTo>
                    <a:pt x="78405" y="206489"/>
                  </a:lnTo>
                  <a:lnTo>
                    <a:pt x="68428" y="209145"/>
                  </a:lnTo>
                  <a:lnTo>
                    <a:pt x="52531" y="209538"/>
                  </a:lnTo>
                  <a:lnTo>
                    <a:pt x="46983" y="212366"/>
                  </a:lnTo>
                  <a:lnTo>
                    <a:pt x="44022" y="214601"/>
                  </a:lnTo>
                  <a:lnTo>
                    <a:pt x="40990" y="215033"/>
                  </a:lnTo>
                  <a:lnTo>
                    <a:pt x="10082" y="209572"/>
                  </a:lnTo>
                  <a:lnTo>
                    <a:pt x="0" y="200023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45" name="SMARTInkShape-1556"/>
            <p:cNvSpPr/>
            <p:nvPr>
              <p:custDataLst>
                <p:tags r:id="rId151"/>
              </p:custDataLst>
            </p:nvPr>
          </p:nvSpPr>
          <p:spPr>
            <a:xfrm>
              <a:off x="4610100" y="3105150"/>
              <a:ext cx="104776" cy="180976"/>
            </a:xfrm>
            <a:custGeom>
              <a:avLst/>
              <a:gdLst/>
              <a:ahLst/>
              <a:cxnLst/>
              <a:rect l="0" t="0" r="0" b="0"/>
              <a:pathLst>
                <a:path w="104776" h="180976">
                  <a:moveTo>
                    <a:pt x="19050" y="38100"/>
                  </a:moveTo>
                  <a:lnTo>
                    <a:pt x="19050" y="38100"/>
                  </a:lnTo>
                  <a:lnTo>
                    <a:pt x="19050" y="9921"/>
                  </a:lnTo>
                  <a:lnTo>
                    <a:pt x="28541" y="35"/>
                  </a:lnTo>
                  <a:lnTo>
                    <a:pt x="38090" y="0"/>
                  </a:lnTo>
                  <a:lnTo>
                    <a:pt x="46300" y="8201"/>
                  </a:lnTo>
                  <a:lnTo>
                    <a:pt x="47232" y="14189"/>
                  </a:lnTo>
                  <a:lnTo>
                    <a:pt x="47625" y="60361"/>
                  </a:lnTo>
                  <a:lnTo>
                    <a:pt x="46567" y="98622"/>
                  </a:lnTo>
                  <a:lnTo>
                    <a:pt x="39424" y="117083"/>
                  </a:lnTo>
                  <a:lnTo>
                    <a:pt x="37304" y="130097"/>
                  </a:lnTo>
                  <a:lnTo>
                    <a:pt x="30612" y="142860"/>
                  </a:lnTo>
                  <a:lnTo>
                    <a:pt x="28977" y="150516"/>
                  </a:lnTo>
                  <a:lnTo>
                    <a:pt x="22109" y="159632"/>
                  </a:lnTo>
                  <a:lnTo>
                    <a:pt x="19452" y="169685"/>
                  </a:lnTo>
                  <a:lnTo>
                    <a:pt x="9530" y="180970"/>
                  </a:lnTo>
                  <a:lnTo>
                    <a:pt x="9528" y="180972"/>
                  </a:lnTo>
                  <a:lnTo>
                    <a:pt x="4469" y="180974"/>
                  </a:lnTo>
                  <a:lnTo>
                    <a:pt x="2980" y="179916"/>
                  </a:lnTo>
                  <a:lnTo>
                    <a:pt x="1986" y="178152"/>
                  </a:lnTo>
                  <a:lnTo>
                    <a:pt x="262" y="171274"/>
                  </a:lnTo>
                  <a:lnTo>
                    <a:pt x="0" y="152411"/>
                  </a:lnTo>
                  <a:lnTo>
                    <a:pt x="9132" y="152400"/>
                  </a:lnTo>
                  <a:lnTo>
                    <a:pt x="17692" y="160601"/>
                  </a:lnTo>
                  <a:lnTo>
                    <a:pt x="23704" y="161532"/>
                  </a:lnTo>
                  <a:lnTo>
                    <a:pt x="25328" y="162722"/>
                  </a:lnTo>
                  <a:lnTo>
                    <a:pt x="26410" y="164573"/>
                  </a:lnTo>
                  <a:lnTo>
                    <a:pt x="27132" y="166865"/>
                  </a:lnTo>
                  <a:lnTo>
                    <a:pt x="28671" y="168394"/>
                  </a:lnTo>
                  <a:lnTo>
                    <a:pt x="36649" y="171048"/>
                  </a:lnTo>
                  <a:lnTo>
                    <a:pt x="42726" y="171331"/>
                  </a:lnTo>
                  <a:lnTo>
                    <a:pt x="48270" y="174219"/>
                  </a:lnTo>
                  <a:lnTo>
                    <a:pt x="56630" y="180579"/>
                  </a:lnTo>
                  <a:lnTo>
                    <a:pt x="90351" y="180975"/>
                  </a:lnTo>
                  <a:lnTo>
                    <a:pt x="91984" y="179917"/>
                  </a:lnTo>
                  <a:lnTo>
                    <a:pt x="93073" y="178153"/>
                  </a:lnTo>
                  <a:lnTo>
                    <a:pt x="93799" y="175918"/>
                  </a:lnTo>
                  <a:lnTo>
                    <a:pt x="95341" y="174429"/>
                  </a:lnTo>
                  <a:lnTo>
                    <a:pt x="99876" y="172774"/>
                  </a:lnTo>
                  <a:lnTo>
                    <a:pt x="101509" y="171274"/>
                  </a:lnTo>
                  <a:lnTo>
                    <a:pt x="103324" y="166786"/>
                  </a:lnTo>
                  <a:lnTo>
                    <a:pt x="104775" y="1524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46" name="SMARTInkShape-1557"/>
            <p:cNvSpPr/>
            <p:nvPr>
              <p:custDataLst>
                <p:tags r:id="rId152"/>
              </p:custDataLst>
            </p:nvPr>
          </p:nvSpPr>
          <p:spPr>
            <a:xfrm>
              <a:off x="4476750" y="3105161"/>
              <a:ext cx="57151" cy="218934"/>
            </a:xfrm>
            <a:custGeom>
              <a:avLst/>
              <a:gdLst/>
              <a:ahLst/>
              <a:cxnLst/>
              <a:rect l="0" t="0" r="0" b="0"/>
              <a:pathLst>
                <a:path w="57151" h="218934">
                  <a:moveTo>
                    <a:pt x="0" y="123814"/>
                  </a:moveTo>
                  <a:lnTo>
                    <a:pt x="0" y="123814"/>
                  </a:lnTo>
                  <a:lnTo>
                    <a:pt x="0" y="106098"/>
                  </a:lnTo>
                  <a:lnTo>
                    <a:pt x="15994" y="87719"/>
                  </a:lnTo>
                  <a:lnTo>
                    <a:pt x="19202" y="79017"/>
                  </a:lnTo>
                  <a:lnTo>
                    <a:pt x="34835" y="59422"/>
                  </a:lnTo>
                  <a:lnTo>
                    <a:pt x="37133" y="50525"/>
                  </a:lnTo>
                  <a:lnTo>
                    <a:pt x="37670" y="44322"/>
                  </a:lnTo>
                  <a:lnTo>
                    <a:pt x="40731" y="38037"/>
                  </a:lnTo>
                  <a:lnTo>
                    <a:pt x="46263" y="30435"/>
                  </a:lnTo>
                  <a:lnTo>
                    <a:pt x="47505" y="20527"/>
                  </a:lnTo>
                  <a:lnTo>
                    <a:pt x="47625" y="0"/>
                  </a:lnTo>
                  <a:lnTo>
                    <a:pt x="47625" y="26813"/>
                  </a:lnTo>
                  <a:lnTo>
                    <a:pt x="41080" y="36881"/>
                  </a:lnTo>
                  <a:lnTo>
                    <a:pt x="38123" y="82468"/>
                  </a:lnTo>
                  <a:lnTo>
                    <a:pt x="38100" y="116137"/>
                  </a:lnTo>
                  <a:lnTo>
                    <a:pt x="35278" y="123224"/>
                  </a:lnTo>
                  <a:lnTo>
                    <a:pt x="31555" y="129902"/>
                  </a:lnTo>
                  <a:lnTo>
                    <a:pt x="29163" y="142812"/>
                  </a:lnTo>
                  <a:lnTo>
                    <a:pt x="28577" y="187314"/>
                  </a:lnTo>
                  <a:lnTo>
                    <a:pt x="28575" y="217575"/>
                  </a:lnTo>
                  <a:lnTo>
                    <a:pt x="29633" y="218071"/>
                  </a:lnTo>
                  <a:lnTo>
                    <a:pt x="36776" y="218933"/>
                  </a:lnTo>
                  <a:lnTo>
                    <a:pt x="46185" y="210852"/>
                  </a:lnTo>
                  <a:lnTo>
                    <a:pt x="48399" y="202194"/>
                  </a:lnTo>
                  <a:lnTo>
                    <a:pt x="57150" y="19048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47" name="SMARTInkShape-1558"/>
            <p:cNvSpPr/>
            <p:nvPr>
              <p:custDataLst>
                <p:tags r:id="rId153"/>
              </p:custDataLst>
            </p:nvPr>
          </p:nvSpPr>
          <p:spPr>
            <a:xfrm>
              <a:off x="6286500" y="3057525"/>
              <a:ext cx="66676" cy="28576"/>
            </a:xfrm>
            <a:custGeom>
              <a:avLst/>
              <a:gdLst/>
              <a:ahLst/>
              <a:cxnLst/>
              <a:rect l="0" t="0" r="0" b="0"/>
              <a:pathLst>
                <a:path w="66676" h="28576">
                  <a:moveTo>
                    <a:pt x="0" y="28575"/>
                  </a:moveTo>
                  <a:lnTo>
                    <a:pt x="0" y="28575"/>
                  </a:lnTo>
                  <a:lnTo>
                    <a:pt x="10113" y="28575"/>
                  </a:lnTo>
                  <a:lnTo>
                    <a:pt x="13092" y="27517"/>
                  </a:lnTo>
                  <a:lnTo>
                    <a:pt x="15078" y="25753"/>
                  </a:lnTo>
                  <a:lnTo>
                    <a:pt x="16402" y="23519"/>
                  </a:lnTo>
                  <a:lnTo>
                    <a:pt x="18343" y="22029"/>
                  </a:lnTo>
                  <a:lnTo>
                    <a:pt x="29062" y="16817"/>
                  </a:lnTo>
                  <a:lnTo>
                    <a:pt x="38086" y="9536"/>
                  </a:lnTo>
                  <a:lnTo>
                    <a:pt x="60848" y="9525"/>
                  </a:lnTo>
                  <a:lnTo>
                    <a:pt x="62791" y="8467"/>
                  </a:lnTo>
                  <a:lnTo>
                    <a:pt x="64086" y="6703"/>
                  </a:lnTo>
                  <a:lnTo>
                    <a:pt x="6667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48" name="SMARTInkShape-1559"/>
            <p:cNvSpPr/>
            <p:nvPr>
              <p:custDataLst>
                <p:tags r:id="rId154"/>
              </p:custDataLst>
            </p:nvPr>
          </p:nvSpPr>
          <p:spPr>
            <a:xfrm>
              <a:off x="5848466" y="3028989"/>
              <a:ext cx="276110" cy="142837"/>
            </a:xfrm>
            <a:custGeom>
              <a:avLst/>
              <a:gdLst/>
              <a:ahLst/>
              <a:cxnLst/>
              <a:rect l="0" t="0" r="0" b="0"/>
              <a:pathLst>
                <a:path w="276110" h="142837">
                  <a:moveTo>
                    <a:pt x="9409" y="104736"/>
                  </a:moveTo>
                  <a:lnTo>
                    <a:pt x="9409" y="104736"/>
                  </a:lnTo>
                  <a:lnTo>
                    <a:pt x="4353" y="99680"/>
                  </a:lnTo>
                  <a:lnTo>
                    <a:pt x="1870" y="94375"/>
                  </a:lnTo>
                  <a:lnTo>
                    <a:pt x="0" y="77993"/>
                  </a:lnTo>
                  <a:lnTo>
                    <a:pt x="8096" y="68121"/>
                  </a:lnTo>
                  <a:lnTo>
                    <a:pt x="10207" y="59325"/>
                  </a:lnTo>
                  <a:lnTo>
                    <a:pt x="50698" y="15832"/>
                  </a:lnTo>
                  <a:lnTo>
                    <a:pt x="57040" y="12307"/>
                  </a:lnTo>
                  <a:lnTo>
                    <a:pt x="63387" y="9681"/>
                  </a:lnTo>
                  <a:lnTo>
                    <a:pt x="72910" y="3311"/>
                  </a:lnTo>
                  <a:lnTo>
                    <a:pt x="82434" y="954"/>
                  </a:lnTo>
                  <a:lnTo>
                    <a:pt x="102778" y="0"/>
                  </a:lnTo>
                  <a:lnTo>
                    <a:pt x="112695" y="8165"/>
                  </a:lnTo>
                  <a:lnTo>
                    <a:pt x="113522" y="11721"/>
                  </a:lnTo>
                  <a:lnTo>
                    <a:pt x="114181" y="58973"/>
                  </a:lnTo>
                  <a:lnTo>
                    <a:pt x="111361" y="66053"/>
                  </a:lnTo>
                  <a:lnTo>
                    <a:pt x="109127" y="69422"/>
                  </a:lnTo>
                  <a:lnTo>
                    <a:pt x="105983" y="84277"/>
                  </a:lnTo>
                  <a:lnTo>
                    <a:pt x="104775" y="107509"/>
                  </a:lnTo>
                  <a:lnTo>
                    <a:pt x="103678" y="109760"/>
                  </a:lnTo>
                  <a:lnTo>
                    <a:pt x="101888" y="111260"/>
                  </a:lnTo>
                  <a:lnTo>
                    <a:pt x="99636" y="112260"/>
                  </a:lnTo>
                  <a:lnTo>
                    <a:pt x="98135" y="113986"/>
                  </a:lnTo>
                  <a:lnTo>
                    <a:pt x="96468" y="118724"/>
                  </a:lnTo>
                  <a:lnTo>
                    <a:pt x="95251" y="131543"/>
                  </a:lnTo>
                  <a:lnTo>
                    <a:pt x="94154" y="132132"/>
                  </a:lnTo>
                  <a:lnTo>
                    <a:pt x="86943" y="133156"/>
                  </a:lnTo>
                  <a:lnTo>
                    <a:pt x="86498" y="132149"/>
                  </a:lnTo>
                  <a:lnTo>
                    <a:pt x="86004" y="128209"/>
                  </a:lnTo>
                  <a:lnTo>
                    <a:pt x="86931" y="126735"/>
                  </a:lnTo>
                  <a:lnTo>
                    <a:pt x="88606" y="125752"/>
                  </a:lnTo>
                  <a:lnTo>
                    <a:pt x="90782" y="125097"/>
                  </a:lnTo>
                  <a:lnTo>
                    <a:pt x="92233" y="123602"/>
                  </a:lnTo>
                  <a:lnTo>
                    <a:pt x="95938" y="114162"/>
                  </a:lnTo>
                  <a:lnTo>
                    <a:pt x="101605" y="106941"/>
                  </a:lnTo>
                  <a:lnTo>
                    <a:pt x="103301" y="101129"/>
                  </a:lnTo>
                  <a:lnTo>
                    <a:pt x="105449" y="82230"/>
                  </a:lnTo>
                  <a:lnTo>
                    <a:pt x="116402" y="57280"/>
                  </a:lnTo>
                  <a:lnTo>
                    <a:pt x="120462" y="50836"/>
                  </a:lnTo>
                  <a:lnTo>
                    <a:pt x="122266" y="44444"/>
                  </a:lnTo>
                  <a:lnTo>
                    <a:pt x="123805" y="42317"/>
                  </a:lnTo>
                  <a:lnTo>
                    <a:pt x="125889" y="40898"/>
                  </a:lnTo>
                  <a:lnTo>
                    <a:pt x="128338" y="39952"/>
                  </a:lnTo>
                  <a:lnTo>
                    <a:pt x="129969" y="38264"/>
                  </a:lnTo>
                  <a:lnTo>
                    <a:pt x="133107" y="28978"/>
                  </a:lnTo>
                  <a:lnTo>
                    <a:pt x="138253" y="33723"/>
                  </a:lnTo>
                  <a:lnTo>
                    <a:pt x="138696" y="35169"/>
                  </a:lnTo>
                  <a:lnTo>
                    <a:pt x="137933" y="36133"/>
                  </a:lnTo>
                  <a:lnTo>
                    <a:pt x="136368" y="36776"/>
                  </a:lnTo>
                  <a:lnTo>
                    <a:pt x="136381" y="37204"/>
                  </a:lnTo>
                  <a:lnTo>
                    <a:pt x="139219" y="37680"/>
                  </a:lnTo>
                  <a:lnTo>
                    <a:pt x="140398" y="38865"/>
                  </a:lnTo>
                  <a:lnTo>
                    <a:pt x="141710" y="43005"/>
                  </a:lnTo>
                  <a:lnTo>
                    <a:pt x="142759" y="89254"/>
                  </a:lnTo>
                  <a:lnTo>
                    <a:pt x="143817" y="91240"/>
                  </a:lnTo>
                  <a:lnTo>
                    <a:pt x="145581" y="92564"/>
                  </a:lnTo>
                  <a:lnTo>
                    <a:pt x="147815" y="93446"/>
                  </a:lnTo>
                  <a:lnTo>
                    <a:pt x="149304" y="95093"/>
                  </a:lnTo>
                  <a:lnTo>
                    <a:pt x="151891" y="103257"/>
                  </a:lnTo>
                  <a:lnTo>
                    <a:pt x="154932" y="104079"/>
                  </a:lnTo>
                  <a:lnTo>
                    <a:pt x="174947" y="104725"/>
                  </a:lnTo>
                  <a:lnTo>
                    <a:pt x="181054" y="101909"/>
                  </a:lnTo>
                  <a:lnTo>
                    <a:pt x="196760" y="89547"/>
                  </a:lnTo>
                  <a:lnTo>
                    <a:pt x="209439" y="83626"/>
                  </a:lnTo>
                  <a:lnTo>
                    <a:pt x="255570" y="39549"/>
                  </a:lnTo>
                  <a:lnTo>
                    <a:pt x="257048" y="28664"/>
                  </a:lnTo>
                  <a:lnTo>
                    <a:pt x="240191" y="44347"/>
                  </a:lnTo>
                  <a:lnTo>
                    <a:pt x="231366" y="47685"/>
                  </a:lnTo>
                  <a:lnTo>
                    <a:pt x="215745" y="60718"/>
                  </a:lnTo>
                  <a:lnTo>
                    <a:pt x="212239" y="66828"/>
                  </a:lnTo>
                  <a:lnTo>
                    <a:pt x="209622" y="73071"/>
                  </a:lnTo>
                  <a:lnTo>
                    <a:pt x="203258" y="82536"/>
                  </a:lnTo>
                  <a:lnTo>
                    <a:pt x="200901" y="92044"/>
                  </a:lnTo>
                  <a:lnTo>
                    <a:pt x="199920" y="117828"/>
                  </a:lnTo>
                  <a:lnTo>
                    <a:pt x="200974" y="119814"/>
                  </a:lnTo>
                  <a:lnTo>
                    <a:pt x="202736" y="121139"/>
                  </a:lnTo>
                  <a:lnTo>
                    <a:pt x="207516" y="123667"/>
                  </a:lnTo>
                  <a:lnTo>
                    <a:pt x="226224" y="139565"/>
                  </a:lnTo>
                  <a:lnTo>
                    <a:pt x="235105" y="141867"/>
                  </a:lnTo>
                  <a:lnTo>
                    <a:pt x="276109" y="14283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49" name="SMARTInkShape-1560"/>
            <p:cNvSpPr/>
            <p:nvPr>
              <p:custDataLst>
                <p:tags r:id="rId155"/>
              </p:custDataLst>
            </p:nvPr>
          </p:nvSpPr>
          <p:spPr>
            <a:xfrm>
              <a:off x="5581815" y="2895604"/>
              <a:ext cx="247475" cy="295271"/>
            </a:xfrm>
            <a:custGeom>
              <a:avLst/>
              <a:gdLst/>
              <a:ahLst/>
              <a:cxnLst/>
              <a:rect l="0" t="0" r="0" b="0"/>
              <a:pathLst>
                <a:path w="247475" h="295271">
                  <a:moveTo>
                    <a:pt x="142710" y="57146"/>
                  </a:moveTo>
                  <a:lnTo>
                    <a:pt x="142710" y="57146"/>
                  </a:lnTo>
                  <a:lnTo>
                    <a:pt x="155967" y="35687"/>
                  </a:lnTo>
                  <a:lnTo>
                    <a:pt x="167162" y="22372"/>
                  </a:lnTo>
                  <a:lnTo>
                    <a:pt x="170063" y="12741"/>
                  </a:lnTo>
                  <a:lnTo>
                    <a:pt x="171124" y="1883"/>
                  </a:lnTo>
                  <a:lnTo>
                    <a:pt x="172236" y="1254"/>
                  </a:lnTo>
                  <a:lnTo>
                    <a:pt x="180413" y="45"/>
                  </a:lnTo>
                  <a:lnTo>
                    <a:pt x="172574" y="0"/>
                  </a:lnTo>
                  <a:lnTo>
                    <a:pt x="172144" y="1057"/>
                  </a:lnTo>
                  <a:lnTo>
                    <a:pt x="170302" y="16243"/>
                  </a:lnTo>
                  <a:lnTo>
                    <a:pt x="164761" y="26564"/>
                  </a:lnTo>
                  <a:lnTo>
                    <a:pt x="152137" y="73996"/>
                  </a:lnTo>
                  <a:lnTo>
                    <a:pt x="142619" y="116859"/>
                  </a:lnTo>
                  <a:lnTo>
                    <a:pt x="128559" y="160046"/>
                  </a:lnTo>
                  <a:lnTo>
                    <a:pt x="116343" y="202214"/>
                  </a:lnTo>
                  <a:lnTo>
                    <a:pt x="99234" y="231602"/>
                  </a:lnTo>
                  <a:lnTo>
                    <a:pt x="95256" y="243480"/>
                  </a:lnTo>
                  <a:lnTo>
                    <a:pt x="88904" y="253702"/>
                  </a:lnTo>
                  <a:lnTo>
                    <a:pt x="85492" y="263434"/>
                  </a:lnTo>
                  <a:lnTo>
                    <a:pt x="79308" y="273020"/>
                  </a:lnTo>
                  <a:lnTo>
                    <a:pt x="77490" y="279385"/>
                  </a:lnTo>
                  <a:lnTo>
                    <a:pt x="75947" y="281505"/>
                  </a:lnTo>
                  <a:lnTo>
                    <a:pt x="73860" y="282919"/>
                  </a:lnTo>
                  <a:lnTo>
                    <a:pt x="67962" y="285187"/>
                  </a:lnTo>
                  <a:lnTo>
                    <a:pt x="58436" y="293898"/>
                  </a:lnTo>
                  <a:lnTo>
                    <a:pt x="56894" y="293297"/>
                  </a:lnTo>
                  <a:lnTo>
                    <a:pt x="47890" y="286103"/>
                  </a:lnTo>
                  <a:lnTo>
                    <a:pt x="47460" y="268056"/>
                  </a:lnTo>
                  <a:lnTo>
                    <a:pt x="48519" y="267602"/>
                  </a:lnTo>
                  <a:lnTo>
                    <a:pt x="79341" y="266699"/>
                  </a:lnTo>
                  <a:lnTo>
                    <a:pt x="85618" y="269519"/>
                  </a:lnTo>
                  <a:lnTo>
                    <a:pt x="88774" y="271754"/>
                  </a:lnTo>
                  <a:lnTo>
                    <a:pt x="112154" y="278455"/>
                  </a:lnTo>
                  <a:lnTo>
                    <a:pt x="115990" y="280885"/>
                  </a:lnTo>
                  <a:lnTo>
                    <a:pt x="163184" y="293821"/>
                  </a:lnTo>
                  <a:lnTo>
                    <a:pt x="206976" y="295246"/>
                  </a:lnTo>
                  <a:lnTo>
                    <a:pt x="232531" y="295270"/>
                  </a:lnTo>
                  <a:lnTo>
                    <a:pt x="234340" y="294212"/>
                  </a:lnTo>
                  <a:lnTo>
                    <a:pt x="235547" y="292448"/>
                  </a:lnTo>
                  <a:lnTo>
                    <a:pt x="236351" y="290215"/>
                  </a:lnTo>
                  <a:lnTo>
                    <a:pt x="237946" y="288725"/>
                  </a:lnTo>
                  <a:lnTo>
                    <a:pt x="242540" y="287070"/>
                  </a:lnTo>
                  <a:lnTo>
                    <a:pt x="244188" y="285570"/>
                  </a:lnTo>
                  <a:lnTo>
                    <a:pt x="247051" y="277661"/>
                  </a:lnTo>
                  <a:lnTo>
                    <a:pt x="247474" y="262069"/>
                  </a:lnTo>
                  <a:lnTo>
                    <a:pt x="244658" y="256525"/>
                  </a:lnTo>
                  <a:lnTo>
                    <a:pt x="209363" y="210129"/>
                  </a:lnTo>
                  <a:lnTo>
                    <a:pt x="201967" y="203455"/>
                  </a:lnTo>
                  <a:lnTo>
                    <a:pt x="157592" y="174628"/>
                  </a:lnTo>
                  <a:lnTo>
                    <a:pt x="116899" y="155219"/>
                  </a:lnTo>
                  <a:lnTo>
                    <a:pt x="72596" y="143864"/>
                  </a:lnTo>
                  <a:lnTo>
                    <a:pt x="25397" y="142882"/>
                  </a:lnTo>
                  <a:lnTo>
                    <a:pt x="18957" y="145698"/>
                  </a:lnTo>
                  <a:lnTo>
                    <a:pt x="12568" y="149419"/>
                  </a:lnTo>
                  <a:lnTo>
                    <a:pt x="6199" y="151073"/>
                  </a:lnTo>
                  <a:lnTo>
                    <a:pt x="4078" y="152573"/>
                  </a:lnTo>
                  <a:lnTo>
                    <a:pt x="2663" y="154630"/>
                  </a:lnTo>
                  <a:lnTo>
                    <a:pt x="673" y="162583"/>
                  </a:lnTo>
                  <a:lnTo>
                    <a:pt x="0" y="174752"/>
                  </a:lnTo>
                  <a:lnTo>
                    <a:pt x="2731" y="181029"/>
                  </a:lnTo>
                  <a:lnTo>
                    <a:pt x="6413" y="187347"/>
                  </a:lnTo>
                  <a:lnTo>
                    <a:pt x="9546" y="196854"/>
                  </a:lnTo>
                  <a:lnTo>
                    <a:pt x="18885" y="20954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50" name="SMARTInkShape-1561"/>
            <p:cNvSpPr/>
            <p:nvPr>
              <p:custDataLst>
                <p:tags r:id="rId156"/>
              </p:custDataLst>
            </p:nvPr>
          </p:nvSpPr>
          <p:spPr>
            <a:xfrm>
              <a:off x="5353086" y="3048000"/>
              <a:ext cx="123787" cy="209512"/>
            </a:xfrm>
            <a:custGeom>
              <a:avLst/>
              <a:gdLst/>
              <a:ahLst/>
              <a:cxnLst/>
              <a:rect l="0" t="0" r="0" b="0"/>
              <a:pathLst>
                <a:path w="123787" h="209512">
                  <a:moveTo>
                    <a:pt x="28539" y="28575"/>
                  </a:moveTo>
                  <a:lnTo>
                    <a:pt x="28539" y="28575"/>
                  </a:lnTo>
                  <a:lnTo>
                    <a:pt x="9916" y="28575"/>
                  </a:lnTo>
                  <a:lnTo>
                    <a:pt x="0" y="19085"/>
                  </a:lnTo>
                  <a:lnTo>
                    <a:pt x="17574" y="1441"/>
                  </a:lnTo>
                  <a:lnTo>
                    <a:pt x="27088" y="127"/>
                  </a:lnTo>
                  <a:lnTo>
                    <a:pt x="52215" y="0"/>
                  </a:lnTo>
                  <a:lnTo>
                    <a:pt x="53848" y="1059"/>
                  </a:lnTo>
                  <a:lnTo>
                    <a:pt x="54937" y="2822"/>
                  </a:lnTo>
                  <a:lnTo>
                    <a:pt x="56827" y="9701"/>
                  </a:lnTo>
                  <a:lnTo>
                    <a:pt x="57114" y="50811"/>
                  </a:lnTo>
                  <a:lnTo>
                    <a:pt x="54292" y="57155"/>
                  </a:lnTo>
                  <a:lnTo>
                    <a:pt x="50569" y="63502"/>
                  </a:lnTo>
                  <a:lnTo>
                    <a:pt x="47413" y="73026"/>
                  </a:lnTo>
                  <a:lnTo>
                    <a:pt x="39504" y="83844"/>
                  </a:lnTo>
                  <a:lnTo>
                    <a:pt x="38491" y="90224"/>
                  </a:lnTo>
                  <a:lnTo>
                    <a:pt x="37290" y="91899"/>
                  </a:lnTo>
                  <a:lnTo>
                    <a:pt x="35432" y="93017"/>
                  </a:lnTo>
                  <a:lnTo>
                    <a:pt x="29901" y="94809"/>
                  </a:lnTo>
                  <a:lnTo>
                    <a:pt x="29144" y="97876"/>
                  </a:lnTo>
                  <a:lnTo>
                    <a:pt x="28539" y="104764"/>
                  </a:lnTo>
                  <a:lnTo>
                    <a:pt x="28539" y="96573"/>
                  </a:lnTo>
                  <a:lnTo>
                    <a:pt x="43004" y="80795"/>
                  </a:lnTo>
                  <a:lnTo>
                    <a:pt x="48373" y="78242"/>
                  </a:lnTo>
                  <a:lnTo>
                    <a:pt x="61658" y="76320"/>
                  </a:lnTo>
                  <a:lnTo>
                    <a:pt x="67248" y="79075"/>
                  </a:lnTo>
                  <a:lnTo>
                    <a:pt x="73260" y="82770"/>
                  </a:lnTo>
                  <a:lnTo>
                    <a:pt x="85743" y="85141"/>
                  </a:lnTo>
                  <a:lnTo>
                    <a:pt x="88900" y="85336"/>
                  </a:lnTo>
                  <a:lnTo>
                    <a:pt x="91005" y="86524"/>
                  </a:lnTo>
                  <a:lnTo>
                    <a:pt x="92407" y="88374"/>
                  </a:lnTo>
                  <a:lnTo>
                    <a:pt x="93343" y="90666"/>
                  </a:lnTo>
                  <a:lnTo>
                    <a:pt x="95024" y="92194"/>
                  </a:lnTo>
                  <a:lnTo>
                    <a:pt x="105328" y="97469"/>
                  </a:lnTo>
                  <a:lnTo>
                    <a:pt x="108307" y="99905"/>
                  </a:lnTo>
                  <a:lnTo>
                    <a:pt x="111616" y="105433"/>
                  </a:lnTo>
                  <a:lnTo>
                    <a:pt x="112499" y="108388"/>
                  </a:lnTo>
                  <a:lnTo>
                    <a:pt x="114145" y="110359"/>
                  </a:lnTo>
                  <a:lnTo>
                    <a:pt x="118798" y="112549"/>
                  </a:lnTo>
                  <a:lnTo>
                    <a:pt x="120461" y="114191"/>
                  </a:lnTo>
                  <a:lnTo>
                    <a:pt x="122310" y="118838"/>
                  </a:lnTo>
                  <a:lnTo>
                    <a:pt x="123786" y="165104"/>
                  </a:lnTo>
                  <a:lnTo>
                    <a:pt x="122729" y="167219"/>
                  </a:lnTo>
                  <a:lnTo>
                    <a:pt x="120966" y="168629"/>
                  </a:lnTo>
                  <a:lnTo>
                    <a:pt x="118732" y="169569"/>
                  </a:lnTo>
                  <a:lnTo>
                    <a:pt x="117242" y="171255"/>
                  </a:lnTo>
                  <a:lnTo>
                    <a:pt x="115588" y="175950"/>
                  </a:lnTo>
                  <a:lnTo>
                    <a:pt x="114088" y="177625"/>
                  </a:lnTo>
                  <a:lnTo>
                    <a:pt x="101123" y="185590"/>
                  </a:lnTo>
                  <a:lnTo>
                    <a:pt x="88777" y="196076"/>
                  </a:lnTo>
                  <a:lnTo>
                    <a:pt x="76147" y="202067"/>
                  </a:lnTo>
                  <a:lnTo>
                    <a:pt x="69807" y="206224"/>
                  </a:lnTo>
                  <a:lnTo>
                    <a:pt x="60287" y="208564"/>
                  </a:lnTo>
                  <a:lnTo>
                    <a:pt x="34889" y="209511"/>
                  </a:lnTo>
                  <a:lnTo>
                    <a:pt x="32772" y="208466"/>
                  </a:lnTo>
                  <a:lnTo>
                    <a:pt x="31361" y="206711"/>
                  </a:lnTo>
                  <a:lnTo>
                    <a:pt x="28539" y="2000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51" name="SMARTInkShape-1562"/>
            <p:cNvSpPr/>
            <p:nvPr>
              <p:custDataLst>
                <p:tags r:id="rId157"/>
              </p:custDataLst>
            </p:nvPr>
          </p:nvSpPr>
          <p:spPr>
            <a:xfrm>
              <a:off x="5153455" y="3038510"/>
              <a:ext cx="123242" cy="209084"/>
            </a:xfrm>
            <a:custGeom>
              <a:avLst/>
              <a:gdLst/>
              <a:ahLst/>
              <a:cxnLst/>
              <a:rect l="0" t="0" r="0" b="0"/>
              <a:pathLst>
                <a:path w="123242" h="209084">
                  <a:moveTo>
                    <a:pt x="56720" y="38065"/>
                  </a:moveTo>
                  <a:lnTo>
                    <a:pt x="56720" y="38065"/>
                  </a:lnTo>
                  <a:lnTo>
                    <a:pt x="56720" y="14352"/>
                  </a:lnTo>
                  <a:lnTo>
                    <a:pt x="55662" y="12731"/>
                  </a:lnTo>
                  <a:lnTo>
                    <a:pt x="53898" y="11651"/>
                  </a:lnTo>
                  <a:lnTo>
                    <a:pt x="48519" y="9917"/>
                  </a:lnTo>
                  <a:lnTo>
                    <a:pt x="47783" y="6858"/>
                  </a:lnTo>
                  <a:lnTo>
                    <a:pt x="47588" y="4560"/>
                  </a:lnTo>
                  <a:lnTo>
                    <a:pt x="46399" y="3028"/>
                  </a:lnTo>
                  <a:lnTo>
                    <a:pt x="38072" y="85"/>
                  </a:lnTo>
                  <a:lnTo>
                    <a:pt x="32732" y="0"/>
                  </a:lnTo>
                  <a:lnTo>
                    <a:pt x="31204" y="1047"/>
                  </a:lnTo>
                  <a:lnTo>
                    <a:pt x="30184" y="2803"/>
                  </a:lnTo>
                  <a:lnTo>
                    <a:pt x="29503" y="5032"/>
                  </a:lnTo>
                  <a:lnTo>
                    <a:pt x="27993" y="6518"/>
                  </a:lnTo>
                  <a:lnTo>
                    <a:pt x="23491" y="8169"/>
                  </a:lnTo>
                  <a:lnTo>
                    <a:pt x="21867" y="9668"/>
                  </a:lnTo>
                  <a:lnTo>
                    <a:pt x="11271" y="28736"/>
                  </a:lnTo>
                  <a:lnTo>
                    <a:pt x="0" y="74482"/>
                  </a:lnTo>
                  <a:lnTo>
                    <a:pt x="653" y="117527"/>
                  </a:lnTo>
                  <a:lnTo>
                    <a:pt x="11744" y="164466"/>
                  </a:lnTo>
                  <a:lnTo>
                    <a:pt x="18772" y="185317"/>
                  </a:lnTo>
                  <a:lnTo>
                    <a:pt x="20838" y="187033"/>
                  </a:lnTo>
                  <a:lnTo>
                    <a:pt x="23274" y="188177"/>
                  </a:lnTo>
                  <a:lnTo>
                    <a:pt x="24898" y="189998"/>
                  </a:lnTo>
                  <a:lnTo>
                    <a:pt x="26702" y="194844"/>
                  </a:lnTo>
                  <a:lnTo>
                    <a:pt x="28241" y="196559"/>
                  </a:lnTo>
                  <a:lnTo>
                    <a:pt x="32774" y="198465"/>
                  </a:lnTo>
                  <a:lnTo>
                    <a:pt x="34405" y="200032"/>
                  </a:lnTo>
                  <a:lnTo>
                    <a:pt x="36219" y="204595"/>
                  </a:lnTo>
                  <a:lnTo>
                    <a:pt x="37761" y="206235"/>
                  </a:lnTo>
                  <a:lnTo>
                    <a:pt x="42296" y="208057"/>
                  </a:lnTo>
                  <a:lnTo>
                    <a:pt x="50800" y="209083"/>
                  </a:lnTo>
                  <a:lnTo>
                    <a:pt x="56911" y="206501"/>
                  </a:lnTo>
                  <a:lnTo>
                    <a:pt x="63155" y="202884"/>
                  </a:lnTo>
                  <a:lnTo>
                    <a:pt x="72620" y="199789"/>
                  </a:lnTo>
                  <a:lnTo>
                    <a:pt x="98388" y="177333"/>
                  </a:lnTo>
                  <a:lnTo>
                    <a:pt x="101697" y="171223"/>
                  </a:lnTo>
                  <a:lnTo>
                    <a:pt x="102580" y="168112"/>
                  </a:lnTo>
                  <a:lnTo>
                    <a:pt x="104226" y="166038"/>
                  </a:lnTo>
                  <a:lnTo>
                    <a:pt x="117447" y="157380"/>
                  </a:lnTo>
                  <a:lnTo>
                    <a:pt x="120752" y="151771"/>
                  </a:lnTo>
                  <a:lnTo>
                    <a:pt x="123241" y="135162"/>
                  </a:lnTo>
                  <a:lnTo>
                    <a:pt x="115180" y="125276"/>
                  </a:lnTo>
                  <a:lnTo>
                    <a:pt x="111630" y="124450"/>
                  </a:lnTo>
                  <a:lnTo>
                    <a:pt x="91514" y="123829"/>
                  </a:lnTo>
                  <a:lnTo>
                    <a:pt x="85237" y="126629"/>
                  </a:lnTo>
                  <a:lnTo>
                    <a:pt x="78919" y="130343"/>
                  </a:lnTo>
                  <a:lnTo>
                    <a:pt x="68124" y="132924"/>
                  </a:lnTo>
                  <a:lnTo>
                    <a:pt x="53152" y="146538"/>
                  </a:lnTo>
                  <a:lnTo>
                    <a:pt x="49843" y="152598"/>
                  </a:lnTo>
                  <a:lnTo>
                    <a:pt x="47350" y="169547"/>
                  </a:lnTo>
                  <a:lnTo>
                    <a:pt x="47240" y="175918"/>
                  </a:lnTo>
                  <a:lnTo>
                    <a:pt x="50037" y="181530"/>
                  </a:lnTo>
                  <a:lnTo>
                    <a:pt x="56720" y="19046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52" name="SMARTInkShape-1563"/>
            <p:cNvSpPr/>
            <p:nvPr>
              <p:custDataLst>
                <p:tags r:id="rId158"/>
              </p:custDataLst>
            </p:nvPr>
          </p:nvSpPr>
          <p:spPr>
            <a:xfrm>
              <a:off x="4943475" y="3086111"/>
              <a:ext cx="142838" cy="171426"/>
            </a:xfrm>
            <a:custGeom>
              <a:avLst/>
              <a:gdLst/>
              <a:ahLst/>
              <a:cxnLst/>
              <a:rect l="0" t="0" r="0" b="0"/>
              <a:pathLst>
                <a:path w="142838" h="171426">
                  <a:moveTo>
                    <a:pt x="0" y="66664"/>
                  </a:moveTo>
                  <a:lnTo>
                    <a:pt x="0" y="66664"/>
                  </a:lnTo>
                  <a:lnTo>
                    <a:pt x="0" y="61608"/>
                  </a:lnTo>
                  <a:lnTo>
                    <a:pt x="2822" y="56303"/>
                  </a:lnTo>
                  <a:lnTo>
                    <a:pt x="8201" y="49330"/>
                  </a:lnTo>
                  <a:lnTo>
                    <a:pt x="9491" y="38526"/>
                  </a:lnTo>
                  <a:lnTo>
                    <a:pt x="18934" y="28684"/>
                  </a:lnTo>
                  <a:lnTo>
                    <a:pt x="19050" y="74395"/>
                  </a:lnTo>
                  <a:lnTo>
                    <a:pt x="19050" y="78168"/>
                  </a:lnTo>
                  <a:lnTo>
                    <a:pt x="21872" y="85183"/>
                  </a:lnTo>
                  <a:lnTo>
                    <a:pt x="25595" y="91828"/>
                  </a:lnTo>
                  <a:lnTo>
                    <a:pt x="27987" y="104717"/>
                  </a:lnTo>
                  <a:lnTo>
                    <a:pt x="29556" y="127179"/>
                  </a:lnTo>
                  <a:lnTo>
                    <a:pt x="38269" y="147893"/>
                  </a:lnTo>
                  <a:lnTo>
                    <a:pt x="40329" y="149392"/>
                  </a:lnTo>
                  <a:lnTo>
                    <a:pt x="42761" y="150391"/>
                  </a:lnTo>
                  <a:lnTo>
                    <a:pt x="44383" y="152115"/>
                  </a:lnTo>
                  <a:lnTo>
                    <a:pt x="49807" y="162487"/>
                  </a:lnTo>
                  <a:lnTo>
                    <a:pt x="55699" y="169671"/>
                  </a:lnTo>
                  <a:lnTo>
                    <a:pt x="59328" y="170653"/>
                  </a:lnTo>
                  <a:lnTo>
                    <a:pt x="79805" y="171425"/>
                  </a:lnTo>
                  <a:lnTo>
                    <a:pt x="81778" y="170372"/>
                  </a:lnTo>
                  <a:lnTo>
                    <a:pt x="83094" y="168611"/>
                  </a:lnTo>
                  <a:lnTo>
                    <a:pt x="83971" y="166378"/>
                  </a:lnTo>
                  <a:lnTo>
                    <a:pt x="85614" y="164890"/>
                  </a:lnTo>
                  <a:lnTo>
                    <a:pt x="95855" y="159680"/>
                  </a:lnTo>
                  <a:lnTo>
                    <a:pt x="98829" y="157249"/>
                  </a:lnTo>
                  <a:lnTo>
                    <a:pt x="102132" y="151727"/>
                  </a:lnTo>
                  <a:lnTo>
                    <a:pt x="104659" y="145745"/>
                  </a:lnTo>
                  <a:lnTo>
                    <a:pt x="129196" y="110910"/>
                  </a:lnTo>
                  <a:lnTo>
                    <a:pt x="133178" y="99295"/>
                  </a:lnTo>
                  <a:lnTo>
                    <a:pt x="139531" y="88091"/>
                  </a:lnTo>
                  <a:lnTo>
                    <a:pt x="142788" y="44512"/>
                  </a:lnTo>
                  <a:lnTo>
                    <a:pt x="142837" y="36357"/>
                  </a:lnTo>
                  <a:lnTo>
                    <a:pt x="140036" y="29206"/>
                  </a:lnTo>
                  <a:lnTo>
                    <a:pt x="119277" y="5026"/>
                  </a:lnTo>
                  <a:lnTo>
                    <a:pt x="113690" y="2228"/>
                  </a:lnTo>
                  <a:lnTo>
                    <a:pt x="95196" y="185"/>
                  </a:lnTo>
                  <a:lnTo>
                    <a:pt x="73022" y="0"/>
                  </a:lnTo>
                  <a:lnTo>
                    <a:pt x="66674" y="2816"/>
                  </a:lnTo>
                  <a:lnTo>
                    <a:pt x="50800" y="15178"/>
                  </a:lnTo>
                  <a:lnTo>
                    <a:pt x="44450" y="17323"/>
                  </a:lnTo>
                  <a:lnTo>
                    <a:pt x="38100" y="23921"/>
                  </a:lnTo>
                  <a:lnTo>
                    <a:pt x="22400" y="51686"/>
                  </a:lnTo>
                  <a:lnTo>
                    <a:pt x="19491" y="69539"/>
                  </a:lnTo>
                  <a:lnTo>
                    <a:pt x="19088" y="88863"/>
                  </a:lnTo>
                  <a:lnTo>
                    <a:pt x="21889" y="95227"/>
                  </a:lnTo>
                  <a:lnTo>
                    <a:pt x="36384" y="112407"/>
                  </a:lnTo>
                  <a:lnTo>
                    <a:pt x="57150" y="11428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256" name="SMARTInkShape-Group279"/>
          <p:cNvGrpSpPr/>
          <p:nvPr/>
        </p:nvGrpSpPr>
        <p:grpSpPr>
          <a:xfrm>
            <a:off x="1857375" y="3724275"/>
            <a:ext cx="200015" cy="552451"/>
            <a:chOff x="1857375" y="3724275"/>
            <a:chExt cx="200015" cy="552451"/>
          </a:xfrm>
        </p:grpSpPr>
        <p:sp>
          <p:nvSpPr>
            <p:cNvPr id="10254" name="SMARTInkShape-1564"/>
            <p:cNvSpPr/>
            <p:nvPr>
              <p:custDataLst>
                <p:tags r:id="rId148"/>
              </p:custDataLst>
            </p:nvPr>
          </p:nvSpPr>
          <p:spPr>
            <a:xfrm>
              <a:off x="1943100" y="3724275"/>
              <a:ext cx="114290" cy="552451"/>
            </a:xfrm>
            <a:custGeom>
              <a:avLst/>
              <a:gdLst/>
              <a:ahLst/>
              <a:cxnLst/>
              <a:rect l="0" t="0" r="0" b="0"/>
              <a:pathLst>
                <a:path w="114290" h="552451">
                  <a:moveTo>
                    <a:pt x="0" y="0"/>
                  </a:moveTo>
                  <a:lnTo>
                    <a:pt x="0" y="0"/>
                  </a:lnTo>
                  <a:lnTo>
                    <a:pt x="0" y="8201"/>
                  </a:lnTo>
                  <a:lnTo>
                    <a:pt x="6546" y="16868"/>
                  </a:lnTo>
                  <a:lnTo>
                    <a:pt x="9701" y="25694"/>
                  </a:lnTo>
                  <a:lnTo>
                    <a:pt x="38158" y="67516"/>
                  </a:lnTo>
                  <a:lnTo>
                    <a:pt x="52924" y="105082"/>
                  </a:lnTo>
                  <a:lnTo>
                    <a:pt x="64383" y="146857"/>
                  </a:lnTo>
                  <a:lnTo>
                    <a:pt x="82628" y="193828"/>
                  </a:lnTo>
                  <a:lnTo>
                    <a:pt x="100549" y="240338"/>
                  </a:lnTo>
                  <a:lnTo>
                    <a:pt x="107350" y="285694"/>
                  </a:lnTo>
                  <a:lnTo>
                    <a:pt x="112241" y="307606"/>
                  </a:lnTo>
                  <a:lnTo>
                    <a:pt x="114120" y="351835"/>
                  </a:lnTo>
                  <a:lnTo>
                    <a:pt x="114289" y="396841"/>
                  </a:lnTo>
                  <a:lnTo>
                    <a:pt x="113239" y="422268"/>
                  </a:lnTo>
                  <a:lnTo>
                    <a:pt x="105658" y="460375"/>
                  </a:lnTo>
                  <a:lnTo>
                    <a:pt x="103794" y="498475"/>
                  </a:lnTo>
                  <a:lnTo>
                    <a:pt x="91528" y="530225"/>
                  </a:lnTo>
                  <a:lnTo>
                    <a:pt x="76200" y="5524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55" name="SMARTInkShape-1565"/>
            <p:cNvSpPr/>
            <p:nvPr>
              <p:custDataLst>
                <p:tags r:id="rId149"/>
              </p:custDataLst>
            </p:nvPr>
          </p:nvSpPr>
          <p:spPr>
            <a:xfrm>
              <a:off x="1857375" y="3876686"/>
              <a:ext cx="133351" cy="190486"/>
            </a:xfrm>
            <a:custGeom>
              <a:avLst/>
              <a:gdLst/>
              <a:ahLst/>
              <a:cxnLst/>
              <a:rect l="0" t="0" r="0" b="0"/>
              <a:pathLst>
                <a:path w="133351" h="190486">
                  <a:moveTo>
                    <a:pt x="9525" y="38089"/>
                  </a:moveTo>
                  <a:lnTo>
                    <a:pt x="9525" y="38089"/>
                  </a:lnTo>
                  <a:lnTo>
                    <a:pt x="9525" y="33032"/>
                  </a:lnTo>
                  <a:lnTo>
                    <a:pt x="12347" y="27728"/>
                  </a:lnTo>
                  <a:lnTo>
                    <a:pt x="16071" y="21842"/>
                  </a:lnTo>
                  <a:lnTo>
                    <a:pt x="18658" y="11346"/>
                  </a:lnTo>
                  <a:lnTo>
                    <a:pt x="18934" y="5001"/>
                  </a:lnTo>
                  <a:lnTo>
                    <a:pt x="20031" y="3330"/>
                  </a:lnTo>
                  <a:lnTo>
                    <a:pt x="21821" y="2216"/>
                  </a:lnTo>
                  <a:lnTo>
                    <a:pt x="28540" y="0"/>
                  </a:lnTo>
                  <a:lnTo>
                    <a:pt x="28565" y="5049"/>
                  </a:lnTo>
                  <a:lnTo>
                    <a:pt x="27510" y="6537"/>
                  </a:lnTo>
                  <a:lnTo>
                    <a:pt x="25748" y="7530"/>
                  </a:lnTo>
                  <a:lnTo>
                    <a:pt x="23515" y="8191"/>
                  </a:lnTo>
                  <a:lnTo>
                    <a:pt x="22027" y="9690"/>
                  </a:lnTo>
                  <a:lnTo>
                    <a:pt x="20373" y="14178"/>
                  </a:lnTo>
                  <a:lnTo>
                    <a:pt x="19166" y="26813"/>
                  </a:lnTo>
                  <a:lnTo>
                    <a:pt x="12527" y="35822"/>
                  </a:lnTo>
                  <a:lnTo>
                    <a:pt x="9921" y="45852"/>
                  </a:lnTo>
                  <a:lnTo>
                    <a:pt x="9535" y="61758"/>
                  </a:lnTo>
                  <a:lnTo>
                    <a:pt x="8474" y="63393"/>
                  </a:lnTo>
                  <a:lnTo>
                    <a:pt x="6708" y="64483"/>
                  </a:lnTo>
                  <a:lnTo>
                    <a:pt x="10" y="66661"/>
                  </a:lnTo>
                  <a:lnTo>
                    <a:pt x="0" y="39816"/>
                  </a:lnTo>
                  <a:lnTo>
                    <a:pt x="6546" y="30826"/>
                  </a:lnTo>
                  <a:lnTo>
                    <a:pt x="9133" y="20800"/>
                  </a:lnTo>
                  <a:lnTo>
                    <a:pt x="10322" y="20213"/>
                  </a:lnTo>
                  <a:lnTo>
                    <a:pt x="14465" y="19560"/>
                  </a:lnTo>
                  <a:lnTo>
                    <a:pt x="15993" y="18328"/>
                  </a:lnTo>
                  <a:lnTo>
                    <a:pt x="18931" y="9920"/>
                  </a:lnTo>
                  <a:lnTo>
                    <a:pt x="28179" y="9525"/>
                  </a:lnTo>
                  <a:lnTo>
                    <a:pt x="33514" y="14574"/>
                  </a:lnTo>
                  <a:lnTo>
                    <a:pt x="36062" y="19877"/>
                  </a:lnTo>
                  <a:lnTo>
                    <a:pt x="47356" y="64366"/>
                  </a:lnTo>
                  <a:lnTo>
                    <a:pt x="47618" y="107869"/>
                  </a:lnTo>
                  <a:lnTo>
                    <a:pt x="47625" y="155134"/>
                  </a:lnTo>
                  <a:lnTo>
                    <a:pt x="47625" y="164961"/>
                  </a:lnTo>
                  <a:lnTo>
                    <a:pt x="46567" y="167121"/>
                  </a:lnTo>
                  <a:lnTo>
                    <a:pt x="44803" y="168560"/>
                  </a:lnTo>
                  <a:lnTo>
                    <a:pt x="42568" y="169520"/>
                  </a:lnTo>
                  <a:lnTo>
                    <a:pt x="41079" y="171218"/>
                  </a:lnTo>
                  <a:lnTo>
                    <a:pt x="39424" y="175927"/>
                  </a:lnTo>
                  <a:lnTo>
                    <a:pt x="38135" y="189965"/>
                  </a:lnTo>
                  <a:lnTo>
                    <a:pt x="28691" y="190485"/>
                  </a:lnTo>
                  <a:lnTo>
                    <a:pt x="28585" y="182288"/>
                  </a:lnTo>
                  <a:lnTo>
                    <a:pt x="27524" y="181847"/>
                  </a:lnTo>
                  <a:lnTo>
                    <a:pt x="23522" y="181356"/>
                  </a:lnTo>
                  <a:lnTo>
                    <a:pt x="22031" y="180167"/>
                  </a:lnTo>
                  <a:lnTo>
                    <a:pt x="19166" y="171841"/>
                  </a:lnTo>
                  <a:lnTo>
                    <a:pt x="9560" y="161949"/>
                  </a:lnTo>
                  <a:lnTo>
                    <a:pt x="54883" y="161914"/>
                  </a:lnTo>
                  <a:lnTo>
                    <a:pt x="98429" y="161914"/>
                  </a:lnTo>
                  <a:lnTo>
                    <a:pt x="104776" y="159092"/>
                  </a:lnTo>
                  <a:lnTo>
                    <a:pt x="111126" y="155368"/>
                  </a:lnTo>
                  <a:lnTo>
                    <a:pt x="117475" y="153713"/>
                  </a:lnTo>
                  <a:lnTo>
                    <a:pt x="119592" y="152213"/>
                  </a:lnTo>
                  <a:lnTo>
                    <a:pt x="121003" y="150155"/>
                  </a:lnTo>
                  <a:lnTo>
                    <a:pt x="121944" y="147725"/>
                  </a:lnTo>
                  <a:lnTo>
                    <a:pt x="123629" y="146105"/>
                  </a:lnTo>
                  <a:lnTo>
                    <a:pt x="133350" y="14286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262" name="SMARTInkShape-Group280"/>
          <p:cNvGrpSpPr/>
          <p:nvPr/>
        </p:nvGrpSpPr>
        <p:grpSpPr>
          <a:xfrm>
            <a:off x="2266950" y="3718811"/>
            <a:ext cx="733426" cy="424554"/>
            <a:chOff x="2266950" y="3718811"/>
            <a:chExt cx="733426" cy="424554"/>
          </a:xfrm>
        </p:grpSpPr>
        <p:sp>
          <p:nvSpPr>
            <p:cNvPr id="10257" name="SMARTInkShape-1566"/>
            <p:cNvSpPr/>
            <p:nvPr>
              <p:custDataLst>
                <p:tags r:id="rId143"/>
              </p:custDataLst>
            </p:nvPr>
          </p:nvSpPr>
          <p:spPr>
            <a:xfrm>
              <a:off x="2971800" y="3895725"/>
              <a:ext cx="28576" cy="28576"/>
            </a:xfrm>
            <a:custGeom>
              <a:avLst/>
              <a:gdLst/>
              <a:ahLst/>
              <a:cxnLst/>
              <a:rect l="0" t="0" r="0" b="0"/>
              <a:pathLst>
                <a:path w="28576" h="28576">
                  <a:moveTo>
                    <a:pt x="0" y="28575"/>
                  </a:moveTo>
                  <a:lnTo>
                    <a:pt x="0" y="28575"/>
                  </a:lnTo>
                  <a:lnTo>
                    <a:pt x="5056" y="28575"/>
                  </a:lnTo>
                  <a:lnTo>
                    <a:pt x="6546" y="27517"/>
                  </a:lnTo>
                  <a:lnTo>
                    <a:pt x="7538" y="25753"/>
                  </a:lnTo>
                  <a:lnTo>
                    <a:pt x="8200" y="23518"/>
                  </a:lnTo>
                  <a:lnTo>
                    <a:pt x="9701" y="22029"/>
                  </a:lnTo>
                  <a:lnTo>
                    <a:pt x="17610" y="19443"/>
                  </a:lnTo>
                  <a:lnTo>
                    <a:pt x="23680" y="19167"/>
                  </a:lnTo>
                  <a:lnTo>
                    <a:pt x="25312" y="17011"/>
                  </a:lnTo>
                  <a:lnTo>
                    <a:pt x="2857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58" name="SMARTInkShape-1567"/>
            <p:cNvSpPr/>
            <p:nvPr>
              <p:custDataLst>
                <p:tags r:id="rId144"/>
              </p:custDataLst>
            </p:nvPr>
          </p:nvSpPr>
          <p:spPr>
            <a:xfrm>
              <a:off x="2838450" y="3838726"/>
              <a:ext cx="104738" cy="293635"/>
            </a:xfrm>
            <a:custGeom>
              <a:avLst/>
              <a:gdLst/>
              <a:ahLst/>
              <a:cxnLst/>
              <a:rect l="0" t="0" r="0" b="0"/>
              <a:pathLst>
                <a:path w="104738" h="293635">
                  <a:moveTo>
                    <a:pt x="0" y="18899"/>
                  </a:moveTo>
                  <a:lnTo>
                    <a:pt x="0" y="18899"/>
                  </a:lnTo>
                  <a:lnTo>
                    <a:pt x="17334" y="1566"/>
                  </a:lnTo>
                  <a:lnTo>
                    <a:pt x="21109" y="612"/>
                  </a:lnTo>
                  <a:lnTo>
                    <a:pt x="27100" y="0"/>
                  </a:lnTo>
                  <a:lnTo>
                    <a:pt x="27592" y="1008"/>
                  </a:lnTo>
                  <a:lnTo>
                    <a:pt x="28138" y="4950"/>
                  </a:lnTo>
                  <a:lnTo>
                    <a:pt x="31203" y="10230"/>
                  </a:lnTo>
                  <a:lnTo>
                    <a:pt x="35035" y="16104"/>
                  </a:lnTo>
                  <a:lnTo>
                    <a:pt x="37192" y="25361"/>
                  </a:lnTo>
                  <a:lnTo>
                    <a:pt x="38065" y="55710"/>
                  </a:lnTo>
                  <a:lnTo>
                    <a:pt x="29896" y="97146"/>
                  </a:lnTo>
                  <a:lnTo>
                    <a:pt x="28691" y="139171"/>
                  </a:lnTo>
                  <a:lnTo>
                    <a:pt x="28585" y="182673"/>
                  </a:lnTo>
                  <a:lnTo>
                    <a:pt x="29635" y="205139"/>
                  </a:lnTo>
                  <a:lnTo>
                    <a:pt x="36777" y="235074"/>
                  </a:lnTo>
                  <a:lnTo>
                    <a:pt x="34689" y="244799"/>
                  </a:lnTo>
                  <a:lnTo>
                    <a:pt x="30387" y="256224"/>
                  </a:lnTo>
                  <a:lnTo>
                    <a:pt x="28607" y="283703"/>
                  </a:lnTo>
                  <a:lnTo>
                    <a:pt x="20376" y="293634"/>
                  </a:lnTo>
                  <a:lnTo>
                    <a:pt x="19935" y="293072"/>
                  </a:lnTo>
                  <a:lnTo>
                    <a:pt x="18015" y="278230"/>
                  </a:lnTo>
                  <a:lnTo>
                    <a:pt x="12511" y="268364"/>
                  </a:lnTo>
                  <a:lnTo>
                    <a:pt x="9641" y="221922"/>
                  </a:lnTo>
                  <a:lnTo>
                    <a:pt x="12363" y="187503"/>
                  </a:lnTo>
                  <a:lnTo>
                    <a:pt x="18463" y="143310"/>
                  </a:lnTo>
                  <a:lnTo>
                    <a:pt x="19847" y="130285"/>
                  </a:lnTo>
                  <a:lnTo>
                    <a:pt x="30793" y="85589"/>
                  </a:lnTo>
                  <a:lnTo>
                    <a:pt x="38757" y="69351"/>
                  </a:lnTo>
                  <a:lnTo>
                    <a:pt x="54061" y="45534"/>
                  </a:lnTo>
                  <a:lnTo>
                    <a:pt x="62468" y="39138"/>
                  </a:lnTo>
                  <a:lnTo>
                    <a:pt x="64805" y="33891"/>
                  </a:lnTo>
                  <a:lnTo>
                    <a:pt x="66487" y="32069"/>
                  </a:lnTo>
                  <a:lnTo>
                    <a:pt x="71177" y="30044"/>
                  </a:lnTo>
                  <a:lnTo>
                    <a:pt x="83960" y="28566"/>
                  </a:lnTo>
                  <a:lnTo>
                    <a:pt x="93771" y="36637"/>
                  </a:lnTo>
                  <a:lnTo>
                    <a:pt x="101504" y="51840"/>
                  </a:lnTo>
                  <a:lnTo>
                    <a:pt x="104345" y="69438"/>
                  </a:lnTo>
                  <a:lnTo>
                    <a:pt x="104737" y="88726"/>
                  </a:lnTo>
                  <a:lnTo>
                    <a:pt x="95072" y="119615"/>
                  </a:lnTo>
                  <a:lnTo>
                    <a:pt x="87885" y="133024"/>
                  </a:lnTo>
                  <a:lnTo>
                    <a:pt x="87165" y="136257"/>
                  </a:lnTo>
                  <a:lnTo>
                    <a:pt x="81095" y="145865"/>
                  </a:lnTo>
                  <a:lnTo>
                    <a:pt x="75553" y="149412"/>
                  </a:lnTo>
                  <a:lnTo>
                    <a:pt x="72593" y="150357"/>
                  </a:lnTo>
                  <a:lnTo>
                    <a:pt x="70621" y="152046"/>
                  </a:lnTo>
                  <a:lnTo>
                    <a:pt x="68429" y="156745"/>
                  </a:lnTo>
                  <a:lnTo>
                    <a:pt x="67194" y="165340"/>
                  </a:lnTo>
                  <a:lnTo>
                    <a:pt x="65963" y="167327"/>
                  </a:lnTo>
                  <a:lnTo>
                    <a:pt x="64083" y="168651"/>
                  </a:lnTo>
                  <a:lnTo>
                    <a:pt x="58519" y="170776"/>
                  </a:lnTo>
                  <a:lnTo>
                    <a:pt x="52499" y="171144"/>
                  </a:lnTo>
                  <a:lnTo>
                    <a:pt x="50874" y="170137"/>
                  </a:lnTo>
                  <a:lnTo>
                    <a:pt x="49791" y="168408"/>
                  </a:lnTo>
                  <a:lnTo>
                    <a:pt x="47625" y="16177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59" name="SMARTInkShape-1568"/>
            <p:cNvSpPr/>
            <p:nvPr>
              <p:custDataLst>
                <p:tags r:id="rId145"/>
              </p:custDataLst>
            </p:nvPr>
          </p:nvSpPr>
          <p:spPr>
            <a:xfrm>
              <a:off x="2428875" y="3848138"/>
              <a:ext cx="342900" cy="295227"/>
            </a:xfrm>
            <a:custGeom>
              <a:avLst/>
              <a:gdLst/>
              <a:ahLst/>
              <a:cxnLst/>
              <a:rect l="0" t="0" r="0" b="0"/>
              <a:pathLst>
                <a:path w="342900" h="295227">
                  <a:moveTo>
                    <a:pt x="38100" y="85687"/>
                  </a:moveTo>
                  <a:lnTo>
                    <a:pt x="38100" y="85687"/>
                  </a:lnTo>
                  <a:lnTo>
                    <a:pt x="46301" y="77486"/>
                  </a:lnTo>
                  <a:lnTo>
                    <a:pt x="47233" y="71498"/>
                  </a:lnTo>
                  <a:lnTo>
                    <a:pt x="47625" y="29012"/>
                  </a:lnTo>
                  <a:lnTo>
                    <a:pt x="20801" y="28538"/>
                  </a:lnTo>
                  <a:lnTo>
                    <a:pt x="14512" y="33594"/>
                  </a:lnTo>
                  <a:lnTo>
                    <a:pt x="11741" y="38898"/>
                  </a:lnTo>
                  <a:lnTo>
                    <a:pt x="11002" y="41794"/>
                  </a:lnTo>
                  <a:lnTo>
                    <a:pt x="9451" y="43725"/>
                  </a:lnTo>
                  <a:lnTo>
                    <a:pt x="4906" y="45870"/>
                  </a:lnTo>
                  <a:lnTo>
                    <a:pt x="3270" y="47501"/>
                  </a:lnTo>
                  <a:lnTo>
                    <a:pt x="1454" y="52135"/>
                  </a:lnTo>
                  <a:lnTo>
                    <a:pt x="7" y="97532"/>
                  </a:lnTo>
                  <a:lnTo>
                    <a:pt x="0" y="117713"/>
                  </a:lnTo>
                  <a:lnTo>
                    <a:pt x="2822" y="123910"/>
                  </a:lnTo>
                  <a:lnTo>
                    <a:pt x="8201" y="131455"/>
                  </a:lnTo>
                  <a:lnTo>
                    <a:pt x="11758" y="132486"/>
                  </a:lnTo>
                  <a:lnTo>
                    <a:pt x="36258" y="133298"/>
                  </a:lnTo>
                  <a:lnTo>
                    <a:pt x="45340" y="126763"/>
                  </a:lnTo>
                  <a:lnTo>
                    <a:pt x="54239" y="123611"/>
                  </a:lnTo>
                  <a:lnTo>
                    <a:pt x="69884" y="110646"/>
                  </a:lnTo>
                  <a:lnTo>
                    <a:pt x="82557" y="92813"/>
                  </a:lnTo>
                  <a:lnTo>
                    <a:pt x="92077" y="85682"/>
                  </a:lnTo>
                  <a:lnTo>
                    <a:pt x="100542" y="72162"/>
                  </a:lnTo>
                  <a:lnTo>
                    <a:pt x="104579" y="60983"/>
                  </a:lnTo>
                  <a:lnTo>
                    <a:pt x="110950" y="50968"/>
                  </a:lnTo>
                  <a:lnTo>
                    <a:pt x="113307" y="41298"/>
                  </a:lnTo>
                  <a:lnTo>
                    <a:pt x="113859" y="34914"/>
                  </a:lnTo>
                  <a:lnTo>
                    <a:pt x="112948" y="32789"/>
                  </a:lnTo>
                  <a:lnTo>
                    <a:pt x="111282" y="31371"/>
                  </a:lnTo>
                  <a:lnTo>
                    <a:pt x="109113" y="30427"/>
                  </a:lnTo>
                  <a:lnTo>
                    <a:pt x="107667" y="28738"/>
                  </a:lnTo>
                  <a:lnTo>
                    <a:pt x="106060" y="24040"/>
                  </a:lnTo>
                  <a:lnTo>
                    <a:pt x="104574" y="22365"/>
                  </a:lnTo>
                  <a:lnTo>
                    <a:pt x="96687" y="19453"/>
                  </a:lnTo>
                  <a:lnTo>
                    <a:pt x="82118" y="19051"/>
                  </a:lnTo>
                  <a:lnTo>
                    <a:pt x="76008" y="21851"/>
                  </a:lnTo>
                  <a:lnTo>
                    <a:pt x="69765" y="25565"/>
                  </a:lnTo>
                  <a:lnTo>
                    <a:pt x="60300" y="28715"/>
                  </a:lnTo>
                  <a:lnTo>
                    <a:pt x="44446" y="41678"/>
                  </a:lnTo>
                  <a:lnTo>
                    <a:pt x="40921" y="47783"/>
                  </a:lnTo>
                  <a:lnTo>
                    <a:pt x="38295" y="54024"/>
                  </a:lnTo>
                  <a:lnTo>
                    <a:pt x="31925" y="63488"/>
                  </a:lnTo>
                  <a:lnTo>
                    <a:pt x="29568" y="72994"/>
                  </a:lnTo>
                  <a:lnTo>
                    <a:pt x="28614" y="98387"/>
                  </a:lnTo>
                  <a:lnTo>
                    <a:pt x="31414" y="104737"/>
                  </a:lnTo>
                  <a:lnTo>
                    <a:pt x="42765" y="118761"/>
                  </a:lnTo>
                  <a:lnTo>
                    <a:pt x="48288" y="121553"/>
                  </a:lnTo>
                  <a:lnTo>
                    <a:pt x="60456" y="123346"/>
                  </a:lnTo>
                  <a:lnTo>
                    <a:pt x="66733" y="120769"/>
                  </a:lnTo>
                  <a:lnTo>
                    <a:pt x="73051" y="117154"/>
                  </a:lnTo>
                  <a:lnTo>
                    <a:pt x="82558" y="114061"/>
                  </a:lnTo>
                  <a:lnTo>
                    <a:pt x="92077" y="107970"/>
                  </a:lnTo>
                  <a:lnTo>
                    <a:pt x="101601" y="104637"/>
                  </a:lnTo>
                  <a:lnTo>
                    <a:pt x="149225" y="60280"/>
                  </a:lnTo>
                  <a:lnTo>
                    <a:pt x="176742" y="31712"/>
                  </a:lnTo>
                  <a:lnTo>
                    <a:pt x="179094" y="25362"/>
                  </a:lnTo>
                  <a:lnTo>
                    <a:pt x="180779" y="23245"/>
                  </a:lnTo>
                  <a:lnTo>
                    <a:pt x="197112" y="12838"/>
                  </a:lnTo>
                  <a:lnTo>
                    <a:pt x="203316" y="10976"/>
                  </a:lnTo>
                  <a:lnTo>
                    <a:pt x="205394" y="9422"/>
                  </a:lnTo>
                  <a:lnTo>
                    <a:pt x="206780" y="7327"/>
                  </a:lnTo>
                  <a:lnTo>
                    <a:pt x="207703" y="4872"/>
                  </a:lnTo>
                  <a:lnTo>
                    <a:pt x="209377" y="3235"/>
                  </a:lnTo>
                  <a:lnTo>
                    <a:pt x="214059" y="1417"/>
                  </a:lnTo>
                  <a:lnTo>
                    <a:pt x="233134" y="0"/>
                  </a:lnTo>
                  <a:lnTo>
                    <a:pt x="234797" y="1046"/>
                  </a:lnTo>
                  <a:lnTo>
                    <a:pt x="235907" y="2801"/>
                  </a:lnTo>
                  <a:lnTo>
                    <a:pt x="236646" y="5030"/>
                  </a:lnTo>
                  <a:lnTo>
                    <a:pt x="238198" y="6515"/>
                  </a:lnTo>
                  <a:lnTo>
                    <a:pt x="242744" y="8166"/>
                  </a:lnTo>
                  <a:lnTo>
                    <a:pt x="244379" y="9665"/>
                  </a:lnTo>
                  <a:lnTo>
                    <a:pt x="255723" y="26786"/>
                  </a:lnTo>
                  <a:lnTo>
                    <a:pt x="263434" y="35795"/>
                  </a:lnTo>
                  <a:lnTo>
                    <a:pt x="265732" y="44681"/>
                  </a:lnTo>
                  <a:lnTo>
                    <a:pt x="266689" y="74283"/>
                  </a:lnTo>
                  <a:lnTo>
                    <a:pt x="260152" y="83395"/>
                  </a:lnTo>
                  <a:lnTo>
                    <a:pt x="256998" y="92299"/>
                  </a:lnTo>
                  <a:lnTo>
                    <a:pt x="250890" y="101640"/>
                  </a:lnTo>
                  <a:lnTo>
                    <a:pt x="247552" y="111110"/>
                  </a:lnTo>
                  <a:lnTo>
                    <a:pt x="239575" y="121908"/>
                  </a:lnTo>
                  <a:lnTo>
                    <a:pt x="238555" y="128287"/>
                  </a:lnTo>
                  <a:lnTo>
                    <a:pt x="237353" y="129962"/>
                  </a:lnTo>
                  <a:lnTo>
                    <a:pt x="235494" y="131078"/>
                  </a:lnTo>
                  <a:lnTo>
                    <a:pt x="229004" y="133181"/>
                  </a:lnTo>
                  <a:lnTo>
                    <a:pt x="219477" y="133309"/>
                  </a:lnTo>
                  <a:lnTo>
                    <a:pt x="219194" y="128255"/>
                  </a:lnTo>
                  <a:lnTo>
                    <a:pt x="220213" y="126766"/>
                  </a:lnTo>
                  <a:lnTo>
                    <a:pt x="221950" y="125773"/>
                  </a:lnTo>
                  <a:lnTo>
                    <a:pt x="227287" y="124179"/>
                  </a:lnTo>
                  <a:lnTo>
                    <a:pt x="228016" y="121139"/>
                  </a:lnTo>
                  <a:lnTo>
                    <a:pt x="228211" y="118847"/>
                  </a:lnTo>
                  <a:lnTo>
                    <a:pt x="229399" y="117318"/>
                  </a:lnTo>
                  <a:lnTo>
                    <a:pt x="238278" y="113472"/>
                  </a:lnTo>
                  <a:lnTo>
                    <a:pt x="245461" y="107795"/>
                  </a:lnTo>
                  <a:lnTo>
                    <a:pt x="255424" y="105140"/>
                  </a:lnTo>
                  <a:lnTo>
                    <a:pt x="283904" y="104740"/>
                  </a:lnTo>
                  <a:lnTo>
                    <a:pt x="292990" y="111283"/>
                  </a:lnTo>
                  <a:lnTo>
                    <a:pt x="301889" y="114438"/>
                  </a:lnTo>
                  <a:lnTo>
                    <a:pt x="317534" y="127403"/>
                  </a:lnTo>
                  <a:lnTo>
                    <a:pt x="321043" y="133508"/>
                  </a:lnTo>
                  <a:lnTo>
                    <a:pt x="323661" y="139749"/>
                  </a:lnTo>
                  <a:lnTo>
                    <a:pt x="330026" y="149213"/>
                  </a:lnTo>
                  <a:lnTo>
                    <a:pt x="333441" y="158719"/>
                  </a:lnTo>
                  <a:lnTo>
                    <a:pt x="339627" y="168239"/>
                  </a:lnTo>
                  <a:lnTo>
                    <a:pt x="341930" y="177763"/>
                  </a:lnTo>
                  <a:lnTo>
                    <a:pt x="342893" y="224504"/>
                  </a:lnTo>
                  <a:lnTo>
                    <a:pt x="342899" y="241145"/>
                  </a:lnTo>
                  <a:lnTo>
                    <a:pt x="340077" y="247560"/>
                  </a:lnTo>
                  <a:lnTo>
                    <a:pt x="336354" y="253939"/>
                  </a:lnTo>
                  <a:lnTo>
                    <a:pt x="333199" y="263480"/>
                  </a:lnTo>
                  <a:lnTo>
                    <a:pt x="327091" y="273010"/>
                  </a:lnTo>
                  <a:lnTo>
                    <a:pt x="325290" y="279361"/>
                  </a:lnTo>
                  <a:lnTo>
                    <a:pt x="323752" y="281478"/>
                  </a:lnTo>
                  <a:lnTo>
                    <a:pt x="321668" y="282889"/>
                  </a:lnTo>
                  <a:lnTo>
                    <a:pt x="316530" y="285516"/>
                  </a:lnTo>
                  <a:lnTo>
                    <a:pt x="307687" y="291886"/>
                  </a:lnTo>
                  <a:lnTo>
                    <a:pt x="297118" y="294796"/>
                  </a:lnTo>
                  <a:lnTo>
                    <a:pt x="286190" y="295226"/>
                  </a:lnTo>
                  <a:lnTo>
                    <a:pt x="280824" y="290177"/>
                  </a:lnTo>
                  <a:lnTo>
                    <a:pt x="278269" y="284874"/>
                  </a:lnTo>
                  <a:lnTo>
                    <a:pt x="276305" y="259221"/>
                  </a:lnTo>
                  <a:lnTo>
                    <a:pt x="276236" y="236232"/>
                  </a:lnTo>
                  <a:lnTo>
                    <a:pt x="285750" y="19046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60" name="SMARTInkShape-1569"/>
            <p:cNvSpPr/>
            <p:nvPr>
              <p:custDataLst>
                <p:tags r:id="rId146"/>
              </p:custDataLst>
            </p:nvPr>
          </p:nvSpPr>
          <p:spPr>
            <a:xfrm>
              <a:off x="2266950" y="3762816"/>
              <a:ext cx="114173" cy="171007"/>
            </a:xfrm>
            <a:custGeom>
              <a:avLst/>
              <a:gdLst/>
              <a:ahLst/>
              <a:cxnLst/>
              <a:rect l="0" t="0" r="0" b="0"/>
              <a:pathLst>
                <a:path w="114173" h="171007">
                  <a:moveTo>
                    <a:pt x="0" y="85284"/>
                  </a:moveTo>
                  <a:lnTo>
                    <a:pt x="0" y="85284"/>
                  </a:lnTo>
                  <a:lnTo>
                    <a:pt x="0" y="43995"/>
                  </a:lnTo>
                  <a:lnTo>
                    <a:pt x="2822" y="37652"/>
                  </a:lnTo>
                  <a:lnTo>
                    <a:pt x="6546" y="31306"/>
                  </a:lnTo>
                  <a:lnTo>
                    <a:pt x="9701" y="21783"/>
                  </a:lnTo>
                  <a:lnTo>
                    <a:pt x="14189" y="15434"/>
                  </a:lnTo>
                  <a:lnTo>
                    <a:pt x="19711" y="11906"/>
                  </a:lnTo>
                  <a:lnTo>
                    <a:pt x="22666" y="10966"/>
                  </a:lnTo>
                  <a:lnTo>
                    <a:pt x="24636" y="9280"/>
                  </a:lnTo>
                  <a:lnTo>
                    <a:pt x="26824" y="4585"/>
                  </a:lnTo>
                  <a:lnTo>
                    <a:pt x="28466" y="2910"/>
                  </a:lnTo>
                  <a:lnTo>
                    <a:pt x="33113" y="1048"/>
                  </a:lnTo>
                  <a:lnTo>
                    <a:pt x="41679" y="0"/>
                  </a:lnTo>
                  <a:lnTo>
                    <a:pt x="47805" y="2577"/>
                  </a:lnTo>
                  <a:lnTo>
                    <a:pt x="54055" y="6192"/>
                  </a:lnTo>
                  <a:lnTo>
                    <a:pt x="60361" y="7798"/>
                  </a:lnTo>
                  <a:lnTo>
                    <a:pt x="62466" y="9286"/>
                  </a:lnTo>
                  <a:lnTo>
                    <a:pt x="63869" y="11335"/>
                  </a:lnTo>
                  <a:lnTo>
                    <a:pt x="66486" y="16434"/>
                  </a:lnTo>
                  <a:lnTo>
                    <a:pt x="91094" y="44035"/>
                  </a:lnTo>
                  <a:lnTo>
                    <a:pt x="97251" y="56714"/>
                  </a:lnTo>
                  <a:lnTo>
                    <a:pt x="101431" y="63061"/>
                  </a:lnTo>
                  <a:lnTo>
                    <a:pt x="113869" y="102060"/>
                  </a:lnTo>
                  <a:lnTo>
                    <a:pt x="114172" y="108717"/>
                  </a:lnTo>
                  <a:lnTo>
                    <a:pt x="111421" y="114396"/>
                  </a:lnTo>
                  <a:lnTo>
                    <a:pt x="107729" y="120448"/>
                  </a:lnTo>
                  <a:lnTo>
                    <a:pt x="104591" y="129805"/>
                  </a:lnTo>
                  <a:lnTo>
                    <a:pt x="98489" y="139280"/>
                  </a:lnTo>
                  <a:lnTo>
                    <a:pt x="96689" y="145619"/>
                  </a:lnTo>
                  <a:lnTo>
                    <a:pt x="95151" y="147732"/>
                  </a:lnTo>
                  <a:lnTo>
                    <a:pt x="93068" y="149141"/>
                  </a:lnTo>
                  <a:lnTo>
                    <a:pt x="87930" y="151765"/>
                  </a:lnTo>
                  <a:lnTo>
                    <a:pt x="79087" y="158134"/>
                  </a:lnTo>
                  <a:lnTo>
                    <a:pt x="69765" y="161549"/>
                  </a:lnTo>
                  <a:lnTo>
                    <a:pt x="60300" y="167736"/>
                  </a:lnTo>
                  <a:lnTo>
                    <a:pt x="50792" y="170039"/>
                  </a:lnTo>
                  <a:lnTo>
                    <a:pt x="15483" y="171006"/>
                  </a:lnTo>
                  <a:lnTo>
                    <a:pt x="13497" y="169948"/>
                  </a:lnTo>
                  <a:lnTo>
                    <a:pt x="12172" y="168185"/>
                  </a:lnTo>
                  <a:lnTo>
                    <a:pt x="9525" y="16148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61" name="SMARTInkShape-1570"/>
            <p:cNvSpPr/>
            <p:nvPr>
              <p:custDataLst>
                <p:tags r:id="rId147"/>
              </p:custDataLst>
            </p:nvPr>
          </p:nvSpPr>
          <p:spPr>
            <a:xfrm>
              <a:off x="2266951" y="3718811"/>
              <a:ext cx="28575" cy="338840"/>
            </a:xfrm>
            <a:custGeom>
              <a:avLst/>
              <a:gdLst/>
              <a:ahLst/>
              <a:cxnLst/>
              <a:rect l="0" t="0" r="0" b="0"/>
              <a:pathLst>
                <a:path w="28575" h="338840">
                  <a:moveTo>
                    <a:pt x="9524" y="14989"/>
                  </a:moveTo>
                  <a:lnTo>
                    <a:pt x="9524" y="14989"/>
                  </a:lnTo>
                  <a:lnTo>
                    <a:pt x="14580" y="9932"/>
                  </a:lnTo>
                  <a:lnTo>
                    <a:pt x="15012" y="8443"/>
                  </a:lnTo>
                  <a:lnTo>
                    <a:pt x="14241" y="7450"/>
                  </a:lnTo>
                  <a:lnTo>
                    <a:pt x="9800" y="5581"/>
                  </a:lnTo>
                  <a:lnTo>
                    <a:pt x="9606" y="442"/>
                  </a:lnTo>
                  <a:lnTo>
                    <a:pt x="8520" y="0"/>
                  </a:lnTo>
                  <a:lnTo>
                    <a:pt x="4492" y="2330"/>
                  </a:lnTo>
                  <a:lnTo>
                    <a:pt x="2994" y="4433"/>
                  </a:lnTo>
                  <a:lnTo>
                    <a:pt x="1330" y="9592"/>
                  </a:lnTo>
                  <a:lnTo>
                    <a:pt x="14" y="53936"/>
                  </a:lnTo>
                  <a:lnTo>
                    <a:pt x="0" y="94086"/>
                  </a:lnTo>
                  <a:lnTo>
                    <a:pt x="2821" y="141055"/>
                  </a:lnTo>
                  <a:lnTo>
                    <a:pt x="8641" y="186734"/>
                  </a:lnTo>
                  <a:lnTo>
                    <a:pt x="9408" y="234103"/>
                  </a:lnTo>
                  <a:lnTo>
                    <a:pt x="17715" y="277960"/>
                  </a:lnTo>
                  <a:lnTo>
                    <a:pt x="19014" y="322392"/>
                  </a:lnTo>
                  <a:lnTo>
                    <a:pt x="19046" y="336907"/>
                  </a:lnTo>
                  <a:lnTo>
                    <a:pt x="20105" y="337551"/>
                  </a:lnTo>
                  <a:lnTo>
                    <a:pt x="28574" y="33883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272" name="SMARTInkShape-Group281"/>
          <p:cNvGrpSpPr/>
          <p:nvPr/>
        </p:nvGrpSpPr>
        <p:grpSpPr>
          <a:xfrm>
            <a:off x="3333750" y="3648215"/>
            <a:ext cx="2038221" cy="446046"/>
            <a:chOff x="3333750" y="3648215"/>
            <a:chExt cx="2038221" cy="446046"/>
          </a:xfrm>
        </p:grpSpPr>
        <p:sp>
          <p:nvSpPr>
            <p:cNvPr id="10263" name="SMARTInkShape-1571"/>
            <p:cNvSpPr/>
            <p:nvPr>
              <p:custDataLst>
                <p:tags r:id="rId134"/>
              </p:custDataLst>
            </p:nvPr>
          </p:nvSpPr>
          <p:spPr>
            <a:xfrm>
              <a:off x="5343525" y="3743336"/>
              <a:ext cx="28446" cy="28565"/>
            </a:xfrm>
            <a:custGeom>
              <a:avLst/>
              <a:gdLst/>
              <a:ahLst/>
              <a:cxnLst/>
              <a:rect l="0" t="0" r="0" b="0"/>
              <a:pathLst>
                <a:path w="28446" h="28565">
                  <a:moveTo>
                    <a:pt x="0" y="28564"/>
                  </a:moveTo>
                  <a:lnTo>
                    <a:pt x="0" y="28564"/>
                  </a:lnTo>
                  <a:lnTo>
                    <a:pt x="5056" y="28564"/>
                  </a:lnTo>
                  <a:lnTo>
                    <a:pt x="10361" y="25742"/>
                  </a:lnTo>
                  <a:lnTo>
                    <a:pt x="27101" y="10954"/>
                  </a:lnTo>
                  <a:lnTo>
                    <a:pt x="28445" y="1440"/>
                  </a:lnTo>
                  <a:lnTo>
                    <a:pt x="27430" y="956"/>
                  </a:lnTo>
                  <a:lnTo>
                    <a:pt x="19165" y="0"/>
                  </a:lnTo>
                  <a:lnTo>
                    <a:pt x="19060" y="8191"/>
                  </a:lnTo>
                  <a:lnTo>
                    <a:pt x="17999" y="8632"/>
                  </a:lnTo>
                  <a:lnTo>
                    <a:pt x="9525" y="951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64" name="SMARTInkShape-1572"/>
            <p:cNvSpPr/>
            <p:nvPr>
              <p:custDataLst>
                <p:tags r:id="rId135"/>
              </p:custDataLst>
            </p:nvPr>
          </p:nvSpPr>
          <p:spPr>
            <a:xfrm>
              <a:off x="4581562" y="3657756"/>
              <a:ext cx="619089" cy="436505"/>
            </a:xfrm>
            <a:custGeom>
              <a:avLst/>
              <a:gdLst/>
              <a:ahLst/>
              <a:cxnLst/>
              <a:rect l="0" t="0" r="0" b="0"/>
              <a:pathLst>
                <a:path w="619089" h="436505">
                  <a:moveTo>
                    <a:pt x="38063" y="123669"/>
                  </a:moveTo>
                  <a:lnTo>
                    <a:pt x="38063" y="123669"/>
                  </a:lnTo>
                  <a:lnTo>
                    <a:pt x="20453" y="123669"/>
                  </a:lnTo>
                  <a:lnTo>
                    <a:pt x="19973" y="124727"/>
                  </a:lnTo>
                  <a:lnTo>
                    <a:pt x="19440" y="128726"/>
                  </a:lnTo>
                  <a:lnTo>
                    <a:pt x="18239" y="130215"/>
                  </a:lnTo>
                  <a:lnTo>
                    <a:pt x="14083" y="131870"/>
                  </a:lnTo>
                  <a:lnTo>
                    <a:pt x="12551" y="133370"/>
                  </a:lnTo>
                  <a:lnTo>
                    <a:pt x="10850" y="137858"/>
                  </a:lnTo>
                  <a:lnTo>
                    <a:pt x="9338" y="139478"/>
                  </a:lnTo>
                  <a:lnTo>
                    <a:pt x="4835" y="141279"/>
                  </a:lnTo>
                  <a:lnTo>
                    <a:pt x="3211" y="142817"/>
                  </a:lnTo>
                  <a:lnTo>
                    <a:pt x="1407" y="147349"/>
                  </a:lnTo>
                  <a:lnTo>
                    <a:pt x="0" y="169450"/>
                  </a:lnTo>
                  <a:lnTo>
                    <a:pt x="6516" y="178534"/>
                  </a:lnTo>
                  <a:lnTo>
                    <a:pt x="8167" y="184389"/>
                  </a:lnTo>
                  <a:lnTo>
                    <a:pt x="9666" y="186374"/>
                  </a:lnTo>
                  <a:lnTo>
                    <a:pt x="17573" y="189821"/>
                  </a:lnTo>
                  <a:lnTo>
                    <a:pt x="42297" y="190330"/>
                  </a:lnTo>
                  <a:lnTo>
                    <a:pt x="48059" y="187516"/>
                  </a:lnTo>
                  <a:lnTo>
                    <a:pt x="54147" y="183795"/>
                  </a:lnTo>
                  <a:lnTo>
                    <a:pt x="74898" y="176155"/>
                  </a:lnTo>
                  <a:lnTo>
                    <a:pt x="78494" y="173476"/>
                  </a:lnTo>
                  <a:lnTo>
                    <a:pt x="121464" y="126040"/>
                  </a:lnTo>
                  <a:lnTo>
                    <a:pt x="151763" y="92875"/>
                  </a:lnTo>
                  <a:lnTo>
                    <a:pt x="178100" y="49645"/>
                  </a:lnTo>
                  <a:lnTo>
                    <a:pt x="180735" y="42086"/>
                  </a:lnTo>
                  <a:lnTo>
                    <a:pt x="188973" y="30428"/>
                  </a:lnTo>
                  <a:lnTo>
                    <a:pt x="190452" y="19026"/>
                  </a:lnTo>
                  <a:lnTo>
                    <a:pt x="190460" y="23989"/>
                  </a:lnTo>
                  <a:lnTo>
                    <a:pt x="187640" y="29272"/>
                  </a:lnTo>
                  <a:lnTo>
                    <a:pt x="183916" y="35148"/>
                  </a:lnTo>
                  <a:lnTo>
                    <a:pt x="181526" y="47544"/>
                  </a:lnTo>
                  <a:lnTo>
                    <a:pt x="181330" y="50694"/>
                  </a:lnTo>
                  <a:lnTo>
                    <a:pt x="178289" y="57016"/>
                  </a:lnTo>
                  <a:lnTo>
                    <a:pt x="175998" y="60183"/>
                  </a:lnTo>
                  <a:lnTo>
                    <a:pt x="172771" y="74755"/>
                  </a:lnTo>
                  <a:lnTo>
                    <a:pt x="171436" y="119534"/>
                  </a:lnTo>
                  <a:lnTo>
                    <a:pt x="171424" y="126417"/>
                  </a:lnTo>
                  <a:lnTo>
                    <a:pt x="174240" y="133004"/>
                  </a:lnTo>
                  <a:lnTo>
                    <a:pt x="189023" y="150751"/>
                  </a:lnTo>
                  <a:lnTo>
                    <a:pt x="195093" y="151802"/>
                  </a:lnTo>
                  <a:lnTo>
                    <a:pt x="224591" y="142517"/>
                  </a:lnTo>
                  <a:lnTo>
                    <a:pt x="272124" y="107768"/>
                  </a:lnTo>
                  <a:lnTo>
                    <a:pt x="318691" y="61052"/>
                  </a:lnTo>
                  <a:lnTo>
                    <a:pt x="328195" y="44410"/>
                  </a:lnTo>
                  <a:lnTo>
                    <a:pt x="350538" y="20778"/>
                  </a:lnTo>
                  <a:lnTo>
                    <a:pt x="351566" y="16909"/>
                  </a:lnTo>
                  <a:lnTo>
                    <a:pt x="352225" y="10859"/>
                  </a:lnTo>
                  <a:lnTo>
                    <a:pt x="352374" y="17701"/>
                  </a:lnTo>
                  <a:lnTo>
                    <a:pt x="345840" y="26263"/>
                  </a:lnTo>
                  <a:lnTo>
                    <a:pt x="342687" y="35071"/>
                  </a:lnTo>
                  <a:lnTo>
                    <a:pt x="336578" y="44384"/>
                  </a:lnTo>
                  <a:lnTo>
                    <a:pt x="334298" y="53846"/>
                  </a:lnTo>
                  <a:lnTo>
                    <a:pt x="333765" y="60181"/>
                  </a:lnTo>
                  <a:lnTo>
                    <a:pt x="330706" y="66524"/>
                  </a:lnTo>
                  <a:lnTo>
                    <a:pt x="326876" y="72871"/>
                  </a:lnTo>
                  <a:lnTo>
                    <a:pt x="325175" y="79220"/>
                  </a:lnTo>
                  <a:lnTo>
                    <a:pt x="325779" y="82395"/>
                  </a:lnTo>
                  <a:lnTo>
                    <a:pt x="332535" y="94898"/>
                  </a:lnTo>
                  <a:lnTo>
                    <a:pt x="332981" y="99593"/>
                  </a:lnTo>
                  <a:lnTo>
                    <a:pt x="334158" y="101268"/>
                  </a:lnTo>
                  <a:lnTo>
                    <a:pt x="336001" y="102385"/>
                  </a:lnTo>
                  <a:lnTo>
                    <a:pt x="343652" y="103957"/>
                  </a:lnTo>
                  <a:lnTo>
                    <a:pt x="365135" y="104580"/>
                  </a:lnTo>
                  <a:lnTo>
                    <a:pt x="367235" y="103535"/>
                  </a:lnTo>
                  <a:lnTo>
                    <a:pt x="368637" y="101780"/>
                  </a:lnTo>
                  <a:lnTo>
                    <a:pt x="369570" y="99551"/>
                  </a:lnTo>
                  <a:lnTo>
                    <a:pt x="372310" y="98066"/>
                  </a:lnTo>
                  <a:lnTo>
                    <a:pt x="385219" y="94916"/>
                  </a:lnTo>
                  <a:lnTo>
                    <a:pt x="399599" y="84907"/>
                  </a:lnTo>
                  <a:lnTo>
                    <a:pt x="445649" y="47464"/>
                  </a:lnTo>
                  <a:lnTo>
                    <a:pt x="459945" y="34768"/>
                  </a:lnTo>
                  <a:lnTo>
                    <a:pt x="463691" y="28419"/>
                  </a:lnTo>
                  <a:lnTo>
                    <a:pt x="464690" y="25244"/>
                  </a:lnTo>
                  <a:lnTo>
                    <a:pt x="466414" y="23127"/>
                  </a:lnTo>
                  <a:lnTo>
                    <a:pt x="485693" y="9408"/>
                  </a:lnTo>
                  <a:lnTo>
                    <a:pt x="471548" y="23559"/>
                  </a:lnTo>
                  <a:lnTo>
                    <a:pt x="468848" y="29081"/>
                  </a:lnTo>
                  <a:lnTo>
                    <a:pt x="465914" y="44381"/>
                  </a:lnTo>
                  <a:lnTo>
                    <a:pt x="459205" y="57011"/>
                  </a:lnTo>
                  <a:lnTo>
                    <a:pt x="457199" y="88744"/>
                  </a:lnTo>
                  <a:lnTo>
                    <a:pt x="458245" y="90861"/>
                  </a:lnTo>
                  <a:lnTo>
                    <a:pt x="460001" y="92272"/>
                  </a:lnTo>
                  <a:lnTo>
                    <a:pt x="465367" y="94536"/>
                  </a:lnTo>
                  <a:lnTo>
                    <a:pt x="489344" y="95090"/>
                  </a:lnTo>
                  <a:lnTo>
                    <a:pt x="495455" y="92270"/>
                  </a:lnTo>
                  <a:lnTo>
                    <a:pt x="501699" y="88548"/>
                  </a:lnTo>
                  <a:lnTo>
                    <a:pt x="527216" y="78226"/>
                  </a:lnTo>
                  <a:lnTo>
                    <a:pt x="552238" y="59758"/>
                  </a:lnTo>
                  <a:lnTo>
                    <a:pt x="570135" y="52484"/>
                  </a:lnTo>
                  <a:lnTo>
                    <a:pt x="578987" y="44053"/>
                  </a:lnTo>
                  <a:lnTo>
                    <a:pt x="593293" y="26451"/>
                  </a:lnTo>
                  <a:lnTo>
                    <a:pt x="599862" y="22253"/>
                  </a:lnTo>
                  <a:lnTo>
                    <a:pt x="603096" y="21133"/>
                  </a:lnTo>
                  <a:lnTo>
                    <a:pt x="605252" y="19328"/>
                  </a:lnTo>
                  <a:lnTo>
                    <a:pt x="618957" y="0"/>
                  </a:lnTo>
                  <a:lnTo>
                    <a:pt x="619088" y="22511"/>
                  </a:lnTo>
                  <a:lnTo>
                    <a:pt x="606915" y="69172"/>
                  </a:lnTo>
                  <a:lnTo>
                    <a:pt x="603094" y="80398"/>
                  </a:lnTo>
                  <a:lnTo>
                    <a:pt x="592678" y="126560"/>
                  </a:lnTo>
                  <a:lnTo>
                    <a:pt x="587881" y="170711"/>
                  </a:lnTo>
                  <a:lnTo>
                    <a:pt x="583030" y="190172"/>
                  </a:lnTo>
                  <a:lnTo>
                    <a:pt x="573629" y="235968"/>
                  </a:lnTo>
                  <a:lnTo>
                    <a:pt x="568831" y="275893"/>
                  </a:lnTo>
                  <a:lnTo>
                    <a:pt x="563980" y="295067"/>
                  </a:lnTo>
                  <a:lnTo>
                    <a:pt x="562058" y="339566"/>
                  </a:lnTo>
                  <a:lnTo>
                    <a:pt x="559169" y="349446"/>
                  </a:lnTo>
                  <a:lnTo>
                    <a:pt x="536429" y="386201"/>
                  </a:lnTo>
                  <a:lnTo>
                    <a:pt x="501611" y="422108"/>
                  </a:lnTo>
                  <a:lnTo>
                    <a:pt x="492440" y="425642"/>
                  </a:lnTo>
                  <a:lnTo>
                    <a:pt x="482366" y="428271"/>
                  </a:lnTo>
                  <a:lnTo>
                    <a:pt x="467276" y="435760"/>
                  </a:lnTo>
                  <a:lnTo>
                    <a:pt x="463905" y="436504"/>
                  </a:lnTo>
                  <a:lnTo>
                    <a:pt x="460600" y="435943"/>
                  </a:lnTo>
                  <a:lnTo>
                    <a:pt x="447690" y="430259"/>
                  </a:lnTo>
                  <a:lnTo>
                    <a:pt x="431770" y="427646"/>
                  </a:lnTo>
                  <a:lnTo>
                    <a:pt x="415889" y="415242"/>
                  </a:lnTo>
                  <a:lnTo>
                    <a:pt x="412360" y="409185"/>
                  </a:lnTo>
                  <a:lnTo>
                    <a:pt x="409734" y="402966"/>
                  </a:lnTo>
                  <a:lnTo>
                    <a:pt x="405039" y="396673"/>
                  </a:lnTo>
                  <a:lnTo>
                    <a:pt x="402247" y="387526"/>
                  </a:lnTo>
                  <a:lnTo>
                    <a:pt x="399249" y="365849"/>
                  </a:lnTo>
                  <a:lnTo>
                    <a:pt x="395087" y="359010"/>
                  </a:lnTo>
                  <a:lnTo>
                    <a:pt x="394613" y="354646"/>
                  </a:lnTo>
                  <a:lnTo>
                    <a:pt x="400889" y="317613"/>
                  </a:lnTo>
                  <a:lnTo>
                    <a:pt x="410338" y="304697"/>
                  </a:lnTo>
                  <a:lnTo>
                    <a:pt x="434969" y="271662"/>
                  </a:lnTo>
                  <a:lnTo>
                    <a:pt x="441302" y="268819"/>
                  </a:lnTo>
                  <a:lnTo>
                    <a:pt x="447644" y="261911"/>
                  </a:lnTo>
                  <a:lnTo>
                    <a:pt x="450817" y="257105"/>
                  </a:lnTo>
                  <a:lnTo>
                    <a:pt x="455050" y="253901"/>
                  </a:lnTo>
                  <a:lnTo>
                    <a:pt x="499431" y="232472"/>
                  </a:lnTo>
                  <a:lnTo>
                    <a:pt x="516724" y="228579"/>
                  </a:lnTo>
                  <a:lnTo>
                    <a:pt x="530079" y="222252"/>
                  </a:lnTo>
                  <a:lnTo>
                    <a:pt x="571642" y="211575"/>
                  </a:lnTo>
                  <a:lnTo>
                    <a:pt x="583184" y="209305"/>
                  </a:lnTo>
                  <a:lnTo>
                    <a:pt x="596691" y="203135"/>
                  </a:lnTo>
                  <a:lnTo>
                    <a:pt x="619088" y="19986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65" name="SMARTInkShape-1573"/>
            <p:cNvSpPr/>
            <p:nvPr>
              <p:custDataLst>
                <p:tags r:id="rId136"/>
              </p:custDataLst>
            </p:nvPr>
          </p:nvSpPr>
          <p:spPr>
            <a:xfrm>
              <a:off x="4438650" y="3762375"/>
              <a:ext cx="123826" cy="19051"/>
            </a:xfrm>
            <a:custGeom>
              <a:avLst/>
              <a:gdLst/>
              <a:ahLst/>
              <a:cxnLst/>
              <a:rect l="0" t="0" r="0" b="0"/>
              <a:pathLst>
                <a:path w="123826" h="19051">
                  <a:moveTo>
                    <a:pt x="0" y="19050"/>
                  </a:moveTo>
                  <a:lnTo>
                    <a:pt x="0" y="19050"/>
                  </a:lnTo>
                  <a:lnTo>
                    <a:pt x="8201" y="10849"/>
                  </a:lnTo>
                  <a:lnTo>
                    <a:pt x="14189" y="9918"/>
                  </a:lnTo>
                  <a:lnTo>
                    <a:pt x="15810" y="8728"/>
                  </a:lnTo>
                  <a:lnTo>
                    <a:pt x="17610" y="4585"/>
                  </a:lnTo>
                  <a:lnTo>
                    <a:pt x="19148" y="3056"/>
                  </a:lnTo>
                  <a:lnTo>
                    <a:pt x="23680" y="1358"/>
                  </a:lnTo>
                  <a:lnTo>
                    <a:pt x="69967" y="0"/>
                  </a:lnTo>
                  <a:lnTo>
                    <a:pt x="76252" y="2823"/>
                  </a:lnTo>
                  <a:lnTo>
                    <a:pt x="82573" y="6546"/>
                  </a:lnTo>
                  <a:lnTo>
                    <a:pt x="95255" y="8936"/>
                  </a:lnTo>
                  <a:lnTo>
                    <a:pt x="107951" y="9408"/>
                  </a:lnTo>
                  <a:lnTo>
                    <a:pt x="114300" y="12295"/>
                  </a:lnTo>
                  <a:lnTo>
                    <a:pt x="123825" y="19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66" name="SMARTInkShape-1574"/>
            <p:cNvSpPr/>
            <p:nvPr>
              <p:custDataLst>
                <p:tags r:id="rId137"/>
              </p:custDataLst>
            </p:nvPr>
          </p:nvSpPr>
          <p:spPr>
            <a:xfrm>
              <a:off x="4162425" y="3705353"/>
              <a:ext cx="228601" cy="171306"/>
            </a:xfrm>
            <a:custGeom>
              <a:avLst/>
              <a:gdLst/>
              <a:ahLst/>
              <a:cxnLst/>
              <a:rect l="0" t="0" r="0" b="0"/>
              <a:pathLst>
                <a:path w="228601" h="171306">
                  <a:moveTo>
                    <a:pt x="0" y="66547"/>
                  </a:moveTo>
                  <a:lnTo>
                    <a:pt x="0" y="66547"/>
                  </a:lnTo>
                  <a:lnTo>
                    <a:pt x="41504" y="65489"/>
                  </a:lnTo>
                  <a:lnTo>
                    <a:pt x="83688" y="46835"/>
                  </a:lnTo>
                  <a:lnTo>
                    <a:pt x="91169" y="41911"/>
                  </a:lnTo>
                  <a:lnTo>
                    <a:pt x="104596" y="35928"/>
                  </a:lnTo>
                  <a:lnTo>
                    <a:pt x="120626" y="22886"/>
                  </a:lnTo>
                  <a:lnTo>
                    <a:pt x="126989" y="20684"/>
                  </a:lnTo>
                  <a:lnTo>
                    <a:pt x="129110" y="19038"/>
                  </a:lnTo>
                  <a:lnTo>
                    <a:pt x="133152" y="12724"/>
                  </a:lnTo>
                  <a:lnTo>
                    <a:pt x="137848" y="10876"/>
                  </a:lnTo>
                  <a:lnTo>
                    <a:pt x="139524" y="9325"/>
                  </a:lnTo>
                  <a:lnTo>
                    <a:pt x="142434" y="1326"/>
                  </a:lnTo>
                  <a:lnTo>
                    <a:pt x="141523" y="841"/>
                  </a:lnTo>
                  <a:lnTo>
                    <a:pt x="129579" y="0"/>
                  </a:lnTo>
                  <a:lnTo>
                    <a:pt x="127661" y="1015"/>
                  </a:lnTo>
                  <a:lnTo>
                    <a:pt x="126383" y="2751"/>
                  </a:lnTo>
                  <a:lnTo>
                    <a:pt x="125530" y="4966"/>
                  </a:lnTo>
                  <a:lnTo>
                    <a:pt x="123903" y="6443"/>
                  </a:lnTo>
                  <a:lnTo>
                    <a:pt x="113688" y="11636"/>
                  </a:lnTo>
                  <a:lnTo>
                    <a:pt x="80234" y="35942"/>
                  </a:lnTo>
                  <a:lnTo>
                    <a:pt x="54008" y="74390"/>
                  </a:lnTo>
                  <a:lnTo>
                    <a:pt x="39590" y="121885"/>
                  </a:lnTo>
                  <a:lnTo>
                    <a:pt x="38231" y="145484"/>
                  </a:lnTo>
                  <a:lnTo>
                    <a:pt x="40981" y="152077"/>
                  </a:lnTo>
                  <a:lnTo>
                    <a:pt x="43195" y="155318"/>
                  </a:lnTo>
                  <a:lnTo>
                    <a:pt x="48478" y="158917"/>
                  </a:lnTo>
                  <a:lnTo>
                    <a:pt x="54354" y="161576"/>
                  </a:lnTo>
                  <a:lnTo>
                    <a:pt x="63612" y="167964"/>
                  </a:lnTo>
                  <a:lnTo>
                    <a:pt x="73058" y="170327"/>
                  </a:lnTo>
                  <a:lnTo>
                    <a:pt x="116535" y="171305"/>
                  </a:lnTo>
                  <a:lnTo>
                    <a:pt x="126935" y="170257"/>
                  </a:lnTo>
                  <a:lnTo>
                    <a:pt x="145057" y="163781"/>
                  </a:lnTo>
                  <a:lnTo>
                    <a:pt x="173628" y="159149"/>
                  </a:lnTo>
                  <a:lnTo>
                    <a:pt x="215741" y="144191"/>
                  </a:lnTo>
                  <a:lnTo>
                    <a:pt x="228600" y="13322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67" name="SMARTInkShape-1575"/>
            <p:cNvSpPr/>
            <p:nvPr>
              <p:custDataLst>
                <p:tags r:id="rId138"/>
              </p:custDataLst>
            </p:nvPr>
          </p:nvSpPr>
          <p:spPr>
            <a:xfrm>
              <a:off x="3886328" y="3648215"/>
              <a:ext cx="114156" cy="237424"/>
            </a:xfrm>
            <a:custGeom>
              <a:avLst/>
              <a:gdLst/>
              <a:ahLst/>
              <a:cxnLst/>
              <a:rect l="0" t="0" r="0" b="0"/>
              <a:pathLst>
                <a:path w="114156" h="237424">
                  <a:moveTo>
                    <a:pt x="37972" y="66535"/>
                  </a:moveTo>
                  <a:lnTo>
                    <a:pt x="37972" y="66535"/>
                  </a:lnTo>
                  <a:lnTo>
                    <a:pt x="37972" y="61478"/>
                  </a:lnTo>
                  <a:lnTo>
                    <a:pt x="40794" y="56174"/>
                  </a:lnTo>
                  <a:lnTo>
                    <a:pt x="44518" y="50288"/>
                  </a:lnTo>
                  <a:lnTo>
                    <a:pt x="47104" y="39792"/>
                  </a:lnTo>
                  <a:lnTo>
                    <a:pt x="52437" y="33447"/>
                  </a:lnTo>
                  <a:lnTo>
                    <a:pt x="54985" y="25018"/>
                  </a:lnTo>
                  <a:lnTo>
                    <a:pt x="57019" y="0"/>
                  </a:lnTo>
                  <a:lnTo>
                    <a:pt x="57022" y="4958"/>
                  </a:lnTo>
                  <a:lnTo>
                    <a:pt x="54200" y="10240"/>
                  </a:lnTo>
                  <a:lnTo>
                    <a:pt x="50476" y="16115"/>
                  </a:lnTo>
                  <a:lnTo>
                    <a:pt x="47321" y="25372"/>
                  </a:lnTo>
                  <a:lnTo>
                    <a:pt x="25141" y="63922"/>
                  </a:lnTo>
                  <a:lnTo>
                    <a:pt x="14411" y="106566"/>
                  </a:lnTo>
                  <a:lnTo>
                    <a:pt x="4781" y="148697"/>
                  </a:lnTo>
                  <a:lnTo>
                    <a:pt x="160" y="192454"/>
                  </a:lnTo>
                  <a:lnTo>
                    <a:pt x="0" y="201168"/>
                  </a:lnTo>
                  <a:lnTo>
                    <a:pt x="2751" y="208569"/>
                  </a:lnTo>
                  <a:lnTo>
                    <a:pt x="6444" y="215386"/>
                  </a:lnTo>
                  <a:lnTo>
                    <a:pt x="9580" y="225174"/>
                  </a:lnTo>
                  <a:lnTo>
                    <a:pt x="17483" y="236089"/>
                  </a:lnTo>
                  <a:lnTo>
                    <a:pt x="21105" y="237142"/>
                  </a:lnTo>
                  <a:lnTo>
                    <a:pt x="23552" y="237423"/>
                  </a:lnTo>
                  <a:lnTo>
                    <a:pt x="53050" y="228251"/>
                  </a:lnTo>
                  <a:lnTo>
                    <a:pt x="72828" y="212289"/>
                  </a:lnTo>
                  <a:lnTo>
                    <a:pt x="88406" y="199826"/>
                  </a:lnTo>
                  <a:lnTo>
                    <a:pt x="106495" y="187173"/>
                  </a:lnTo>
                  <a:lnTo>
                    <a:pt x="110760" y="180830"/>
                  </a:lnTo>
                  <a:lnTo>
                    <a:pt x="113160" y="171308"/>
                  </a:lnTo>
                  <a:lnTo>
                    <a:pt x="114155" y="153749"/>
                  </a:lnTo>
                  <a:lnTo>
                    <a:pt x="105970" y="144190"/>
                  </a:lnTo>
                  <a:lnTo>
                    <a:pt x="94926" y="143166"/>
                  </a:lnTo>
                  <a:lnTo>
                    <a:pt x="86921" y="145749"/>
                  </a:lnTo>
                  <a:lnTo>
                    <a:pt x="79835" y="149366"/>
                  </a:lnTo>
                  <a:lnTo>
                    <a:pt x="69897" y="152461"/>
                  </a:lnTo>
                  <a:lnTo>
                    <a:pt x="37975" y="178071"/>
                  </a:lnTo>
                  <a:lnTo>
                    <a:pt x="31624" y="180665"/>
                  </a:lnTo>
                  <a:lnTo>
                    <a:pt x="18922" y="19036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68" name="SMARTInkShape-1576"/>
            <p:cNvSpPr/>
            <p:nvPr>
              <p:custDataLst>
                <p:tags r:id="rId139"/>
              </p:custDataLst>
            </p:nvPr>
          </p:nvSpPr>
          <p:spPr>
            <a:xfrm>
              <a:off x="3752850" y="3857659"/>
              <a:ext cx="19051" cy="9492"/>
            </a:xfrm>
            <a:custGeom>
              <a:avLst/>
              <a:gdLst/>
              <a:ahLst/>
              <a:cxnLst/>
              <a:rect l="0" t="0" r="0" b="0"/>
              <a:pathLst>
                <a:path w="19051" h="9492">
                  <a:moveTo>
                    <a:pt x="0" y="9491"/>
                  </a:moveTo>
                  <a:lnTo>
                    <a:pt x="0" y="9491"/>
                  </a:lnTo>
                  <a:lnTo>
                    <a:pt x="9491" y="0"/>
                  </a:lnTo>
                  <a:lnTo>
                    <a:pt x="9525" y="9100"/>
                  </a:lnTo>
                  <a:lnTo>
                    <a:pt x="19050" y="949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69" name="SMARTInkShape-1577"/>
            <p:cNvSpPr/>
            <p:nvPr>
              <p:custDataLst>
                <p:tags r:id="rId140"/>
              </p:custDataLst>
            </p:nvPr>
          </p:nvSpPr>
          <p:spPr>
            <a:xfrm>
              <a:off x="3524260" y="3771900"/>
              <a:ext cx="152391" cy="161792"/>
            </a:xfrm>
            <a:custGeom>
              <a:avLst/>
              <a:gdLst/>
              <a:ahLst/>
              <a:cxnLst/>
              <a:rect l="0" t="0" r="0" b="0"/>
              <a:pathLst>
                <a:path w="152391" h="161792">
                  <a:moveTo>
                    <a:pt x="9515" y="0"/>
                  </a:moveTo>
                  <a:lnTo>
                    <a:pt x="9515" y="0"/>
                  </a:lnTo>
                  <a:lnTo>
                    <a:pt x="9515" y="31881"/>
                  </a:lnTo>
                  <a:lnTo>
                    <a:pt x="252" y="79312"/>
                  </a:lnTo>
                  <a:lnTo>
                    <a:pt x="0" y="116025"/>
                  </a:lnTo>
                  <a:lnTo>
                    <a:pt x="9505" y="161473"/>
                  </a:lnTo>
                  <a:lnTo>
                    <a:pt x="14568" y="161791"/>
                  </a:lnTo>
                  <a:lnTo>
                    <a:pt x="16059" y="160778"/>
                  </a:lnTo>
                  <a:lnTo>
                    <a:pt x="17052" y="159043"/>
                  </a:lnTo>
                  <a:lnTo>
                    <a:pt x="18647" y="153712"/>
                  </a:lnTo>
                  <a:lnTo>
                    <a:pt x="25509" y="145055"/>
                  </a:lnTo>
                  <a:lnTo>
                    <a:pt x="28717" y="136230"/>
                  </a:lnTo>
                  <a:lnTo>
                    <a:pt x="34843" y="126913"/>
                  </a:lnTo>
                  <a:lnTo>
                    <a:pt x="38186" y="117449"/>
                  </a:lnTo>
                  <a:lnTo>
                    <a:pt x="54510" y="95248"/>
                  </a:lnTo>
                  <a:lnTo>
                    <a:pt x="57029" y="88899"/>
                  </a:lnTo>
                  <a:lnTo>
                    <a:pt x="91031" y="42595"/>
                  </a:lnTo>
                  <a:lnTo>
                    <a:pt x="93369" y="40098"/>
                  </a:lnTo>
                  <a:lnTo>
                    <a:pt x="94409" y="36166"/>
                  </a:lnTo>
                  <a:lnTo>
                    <a:pt x="94686" y="33636"/>
                  </a:lnTo>
                  <a:lnTo>
                    <a:pt x="95929" y="31949"/>
                  </a:lnTo>
                  <a:lnTo>
                    <a:pt x="97816" y="30824"/>
                  </a:lnTo>
                  <a:lnTo>
                    <a:pt x="104729" y="28586"/>
                  </a:lnTo>
                  <a:lnTo>
                    <a:pt x="104765" y="69864"/>
                  </a:lnTo>
                  <a:lnTo>
                    <a:pt x="101943" y="76207"/>
                  </a:lnTo>
                  <a:lnTo>
                    <a:pt x="98219" y="82553"/>
                  </a:lnTo>
                  <a:lnTo>
                    <a:pt x="95828" y="95250"/>
                  </a:lnTo>
                  <a:lnTo>
                    <a:pt x="95633" y="98425"/>
                  </a:lnTo>
                  <a:lnTo>
                    <a:pt x="98237" y="104775"/>
                  </a:lnTo>
                  <a:lnTo>
                    <a:pt x="101864" y="111125"/>
                  </a:lnTo>
                  <a:lnTo>
                    <a:pt x="104510" y="123629"/>
                  </a:lnTo>
                  <a:lnTo>
                    <a:pt x="104652" y="128324"/>
                  </a:lnTo>
                  <a:lnTo>
                    <a:pt x="107537" y="133939"/>
                  </a:lnTo>
                  <a:lnTo>
                    <a:pt x="111288" y="139962"/>
                  </a:lnTo>
                  <a:lnTo>
                    <a:pt x="112956" y="146166"/>
                  </a:lnTo>
                  <a:lnTo>
                    <a:pt x="114459" y="148244"/>
                  </a:lnTo>
                  <a:lnTo>
                    <a:pt x="116520" y="149630"/>
                  </a:lnTo>
                  <a:lnTo>
                    <a:pt x="124475" y="151580"/>
                  </a:lnTo>
                  <a:lnTo>
                    <a:pt x="127431" y="151853"/>
                  </a:lnTo>
                  <a:lnTo>
                    <a:pt x="133536" y="154979"/>
                  </a:lnTo>
                  <a:lnTo>
                    <a:pt x="136646" y="157295"/>
                  </a:lnTo>
                  <a:lnTo>
                    <a:pt x="138719" y="157780"/>
                  </a:lnTo>
                  <a:lnTo>
                    <a:pt x="140100" y="157045"/>
                  </a:lnTo>
                  <a:lnTo>
                    <a:pt x="141022" y="155496"/>
                  </a:lnTo>
                  <a:lnTo>
                    <a:pt x="142695" y="154465"/>
                  </a:lnTo>
                  <a:lnTo>
                    <a:pt x="152390" y="1524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70" name="SMARTInkShape-1578"/>
            <p:cNvSpPr/>
            <p:nvPr>
              <p:custDataLst>
                <p:tags r:id="rId141"/>
              </p:custDataLst>
            </p:nvPr>
          </p:nvSpPr>
          <p:spPr>
            <a:xfrm>
              <a:off x="3362325" y="3867150"/>
              <a:ext cx="104776" cy="19051"/>
            </a:xfrm>
            <a:custGeom>
              <a:avLst/>
              <a:gdLst/>
              <a:ahLst/>
              <a:cxnLst/>
              <a:rect l="0" t="0" r="0" b="0"/>
              <a:pathLst>
                <a:path w="104776" h="19051">
                  <a:moveTo>
                    <a:pt x="0" y="19050"/>
                  </a:moveTo>
                  <a:lnTo>
                    <a:pt x="0" y="19050"/>
                  </a:lnTo>
                  <a:lnTo>
                    <a:pt x="9491" y="9559"/>
                  </a:lnTo>
                  <a:lnTo>
                    <a:pt x="391" y="9525"/>
                  </a:lnTo>
                  <a:lnTo>
                    <a:pt x="47678" y="9525"/>
                  </a:lnTo>
                  <a:lnTo>
                    <a:pt x="60336" y="9525"/>
                  </a:lnTo>
                  <a:lnTo>
                    <a:pt x="66680" y="6703"/>
                  </a:lnTo>
                  <a:lnTo>
                    <a:pt x="69853" y="4468"/>
                  </a:lnTo>
                  <a:lnTo>
                    <a:pt x="84432" y="1324"/>
                  </a:lnTo>
                  <a:lnTo>
                    <a:pt x="10477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71" name="SMARTInkShape-1579"/>
            <p:cNvSpPr/>
            <p:nvPr>
              <p:custDataLst>
                <p:tags r:id="rId142"/>
              </p:custDataLst>
            </p:nvPr>
          </p:nvSpPr>
          <p:spPr>
            <a:xfrm>
              <a:off x="3333750" y="3743442"/>
              <a:ext cx="114255" cy="209434"/>
            </a:xfrm>
            <a:custGeom>
              <a:avLst/>
              <a:gdLst/>
              <a:ahLst/>
              <a:cxnLst/>
              <a:rect l="0" t="0" r="0" b="0"/>
              <a:pathLst>
                <a:path w="114255" h="209434">
                  <a:moveTo>
                    <a:pt x="0" y="9408"/>
                  </a:moveTo>
                  <a:lnTo>
                    <a:pt x="0" y="9408"/>
                  </a:lnTo>
                  <a:lnTo>
                    <a:pt x="5056" y="9408"/>
                  </a:lnTo>
                  <a:lnTo>
                    <a:pt x="6546" y="8350"/>
                  </a:lnTo>
                  <a:lnTo>
                    <a:pt x="7539" y="6586"/>
                  </a:lnTo>
                  <a:lnTo>
                    <a:pt x="8201" y="4351"/>
                  </a:lnTo>
                  <a:lnTo>
                    <a:pt x="9701" y="2862"/>
                  </a:lnTo>
                  <a:lnTo>
                    <a:pt x="14189" y="1207"/>
                  </a:lnTo>
                  <a:lnTo>
                    <a:pt x="31881" y="0"/>
                  </a:lnTo>
                  <a:lnTo>
                    <a:pt x="38158" y="2757"/>
                  </a:lnTo>
                  <a:lnTo>
                    <a:pt x="44476" y="6452"/>
                  </a:lnTo>
                  <a:lnTo>
                    <a:pt x="70049" y="16753"/>
                  </a:lnTo>
                  <a:lnTo>
                    <a:pt x="88508" y="31764"/>
                  </a:lnTo>
                  <a:lnTo>
                    <a:pt x="92253" y="38041"/>
                  </a:lnTo>
                  <a:lnTo>
                    <a:pt x="94976" y="44359"/>
                  </a:lnTo>
                  <a:lnTo>
                    <a:pt x="110321" y="64444"/>
                  </a:lnTo>
                  <a:lnTo>
                    <a:pt x="113951" y="91075"/>
                  </a:lnTo>
                  <a:lnTo>
                    <a:pt x="114254" y="112773"/>
                  </a:lnTo>
                  <a:lnTo>
                    <a:pt x="111458" y="121671"/>
                  </a:lnTo>
                  <a:lnTo>
                    <a:pt x="107745" y="129152"/>
                  </a:lnTo>
                  <a:lnTo>
                    <a:pt x="104596" y="139314"/>
                  </a:lnTo>
                  <a:lnTo>
                    <a:pt x="79288" y="173639"/>
                  </a:lnTo>
                  <a:lnTo>
                    <a:pt x="41275" y="205254"/>
                  </a:lnTo>
                  <a:lnTo>
                    <a:pt x="30456" y="208882"/>
                  </a:lnTo>
                  <a:lnTo>
                    <a:pt x="19050" y="209433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0273" name="SMARTInkShape-1580"/>
          <p:cNvSpPr/>
          <p:nvPr>
            <p:custDataLst>
              <p:tags r:id="rId8"/>
            </p:custDataLst>
          </p:nvPr>
        </p:nvSpPr>
        <p:spPr>
          <a:xfrm>
            <a:off x="5743575" y="3505200"/>
            <a:ext cx="209551" cy="228601"/>
          </a:xfrm>
          <a:custGeom>
            <a:avLst/>
            <a:gdLst/>
            <a:ahLst/>
            <a:cxnLst/>
            <a:rect l="0" t="0" r="0" b="0"/>
            <a:pathLst>
              <a:path w="209551" h="228601">
                <a:moveTo>
                  <a:pt x="9525" y="0"/>
                </a:moveTo>
                <a:lnTo>
                  <a:pt x="9525" y="0"/>
                </a:lnTo>
                <a:lnTo>
                  <a:pt x="9525" y="33007"/>
                </a:lnTo>
                <a:lnTo>
                  <a:pt x="6703" y="38658"/>
                </a:lnTo>
                <a:lnTo>
                  <a:pt x="4469" y="41647"/>
                </a:lnTo>
                <a:lnTo>
                  <a:pt x="1986" y="50613"/>
                </a:lnTo>
                <a:lnTo>
                  <a:pt x="116" y="78992"/>
                </a:lnTo>
                <a:lnTo>
                  <a:pt x="9135" y="125274"/>
                </a:lnTo>
                <a:lnTo>
                  <a:pt x="9515" y="163731"/>
                </a:lnTo>
                <a:lnTo>
                  <a:pt x="6698" y="170842"/>
                </a:lnTo>
                <a:lnTo>
                  <a:pt x="2977" y="177529"/>
                </a:lnTo>
                <a:lnTo>
                  <a:pt x="588" y="190447"/>
                </a:lnTo>
                <a:lnTo>
                  <a:pt x="0" y="209511"/>
                </a:lnTo>
                <a:lnTo>
                  <a:pt x="0" y="177751"/>
                </a:lnTo>
                <a:lnTo>
                  <a:pt x="2822" y="171428"/>
                </a:lnTo>
                <a:lnTo>
                  <a:pt x="5056" y="168261"/>
                </a:lnTo>
                <a:lnTo>
                  <a:pt x="11759" y="144859"/>
                </a:lnTo>
                <a:lnTo>
                  <a:pt x="14189" y="141023"/>
                </a:lnTo>
                <a:lnTo>
                  <a:pt x="27124" y="93826"/>
                </a:lnTo>
                <a:lnTo>
                  <a:pt x="35894" y="73175"/>
                </a:lnTo>
                <a:lnTo>
                  <a:pt x="65190" y="39601"/>
                </a:lnTo>
                <a:lnTo>
                  <a:pt x="66743" y="40159"/>
                </a:lnTo>
                <a:lnTo>
                  <a:pt x="74745" y="46433"/>
                </a:lnTo>
                <a:lnTo>
                  <a:pt x="82459" y="61540"/>
                </a:lnTo>
                <a:lnTo>
                  <a:pt x="94605" y="106975"/>
                </a:lnTo>
                <a:lnTo>
                  <a:pt x="95233" y="151621"/>
                </a:lnTo>
                <a:lnTo>
                  <a:pt x="95250" y="175935"/>
                </a:lnTo>
                <a:lnTo>
                  <a:pt x="94192" y="177615"/>
                </a:lnTo>
                <a:lnTo>
                  <a:pt x="92428" y="178735"/>
                </a:lnTo>
                <a:lnTo>
                  <a:pt x="85735" y="180972"/>
                </a:lnTo>
                <a:lnTo>
                  <a:pt x="93927" y="172774"/>
                </a:lnTo>
                <a:lnTo>
                  <a:pt x="94858" y="166786"/>
                </a:lnTo>
                <a:lnTo>
                  <a:pt x="96286" y="144905"/>
                </a:lnTo>
                <a:lnTo>
                  <a:pt x="112140" y="97409"/>
                </a:lnTo>
                <a:lnTo>
                  <a:pt x="115074" y="79659"/>
                </a:lnTo>
                <a:lnTo>
                  <a:pt x="127520" y="63538"/>
                </a:lnTo>
                <a:lnTo>
                  <a:pt x="141039" y="49510"/>
                </a:lnTo>
                <a:lnTo>
                  <a:pt x="144882" y="48463"/>
                </a:lnTo>
                <a:lnTo>
                  <a:pt x="147388" y="48183"/>
                </a:lnTo>
                <a:lnTo>
                  <a:pt x="149059" y="46939"/>
                </a:lnTo>
                <a:lnTo>
                  <a:pt x="150915" y="42734"/>
                </a:lnTo>
                <a:lnTo>
                  <a:pt x="152468" y="41190"/>
                </a:lnTo>
                <a:lnTo>
                  <a:pt x="160470" y="38507"/>
                </a:lnTo>
                <a:lnTo>
                  <a:pt x="169998" y="46336"/>
                </a:lnTo>
                <a:lnTo>
                  <a:pt x="185601" y="61780"/>
                </a:lnTo>
                <a:lnTo>
                  <a:pt x="188323" y="67322"/>
                </a:lnTo>
                <a:lnTo>
                  <a:pt x="191272" y="82635"/>
                </a:lnTo>
                <a:lnTo>
                  <a:pt x="197982" y="95267"/>
                </a:lnTo>
                <a:lnTo>
                  <a:pt x="199621" y="107953"/>
                </a:lnTo>
                <a:lnTo>
                  <a:pt x="200814" y="110069"/>
                </a:lnTo>
                <a:lnTo>
                  <a:pt x="202668" y="111479"/>
                </a:lnTo>
                <a:lnTo>
                  <a:pt x="204962" y="112419"/>
                </a:lnTo>
                <a:lnTo>
                  <a:pt x="206491" y="114105"/>
                </a:lnTo>
                <a:lnTo>
                  <a:pt x="208190" y="118799"/>
                </a:lnTo>
                <a:lnTo>
                  <a:pt x="209547" y="165185"/>
                </a:lnTo>
                <a:lnTo>
                  <a:pt x="209550" y="203201"/>
                </a:lnTo>
                <a:lnTo>
                  <a:pt x="206728" y="209550"/>
                </a:lnTo>
                <a:lnTo>
                  <a:pt x="190500" y="228600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0278" name="SMARTInkShape-Group283"/>
          <p:cNvGrpSpPr/>
          <p:nvPr/>
        </p:nvGrpSpPr>
        <p:grpSpPr>
          <a:xfrm>
            <a:off x="6038966" y="3552825"/>
            <a:ext cx="485660" cy="219075"/>
            <a:chOff x="6038966" y="3552825"/>
            <a:chExt cx="485660" cy="219075"/>
          </a:xfrm>
        </p:grpSpPr>
        <p:sp>
          <p:nvSpPr>
            <p:cNvPr id="10274" name="SMARTInkShape-1581"/>
            <p:cNvSpPr/>
            <p:nvPr>
              <p:custDataLst>
                <p:tags r:id="rId130"/>
              </p:custDataLst>
            </p:nvPr>
          </p:nvSpPr>
          <p:spPr>
            <a:xfrm>
              <a:off x="6457950" y="3629025"/>
              <a:ext cx="66676" cy="24515"/>
            </a:xfrm>
            <a:custGeom>
              <a:avLst/>
              <a:gdLst/>
              <a:ahLst/>
              <a:cxnLst/>
              <a:rect l="0" t="0" r="0" b="0"/>
              <a:pathLst>
                <a:path w="66676" h="24515">
                  <a:moveTo>
                    <a:pt x="0" y="9525"/>
                  </a:moveTo>
                  <a:lnTo>
                    <a:pt x="0" y="9525"/>
                  </a:lnTo>
                  <a:lnTo>
                    <a:pt x="0" y="24072"/>
                  </a:lnTo>
                  <a:lnTo>
                    <a:pt x="1058" y="24514"/>
                  </a:lnTo>
                  <a:lnTo>
                    <a:pt x="9701" y="19669"/>
                  </a:lnTo>
                  <a:lnTo>
                    <a:pt x="32181" y="19057"/>
                  </a:lnTo>
                  <a:lnTo>
                    <a:pt x="34155" y="17996"/>
                  </a:lnTo>
                  <a:lnTo>
                    <a:pt x="35470" y="16231"/>
                  </a:lnTo>
                  <a:lnTo>
                    <a:pt x="36347" y="13995"/>
                  </a:lnTo>
                  <a:lnTo>
                    <a:pt x="37990" y="12505"/>
                  </a:lnTo>
                  <a:lnTo>
                    <a:pt x="46147" y="9918"/>
                  </a:lnTo>
                  <a:lnTo>
                    <a:pt x="55696" y="9559"/>
                  </a:lnTo>
                  <a:lnTo>
                    <a:pt x="6667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75" name="SMARTInkShape-1582"/>
            <p:cNvSpPr/>
            <p:nvPr>
              <p:custDataLst>
                <p:tags r:id="rId131"/>
              </p:custDataLst>
            </p:nvPr>
          </p:nvSpPr>
          <p:spPr>
            <a:xfrm>
              <a:off x="6457950" y="3581400"/>
              <a:ext cx="66676" cy="19051"/>
            </a:xfrm>
            <a:custGeom>
              <a:avLst/>
              <a:gdLst/>
              <a:ahLst/>
              <a:cxnLst/>
              <a:rect l="0" t="0" r="0" b="0"/>
              <a:pathLst>
                <a:path w="66676" h="19051">
                  <a:moveTo>
                    <a:pt x="0" y="0"/>
                  </a:moveTo>
                  <a:lnTo>
                    <a:pt x="0" y="0"/>
                  </a:lnTo>
                  <a:lnTo>
                    <a:pt x="46174" y="0"/>
                  </a:lnTo>
                  <a:lnTo>
                    <a:pt x="65224" y="0"/>
                  </a:lnTo>
                  <a:lnTo>
                    <a:pt x="65708" y="1058"/>
                  </a:lnTo>
                  <a:lnTo>
                    <a:pt x="66675" y="19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76" name="SMARTInkShape-1583"/>
            <p:cNvSpPr/>
            <p:nvPr>
              <p:custDataLst>
                <p:tags r:id="rId132"/>
              </p:custDataLst>
            </p:nvPr>
          </p:nvSpPr>
          <p:spPr>
            <a:xfrm>
              <a:off x="6153153" y="3552825"/>
              <a:ext cx="142873" cy="219075"/>
            </a:xfrm>
            <a:custGeom>
              <a:avLst/>
              <a:gdLst/>
              <a:ahLst/>
              <a:cxnLst/>
              <a:rect l="0" t="0" r="0" b="0"/>
              <a:pathLst>
                <a:path w="142873" h="219075">
                  <a:moveTo>
                    <a:pt x="38097" y="161925"/>
                  </a:moveTo>
                  <a:lnTo>
                    <a:pt x="38097" y="161925"/>
                  </a:lnTo>
                  <a:lnTo>
                    <a:pt x="38097" y="152793"/>
                  </a:lnTo>
                  <a:lnTo>
                    <a:pt x="29896" y="144233"/>
                  </a:lnTo>
                  <a:lnTo>
                    <a:pt x="29455" y="144839"/>
                  </a:lnTo>
                  <a:lnTo>
                    <a:pt x="28688" y="151195"/>
                  </a:lnTo>
                  <a:lnTo>
                    <a:pt x="25801" y="151865"/>
                  </a:lnTo>
                  <a:lnTo>
                    <a:pt x="19442" y="152368"/>
                  </a:lnTo>
                  <a:lnTo>
                    <a:pt x="10880" y="160598"/>
                  </a:lnTo>
                  <a:lnTo>
                    <a:pt x="9641" y="170009"/>
                  </a:lnTo>
                  <a:lnTo>
                    <a:pt x="1331" y="179524"/>
                  </a:lnTo>
                  <a:lnTo>
                    <a:pt x="392" y="185602"/>
                  </a:lnTo>
                  <a:lnTo>
                    <a:pt x="0" y="208072"/>
                  </a:lnTo>
                  <a:lnTo>
                    <a:pt x="9406" y="218947"/>
                  </a:lnTo>
                  <a:lnTo>
                    <a:pt x="23986" y="219074"/>
                  </a:lnTo>
                  <a:lnTo>
                    <a:pt x="25515" y="218016"/>
                  </a:lnTo>
                  <a:lnTo>
                    <a:pt x="26534" y="216252"/>
                  </a:lnTo>
                  <a:lnTo>
                    <a:pt x="27214" y="214018"/>
                  </a:lnTo>
                  <a:lnTo>
                    <a:pt x="28724" y="212529"/>
                  </a:lnTo>
                  <a:lnTo>
                    <a:pt x="33226" y="210874"/>
                  </a:lnTo>
                  <a:lnTo>
                    <a:pt x="34850" y="209374"/>
                  </a:lnTo>
                  <a:lnTo>
                    <a:pt x="46171" y="192251"/>
                  </a:lnTo>
                  <a:lnTo>
                    <a:pt x="53881" y="183242"/>
                  </a:lnTo>
                  <a:lnTo>
                    <a:pt x="57238" y="174356"/>
                  </a:lnTo>
                  <a:lnTo>
                    <a:pt x="63406" y="165020"/>
                  </a:lnTo>
                  <a:lnTo>
                    <a:pt x="66242" y="154271"/>
                  </a:lnTo>
                  <a:lnTo>
                    <a:pt x="73133" y="145165"/>
                  </a:lnTo>
                  <a:lnTo>
                    <a:pt x="75290" y="136263"/>
                  </a:lnTo>
                  <a:lnTo>
                    <a:pt x="76077" y="125672"/>
                  </a:lnTo>
                  <a:lnTo>
                    <a:pt x="68642" y="113707"/>
                  </a:lnTo>
                  <a:lnTo>
                    <a:pt x="67985" y="110730"/>
                  </a:lnTo>
                  <a:lnTo>
                    <a:pt x="66489" y="108745"/>
                  </a:lnTo>
                  <a:lnTo>
                    <a:pt x="39548" y="87169"/>
                  </a:lnTo>
                  <a:lnTo>
                    <a:pt x="33471" y="86153"/>
                  </a:lnTo>
                  <a:lnTo>
                    <a:pt x="31838" y="84952"/>
                  </a:lnTo>
                  <a:lnTo>
                    <a:pt x="30023" y="80795"/>
                  </a:lnTo>
                  <a:lnTo>
                    <a:pt x="28481" y="79263"/>
                  </a:lnTo>
                  <a:lnTo>
                    <a:pt x="18956" y="75411"/>
                  </a:lnTo>
                  <a:lnTo>
                    <a:pt x="9559" y="66710"/>
                  </a:lnTo>
                  <a:lnTo>
                    <a:pt x="9522" y="49066"/>
                  </a:lnTo>
                  <a:lnTo>
                    <a:pt x="10580" y="48585"/>
                  </a:lnTo>
                  <a:lnTo>
                    <a:pt x="14578" y="48052"/>
                  </a:lnTo>
                  <a:lnTo>
                    <a:pt x="16067" y="46851"/>
                  </a:lnTo>
                  <a:lnTo>
                    <a:pt x="17723" y="42695"/>
                  </a:lnTo>
                  <a:lnTo>
                    <a:pt x="19223" y="41163"/>
                  </a:lnTo>
                  <a:lnTo>
                    <a:pt x="23711" y="39462"/>
                  </a:lnTo>
                  <a:lnTo>
                    <a:pt x="25332" y="37949"/>
                  </a:lnTo>
                  <a:lnTo>
                    <a:pt x="27132" y="33447"/>
                  </a:lnTo>
                  <a:lnTo>
                    <a:pt x="28670" y="31823"/>
                  </a:lnTo>
                  <a:lnTo>
                    <a:pt x="47814" y="21226"/>
                  </a:lnTo>
                  <a:lnTo>
                    <a:pt x="50925" y="20501"/>
                  </a:lnTo>
                  <a:lnTo>
                    <a:pt x="66689" y="11702"/>
                  </a:lnTo>
                  <a:lnTo>
                    <a:pt x="113709" y="9542"/>
                  </a:lnTo>
                  <a:lnTo>
                    <a:pt x="117080" y="9536"/>
                  </a:lnTo>
                  <a:lnTo>
                    <a:pt x="123647" y="6708"/>
                  </a:lnTo>
                  <a:lnTo>
                    <a:pt x="130095" y="2981"/>
                  </a:lnTo>
                  <a:lnTo>
                    <a:pt x="142872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77" name="SMARTInkShape-1584"/>
            <p:cNvSpPr/>
            <p:nvPr>
              <p:custDataLst>
                <p:tags r:id="rId133"/>
              </p:custDataLst>
            </p:nvPr>
          </p:nvSpPr>
          <p:spPr>
            <a:xfrm>
              <a:off x="6038966" y="3667128"/>
              <a:ext cx="95132" cy="95127"/>
            </a:xfrm>
            <a:custGeom>
              <a:avLst/>
              <a:gdLst/>
              <a:ahLst/>
              <a:cxnLst/>
              <a:rect l="0" t="0" r="0" b="0"/>
              <a:pathLst>
                <a:path w="95132" h="95127">
                  <a:moveTo>
                    <a:pt x="28459" y="38097"/>
                  </a:moveTo>
                  <a:lnTo>
                    <a:pt x="28459" y="38097"/>
                  </a:lnTo>
                  <a:lnTo>
                    <a:pt x="28459" y="28965"/>
                  </a:lnTo>
                  <a:lnTo>
                    <a:pt x="33515" y="28689"/>
                  </a:lnTo>
                  <a:lnTo>
                    <a:pt x="35004" y="27591"/>
                  </a:lnTo>
                  <a:lnTo>
                    <a:pt x="37950" y="19164"/>
                  </a:lnTo>
                  <a:lnTo>
                    <a:pt x="37984" y="9522"/>
                  </a:lnTo>
                  <a:lnTo>
                    <a:pt x="14004" y="9522"/>
                  </a:lnTo>
                  <a:lnTo>
                    <a:pt x="12472" y="10580"/>
                  </a:lnTo>
                  <a:lnTo>
                    <a:pt x="11451" y="12344"/>
                  </a:lnTo>
                  <a:lnTo>
                    <a:pt x="9678" y="19223"/>
                  </a:lnTo>
                  <a:lnTo>
                    <a:pt x="9445" y="32188"/>
                  </a:lnTo>
                  <a:lnTo>
                    <a:pt x="8375" y="34158"/>
                  </a:lnTo>
                  <a:lnTo>
                    <a:pt x="6602" y="35471"/>
                  </a:lnTo>
                  <a:lnTo>
                    <a:pt x="4363" y="36346"/>
                  </a:lnTo>
                  <a:lnTo>
                    <a:pt x="2870" y="37988"/>
                  </a:lnTo>
                  <a:lnTo>
                    <a:pt x="1211" y="42635"/>
                  </a:lnTo>
                  <a:lnTo>
                    <a:pt x="0" y="55385"/>
                  </a:lnTo>
                  <a:lnTo>
                    <a:pt x="6453" y="64403"/>
                  </a:lnTo>
                  <a:lnTo>
                    <a:pt x="8533" y="73291"/>
                  </a:lnTo>
                  <a:lnTo>
                    <a:pt x="9293" y="83876"/>
                  </a:lnTo>
                  <a:lnTo>
                    <a:pt x="10390" y="84491"/>
                  </a:lnTo>
                  <a:lnTo>
                    <a:pt x="14432" y="85175"/>
                  </a:lnTo>
                  <a:lnTo>
                    <a:pt x="28371" y="94333"/>
                  </a:lnTo>
                  <a:lnTo>
                    <a:pt x="36510" y="95126"/>
                  </a:lnTo>
                  <a:lnTo>
                    <a:pt x="45297" y="88677"/>
                  </a:lnTo>
                  <a:lnTo>
                    <a:pt x="55279" y="86111"/>
                  </a:lnTo>
                  <a:lnTo>
                    <a:pt x="61570" y="85837"/>
                  </a:lnTo>
                  <a:lnTo>
                    <a:pt x="63234" y="84741"/>
                  </a:lnTo>
                  <a:lnTo>
                    <a:pt x="64342" y="82951"/>
                  </a:lnTo>
                  <a:lnTo>
                    <a:pt x="65081" y="80699"/>
                  </a:lnTo>
                  <a:lnTo>
                    <a:pt x="66632" y="79199"/>
                  </a:lnTo>
                  <a:lnTo>
                    <a:pt x="71178" y="77531"/>
                  </a:lnTo>
                  <a:lnTo>
                    <a:pt x="72813" y="76028"/>
                  </a:lnTo>
                  <a:lnTo>
                    <a:pt x="84158" y="58898"/>
                  </a:lnTo>
                  <a:lnTo>
                    <a:pt x="93683" y="49099"/>
                  </a:lnTo>
                  <a:lnTo>
                    <a:pt x="94704" y="43003"/>
                  </a:lnTo>
                  <a:lnTo>
                    <a:pt x="95131" y="15469"/>
                  </a:lnTo>
                  <a:lnTo>
                    <a:pt x="94074" y="13486"/>
                  </a:lnTo>
                  <a:lnTo>
                    <a:pt x="92311" y="12165"/>
                  </a:lnTo>
                  <a:lnTo>
                    <a:pt x="86933" y="10044"/>
                  </a:lnTo>
                  <a:lnTo>
                    <a:pt x="86197" y="6932"/>
                  </a:lnTo>
                  <a:lnTo>
                    <a:pt x="86001" y="4620"/>
                  </a:lnTo>
                  <a:lnTo>
                    <a:pt x="84812" y="3079"/>
                  </a:lnTo>
                  <a:lnTo>
                    <a:pt x="77442" y="403"/>
                  </a:lnTo>
                  <a:lnTo>
                    <a:pt x="52496" y="0"/>
                  </a:lnTo>
                  <a:lnTo>
                    <a:pt x="50834" y="1058"/>
                  </a:lnTo>
                  <a:lnTo>
                    <a:pt x="49725" y="2821"/>
                  </a:lnTo>
                  <a:lnTo>
                    <a:pt x="48986" y="5054"/>
                  </a:lnTo>
                  <a:lnTo>
                    <a:pt x="47436" y="6543"/>
                  </a:lnTo>
                  <a:lnTo>
                    <a:pt x="42890" y="8198"/>
                  </a:lnTo>
                  <a:lnTo>
                    <a:pt x="41255" y="9698"/>
                  </a:lnTo>
                  <a:lnTo>
                    <a:pt x="38415" y="17607"/>
                  </a:lnTo>
                  <a:lnTo>
                    <a:pt x="37984" y="4762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297" name="SMARTInkShape-Group284"/>
          <p:cNvGrpSpPr/>
          <p:nvPr/>
        </p:nvGrpSpPr>
        <p:grpSpPr>
          <a:xfrm>
            <a:off x="6772278" y="3009900"/>
            <a:ext cx="2428873" cy="700728"/>
            <a:chOff x="6772278" y="3009900"/>
            <a:chExt cx="2428873" cy="700728"/>
          </a:xfrm>
        </p:grpSpPr>
        <p:sp>
          <p:nvSpPr>
            <p:cNvPr id="10279" name="SMARTInkShape-1585"/>
            <p:cNvSpPr/>
            <p:nvPr>
              <p:custDataLst>
                <p:tags r:id="rId112"/>
              </p:custDataLst>
            </p:nvPr>
          </p:nvSpPr>
          <p:spPr>
            <a:xfrm>
              <a:off x="7652518" y="3458016"/>
              <a:ext cx="52803" cy="77308"/>
            </a:xfrm>
            <a:custGeom>
              <a:avLst/>
              <a:gdLst/>
              <a:ahLst/>
              <a:cxnLst/>
              <a:rect l="0" t="0" r="0" b="0"/>
              <a:pathLst>
                <a:path w="52803" h="77308">
                  <a:moveTo>
                    <a:pt x="0" y="73347"/>
                  </a:moveTo>
                  <a:lnTo>
                    <a:pt x="0" y="73347"/>
                  </a:lnTo>
                  <a:lnTo>
                    <a:pt x="20478" y="50334"/>
                  </a:lnTo>
                  <a:lnTo>
                    <a:pt x="26634" y="37654"/>
                  </a:lnTo>
                  <a:lnTo>
                    <a:pt x="39712" y="21783"/>
                  </a:lnTo>
                  <a:lnTo>
                    <a:pt x="43159" y="10966"/>
                  </a:lnTo>
                  <a:lnTo>
                    <a:pt x="52802" y="0"/>
                  </a:lnTo>
                  <a:lnTo>
                    <a:pt x="44970" y="7798"/>
                  </a:lnTo>
                  <a:lnTo>
                    <a:pt x="39007" y="8703"/>
                  </a:lnTo>
                  <a:lnTo>
                    <a:pt x="37390" y="9888"/>
                  </a:lnTo>
                  <a:lnTo>
                    <a:pt x="26082" y="26408"/>
                  </a:lnTo>
                  <a:lnTo>
                    <a:pt x="18372" y="35397"/>
                  </a:lnTo>
                  <a:lnTo>
                    <a:pt x="16074" y="44280"/>
                  </a:lnTo>
                  <a:lnTo>
                    <a:pt x="15537" y="50479"/>
                  </a:lnTo>
                  <a:lnTo>
                    <a:pt x="14336" y="52556"/>
                  </a:lnTo>
                  <a:lnTo>
                    <a:pt x="12475" y="53940"/>
                  </a:lnTo>
                  <a:lnTo>
                    <a:pt x="10178" y="54863"/>
                  </a:lnTo>
                  <a:lnTo>
                    <a:pt x="8646" y="56537"/>
                  </a:lnTo>
                  <a:lnTo>
                    <a:pt x="6944" y="61218"/>
                  </a:lnTo>
                  <a:lnTo>
                    <a:pt x="5701" y="73995"/>
                  </a:lnTo>
                  <a:lnTo>
                    <a:pt x="6719" y="74583"/>
                  </a:lnTo>
                  <a:lnTo>
                    <a:pt x="10674" y="75236"/>
                  </a:lnTo>
                  <a:lnTo>
                    <a:pt x="12151" y="76469"/>
                  </a:lnTo>
                  <a:lnTo>
                    <a:pt x="12434" y="7730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80" name="SMARTInkShape-1586"/>
            <p:cNvSpPr/>
            <p:nvPr>
              <p:custDataLst>
                <p:tags r:id="rId113"/>
              </p:custDataLst>
            </p:nvPr>
          </p:nvSpPr>
          <p:spPr>
            <a:xfrm>
              <a:off x="7712101" y="3362325"/>
              <a:ext cx="193650" cy="200023"/>
            </a:xfrm>
            <a:custGeom>
              <a:avLst/>
              <a:gdLst/>
              <a:ahLst/>
              <a:cxnLst/>
              <a:rect l="0" t="0" r="0" b="0"/>
              <a:pathLst>
                <a:path w="193650" h="200023">
                  <a:moveTo>
                    <a:pt x="0" y="180975"/>
                  </a:moveTo>
                  <a:lnTo>
                    <a:pt x="0" y="180975"/>
                  </a:lnTo>
                  <a:lnTo>
                    <a:pt x="6336" y="180975"/>
                  </a:lnTo>
                  <a:lnTo>
                    <a:pt x="12679" y="178153"/>
                  </a:lnTo>
                  <a:lnTo>
                    <a:pt x="19026" y="174429"/>
                  </a:lnTo>
                  <a:lnTo>
                    <a:pt x="31724" y="172039"/>
                  </a:lnTo>
                  <a:lnTo>
                    <a:pt x="34899" y="171843"/>
                  </a:lnTo>
                  <a:lnTo>
                    <a:pt x="41249" y="168802"/>
                  </a:lnTo>
                  <a:lnTo>
                    <a:pt x="44424" y="166510"/>
                  </a:lnTo>
                  <a:lnTo>
                    <a:pt x="71676" y="157271"/>
                  </a:lnTo>
                  <a:lnTo>
                    <a:pt x="85438" y="146816"/>
                  </a:lnTo>
                  <a:lnTo>
                    <a:pt x="91934" y="144626"/>
                  </a:lnTo>
                  <a:lnTo>
                    <a:pt x="94088" y="142984"/>
                  </a:lnTo>
                  <a:lnTo>
                    <a:pt x="98180" y="136675"/>
                  </a:lnTo>
                  <a:lnTo>
                    <a:pt x="102888" y="134827"/>
                  </a:lnTo>
                  <a:lnTo>
                    <a:pt x="117294" y="133361"/>
                  </a:lnTo>
                  <a:lnTo>
                    <a:pt x="117449" y="169973"/>
                  </a:lnTo>
                  <a:lnTo>
                    <a:pt x="110902" y="178763"/>
                  </a:lnTo>
                  <a:lnTo>
                    <a:pt x="108039" y="189979"/>
                  </a:lnTo>
                  <a:lnTo>
                    <a:pt x="107924" y="199990"/>
                  </a:lnTo>
                  <a:lnTo>
                    <a:pt x="116125" y="200022"/>
                  </a:lnTo>
                  <a:lnTo>
                    <a:pt x="116567" y="198964"/>
                  </a:lnTo>
                  <a:lnTo>
                    <a:pt x="117449" y="152343"/>
                  </a:lnTo>
                  <a:lnTo>
                    <a:pt x="117449" y="104775"/>
                  </a:lnTo>
                  <a:lnTo>
                    <a:pt x="117449" y="59442"/>
                  </a:lnTo>
                  <a:lnTo>
                    <a:pt x="117449" y="42723"/>
                  </a:lnTo>
                  <a:lnTo>
                    <a:pt x="118507" y="41182"/>
                  </a:lnTo>
                  <a:lnTo>
                    <a:pt x="120271" y="40155"/>
                  </a:lnTo>
                  <a:lnTo>
                    <a:pt x="125650" y="38506"/>
                  </a:lnTo>
                  <a:lnTo>
                    <a:pt x="126386" y="35458"/>
                  </a:lnTo>
                  <a:lnTo>
                    <a:pt x="126583" y="33164"/>
                  </a:lnTo>
                  <a:lnTo>
                    <a:pt x="127772" y="31634"/>
                  </a:lnTo>
                  <a:lnTo>
                    <a:pt x="131914" y="29935"/>
                  </a:lnTo>
                  <a:lnTo>
                    <a:pt x="140197" y="28978"/>
                  </a:lnTo>
                  <a:lnTo>
                    <a:pt x="142140" y="27785"/>
                  </a:lnTo>
                  <a:lnTo>
                    <a:pt x="143435" y="25931"/>
                  </a:lnTo>
                  <a:lnTo>
                    <a:pt x="144298" y="23638"/>
                  </a:lnTo>
                  <a:lnTo>
                    <a:pt x="145932" y="22108"/>
                  </a:lnTo>
                  <a:lnTo>
                    <a:pt x="150569" y="20410"/>
                  </a:lnTo>
                  <a:lnTo>
                    <a:pt x="168076" y="16406"/>
                  </a:lnTo>
                  <a:lnTo>
                    <a:pt x="182192" y="8742"/>
                  </a:lnTo>
                  <a:lnTo>
                    <a:pt x="193649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81" name="SMARTInkShape-1587"/>
            <p:cNvSpPr/>
            <p:nvPr>
              <p:custDataLst>
                <p:tags r:id="rId114"/>
              </p:custDataLst>
            </p:nvPr>
          </p:nvSpPr>
          <p:spPr>
            <a:xfrm>
              <a:off x="9077325" y="3009900"/>
              <a:ext cx="114301" cy="457201"/>
            </a:xfrm>
            <a:custGeom>
              <a:avLst/>
              <a:gdLst/>
              <a:ahLst/>
              <a:cxnLst/>
              <a:rect l="0" t="0" r="0" b="0"/>
              <a:pathLst>
                <a:path w="114301" h="457201">
                  <a:moveTo>
                    <a:pt x="0" y="0"/>
                  </a:moveTo>
                  <a:lnTo>
                    <a:pt x="0" y="0"/>
                  </a:lnTo>
                  <a:lnTo>
                    <a:pt x="5057" y="0"/>
                  </a:lnTo>
                  <a:lnTo>
                    <a:pt x="6546" y="1058"/>
                  </a:lnTo>
                  <a:lnTo>
                    <a:pt x="7538" y="2822"/>
                  </a:lnTo>
                  <a:lnTo>
                    <a:pt x="8202" y="5056"/>
                  </a:lnTo>
                  <a:lnTo>
                    <a:pt x="16889" y="19297"/>
                  </a:lnTo>
                  <a:lnTo>
                    <a:pt x="29222" y="48483"/>
                  </a:lnTo>
                  <a:lnTo>
                    <a:pt x="51081" y="87092"/>
                  </a:lnTo>
                  <a:lnTo>
                    <a:pt x="66102" y="126917"/>
                  </a:lnTo>
                  <a:lnTo>
                    <a:pt x="78853" y="165664"/>
                  </a:lnTo>
                  <a:lnTo>
                    <a:pt x="93214" y="207835"/>
                  </a:lnTo>
                  <a:lnTo>
                    <a:pt x="104173" y="252787"/>
                  </a:lnTo>
                  <a:lnTo>
                    <a:pt x="109798" y="286975"/>
                  </a:lnTo>
                  <a:lnTo>
                    <a:pt x="112299" y="319808"/>
                  </a:lnTo>
                  <a:lnTo>
                    <a:pt x="113411" y="352040"/>
                  </a:lnTo>
                  <a:lnTo>
                    <a:pt x="113905" y="385062"/>
                  </a:lnTo>
                  <a:lnTo>
                    <a:pt x="114124" y="420905"/>
                  </a:lnTo>
                  <a:lnTo>
                    <a:pt x="114300" y="4572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82" name="SMARTInkShape-1588"/>
            <p:cNvSpPr/>
            <p:nvPr>
              <p:custDataLst>
                <p:tags r:id="rId115"/>
              </p:custDataLst>
            </p:nvPr>
          </p:nvSpPr>
          <p:spPr>
            <a:xfrm>
              <a:off x="8610731" y="3171825"/>
              <a:ext cx="104645" cy="514351"/>
            </a:xfrm>
            <a:custGeom>
              <a:avLst/>
              <a:gdLst/>
              <a:ahLst/>
              <a:cxnLst/>
              <a:rect l="0" t="0" r="0" b="0"/>
              <a:pathLst>
                <a:path w="104645" h="514351">
                  <a:moveTo>
                    <a:pt x="104644" y="0"/>
                  </a:moveTo>
                  <a:lnTo>
                    <a:pt x="104644" y="0"/>
                  </a:lnTo>
                  <a:lnTo>
                    <a:pt x="96442" y="0"/>
                  </a:lnTo>
                  <a:lnTo>
                    <a:pt x="87777" y="6546"/>
                  </a:lnTo>
                  <a:lnTo>
                    <a:pt x="78950" y="9701"/>
                  </a:lnTo>
                  <a:lnTo>
                    <a:pt x="63329" y="22666"/>
                  </a:lnTo>
                  <a:lnTo>
                    <a:pt x="37968" y="66940"/>
                  </a:lnTo>
                  <a:lnTo>
                    <a:pt x="22095" y="106064"/>
                  </a:lnTo>
                  <a:lnTo>
                    <a:pt x="12217" y="143130"/>
                  </a:lnTo>
                  <a:lnTo>
                    <a:pt x="4896" y="186082"/>
                  </a:lnTo>
                  <a:lnTo>
                    <a:pt x="1358" y="222822"/>
                  </a:lnTo>
                  <a:lnTo>
                    <a:pt x="311" y="260519"/>
                  </a:lnTo>
                  <a:lnTo>
                    <a:pt x="0" y="303557"/>
                  </a:lnTo>
                  <a:lnTo>
                    <a:pt x="4964" y="344766"/>
                  </a:lnTo>
                  <a:lnTo>
                    <a:pt x="13138" y="383787"/>
                  </a:lnTo>
                  <a:lnTo>
                    <a:pt x="22263" y="422160"/>
                  </a:lnTo>
                  <a:lnTo>
                    <a:pt x="42432" y="466506"/>
                  </a:lnTo>
                  <a:lnTo>
                    <a:pt x="66544" y="5143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83" name="SMARTInkShape-1589"/>
            <p:cNvSpPr/>
            <p:nvPr>
              <p:custDataLst>
                <p:tags r:id="rId116"/>
              </p:custDataLst>
            </p:nvPr>
          </p:nvSpPr>
          <p:spPr>
            <a:xfrm>
              <a:off x="8993054" y="3249352"/>
              <a:ext cx="208097" cy="188973"/>
            </a:xfrm>
            <a:custGeom>
              <a:avLst/>
              <a:gdLst/>
              <a:ahLst/>
              <a:cxnLst/>
              <a:rect l="0" t="0" r="0" b="0"/>
              <a:pathLst>
                <a:path w="208097" h="188973">
                  <a:moveTo>
                    <a:pt x="27121" y="8198"/>
                  </a:moveTo>
                  <a:lnTo>
                    <a:pt x="27121" y="8198"/>
                  </a:lnTo>
                  <a:lnTo>
                    <a:pt x="32178" y="8198"/>
                  </a:lnTo>
                  <a:lnTo>
                    <a:pt x="37482" y="11020"/>
                  </a:lnTo>
                  <a:lnTo>
                    <a:pt x="44456" y="16399"/>
                  </a:lnTo>
                  <a:lnTo>
                    <a:pt x="55259" y="17689"/>
                  </a:lnTo>
                  <a:lnTo>
                    <a:pt x="79375" y="17723"/>
                  </a:lnTo>
                  <a:lnTo>
                    <a:pt x="81007" y="16665"/>
                  </a:lnTo>
                  <a:lnTo>
                    <a:pt x="82095" y="14901"/>
                  </a:lnTo>
                  <a:lnTo>
                    <a:pt x="84259" y="8232"/>
                  </a:lnTo>
                  <a:lnTo>
                    <a:pt x="84270" y="0"/>
                  </a:lnTo>
                  <a:lnTo>
                    <a:pt x="84271" y="4122"/>
                  </a:lnTo>
                  <a:lnTo>
                    <a:pt x="83213" y="5481"/>
                  </a:lnTo>
                  <a:lnTo>
                    <a:pt x="74569" y="9018"/>
                  </a:lnTo>
                  <a:lnTo>
                    <a:pt x="49259" y="34760"/>
                  </a:lnTo>
                  <a:lnTo>
                    <a:pt x="21828" y="81140"/>
                  </a:lnTo>
                  <a:lnTo>
                    <a:pt x="10306" y="122679"/>
                  </a:lnTo>
                  <a:lnTo>
                    <a:pt x="8006" y="134220"/>
                  </a:lnTo>
                  <a:lnTo>
                    <a:pt x="1818" y="147726"/>
                  </a:lnTo>
                  <a:lnTo>
                    <a:pt x="0" y="158758"/>
                  </a:lnTo>
                  <a:lnTo>
                    <a:pt x="2015" y="167894"/>
                  </a:lnTo>
                  <a:lnTo>
                    <a:pt x="8331" y="179158"/>
                  </a:lnTo>
                  <a:lnTo>
                    <a:pt x="12774" y="184016"/>
                  </a:lnTo>
                  <a:lnTo>
                    <a:pt x="18275" y="186881"/>
                  </a:lnTo>
                  <a:lnTo>
                    <a:pt x="36705" y="188972"/>
                  </a:lnTo>
                  <a:lnTo>
                    <a:pt x="78295" y="188107"/>
                  </a:lnTo>
                  <a:lnTo>
                    <a:pt x="116054" y="178413"/>
                  </a:lnTo>
                  <a:lnTo>
                    <a:pt x="135080" y="166817"/>
                  </a:lnTo>
                  <a:lnTo>
                    <a:pt x="179521" y="150601"/>
                  </a:lnTo>
                  <a:lnTo>
                    <a:pt x="190104" y="144513"/>
                  </a:lnTo>
                  <a:lnTo>
                    <a:pt x="197121" y="136194"/>
                  </a:lnTo>
                  <a:lnTo>
                    <a:pt x="208096" y="132023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84" name="SMARTInkShape-1590"/>
            <p:cNvSpPr/>
            <p:nvPr>
              <p:custDataLst>
                <p:tags r:id="rId117"/>
              </p:custDataLst>
            </p:nvPr>
          </p:nvSpPr>
          <p:spPr>
            <a:xfrm>
              <a:off x="8915409" y="3219578"/>
              <a:ext cx="66655" cy="85588"/>
            </a:xfrm>
            <a:custGeom>
              <a:avLst/>
              <a:gdLst/>
              <a:ahLst/>
              <a:cxnLst/>
              <a:rect l="0" t="0" r="0" b="0"/>
              <a:pathLst>
                <a:path w="66655" h="85588">
                  <a:moveTo>
                    <a:pt x="9516" y="47497"/>
                  </a:moveTo>
                  <a:lnTo>
                    <a:pt x="9516" y="47497"/>
                  </a:lnTo>
                  <a:lnTo>
                    <a:pt x="9516" y="55698"/>
                  </a:lnTo>
                  <a:lnTo>
                    <a:pt x="8458" y="56139"/>
                  </a:lnTo>
                  <a:lnTo>
                    <a:pt x="4459" y="56629"/>
                  </a:lnTo>
                  <a:lnTo>
                    <a:pt x="2970" y="57819"/>
                  </a:lnTo>
                  <a:lnTo>
                    <a:pt x="106" y="66145"/>
                  </a:lnTo>
                  <a:lnTo>
                    <a:pt x="0" y="74712"/>
                  </a:lnTo>
                  <a:lnTo>
                    <a:pt x="1055" y="75165"/>
                  </a:lnTo>
                  <a:lnTo>
                    <a:pt x="5050" y="75669"/>
                  </a:lnTo>
                  <a:lnTo>
                    <a:pt x="6539" y="76862"/>
                  </a:lnTo>
                  <a:lnTo>
                    <a:pt x="8193" y="81009"/>
                  </a:lnTo>
                  <a:lnTo>
                    <a:pt x="9693" y="82539"/>
                  </a:lnTo>
                  <a:lnTo>
                    <a:pt x="17600" y="85194"/>
                  </a:lnTo>
                  <a:lnTo>
                    <a:pt x="36336" y="85587"/>
                  </a:lnTo>
                  <a:lnTo>
                    <a:pt x="36921" y="84532"/>
                  </a:lnTo>
                  <a:lnTo>
                    <a:pt x="37571" y="80537"/>
                  </a:lnTo>
                  <a:lnTo>
                    <a:pt x="38802" y="79049"/>
                  </a:lnTo>
                  <a:lnTo>
                    <a:pt x="42994" y="77395"/>
                  </a:lnTo>
                  <a:lnTo>
                    <a:pt x="44535" y="75896"/>
                  </a:lnTo>
                  <a:lnTo>
                    <a:pt x="46246" y="71408"/>
                  </a:lnTo>
                  <a:lnTo>
                    <a:pt x="47762" y="69787"/>
                  </a:lnTo>
                  <a:lnTo>
                    <a:pt x="52267" y="67987"/>
                  </a:lnTo>
                  <a:lnTo>
                    <a:pt x="53892" y="66449"/>
                  </a:lnTo>
                  <a:lnTo>
                    <a:pt x="55698" y="61917"/>
                  </a:lnTo>
                  <a:lnTo>
                    <a:pt x="57236" y="60285"/>
                  </a:lnTo>
                  <a:lnTo>
                    <a:pt x="61770" y="58473"/>
                  </a:lnTo>
                  <a:lnTo>
                    <a:pt x="63402" y="56931"/>
                  </a:lnTo>
                  <a:lnTo>
                    <a:pt x="65216" y="52395"/>
                  </a:lnTo>
                  <a:lnTo>
                    <a:pt x="66654" y="24868"/>
                  </a:lnTo>
                  <a:lnTo>
                    <a:pt x="65599" y="22886"/>
                  </a:lnTo>
                  <a:lnTo>
                    <a:pt x="63839" y="21565"/>
                  </a:lnTo>
                  <a:lnTo>
                    <a:pt x="61607" y="20684"/>
                  </a:lnTo>
                  <a:lnTo>
                    <a:pt x="60118" y="19038"/>
                  </a:lnTo>
                  <a:lnTo>
                    <a:pt x="58464" y="14388"/>
                  </a:lnTo>
                  <a:lnTo>
                    <a:pt x="56964" y="12724"/>
                  </a:lnTo>
                  <a:lnTo>
                    <a:pt x="52475" y="10876"/>
                  </a:lnTo>
                  <a:lnTo>
                    <a:pt x="50856" y="9324"/>
                  </a:lnTo>
                  <a:lnTo>
                    <a:pt x="49057" y="4778"/>
                  </a:lnTo>
                  <a:lnTo>
                    <a:pt x="47519" y="3143"/>
                  </a:lnTo>
                  <a:lnTo>
                    <a:pt x="39541" y="302"/>
                  </a:lnTo>
                  <a:lnTo>
                    <a:pt x="33465" y="0"/>
                  </a:lnTo>
                  <a:lnTo>
                    <a:pt x="27919" y="2751"/>
                  </a:lnTo>
                  <a:lnTo>
                    <a:pt x="9516" y="1892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85" name="SMARTInkShape-1591"/>
            <p:cNvSpPr/>
            <p:nvPr>
              <p:custDataLst>
                <p:tags r:id="rId118"/>
              </p:custDataLst>
            </p:nvPr>
          </p:nvSpPr>
          <p:spPr>
            <a:xfrm>
              <a:off x="8848725" y="3324229"/>
              <a:ext cx="95211" cy="142868"/>
            </a:xfrm>
            <a:custGeom>
              <a:avLst/>
              <a:gdLst/>
              <a:ahLst/>
              <a:cxnLst/>
              <a:rect l="0" t="0" r="0" b="0"/>
              <a:pathLst>
                <a:path w="95211" h="142868">
                  <a:moveTo>
                    <a:pt x="9525" y="76196"/>
                  </a:moveTo>
                  <a:lnTo>
                    <a:pt x="9525" y="76196"/>
                  </a:lnTo>
                  <a:lnTo>
                    <a:pt x="9525" y="89453"/>
                  </a:lnTo>
                  <a:lnTo>
                    <a:pt x="6701" y="95494"/>
                  </a:lnTo>
                  <a:lnTo>
                    <a:pt x="2979" y="101706"/>
                  </a:lnTo>
                  <a:lnTo>
                    <a:pt x="391" y="112429"/>
                  </a:lnTo>
                  <a:lnTo>
                    <a:pt x="7591" y="124411"/>
                  </a:lnTo>
                  <a:lnTo>
                    <a:pt x="9411" y="141024"/>
                  </a:lnTo>
                  <a:lnTo>
                    <a:pt x="10508" y="141640"/>
                  </a:lnTo>
                  <a:lnTo>
                    <a:pt x="35840" y="142861"/>
                  </a:lnTo>
                  <a:lnTo>
                    <a:pt x="41681" y="142867"/>
                  </a:lnTo>
                  <a:lnTo>
                    <a:pt x="47807" y="140047"/>
                  </a:lnTo>
                  <a:lnTo>
                    <a:pt x="50920" y="137813"/>
                  </a:lnTo>
                  <a:lnTo>
                    <a:pt x="54381" y="132509"/>
                  </a:lnTo>
                  <a:lnTo>
                    <a:pt x="56976" y="126624"/>
                  </a:lnTo>
                  <a:lnTo>
                    <a:pt x="82955" y="95239"/>
                  </a:lnTo>
                  <a:lnTo>
                    <a:pt x="85551" y="88893"/>
                  </a:lnTo>
                  <a:lnTo>
                    <a:pt x="91905" y="79370"/>
                  </a:lnTo>
                  <a:lnTo>
                    <a:pt x="94260" y="69846"/>
                  </a:lnTo>
                  <a:lnTo>
                    <a:pt x="95210" y="39389"/>
                  </a:lnTo>
                  <a:lnTo>
                    <a:pt x="94167" y="35783"/>
                  </a:lnTo>
                  <a:lnTo>
                    <a:pt x="92411" y="33379"/>
                  </a:lnTo>
                  <a:lnTo>
                    <a:pt x="90181" y="31776"/>
                  </a:lnTo>
                  <a:lnTo>
                    <a:pt x="88695" y="29650"/>
                  </a:lnTo>
                  <a:lnTo>
                    <a:pt x="85547" y="21600"/>
                  </a:lnTo>
                  <a:lnTo>
                    <a:pt x="72582" y="6264"/>
                  </a:lnTo>
                  <a:lnTo>
                    <a:pt x="66479" y="2782"/>
                  </a:lnTo>
                  <a:lnTo>
                    <a:pt x="57320" y="363"/>
                  </a:lnTo>
                  <a:lnTo>
                    <a:pt x="25365" y="0"/>
                  </a:lnTo>
                  <a:lnTo>
                    <a:pt x="19034" y="2820"/>
                  </a:lnTo>
                  <a:lnTo>
                    <a:pt x="11403" y="8197"/>
                  </a:lnTo>
                  <a:lnTo>
                    <a:pt x="10360" y="11755"/>
                  </a:lnTo>
                  <a:lnTo>
                    <a:pt x="10082" y="14185"/>
                  </a:lnTo>
                  <a:lnTo>
                    <a:pt x="8837" y="15806"/>
                  </a:lnTo>
                  <a:lnTo>
                    <a:pt x="0" y="1904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86" name="SMARTInkShape-1592"/>
            <p:cNvSpPr/>
            <p:nvPr>
              <p:custDataLst>
                <p:tags r:id="rId119"/>
              </p:custDataLst>
            </p:nvPr>
          </p:nvSpPr>
          <p:spPr>
            <a:xfrm>
              <a:off x="8763000" y="3314701"/>
              <a:ext cx="85690" cy="199897"/>
            </a:xfrm>
            <a:custGeom>
              <a:avLst/>
              <a:gdLst/>
              <a:ahLst/>
              <a:cxnLst/>
              <a:rect l="0" t="0" r="0" b="0"/>
              <a:pathLst>
                <a:path w="85690" h="199897">
                  <a:moveTo>
                    <a:pt x="0" y="19049"/>
                  </a:moveTo>
                  <a:lnTo>
                    <a:pt x="0" y="19049"/>
                  </a:lnTo>
                  <a:lnTo>
                    <a:pt x="5057" y="19049"/>
                  </a:lnTo>
                  <a:lnTo>
                    <a:pt x="6546" y="17991"/>
                  </a:lnTo>
                  <a:lnTo>
                    <a:pt x="7538" y="16227"/>
                  </a:lnTo>
                  <a:lnTo>
                    <a:pt x="9265" y="9348"/>
                  </a:lnTo>
                  <a:lnTo>
                    <a:pt x="9410" y="4860"/>
                  </a:lnTo>
                  <a:lnTo>
                    <a:pt x="10507" y="3240"/>
                  </a:lnTo>
                  <a:lnTo>
                    <a:pt x="12296" y="2159"/>
                  </a:lnTo>
                  <a:lnTo>
                    <a:pt x="18655" y="125"/>
                  </a:lnTo>
                  <a:lnTo>
                    <a:pt x="36657" y="0"/>
                  </a:lnTo>
                  <a:lnTo>
                    <a:pt x="37136" y="1058"/>
                  </a:lnTo>
                  <a:lnTo>
                    <a:pt x="37672" y="5056"/>
                  </a:lnTo>
                  <a:lnTo>
                    <a:pt x="38873" y="6545"/>
                  </a:lnTo>
                  <a:lnTo>
                    <a:pt x="43030" y="8200"/>
                  </a:lnTo>
                  <a:lnTo>
                    <a:pt x="44562" y="9700"/>
                  </a:lnTo>
                  <a:lnTo>
                    <a:pt x="46264" y="14188"/>
                  </a:lnTo>
                  <a:lnTo>
                    <a:pt x="47624" y="55303"/>
                  </a:lnTo>
                  <a:lnTo>
                    <a:pt x="39423" y="65188"/>
                  </a:lnTo>
                  <a:lnTo>
                    <a:pt x="38215" y="74744"/>
                  </a:lnTo>
                  <a:lnTo>
                    <a:pt x="38100" y="85686"/>
                  </a:lnTo>
                  <a:lnTo>
                    <a:pt x="38100" y="76590"/>
                  </a:lnTo>
                  <a:lnTo>
                    <a:pt x="43157" y="76315"/>
                  </a:lnTo>
                  <a:lnTo>
                    <a:pt x="44646" y="75218"/>
                  </a:lnTo>
                  <a:lnTo>
                    <a:pt x="47234" y="68008"/>
                  </a:lnTo>
                  <a:lnTo>
                    <a:pt x="50273" y="67267"/>
                  </a:lnTo>
                  <a:lnTo>
                    <a:pt x="55791" y="66791"/>
                  </a:lnTo>
                  <a:lnTo>
                    <a:pt x="64486" y="73243"/>
                  </a:lnTo>
                  <a:lnTo>
                    <a:pt x="74449" y="75810"/>
                  </a:lnTo>
                  <a:lnTo>
                    <a:pt x="75032" y="76998"/>
                  </a:lnTo>
                  <a:lnTo>
                    <a:pt x="75680" y="81140"/>
                  </a:lnTo>
                  <a:lnTo>
                    <a:pt x="78792" y="86509"/>
                  </a:lnTo>
                  <a:lnTo>
                    <a:pt x="84355" y="93523"/>
                  </a:lnTo>
                  <a:lnTo>
                    <a:pt x="85455" y="102512"/>
                  </a:lnTo>
                  <a:lnTo>
                    <a:pt x="85689" y="117594"/>
                  </a:lnTo>
                  <a:lnTo>
                    <a:pt x="82887" y="123877"/>
                  </a:lnTo>
                  <a:lnTo>
                    <a:pt x="79173" y="130198"/>
                  </a:lnTo>
                  <a:lnTo>
                    <a:pt x="76788" y="142879"/>
                  </a:lnTo>
                  <a:lnTo>
                    <a:pt x="76591" y="146052"/>
                  </a:lnTo>
                  <a:lnTo>
                    <a:pt x="73552" y="152401"/>
                  </a:lnTo>
                  <a:lnTo>
                    <a:pt x="69732" y="158750"/>
                  </a:lnTo>
                  <a:lnTo>
                    <a:pt x="66523" y="168274"/>
                  </a:lnTo>
                  <a:lnTo>
                    <a:pt x="58593" y="179092"/>
                  </a:lnTo>
                  <a:lnTo>
                    <a:pt x="57578" y="185473"/>
                  </a:lnTo>
                  <a:lnTo>
                    <a:pt x="56377" y="187148"/>
                  </a:lnTo>
                  <a:lnTo>
                    <a:pt x="54518" y="188265"/>
                  </a:lnTo>
                  <a:lnTo>
                    <a:pt x="52220" y="189010"/>
                  </a:lnTo>
                  <a:lnTo>
                    <a:pt x="50688" y="190564"/>
                  </a:lnTo>
                  <a:lnTo>
                    <a:pt x="47660" y="199896"/>
                  </a:lnTo>
                  <a:lnTo>
                    <a:pt x="47625" y="19049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87" name="SMARTInkShape-1593"/>
            <p:cNvSpPr/>
            <p:nvPr>
              <p:custDataLst>
                <p:tags r:id="rId120"/>
              </p:custDataLst>
            </p:nvPr>
          </p:nvSpPr>
          <p:spPr>
            <a:xfrm>
              <a:off x="8629650" y="3390900"/>
              <a:ext cx="133351" cy="57151"/>
            </a:xfrm>
            <a:custGeom>
              <a:avLst/>
              <a:gdLst/>
              <a:ahLst/>
              <a:cxnLst/>
              <a:rect l="0" t="0" r="0" b="0"/>
              <a:pathLst>
                <a:path w="133351" h="57151">
                  <a:moveTo>
                    <a:pt x="0" y="57150"/>
                  </a:moveTo>
                  <a:lnTo>
                    <a:pt x="0" y="57150"/>
                  </a:lnTo>
                  <a:lnTo>
                    <a:pt x="0" y="42603"/>
                  </a:lnTo>
                  <a:lnTo>
                    <a:pt x="1058" y="41102"/>
                  </a:lnTo>
                  <a:lnTo>
                    <a:pt x="2823" y="40101"/>
                  </a:lnTo>
                  <a:lnTo>
                    <a:pt x="5056" y="39434"/>
                  </a:lnTo>
                  <a:lnTo>
                    <a:pt x="6546" y="37931"/>
                  </a:lnTo>
                  <a:lnTo>
                    <a:pt x="8202" y="33439"/>
                  </a:lnTo>
                  <a:lnTo>
                    <a:pt x="9702" y="31817"/>
                  </a:lnTo>
                  <a:lnTo>
                    <a:pt x="28771" y="21226"/>
                  </a:lnTo>
                  <a:lnTo>
                    <a:pt x="44475" y="18278"/>
                  </a:lnTo>
                  <a:lnTo>
                    <a:pt x="57154" y="11568"/>
                  </a:lnTo>
                  <a:lnTo>
                    <a:pt x="101600" y="8474"/>
                  </a:lnTo>
                  <a:lnTo>
                    <a:pt x="114300" y="1987"/>
                  </a:lnTo>
                  <a:lnTo>
                    <a:pt x="1333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88" name="SMARTInkShape-1594"/>
            <p:cNvSpPr/>
            <p:nvPr>
              <p:custDataLst>
                <p:tags r:id="rId121"/>
              </p:custDataLst>
            </p:nvPr>
          </p:nvSpPr>
          <p:spPr>
            <a:xfrm>
              <a:off x="8353541" y="3371850"/>
              <a:ext cx="142760" cy="132944"/>
            </a:xfrm>
            <a:custGeom>
              <a:avLst/>
              <a:gdLst/>
              <a:ahLst/>
              <a:cxnLst/>
              <a:rect l="0" t="0" r="0" b="0"/>
              <a:pathLst>
                <a:path w="142760" h="132944">
                  <a:moveTo>
                    <a:pt x="9409" y="0"/>
                  </a:moveTo>
                  <a:lnTo>
                    <a:pt x="9409" y="0"/>
                  </a:lnTo>
                  <a:lnTo>
                    <a:pt x="1207" y="0"/>
                  </a:lnTo>
                  <a:lnTo>
                    <a:pt x="767" y="1058"/>
                  </a:lnTo>
                  <a:lnTo>
                    <a:pt x="0" y="13257"/>
                  </a:lnTo>
                  <a:lnTo>
                    <a:pt x="1020" y="15188"/>
                  </a:lnTo>
                  <a:lnTo>
                    <a:pt x="2757" y="16475"/>
                  </a:lnTo>
                  <a:lnTo>
                    <a:pt x="4974" y="17333"/>
                  </a:lnTo>
                  <a:lnTo>
                    <a:pt x="6452" y="18964"/>
                  </a:lnTo>
                  <a:lnTo>
                    <a:pt x="8095" y="23598"/>
                  </a:lnTo>
                  <a:lnTo>
                    <a:pt x="10390" y="44530"/>
                  </a:lnTo>
                  <a:lnTo>
                    <a:pt x="16932" y="57166"/>
                  </a:lnTo>
                  <a:lnTo>
                    <a:pt x="17599" y="60335"/>
                  </a:lnTo>
                  <a:lnTo>
                    <a:pt x="25217" y="74086"/>
                  </a:lnTo>
                  <a:lnTo>
                    <a:pt x="28557" y="88038"/>
                  </a:lnTo>
                  <a:lnTo>
                    <a:pt x="30640" y="90442"/>
                  </a:lnTo>
                  <a:lnTo>
                    <a:pt x="33089" y="92045"/>
                  </a:lnTo>
                  <a:lnTo>
                    <a:pt x="34720" y="94171"/>
                  </a:lnTo>
                  <a:lnTo>
                    <a:pt x="40161" y="105189"/>
                  </a:lnTo>
                  <a:lnTo>
                    <a:pt x="44244" y="111309"/>
                  </a:lnTo>
                  <a:lnTo>
                    <a:pt x="46058" y="117557"/>
                  </a:lnTo>
                  <a:lnTo>
                    <a:pt x="47600" y="119646"/>
                  </a:lnTo>
                  <a:lnTo>
                    <a:pt x="49686" y="121039"/>
                  </a:lnTo>
                  <a:lnTo>
                    <a:pt x="55583" y="123274"/>
                  </a:lnTo>
                  <a:lnTo>
                    <a:pt x="64352" y="130262"/>
                  </a:lnTo>
                  <a:lnTo>
                    <a:pt x="70164" y="131978"/>
                  </a:lnTo>
                  <a:lnTo>
                    <a:pt x="72138" y="131376"/>
                  </a:lnTo>
                  <a:lnTo>
                    <a:pt x="73452" y="129918"/>
                  </a:lnTo>
                  <a:lnTo>
                    <a:pt x="74330" y="127887"/>
                  </a:lnTo>
                  <a:lnTo>
                    <a:pt x="75972" y="126533"/>
                  </a:lnTo>
                  <a:lnTo>
                    <a:pt x="84131" y="124182"/>
                  </a:lnTo>
                  <a:lnTo>
                    <a:pt x="90227" y="118875"/>
                  </a:lnTo>
                  <a:lnTo>
                    <a:pt x="92953" y="113511"/>
                  </a:lnTo>
                  <a:lnTo>
                    <a:pt x="93681" y="110599"/>
                  </a:lnTo>
                  <a:lnTo>
                    <a:pt x="102482" y="95181"/>
                  </a:lnTo>
                  <a:lnTo>
                    <a:pt x="103207" y="92029"/>
                  </a:lnTo>
                  <a:lnTo>
                    <a:pt x="112007" y="76194"/>
                  </a:lnTo>
                  <a:lnTo>
                    <a:pt x="115158" y="42158"/>
                  </a:lnTo>
                  <a:lnTo>
                    <a:pt x="121705" y="28749"/>
                  </a:lnTo>
                  <a:lnTo>
                    <a:pt x="122374" y="25516"/>
                  </a:lnTo>
                  <a:lnTo>
                    <a:pt x="121760" y="22303"/>
                  </a:lnTo>
                  <a:lnTo>
                    <a:pt x="114193" y="9539"/>
                  </a:lnTo>
                  <a:lnTo>
                    <a:pt x="105984" y="17727"/>
                  </a:lnTo>
                  <a:lnTo>
                    <a:pt x="105050" y="23714"/>
                  </a:lnTo>
                  <a:lnTo>
                    <a:pt x="104660" y="69853"/>
                  </a:lnTo>
                  <a:lnTo>
                    <a:pt x="104659" y="88900"/>
                  </a:lnTo>
                  <a:lnTo>
                    <a:pt x="107482" y="95250"/>
                  </a:lnTo>
                  <a:lnTo>
                    <a:pt x="111205" y="101600"/>
                  </a:lnTo>
                  <a:lnTo>
                    <a:pt x="113596" y="114300"/>
                  </a:lnTo>
                  <a:lnTo>
                    <a:pt x="114068" y="121943"/>
                  </a:lnTo>
                  <a:lnTo>
                    <a:pt x="115165" y="122570"/>
                  </a:lnTo>
                  <a:lnTo>
                    <a:pt x="119206" y="123267"/>
                  </a:lnTo>
                  <a:lnTo>
                    <a:pt x="120707" y="124511"/>
                  </a:lnTo>
                  <a:lnTo>
                    <a:pt x="123314" y="131977"/>
                  </a:lnTo>
                  <a:lnTo>
                    <a:pt x="126355" y="132740"/>
                  </a:lnTo>
                  <a:lnTo>
                    <a:pt x="128648" y="132943"/>
                  </a:lnTo>
                  <a:lnTo>
                    <a:pt x="134019" y="130347"/>
                  </a:lnTo>
                  <a:lnTo>
                    <a:pt x="142759" y="1238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89" name="SMARTInkShape-1595"/>
            <p:cNvSpPr/>
            <p:nvPr>
              <p:custDataLst>
                <p:tags r:id="rId122"/>
              </p:custDataLst>
            </p:nvPr>
          </p:nvSpPr>
          <p:spPr>
            <a:xfrm>
              <a:off x="8239125" y="3381375"/>
              <a:ext cx="104775" cy="266259"/>
            </a:xfrm>
            <a:custGeom>
              <a:avLst/>
              <a:gdLst/>
              <a:ahLst/>
              <a:cxnLst/>
              <a:rect l="0" t="0" r="0" b="0"/>
              <a:pathLst>
                <a:path w="104775" h="266259">
                  <a:moveTo>
                    <a:pt x="28575" y="0"/>
                  </a:moveTo>
                  <a:lnTo>
                    <a:pt x="28575" y="0"/>
                  </a:lnTo>
                  <a:lnTo>
                    <a:pt x="28575" y="13257"/>
                  </a:lnTo>
                  <a:lnTo>
                    <a:pt x="25752" y="19298"/>
                  </a:lnTo>
                  <a:lnTo>
                    <a:pt x="22029" y="25510"/>
                  </a:lnTo>
                  <a:lnTo>
                    <a:pt x="19933" y="36016"/>
                  </a:lnTo>
                  <a:lnTo>
                    <a:pt x="19085" y="79572"/>
                  </a:lnTo>
                  <a:lnTo>
                    <a:pt x="10409" y="126826"/>
                  </a:lnTo>
                  <a:lnTo>
                    <a:pt x="9576" y="171440"/>
                  </a:lnTo>
                  <a:lnTo>
                    <a:pt x="9529" y="215899"/>
                  </a:lnTo>
                  <a:lnTo>
                    <a:pt x="9526" y="229893"/>
                  </a:lnTo>
                  <a:lnTo>
                    <a:pt x="6702" y="237289"/>
                  </a:lnTo>
                  <a:lnTo>
                    <a:pt x="2979" y="244103"/>
                  </a:lnTo>
                  <a:lnTo>
                    <a:pt x="260" y="256946"/>
                  </a:lnTo>
                  <a:lnTo>
                    <a:pt x="10" y="266258"/>
                  </a:lnTo>
                  <a:lnTo>
                    <a:pt x="0" y="221181"/>
                  </a:lnTo>
                  <a:lnTo>
                    <a:pt x="0" y="174460"/>
                  </a:lnTo>
                  <a:lnTo>
                    <a:pt x="8642" y="130165"/>
                  </a:lnTo>
                  <a:lnTo>
                    <a:pt x="10506" y="92074"/>
                  </a:lnTo>
                  <a:lnTo>
                    <a:pt x="21279" y="47625"/>
                  </a:lnTo>
                  <a:lnTo>
                    <a:pt x="29235" y="31397"/>
                  </a:lnTo>
                  <a:lnTo>
                    <a:pt x="35219" y="24538"/>
                  </a:lnTo>
                  <a:lnTo>
                    <a:pt x="43479" y="19618"/>
                  </a:lnTo>
                  <a:lnTo>
                    <a:pt x="52136" y="6007"/>
                  </a:lnTo>
                  <a:lnTo>
                    <a:pt x="57743" y="2670"/>
                  </a:lnTo>
                  <a:lnTo>
                    <a:pt x="66558" y="352"/>
                  </a:lnTo>
                  <a:lnTo>
                    <a:pt x="71209" y="156"/>
                  </a:lnTo>
                  <a:lnTo>
                    <a:pt x="72872" y="1163"/>
                  </a:lnTo>
                  <a:lnTo>
                    <a:pt x="73982" y="2892"/>
                  </a:lnTo>
                  <a:lnTo>
                    <a:pt x="74721" y="5103"/>
                  </a:lnTo>
                  <a:lnTo>
                    <a:pt x="93496" y="26744"/>
                  </a:lnTo>
                  <a:lnTo>
                    <a:pt x="95962" y="42364"/>
                  </a:lnTo>
                  <a:lnTo>
                    <a:pt x="102720" y="56738"/>
                  </a:lnTo>
                  <a:lnTo>
                    <a:pt x="104768" y="101599"/>
                  </a:lnTo>
                  <a:lnTo>
                    <a:pt x="104774" y="112418"/>
                  </a:lnTo>
                  <a:lnTo>
                    <a:pt x="96573" y="122336"/>
                  </a:lnTo>
                  <a:lnTo>
                    <a:pt x="95641" y="128440"/>
                  </a:lnTo>
                  <a:lnTo>
                    <a:pt x="94452" y="130077"/>
                  </a:lnTo>
                  <a:lnTo>
                    <a:pt x="92603" y="131168"/>
                  </a:lnTo>
                  <a:lnTo>
                    <a:pt x="90310" y="131895"/>
                  </a:lnTo>
                  <a:lnTo>
                    <a:pt x="88781" y="133438"/>
                  </a:lnTo>
                  <a:lnTo>
                    <a:pt x="87084" y="137975"/>
                  </a:lnTo>
                  <a:lnTo>
                    <a:pt x="85572" y="139609"/>
                  </a:lnTo>
                  <a:lnTo>
                    <a:pt x="81072" y="141424"/>
                  </a:lnTo>
                  <a:lnTo>
                    <a:pt x="47625" y="1428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90" name="SMARTInkShape-1596"/>
            <p:cNvSpPr/>
            <p:nvPr>
              <p:custDataLst>
                <p:tags r:id="rId123"/>
              </p:custDataLst>
            </p:nvPr>
          </p:nvSpPr>
          <p:spPr>
            <a:xfrm>
              <a:off x="8096250" y="3400428"/>
              <a:ext cx="133351" cy="95244"/>
            </a:xfrm>
            <a:custGeom>
              <a:avLst/>
              <a:gdLst/>
              <a:ahLst/>
              <a:cxnLst/>
              <a:rect l="0" t="0" r="0" b="0"/>
              <a:pathLst>
                <a:path w="133351" h="95244">
                  <a:moveTo>
                    <a:pt x="0" y="9522"/>
                  </a:moveTo>
                  <a:lnTo>
                    <a:pt x="0" y="9522"/>
                  </a:lnTo>
                  <a:lnTo>
                    <a:pt x="0" y="0"/>
                  </a:lnTo>
                  <a:lnTo>
                    <a:pt x="0" y="31878"/>
                  </a:lnTo>
                  <a:lnTo>
                    <a:pt x="2822" y="38155"/>
                  </a:lnTo>
                  <a:lnTo>
                    <a:pt x="6547" y="44473"/>
                  </a:lnTo>
                  <a:lnTo>
                    <a:pt x="8937" y="57152"/>
                  </a:lnTo>
                  <a:lnTo>
                    <a:pt x="9525" y="95243"/>
                  </a:lnTo>
                  <a:lnTo>
                    <a:pt x="9525" y="90189"/>
                  </a:lnTo>
                  <a:lnTo>
                    <a:pt x="12347" y="84885"/>
                  </a:lnTo>
                  <a:lnTo>
                    <a:pt x="17726" y="77914"/>
                  </a:lnTo>
                  <a:lnTo>
                    <a:pt x="28728" y="42074"/>
                  </a:lnTo>
                  <a:lnTo>
                    <a:pt x="35935" y="28731"/>
                  </a:lnTo>
                  <a:lnTo>
                    <a:pt x="37672" y="15903"/>
                  </a:lnTo>
                  <a:lnTo>
                    <a:pt x="38874" y="13776"/>
                  </a:lnTo>
                  <a:lnTo>
                    <a:pt x="40732" y="12358"/>
                  </a:lnTo>
                  <a:lnTo>
                    <a:pt x="43030" y="11413"/>
                  </a:lnTo>
                  <a:lnTo>
                    <a:pt x="44562" y="9724"/>
                  </a:lnTo>
                  <a:lnTo>
                    <a:pt x="47222" y="1487"/>
                  </a:lnTo>
                  <a:lnTo>
                    <a:pt x="50269" y="659"/>
                  </a:lnTo>
                  <a:lnTo>
                    <a:pt x="62088" y="8"/>
                  </a:lnTo>
                  <a:lnTo>
                    <a:pt x="63616" y="1063"/>
                  </a:lnTo>
                  <a:lnTo>
                    <a:pt x="64636" y="2824"/>
                  </a:lnTo>
                  <a:lnTo>
                    <a:pt x="66407" y="9698"/>
                  </a:lnTo>
                  <a:lnTo>
                    <a:pt x="66556" y="14186"/>
                  </a:lnTo>
                  <a:lnTo>
                    <a:pt x="69445" y="19709"/>
                  </a:lnTo>
                  <a:lnTo>
                    <a:pt x="73198" y="25691"/>
                  </a:lnTo>
                  <a:lnTo>
                    <a:pt x="75607" y="38155"/>
                  </a:lnTo>
                  <a:lnTo>
                    <a:pt x="75805" y="41310"/>
                  </a:lnTo>
                  <a:lnTo>
                    <a:pt x="76995" y="43415"/>
                  </a:lnTo>
                  <a:lnTo>
                    <a:pt x="78847" y="44817"/>
                  </a:lnTo>
                  <a:lnTo>
                    <a:pt x="81140" y="45752"/>
                  </a:lnTo>
                  <a:lnTo>
                    <a:pt x="82668" y="47434"/>
                  </a:lnTo>
                  <a:lnTo>
                    <a:pt x="87943" y="57737"/>
                  </a:lnTo>
                  <a:lnTo>
                    <a:pt x="93807" y="64907"/>
                  </a:lnTo>
                  <a:lnTo>
                    <a:pt x="94822" y="71205"/>
                  </a:lnTo>
                  <a:lnTo>
                    <a:pt x="96024" y="72869"/>
                  </a:lnTo>
                  <a:lnTo>
                    <a:pt x="97882" y="73979"/>
                  </a:lnTo>
                  <a:lnTo>
                    <a:pt x="100180" y="74718"/>
                  </a:lnTo>
                  <a:lnTo>
                    <a:pt x="102770" y="74153"/>
                  </a:lnTo>
                  <a:lnTo>
                    <a:pt x="112573" y="67866"/>
                  </a:lnTo>
                  <a:lnTo>
                    <a:pt x="121563" y="65850"/>
                  </a:lnTo>
                  <a:lnTo>
                    <a:pt x="127405" y="61721"/>
                  </a:lnTo>
                  <a:lnTo>
                    <a:pt x="130708" y="56358"/>
                  </a:lnTo>
                  <a:lnTo>
                    <a:pt x="133350" y="4762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91" name="SMARTInkShape-1597"/>
            <p:cNvSpPr/>
            <p:nvPr>
              <p:custDataLst>
                <p:tags r:id="rId124"/>
              </p:custDataLst>
            </p:nvPr>
          </p:nvSpPr>
          <p:spPr>
            <a:xfrm>
              <a:off x="7592015" y="3457575"/>
              <a:ext cx="18461" cy="66886"/>
            </a:xfrm>
            <a:custGeom>
              <a:avLst/>
              <a:gdLst/>
              <a:ahLst/>
              <a:cxnLst/>
              <a:rect l="0" t="0" r="0" b="0"/>
              <a:pathLst>
                <a:path w="18461" h="66886">
                  <a:moveTo>
                    <a:pt x="18460" y="0"/>
                  </a:moveTo>
                  <a:lnTo>
                    <a:pt x="18460" y="0"/>
                  </a:lnTo>
                  <a:lnTo>
                    <a:pt x="18460" y="8201"/>
                  </a:lnTo>
                  <a:lnTo>
                    <a:pt x="11913" y="16868"/>
                  </a:lnTo>
                  <a:lnTo>
                    <a:pt x="9817" y="25694"/>
                  </a:lnTo>
                  <a:lnTo>
                    <a:pt x="9050" y="41313"/>
                  </a:lnTo>
                  <a:lnTo>
                    <a:pt x="6164" y="47642"/>
                  </a:lnTo>
                  <a:lnTo>
                    <a:pt x="2412" y="53982"/>
                  </a:lnTo>
                  <a:lnTo>
                    <a:pt x="3" y="66677"/>
                  </a:lnTo>
                  <a:lnTo>
                    <a:pt x="0" y="6688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92" name="SMARTInkShape-1598"/>
            <p:cNvSpPr/>
            <p:nvPr>
              <p:custDataLst>
                <p:tags r:id="rId125"/>
              </p:custDataLst>
            </p:nvPr>
          </p:nvSpPr>
          <p:spPr>
            <a:xfrm>
              <a:off x="7391404" y="3438655"/>
              <a:ext cx="129205" cy="142743"/>
            </a:xfrm>
            <a:custGeom>
              <a:avLst/>
              <a:gdLst/>
              <a:ahLst/>
              <a:cxnLst/>
              <a:rect l="0" t="0" r="0" b="0"/>
              <a:pathLst>
                <a:path w="129205" h="142743">
                  <a:moveTo>
                    <a:pt x="19046" y="66545"/>
                  </a:moveTo>
                  <a:lnTo>
                    <a:pt x="19046" y="66545"/>
                  </a:lnTo>
                  <a:lnTo>
                    <a:pt x="19046" y="71602"/>
                  </a:lnTo>
                  <a:lnTo>
                    <a:pt x="16224" y="76906"/>
                  </a:lnTo>
                  <a:lnTo>
                    <a:pt x="3237" y="92860"/>
                  </a:lnTo>
                  <a:lnTo>
                    <a:pt x="956" y="101741"/>
                  </a:lnTo>
                  <a:lnTo>
                    <a:pt x="0" y="131732"/>
                  </a:lnTo>
                  <a:lnTo>
                    <a:pt x="8197" y="141290"/>
                  </a:lnTo>
                  <a:lnTo>
                    <a:pt x="11756" y="142099"/>
                  </a:lnTo>
                  <a:lnTo>
                    <a:pt x="41675" y="142742"/>
                  </a:lnTo>
                  <a:lnTo>
                    <a:pt x="43657" y="141684"/>
                  </a:lnTo>
                  <a:lnTo>
                    <a:pt x="44979" y="139921"/>
                  </a:lnTo>
                  <a:lnTo>
                    <a:pt x="45859" y="137688"/>
                  </a:lnTo>
                  <a:lnTo>
                    <a:pt x="47506" y="136199"/>
                  </a:lnTo>
                  <a:lnTo>
                    <a:pt x="57750" y="130986"/>
                  </a:lnTo>
                  <a:lnTo>
                    <a:pt x="63764" y="126935"/>
                  </a:lnTo>
                  <a:lnTo>
                    <a:pt x="73100" y="123597"/>
                  </a:lnTo>
                  <a:lnTo>
                    <a:pt x="98424" y="101342"/>
                  </a:lnTo>
                  <a:lnTo>
                    <a:pt x="101950" y="95063"/>
                  </a:lnTo>
                  <a:lnTo>
                    <a:pt x="104576" y="88745"/>
                  </a:lnTo>
                  <a:lnTo>
                    <a:pt x="121173" y="66543"/>
                  </a:lnTo>
                  <a:lnTo>
                    <a:pt x="129204" y="43241"/>
                  </a:lnTo>
                  <a:lnTo>
                    <a:pt x="124739" y="30603"/>
                  </a:lnTo>
                  <a:lnTo>
                    <a:pt x="117456" y="21267"/>
                  </a:lnTo>
                  <a:lnTo>
                    <a:pt x="115701" y="15377"/>
                  </a:lnTo>
                  <a:lnTo>
                    <a:pt x="114174" y="13383"/>
                  </a:lnTo>
                  <a:lnTo>
                    <a:pt x="95053" y="2090"/>
                  </a:lnTo>
                  <a:lnTo>
                    <a:pt x="81210" y="0"/>
                  </a:lnTo>
                  <a:lnTo>
                    <a:pt x="75603" y="2750"/>
                  </a:lnTo>
                  <a:lnTo>
                    <a:pt x="69582" y="6441"/>
                  </a:lnTo>
                  <a:lnTo>
                    <a:pt x="63379" y="8082"/>
                  </a:lnTo>
                  <a:lnTo>
                    <a:pt x="61301" y="9578"/>
                  </a:lnTo>
                  <a:lnTo>
                    <a:pt x="59916" y="11634"/>
                  </a:lnTo>
                  <a:lnTo>
                    <a:pt x="57319" y="16740"/>
                  </a:lnTo>
                  <a:lnTo>
                    <a:pt x="41369" y="35703"/>
                  </a:lnTo>
                  <a:lnTo>
                    <a:pt x="39066" y="44589"/>
                  </a:lnTo>
                  <a:lnTo>
                    <a:pt x="38096" y="6654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93" name="SMARTInkShape-1599"/>
            <p:cNvSpPr/>
            <p:nvPr>
              <p:custDataLst>
                <p:tags r:id="rId126"/>
              </p:custDataLst>
            </p:nvPr>
          </p:nvSpPr>
          <p:spPr>
            <a:xfrm>
              <a:off x="7239034" y="3438525"/>
              <a:ext cx="104742" cy="143233"/>
            </a:xfrm>
            <a:custGeom>
              <a:avLst/>
              <a:gdLst/>
              <a:ahLst/>
              <a:cxnLst/>
              <a:rect l="0" t="0" r="0" b="0"/>
              <a:pathLst>
                <a:path w="104742" h="143233">
                  <a:moveTo>
                    <a:pt x="9491" y="28575"/>
                  </a:moveTo>
                  <a:lnTo>
                    <a:pt x="9491" y="28575"/>
                  </a:lnTo>
                  <a:lnTo>
                    <a:pt x="357" y="19443"/>
                  </a:lnTo>
                  <a:lnTo>
                    <a:pt x="0" y="10883"/>
                  </a:lnTo>
                  <a:lnTo>
                    <a:pt x="1047" y="10430"/>
                  </a:lnTo>
                  <a:lnTo>
                    <a:pt x="9100" y="9560"/>
                  </a:lnTo>
                  <a:lnTo>
                    <a:pt x="17018" y="2986"/>
                  </a:lnTo>
                  <a:lnTo>
                    <a:pt x="26815" y="393"/>
                  </a:lnTo>
                  <a:lnTo>
                    <a:pt x="61734" y="0"/>
                  </a:lnTo>
                  <a:lnTo>
                    <a:pt x="63371" y="1058"/>
                  </a:lnTo>
                  <a:lnTo>
                    <a:pt x="64461" y="2822"/>
                  </a:lnTo>
                  <a:lnTo>
                    <a:pt x="66354" y="9701"/>
                  </a:lnTo>
                  <a:lnTo>
                    <a:pt x="66637" y="33113"/>
                  </a:lnTo>
                  <a:lnTo>
                    <a:pt x="63817" y="38706"/>
                  </a:lnTo>
                  <a:lnTo>
                    <a:pt x="58440" y="45863"/>
                  </a:lnTo>
                  <a:lnTo>
                    <a:pt x="57507" y="52159"/>
                  </a:lnTo>
                  <a:lnTo>
                    <a:pt x="56318" y="53823"/>
                  </a:lnTo>
                  <a:lnTo>
                    <a:pt x="54468" y="54932"/>
                  </a:lnTo>
                  <a:lnTo>
                    <a:pt x="52176" y="55671"/>
                  </a:lnTo>
                  <a:lnTo>
                    <a:pt x="50647" y="57222"/>
                  </a:lnTo>
                  <a:lnTo>
                    <a:pt x="47993" y="65221"/>
                  </a:lnTo>
                  <a:lnTo>
                    <a:pt x="44947" y="66029"/>
                  </a:lnTo>
                  <a:lnTo>
                    <a:pt x="38076" y="66674"/>
                  </a:lnTo>
                  <a:lnTo>
                    <a:pt x="55757" y="48983"/>
                  </a:lnTo>
                  <a:lnTo>
                    <a:pt x="61770" y="48027"/>
                  </a:lnTo>
                  <a:lnTo>
                    <a:pt x="63394" y="46835"/>
                  </a:lnTo>
                  <a:lnTo>
                    <a:pt x="65198" y="42688"/>
                  </a:lnTo>
                  <a:lnTo>
                    <a:pt x="66736" y="41158"/>
                  </a:lnTo>
                  <a:lnTo>
                    <a:pt x="71269" y="39460"/>
                  </a:lnTo>
                  <a:lnTo>
                    <a:pt x="72902" y="40065"/>
                  </a:lnTo>
                  <a:lnTo>
                    <a:pt x="73990" y="41527"/>
                  </a:lnTo>
                  <a:lnTo>
                    <a:pt x="74716" y="43559"/>
                  </a:lnTo>
                  <a:lnTo>
                    <a:pt x="76258" y="44914"/>
                  </a:lnTo>
                  <a:lnTo>
                    <a:pt x="84240" y="47268"/>
                  </a:lnTo>
                  <a:lnTo>
                    <a:pt x="99843" y="61805"/>
                  </a:lnTo>
                  <a:lnTo>
                    <a:pt x="102564" y="67333"/>
                  </a:lnTo>
                  <a:lnTo>
                    <a:pt x="104657" y="85555"/>
                  </a:lnTo>
                  <a:lnTo>
                    <a:pt x="104741" y="127010"/>
                  </a:lnTo>
                  <a:lnTo>
                    <a:pt x="101919" y="133355"/>
                  </a:lnTo>
                  <a:lnTo>
                    <a:pt x="98194" y="139702"/>
                  </a:lnTo>
                  <a:lnTo>
                    <a:pt x="97350" y="14323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94" name="SMARTInkShape-1600"/>
            <p:cNvSpPr/>
            <p:nvPr>
              <p:custDataLst>
                <p:tags r:id="rId127"/>
              </p:custDataLst>
            </p:nvPr>
          </p:nvSpPr>
          <p:spPr>
            <a:xfrm>
              <a:off x="7077078" y="3438528"/>
              <a:ext cx="123823" cy="190498"/>
            </a:xfrm>
            <a:custGeom>
              <a:avLst/>
              <a:gdLst/>
              <a:ahLst/>
              <a:cxnLst/>
              <a:rect l="0" t="0" r="0" b="0"/>
              <a:pathLst>
                <a:path w="123823" h="190498">
                  <a:moveTo>
                    <a:pt x="19047" y="66672"/>
                  </a:moveTo>
                  <a:lnTo>
                    <a:pt x="19047" y="66672"/>
                  </a:lnTo>
                  <a:lnTo>
                    <a:pt x="10847" y="66672"/>
                  </a:lnTo>
                  <a:lnTo>
                    <a:pt x="424" y="57540"/>
                  </a:lnTo>
                  <a:lnTo>
                    <a:pt x="8" y="39824"/>
                  </a:lnTo>
                  <a:lnTo>
                    <a:pt x="16887" y="18405"/>
                  </a:lnTo>
                  <a:lnTo>
                    <a:pt x="17607" y="15444"/>
                  </a:lnTo>
                  <a:lnTo>
                    <a:pt x="19145" y="13470"/>
                  </a:lnTo>
                  <a:lnTo>
                    <a:pt x="36344" y="1475"/>
                  </a:lnTo>
                  <a:lnTo>
                    <a:pt x="46144" y="127"/>
                  </a:lnTo>
                  <a:lnTo>
                    <a:pt x="61773" y="0"/>
                  </a:lnTo>
                  <a:lnTo>
                    <a:pt x="63406" y="1058"/>
                  </a:lnTo>
                  <a:lnTo>
                    <a:pt x="64495" y="2821"/>
                  </a:lnTo>
                  <a:lnTo>
                    <a:pt x="66027" y="10359"/>
                  </a:lnTo>
                  <a:lnTo>
                    <a:pt x="66671" y="55337"/>
                  </a:lnTo>
                  <a:lnTo>
                    <a:pt x="66672" y="100694"/>
                  </a:lnTo>
                  <a:lnTo>
                    <a:pt x="66672" y="107545"/>
                  </a:lnTo>
                  <a:lnTo>
                    <a:pt x="63850" y="114118"/>
                  </a:lnTo>
                  <a:lnTo>
                    <a:pt x="60127" y="120568"/>
                  </a:lnTo>
                  <a:lnTo>
                    <a:pt x="56971" y="130149"/>
                  </a:lnTo>
                  <a:lnTo>
                    <a:pt x="50863" y="139690"/>
                  </a:lnTo>
                  <a:lnTo>
                    <a:pt x="47524" y="149220"/>
                  </a:lnTo>
                  <a:lnTo>
                    <a:pt x="31202" y="171447"/>
                  </a:lnTo>
                  <a:lnTo>
                    <a:pt x="30325" y="174622"/>
                  </a:lnTo>
                  <a:lnTo>
                    <a:pt x="28683" y="176739"/>
                  </a:lnTo>
                  <a:lnTo>
                    <a:pt x="22372" y="180776"/>
                  </a:lnTo>
                  <a:lnTo>
                    <a:pt x="19176" y="190056"/>
                  </a:lnTo>
                  <a:lnTo>
                    <a:pt x="9639" y="190494"/>
                  </a:lnTo>
                  <a:lnTo>
                    <a:pt x="9556" y="185440"/>
                  </a:lnTo>
                  <a:lnTo>
                    <a:pt x="8486" y="183951"/>
                  </a:lnTo>
                  <a:lnTo>
                    <a:pt x="390" y="181088"/>
                  </a:lnTo>
                  <a:lnTo>
                    <a:pt x="0" y="180972"/>
                  </a:lnTo>
                  <a:lnTo>
                    <a:pt x="17688" y="180972"/>
                  </a:lnTo>
                  <a:lnTo>
                    <a:pt x="26382" y="187518"/>
                  </a:lnTo>
                  <a:lnTo>
                    <a:pt x="35214" y="189614"/>
                  </a:lnTo>
                  <a:lnTo>
                    <a:pt x="80731" y="190497"/>
                  </a:lnTo>
                  <a:lnTo>
                    <a:pt x="98541" y="190497"/>
                  </a:lnTo>
                  <a:lnTo>
                    <a:pt x="100618" y="189439"/>
                  </a:lnTo>
                  <a:lnTo>
                    <a:pt x="102002" y="187675"/>
                  </a:lnTo>
                  <a:lnTo>
                    <a:pt x="102926" y="185440"/>
                  </a:lnTo>
                  <a:lnTo>
                    <a:pt x="104599" y="183951"/>
                  </a:lnTo>
                  <a:lnTo>
                    <a:pt x="109282" y="182296"/>
                  </a:lnTo>
                  <a:lnTo>
                    <a:pt x="110953" y="180796"/>
                  </a:lnTo>
                  <a:lnTo>
                    <a:pt x="112811" y="176308"/>
                  </a:lnTo>
                  <a:lnTo>
                    <a:pt x="114365" y="174688"/>
                  </a:lnTo>
                  <a:lnTo>
                    <a:pt x="123822" y="17144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95" name="SMARTInkShape-1601"/>
            <p:cNvSpPr/>
            <p:nvPr>
              <p:custDataLst>
                <p:tags r:id="rId128"/>
              </p:custDataLst>
            </p:nvPr>
          </p:nvSpPr>
          <p:spPr>
            <a:xfrm>
              <a:off x="6944026" y="3609975"/>
              <a:ext cx="47325" cy="100653"/>
            </a:xfrm>
            <a:custGeom>
              <a:avLst/>
              <a:gdLst/>
              <a:ahLst/>
              <a:cxnLst/>
              <a:rect l="0" t="0" r="0" b="0"/>
              <a:pathLst>
                <a:path w="47325" h="100653">
                  <a:moveTo>
                    <a:pt x="47324" y="0"/>
                  </a:moveTo>
                  <a:lnTo>
                    <a:pt x="47324" y="0"/>
                  </a:lnTo>
                  <a:lnTo>
                    <a:pt x="42268" y="5057"/>
                  </a:lnTo>
                  <a:lnTo>
                    <a:pt x="39786" y="10361"/>
                  </a:lnTo>
                  <a:lnTo>
                    <a:pt x="39124" y="13257"/>
                  </a:lnTo>
                  <a:lnTo>
                    <a:pt x="37623" y="15188"/>
                  </a:lnTo>
                  <a:lnTo>
                    <a:pt x="6824" y="35196"/>
                  </a:lnTo>
                  <a:lnTo>
                    <a:pt x="2865" y="41396"/>
                  </a:lnTo>
                  <a:lnTo>
                    <a:pt x="2869" y="44530"/>
                  </a:lnTo>
                  <a:lnTo>
                    <a:pt x="5693" y="50836"/>
                  </a:lnTo>
                  <a:lnTo>
                    <a:pt x="5812" y="53999"/>
                  </a:lnTo>
                  <a:lnTo>
                    <a:pt x="0" y="74319"/>
                  </a:lnTo>
                  <a:lnTo>
                    <a:pt x="7926" y="84236"/>
                  </a:lnTo>
                  <a:lnTo>
                    <a:pt x="9109" y="93795"/>
                  </a:lnTo>
                  <a:lnTo>
                    <a:pt x="10206" y="94280"/>
                  </a:lnTo>
                  <a:lnTo>
                    <a:pt x="14247" y="94819"/>
                  </a:lnTo>
                  <a:lnTo>
                    <a:pt x="15748" y="96021"/>
                  </a:lnTo>
                  <a:lnTo>
                    <a:pt x="17415" y="100178"/>
                  </a:lnTo>
                  <a:lnTo>
                    <a:pt x="17860" y="100652"/>
                  </a:lnTo>
                  <a:lnTo>
                    <a:pt x="18156" y="99910"/>
                  </a:lnTo>
                  <a:lnTo>
                    <a:pt x="18354" y="98357"/>
                  </a:lnTo>
                  <a:lnTo>
                    <a:pt x="19544" y="97321"/>
                  </a:lnTo>
                  <a:lnTo>
                    <a:pt x="28274" y="952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96" name="SMARTInkShape-1602"/>
            <p:cNvSpPr/>
            <p:nvPr>
              <p:custDataLst>
                <p:tags r:id="rId129"/>
              </p:custDataLst>
            </p:nvPr>
          </p:nvSpPr>
          <p:spPr>
            <a:xfrm>
              <a:off x="6772278" y="3476639"/>
              <a:ext cx="119683" cy="195657"/>
            </a:xfrm>
            <a:custGeom>
              <a:avLst/>
              <a:gdLst/>
              <a:ahLst/>
              <a:cxnLst/>
              <a:rect l="0" t="0" r="0" b="0"/>
              <a:pathLst>
                <a:path w="119683" h="195657">
                  <a:moveTo>
                    <a:pt x="38097" y="47611"/>
                  </a:moveTo>
                  <a:lnTo>
                    <a:pt x="38097" y="47611"/>
                  </a:lnTo>
                  <a:lnTo>
                    <a:pt x="38097" y="42554"/>
                  </a:lnTo>
                  <a:lnTo>
                    <a:pt x="37039" y="41065"/>
                  </a:lnTo>
                  <a:lnTo>
                    <a:pt x="35275" y="40072"/>
                  </a:lnTo>
                  <a:lnTo>
                    <a:pt x="28688" y="38120"/>
                  </a:lnTo>
                  <a:lnTo>
                    <a:pt x="28572" y="28564"/>
                  </a:lnTo>
                  <a:lnTo>
                    <a:pt x="28572" y="33618"/>
                  </a:lnTo>
                  <a:lnTo>
                    <a:pt x="27514" y="35107"/>
                  </a:lnTo>
                  <a:lnTo>
                    <a:pt x="25750" y="36100"/>
                  </a:lnTo>
                  <a:lnTo>
                    <a:pt x="20372" y="37694"/>
                  </a:lnTo>
                  <a:lnTo>
                    <a:pt x="19635" y="40734"/>
                  </a:lnTo>
                  <a:lnTo>
                    <a:pt x="19440" y="43026"/>
                  </a:lnTo>
                  <a:lnTo>
                    <a:pt x="16399" y="48395"/>
                  </a:lnTo>
                  <a:lnTo>
                    <a:pt x="12578" y="54310"/>
                  </a:lnTo>
                  <a:lnTo>
                    <a:pt x="10428" y="63589"/>
                  </a:lnTo>
                  <a:lnTo>
                    <a:pt x="9924" y="69882"/>
                  </a:lnTo>
                  <a:lnTo>
                    <a:pt x="6879" y="76207"/>
                  </a:lnTo>
                  <a:lnTo>
                    <a:pt x="3056" y="82545"/>
                  </a:lnTo>
                  <a:lnTo>
                    <a:pt x="903" y="93122"/>
                  </a:lnTo>
                  <a:lnTo>
                    <a:pt x="13" y="140701"/>
                  </a:lnTo>
                  <a:lnTo>
                    <a:pt x="0" y="155134"/>
                  </a:lnTo>
                  <a:lnTo>
                    <a:pt x="8198" y="177718"/>
                  </a:lnTo>
                  <a:lnTo>
                    <a:pt x="23677" y="195066"/>
                  </a:lnTo>
                  <a:lnTo>
                    <a:pt x="25309" y="195656"/>
                  </a:lnTo>
                  <a:lnTo>
                    <a:pt x="26396" y="194991"/>
                  </a:lnTo>
                  <a:lnTo>
                    <a:pt x="27122" y="193489"/>
                  </a:lnTo>
                  <a:lnTo>
                    <a:pt x="28664" y="192488"/>
                  </a:lnTo>
                  <a:lnTo>
                    <a:pt x="33200" y="191376"/>
                  </a:lnTo>
                  <a:lnTo>
                    <a:pt x="34832" y="190021"/>
                  </a:lnTo>
                  <a:lnTo>
                    <a:pt x="36646" y="185693"/>
                  </a:lnTo>
                  <a:lnTo>
                    <a:pt x="39247" y="184116"/>
                  </a:lnTo>
                  <a:lnTo>
                    <a:pt x="50902" y="180837"/>
                  </a:lnTo>
                  <a:lnTo>
                    <a:pt x="52984" y="178762"/>
                  </a:lnTo>
                  <a:lnTo>
                    <a:pt x="82610" y="136310"/>
                  </a:lnTo>
                  <a:lnTo>
                    <a:pt x="91033" y="119636"/>
                  </a:lnTo>
                  <a:lnTo>
                    <a:pt x="97236" y="97861"/>
                  </a:lnTo>
                  <a:lnTo>
                    <a:pt x="110326" y="78648"/>
                  </a:lnTo>
                  <a:lnTo>
                    <a:pt x="119682" y="34985"/>
                  </a:lnTo>
                  <a:lnTo>
                    <a:pt x="113420" y="11888"/>
                  </a:lnTo>
                  <a:lnTo>
                    <a:pt x="109321" y="5981"/>
                  </a:lnTo>
                  <a:lnTo>
                    <a:pt x="103971" y="2651"/>
                  </a:lnTo>
                  <a:lnTo>
                    <a:pt x="95338" y="337"/>
                  </a:lnTo>
                  <a:lnTo>
                    <a:pt x="72901" y="0"/>
                  </a:lnTo>
                  <a:lnTo>
                    <a:pt x="66619" y="2814"/>
                  </a:lnTo>
                  <a:lnTo>
                    <a:pt x="60298" y="6535"/>
                  </a:lnTo>
                  <a:lnTo>
                    <a:pt x="50790" y="9687"/>
                  </a:lnTo>
                  <a:lnTo>
                    <a:pt x="44445" y="14175"/>
                  </a:lnTo>
                  <a:lnTo>
                    <a:pt x="40918" y="19698"/>
                  </a:lnTo>
                  <a:lnTo>
                    <a:pt x="38293" y="25680"/>
                  </a:lnTo>
                  <a:lnTo>
                    <a:pt x="23018" y="45520"/>
                  </a:lnTo>
                  <a:lnTo>
                    <a:pt x="17009" y="64680"/>
                  </a:lnTo>
                  <a:lnTo>
                    <a:pt x="12850" y="72130"/>
                  </a:lnTo>
                  <a:lnTo>
                    <a:pt x="10179" y="85537"/>
                  </a:lnTo>
                  <a:lnTo>
                    <a:pt x="9651" y="98377"/>
                  </a:lnTo>
                  <a:lnTo>
                    <a:pt x="12402" y="104746"/>
                  </a:lnTo>
                  <a:lnTo>
                    <a:pt x="19047" y="11428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302" name="SMARTInkShape-Group285"/>
          <p:cNvGrpSpPr/>
          <p:nvPr/>
        </p:nvGrpSpPr>
        <p:grpSpPr>
          <a:xfrm>
            <a:off x="1571632" y="4619636"/>
            <a:ext cx="409569" cy="399634"/>
            <a:chOff x="1571632" y="4619636"/>
            <a:chExt cx="409569" cy="399634"/>
          </a:xfrm>
        </p:grpSpPr>
        <p:sp>
          <p:nvSpPr>
            <p:cNvPr id="10298" name="SMARTInkShape-1603"/>
            <p:cNvSpPr/>
            <p:nvPr>
              <p:custDataLst>
                <p:tags r:id="rId108"/>
              </p:custDataLst>
            </p:nvPr>
          </p:nvSpPr>
          <p:spPr>
            <a:xfrm>
              <a:off x="1905000" y="4867275"/>
              <a:ext cx="76201" cy="19051"/>
            </a:xfrm>
            <a:custGeom>
              <a:avLst/>
              <a:gdLst/>
              <a:ahLst/>
              <a:cxnLst/>
              <a:rect l="0" t="0" r="0" b="0"/>
              <a:pathLst>
                <a:path w="76201" h="19051">
                  <a:moveTo>
                    <a:pt x="0" y="0"/>
                  </a:moveTo>
                  <a:lnTo>
                    <a:pt x="0" y="0"/>
                  </a:lnTo>
                  <a:lnTo>
                    <a:pt x="0" y="19012"/>
                  </a:lnTo>
                  <a:lnTo>
                    <a:pt x="23680" y="19050"/>
                  </a:lnTo>
                  <a:lnTo>
                    <a:pt x="29222" y="16228"/>
                  </a:lnTo>
                  <a:lnTo>
                    <a:pt x="36346" y="10849"/>
                  </a:lnTo>
                  <a:lnTo>
                    <a:pt x="46147" y="9641"/>
                  </a:lnTo>
                  <a:lnTo>
                    <a:pt x="64920" y="9528"/>
                  </a:lnTo>
                  <a:lnTo>
                    <a:pt x="7620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99" name="SMARTInkShape-1604"/>
            <p:cNvSpPr/>
            <p:nvPr>
              <p:custDataLst>
                <p:tags r:id="rId109"/>
              </p:custDataLst>
            </p:nvPr>
          </p:nvSpPr>
          <p:spPr>
            <a:xfrm>
              <a:off x="1885950" y="4791075"/>
              <a:ext cx="85598" cy="28576"/>
            </a:xfrm>
            <a:custGeom>
              <a:avLst/>
              <a:gdLst/>
              <a:ahLst/>
              <a:cxnLst/>
              <a:rect l="0" t="0" r="0" b="0"/>
              <a:pathLst>
                <a:path w="85598" h="28576">
                  <a:moveTo>
                    <a:pt x="0" y="0"/>
                  </a:moveTo>
                  <a:lnTo>
                    <a:pt x="0" y="0"/>
                  </a:lnTo>
                  <a:lnTo>
                    <a:pt x="8201" y="0"/>
                  </a:lnTo>
                  <a:lnTo>
                    <a:pt x="8642" y="1058"/>
                  </a:lnTo>
                  <a:lnTo>
                    <a:pt x="9409" y="8201"/>
                  </a:lnTo>
                  <a:lnTo>
                    <a:pt x="12296" y="8936"/>
                  </a:lnTo>
                  <a:lnTo>
                    <a:pt x="57755" y="9525"/>
                  </a:lnTo>
                  <a:lnTo>
                    <a:pt x="85295" y="9525"/>
                  </a:lnTo>
                  <a:lnTo>
                    <a:pt x="85597" y="14582"/>
                  </a:lnTo>
                  <a:lnTo>
                    <a:pt x="84582" y="16071"/>
                  </a:lnTo>
                  <a:lnTo>
                    <a:pt x="82846" y="17064"/>
                  </a:lnTo>
                  <a:lnTo>
                    <a:pt x="77513" y="18658"/>
                  </a:lnTo>
                  <a:lnTo>
                    <a:pt x="66675" y="285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300" name="SMARTInkShape-1605"/>
            <p:cNvSpPr/>
            <p:nvPr>
              <p:custDataLst>
                <p:tags r:id="rId110"/>
              </p:custDataLst>
            </p:nvPr>
          </p:nvSpPr>
          <p:spPr>
            <a:xfrm>
              <a:off x="1666875" y="4905375"/>
              <a:ext cx="123826" cy="113895"/>
            </a:xfrm>
            <a:custGeom>
              <a:avLst/>
              <a:gdLst/>
              <a:ahLst/>
              <a:cxnLst/>
              <a:rect l="0" t="0" r="0" b="0"/>
              <a:pathLst>
                <a:path w="123826" h="113895">
                  <a:moveTo>
                    <a:pt x="0" y="0"/>
                  </a:moveTo>
                  <a:lnTo>
                    <a:pt x="0" y="0"/>
                  </a:lnTo>
                  <a:lnTo>
                    <a:pt x="23680" y="0"/>
                  </a:lnTo>
                  <a:lnTo>
                    <a:pt x="29222" y="2822"/>
                  </a:lnTo>
                  <a:lnTo>
                    <a:pt x="42637" y="14189"/>
                  </a:lnTo>
                  <a:lnTo>
                    <a:pt x="45408" y="19712"/>
                  </a:lnTo>
                  <a:lnTo>
                    <a:pt x="46147" y="22666"/>
                  </a:lnTo>
                  <a:lnTo>
                    <a:pt x="52244" y="31881"/>
                  </a:lnTo>
                  <a:lnTo>
                    <a:pt x="57792" y="35336"/>
                  </a:lnTo>
                  <a:lnTo>
                    <a:pt x="63785" y="37931"/>
                  </a:lnTo>
                  <a:lnTo>
                    <a:pt x="69977" y="42611"/>
                  </a:lnTo>
                  <a:lnTo>
                    <a:pt x="73434" y="48218"/>
                  </a:lnTo>
                  <a:lnTo>
                    <a:pt x="76029" y="54239"/>
                  </a:lnTo>
                  <a:lnTo>
                    <a:pt x="82382" y="63578"/>
                  </a:lnTo>
                  <a:lnTo>
                    <a:pt x="85793" y="73048"/>
                  </a:lnTo>
                  <a:lnTo>
                    <a:pt x="91978" y="82557"/>
                  </a:lnTo>
                  <a:lnTo>
                    <a:pt x="94280" y="92077"/>
                  </a:lnTo>
                  <a:lnTo>
                    <a:pt x="94819" y="98426"/>
                  </a:lnTo>
                  <a:lnTo>
                    <a:pt x="96021" y="100542"/>
                  </a:lnTo>
                  <a:lnTo>
                    <a:pt x="97881" y="101953"/>
                  </a:lnTo>
                  <a:lnTo>
                    <a:pt x="103413" y="104217"/>
                  </a:lnTo>
                  <a:lnTo>
                    <a:pt x="104170" y="107350"/>
                  </a:lnTo>
                  <a:lnTo>
                    <a:pt x="104655" y="112928"/>
                  </a:lnTo>
                  <a:lnTo>
                    <a:pt x="105753" y="113385"/>
                  </a:lnTo>
                  <a:lnTo>
                    <a:pt x="109796" y="113894"/>
                  </a:lnTo>
                  <a:lnTo>
                    <a:pt x="111297" y="112970"/>
                  </a:lnTo>
                  <a:lnTo>
                    <a:pt x="112298" y="111297"/>
                  </a:lnTo>
                  <a:lnTo>
                    <a:pt x="112965" y="109123"/>
                  </a:lnTo>
                  <a:lnTo>
                    <a:pt x="114469" y="107674"/>
                  </a:lnTo>
                  <a:lnTo>
                    <a:pt x="123825" y="1047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301" name="SMARTInkShape-1606"/>
            <p:cNvSpPr/>
            <p:nvPr>
              <p:custDataLst>
                <p:tags r:id="rId111"/>
              </p:custDataLst>
            </p:nvPr>
          </p:nvSpPr>
          <p:spPr>
            <a:xfrm>
              <a:off x="1571632" y="4619636"/>
              <a:ext cx="209389" cy="388629"/>
            </a:xfrm>
            <a:custGeom>
              <a:avLst/>
              <a:gdLst/>
              <a:ahLst/>
              <a:cxnLst/>
              <a:rect l="0" t="0" r="0" b="0"/>
              <a:pathLst>
                <a:path w="209389" h="388629">
                  <a:moveTo>
                    <a:pt x="104768" y="38089"/>
                  </a:moveTo>
                  <a:lnTo>
                    <a:pt x="104768" y="38089"/>
                  </a:lnTo>
                  <a:lnTo>
                    <a:pt x="104768" y="15423"/>
                  </a:lnTo>
                  <a:lnTo>
                    <a:pt x="103710" y="13453"/>
                  </a:lnTo>
                  <a:lnTo>
                    <a:pt x="101946" y="12140"/>
                  </a:lnTo>
                  <a:lnTo>
                    <a:pt x="96567" y="10033"/>
                  </a:lnTo>
                  <a:lnTo>
                    <a:pt x="95832" y="6922"/>
                  </a:lnTo>
                  <a:lnTo>
                    <a:pt x="95635" y="4612"/>
                  </a:lnTo>
                  <a:lnTo>
                    <a:pt x="94446" y="3070"/>
                  </a:lnTo>
                  <a:lnTo>
                    <a:pt x="87076" y="395"/>
                  </a:lnTo>
                  <a:lnTo>
                    <a:pt x="71564" y="0"/>
                  </a:lnTo>
                  <a:lnTo>
                    <a:pt x="69932" y="1054"/>
                  </a:lnTo>
                  <a:lnTo>
                    <a:pt x="68844" y="2816"/>
                  </a:lnTo>
                  <a:lnTo>
                    <a:pt x="68119" y="5049"/>
                  </a:lnTo>
                  <a:lnTo>
                    <a:pt x="66577" y="6537"/>
                  </a:lnTo>
                  <a:lnTo>
                    <a:pt x="56498" y="11748"/>
                  </a:lnTo>
                  <a:lnTo>
                    <a:pt x="44316" y="22655"/>
                  </a:lnTo>
                  <a:lnTo>
                    <a:pt x="40858" y="31582"/>
                  </a:lnTo>
                  <a:lnTo>
                    <a:pt x="33583" y="54560"/>
                  </a:lnTo>
                  <a:lnTo>
                    <a:pt x="13673" y="96352"/>
                  </a:lnTo>
                  <a:lnTo>
                    <a:pt x="3337" y="142879"/>
                  </a:lnTo>
                  <a:lnTo>
                    <a:pt x="433" y="182429"/>
                  </a:lnTo>
                  <a:lnTo>
                    <a:pt x="51" y="228782"/>
                  </a:lnTo>
                  <a:lnTo>
                    <a:pt x="0" y="269693"/>
                  </a:lnTo>
                  <a:lnTo>
                    <a:pt x="1052" y="316499"/>
                  </a:lnTo>
                  <a:lnTo>
                    <a:pt x="9694" y="347898"/>
                  </a:lnTo>
                  <a:lnTo>
                    <a:pt x="16883" y="361674"/>
                  </a:lnTo>
                  <a:lnTo>
                    <a:pt x="17603" y="364937"/>
                  </a:lnTo>
                  <a:lnTo>
                    <a:pt x="23673" y="374586"/>
                  </a:lnTo>
                  <a:lnTo>
                    <a:pt x="32174" y="384148"/>
                  </a:lnTo>
                  <a:lnTo>
                    <a:pt x="38285" y="387685"/>
                  </a:lnTo>
                  <a:lnTo>
                    <a:pt x="41396" y="388628"/>
                  </a:lnTo>
                  <a:lnTo>
                    <a:pt x="44528" y="388198"/>
                  </a:lnTo>
                  <a:lnTo>
                    <a:pt x="83733" y="370780"/>
                  </a:lnTo>
                  <a:lnTo>
                    <a:pt x="91186" y="363752"/>
                  </a:lnTo>
                  <a:lnTo>
                    <a:pt x="102390" y="348953"/>
                  </a:lnTo>
                  <a:lnTo>
                    <a:pt x="121780" y="331113"/>
                  </a:lnTo>
                  <a:lnTo>
                    <a:pt x="145511" y="287527"/>
                  </a:lnTo>
                  <a:lnTo>
                    <a:pt x="159879" y="264397"/>
                  </a:lnTo>
                  <a:lnTo>
                    <a:pt x="180789" y="216877"/>
                  </a:lnTo>
                  <a:lnTo>
                    <a:pt x="187618" y="189841"/>
                  </a:lnTo>
                  <a:lnTo>
                    <a:pt x="197718" y="143837"/>
                  </a:lnTo>
                  <a:lnTo>
                    <a:pt x="206894" y="115109"/>
                  </a:lnTo>
                  <a:lnTo>
                    <a:pt x="209388" y="69887"/>
                  </a:lnTo>
                  <a:lnTo>
                    <a:pt x="206652" y="59983"/>
                  </a:lnTo>
                  <a:lnTo>
                    <a:pt x="202967" y="50995"/>
                  </a:lnTo>
                  <a:lnTo>
                    <a:pt x="199833" y="35092"/>
                  </a:lnTo>
                  <a:lnTo>
                    <a:pt x="191932" y="21363"/>
                  </a:lnTo>
                  <a:lnTo>
                    <a:pt x="185863" y="14671"/>
                  </a:lnTo>
                  <a:lnTo>
                    <a:pt x="180321" y="11806"/>
                  </a:lnTo>
                  <a:lnTo>
                    <a:pt x="161861" y="9715"/>
                  </a:lnTo>
                  <a:lnTo>
                    <a:pt x="134633" y="9525"/>
                  </a:lnTo>
                  <a:lnTo>
                    <a:pt x="125803" y="12341"/>
                  </a:lnTo>
                  <a:lnTo>
                    <a:pt x="108204" y="25761"/>
                  </a:lnTo>
                  <a:lnTo>
                    <a:pt x="79375" y="55032"/>
                  </a:lnTo>
                  <a:lnTo>
                    <a:pt x="70904" y="71096"/>
                  </a:lnTo>
                  <a:lnTo>
                    <a:pt x="64682" y="92665"/>
                  </a:lnTo>
                  <a:lnTo>
                    <a:pt x="57143" y="10476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44" name="SMARTInkShape-Group286"/>
          <p:cNvGrpSpPr/>
          <p:nvPr/>
        </p:nvGrpSpPr>
        <p:grpSpPr>
          <a:xfrm>
            <a:off x="2266964" y="4514850"/>
            <a:ext cx="1085837" cy="399920"/>
            <a:chOff x="2266964" y="4514850"/>
            <a:chExt cx="1085837" cy="399920"/>
          </a:xfrm>
        </p:grpSpPr>
        <p:sp>
          <p:nvSpPr>
            <p:cNvPr id="10303" name="SMARTInkShape-1607"/>
            <p:cNvSpPr/>
            <p:nvPr>
              <p:custDataLst>
                <p:tags r:id="rId103"/>
              </p:custDataLst>
            </p:nvPr>
          </p:nvSpPr>
          <p:spPr>
            <a:xfrm>
              <a:off x="3333750" y="4676775"/>
              <a:ext cx="19051" cy="9526"/>
            </a:xfrm>
            <a:custGeom>
              <a:avLst/>
              <a:gdLst/>
              <a:ahLst/>
              <a:cxnLst/>
              <a:rect l="0" t="0" r="0" b="0"/>
              <a:pathLst>
                <a:path w="19051" h="9526">
                  <a:moveTo>
                    <a:pt x="9525" y="0"/>
                  </a:moveTo>
                  <a:lnTo>
                    <a:pt x="9525" y="0"/>
                  </a:lnTo>
                  <a:lnTo>
                    <a:pt x="19050" y="0"/>
                  </a:lnTo>
                  <a:lnTo>
                    <a:pt x="9918" y="9133"/>
                  </a:lnTo>
                  <a:lnTo>
                    <a:pt x="0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40" name="SMARTInkShape-1608"/>
            <p:cNvSpPr/>
            <p:nvPr>
              <p:custDataLst>
                <p:tags r:id="rId104"/>
              </p:custDataLst>
            </p:nvPr>
          </p:nvSpPr>
          <p:spPr>
            <a:xfrm>
              <a:off x="3000375" y="4514850"/>
              <a:ext cx="199620" cy="323421"/>
            </a:xfrm>
            <a:custGeom>
              <a:avLst/>
              <a:gdLst/>
              <a:ahLst/>
              <a:cxnLst/>
              <a:rect l="0" t="0" r="0" b="0"/>
              <a:pathLst>
                <a:path w="199620" h="323421">
                  <a:moveTo>
                    <a:pt x="0" y="285750"/>
                  </a:moveTo>
                  <a:lnTo>
                    <a:pt x="0" y="285750"/>
                  </a:lnTo>
                  <a:lnTo>
                    <a:pt x="0" y="300215"/>
                  </a:lnTo>
                  <a:lnTo>
                    <a:pt x="1058" y="301743"/>
                  </a:lnTo>
                  <a:lnTo>
                    <a:pt x="2822" y="302763"/>
                  </a:lnTo>
                  <a:lnTo>
                    <a:pt x="8200" y="304397"/>
                  </a:lnTo>
                  <a:lnTo>
                    <a:pt x="18623" y="313922"/>
                  </a:lnTo>
                  <a:lnTo>
                    <a:pt x="52562" y="314325"/>
                  </a:lnTo>
                  <a:lnTo>
                    <a:pt x="54091" y="313267"/>
                  </a:lnTo>
                  <a:lnTo>
                    <a:pt x="55111" y="311503"/>
                  </a:lnTo>
                  <a:lnTo>
                    <a:pt x="55790" y="309268"/>
                  </a:lnTo>
                  <a:lnTo>
                    <a:pt x="57302" y="307779"/>
                  </a:lnTo>
                  <a:lnTo>
                    <a:pt x="65231" y="305192"/>
                  </a:lnTo>
                  <a:lnTo>
                    <a:pt x="66034" y="302152"/>
                  </a:lnTo>
                  <a:lnTo>
                    <a:pt x="66247" y="299860"/>
                  </a:lnTo>
                  <a:lnTo>
                    <a:pt x="67449" y="298332"/>
                  </a:lnTo>
                  <a:lnTo>
                    <a:pt x="71605" y="296633"/>
                  </a:lnTo>
                  <a:lnTo>
                    <a:pt x="73137" y="295123"/>
                  </a:lnTo>
                  <a:lnTo>
                    <a:pt x="74838" y="290621"/>
                  </a:lnTo>
                  <a:lnTo>
                    <a:pt x="75796" y="282137"/>
                  </a:lnTo>
                  <a:lnTo>
                    <a:pt x="76989" y="280166"/>
                  </a:lnTo>
                  <a:lnTo>
                    <a:pt x="78843" y="278852"/>
                  </a:lnTo>
                  <a:lnTo>
                    <a:pt x="81137" y="277976"/>
                  </a:lnTo>
                  <a:lnTo>
                    <a:pt x="82666" y="276335"/>
                  </a:lnTo>
                  <a:lnTo>
                    <a:pt x="84365" y="271687"/>
                  </a:lnTo>
                  <a:lnTo>
                    <a:pt x="85690" y="249496"/>
                  </a:lnTo>
                  <a:lnTo>
                    <a:pt x="84643" y="248881"/>
                  </a:lnTo>
                  <a:lnTo>
                    <a:pt x="80658" y="248197"/>
                  </a:lnTo>
                  <a:lnTo>
                    <a:pt x="79172" y="246957"/>
                  </a:lnTo>
                  <a:lnTo>
                    <a:pt x="77521" y="242756"/>
                  </a:lnTo>
                  <a:lnTo>
                    <a:pt x="76022" y="241212"/>
                  </a:lnTo>
                  <a:lnTo>
                    <a:pt x="68115" y="238532"/>
                  </a:lnTo>
                  <a:lnTo>
                    <a:pt x="53543" y="238161"/>
                  </a:lnTo>
                  <a:lnTo>
                    <a:pt x="51571" y="239207"/>
                  </a:lnTo>
                  <a:lnTo>
                    <a:pt x="50255" y="240963"/>
                  </a:lnTo>
                  <a:lnTo>
                    <a:pt x="49379" y="243193"/>
                  </a:lnTo>
                  <a:lnTo>
                    <a:pt x="47736" y="244678"/>
                  </a:lnTo>
                  <a:lnTo>
                    <a:pt x="37495" y="249885"/>
                  </a:lnTo>
                  <a:lnTo>
                    <a:pt x="31481" y="253935"/>
                  </a:lnTo>
                  <a:lnTo>
                    <a:pt x="25280" y="255735"/>
                  </a:lnTo>
                  <a:lnTo>
                    <a:pt x="23203" y="257273"/>
                  </a:lnTo>
                  <a:lnTo>
                    <a:pt x="21819" y="259357"/>
                  </a:lnTo>
                  <a:lnTo>
                    <a:pt x="19222" y="264495"/>
                  </a:lnTo>
                  <a:lnTo>
                    <a:pt x="11011" y="274471"/>
                  </a:lnTo>
                  <a:lnTo>
                    <a:pt x="9965" y="280762"/>
                  </a:lnTo>
                  <a:lnTo>
                    <a:pt x="9564" y="298569"/>
                  </a:lnTo>
                  <a:lnTo>
                    <a:pt x="10609" y="300646"/>
                  </a:lnTo>
                  <a:lnTo>
                    <a:pt x="12365" y="302031"/>
                  </a:lnTo>
                  <a:lnTo>
                    <a:pt x="17729" y="304253"/>
                  </a:lnTo>
                  <a:lnTo>
                    <a:pt x="26394" y="311238"/>
                  </a:lnTo>
                  <a:lnTo>
                    <a:pt x="36350" y="313918"/>
                  </a:lnTo>
                  <a:lnTo>
                    <a:pt x="48231" y="306732"/>
                  </a:lnTo>
                  <a:lnTo>
                    <a:pt x="63580" y="303997"/>
                  </a:lnTo>
                  <a:lnTo>
                    <a:pt x="76216" y="297312"/>
                  </a:lnTo>
                  <a:lnTo>
                    <a:pt x="79386" y="296633"/>
                  </a:lnTo>
                  <a:lnTo>
                    <a:pt x="88903" y="290621"/>
                  </a:lnTo>
                  <a:lnTo>
                    <a:pt x="101601" y="280166"/>
                  </a:lnTo>
                  <a:lnTo>
                    <a:pt x="114300" y="274181"/>
                  </a:lnTo>
                  <a:lnTo>
                    <a:pt x="142864" y="247661"/>
                  </a:lnTo>
                  <a:lnTo>
                    <a:pt x="137815" y="247653"/>
                  </a:lnTo>
                  <a:lnTo>
                    <a:pt x="136327" y="248710"/>
                  </a:lnTo>
                  <a:lnTo>
                    <a:pt x="135334" y="250473"/>
                  </a:lnTo>
                  <a:lnTo>
                    <a:pt x="134673" y="252707"/>
                  </a:lnTo>
                  <a:lnTo>
                    <a:pt x="125265" y="264984"/>
                  </a:lnTo>
                  <a:lnTo>
                    <a:pt x="117563" y="273966"/>
                  </a:lnTo>
                  <a:lnTo>
                    <a:pt x="115267" y="282846"/>
                  </a:lnTo>
                  <a:lnTo>
                    <a:pt x="114428" y="293429"/>
                  </a:lnTo>
                  <a:lnTo>
                    <a:pt x="109281" y="299785"/>
                  </a:lnTo>
                  <a:lnTo>
                    <a:pt x="108838" y="301456"/>
                  </a:lnTo>
                  <a:lnTo>
                    <a:pt x="109600" y="302571"/>
                  </a:lnTo>
                  <a:lnTo>
                    <a:pt x="111167" y="303314"/>
                  </a:lnTo>
                  <a:lnTo>
                    <a:pt x="112211" y="304868"/>
                  </a:lnTo>
                  <a:lnTo>
                    <a:pt x="114025" y="312870"/>
                  </a:lnTo>
                  <a:lnTo>
                    <a:pt x="114218" y="318950"/>
                  </a:lnTo>
                  <a:lnTo>
                    <a:pt x="115304" y="320584"/>
                  </a:lnTo>
                  <a:lnTo>
                    <a:pt x="117086" y="321672"/>
                  </a:lnTo>
                  <a:lnTo>
                    <a:pt x="122494" y="323420"/>
                  </a:lnTo>
                  <a:lnTo>
                    <a:pt x="131909" y="315611"/>
                  </a:lnTo>
                  <a:lnTo>
                    <a:pt x="137980" y="314706"/>
                  </a:lnTo>
                  <a:lnTo>
                    <a:pt x="139611" y="313521"/>
                  </a:lnTo>
                  <a:lnTo>
                    <a:pt x="140699" y="311672"/>
                  </a:lnTo>
                  <a:lnTo>
                    <a:pt x="141425" y="309382"/>
                  </a:lnTo>
                  <a:lnTo>
                    <a:pt x="153046" y="295042"/>
                  </a:lnTo>
                  <a:lnTo>
                    <a:pt x="167302" y="279369"/>
                  </a:lnTo>
                  <a:lnTo>
                    <a:pt x="173453" y="266694"/>
                  </a:lnTo>
                  <a:lnTo>
                    <a:pt x="186530" y="250824"/>
                  </a:lnTo>
                  <a:lnTo>
                    <a:pt x="188736" y="244475"/>
                  </a:lnTo>
                  <a:lnTo>
                    <a:pt x="191210" y="225229"/>
                  </a:lnTo>
                  <a:lnTo>
                    <a:pt x="199112" y="210007"/>
                  </a:lnTo>
                  <a:lnTo>
                    <a:pt x="199619" y="205167"/>
                  </a:lnTo>
                  <a:lnTo>
                    <a:pt x="197023" y="199488"/>
                  </a:lnTo>
                  <a:lnTo>
                    <a:pt x="193399" y="193436"/>
                  </a:lnTo>
                  <a:lnTo>
                    <a:pt x="191073" y="180928"/>
                  </a:lnTo>
                  <a:lnTo>
                    <a:pt x="190882" y="177769"/>
                  </a:lnTo>
                  <a:lnTo>
                    <a:pt x="189696" y="175662"/>
                  </a:lnTo>
                  <a:lnTo>
                    <a:pt x="187847" y="174258"/>
                  </a:lnTo>
                  <a:lnTo>
                    <a:pt x="182971" y="171640"/>
                  </a:lnTo>
                  <a:lnTo>
                    <a:pt x="174276" y="165274"/>
                  </a:lnTo>
                  <a:lnTo>
                    <a:pt x="137399" y="153370"/>
                  </a:lnTo>
                  <a:lnTo>
                    <a:pt x="126201" y="151629"/>
                  </a:lnTo>
                  <a:lnTo>
                    <a:pt x="95854" y="140658"/>
                  </a:lnTo>
                  <a:lnTo>
                    <a:pt x="89168" y="136598"/>
                  </a:lnTo>
                  <a:lnTo>
                    <a:pt x="82669" y="134793"/>
                  </a:lnTo>
                  <a:lnTo>
                    <a:pt x="80513" y="133254"/>
                  </a:lnTo>
                  <a:lnTo>
                    <a:pt x="79075" y="131169"/>
                  </a:lnTo>
                  <a:lnTo>
                    <a:pt x="78117" y="128721"/>
                  </a:lnTo>
                  <a:lnTo>
                    <a:pt x="76419" y="127089"/>
                  </a:lnTo>
                  <a:lnTo>
                    <a:pt x="71711" y="125276"/>
                  </a:lnTo>
                  <a:lnTo>
                    <a:pt x="70033" y="123734"/>
                  </a:lnTo>
                  <a:lnTo>
                    <a:pt x="58120" y="104886"/>
                  </a:lnTo>
                  <a:lnTo>
                    <a:pt x="57582" y="100238"/>
                  </a:lnTo>
                  <a:lnTo>
                    <a:pt x="60164" y="94645"/>
                  </a:lnTo>
                  <a:lnTo>
                    <a:pt x="63781" y="88631"/>
                  </a:lnTo>
                  <a:lnTo>
                    <a:pt x="66876" y="79296"/>
                  </a:lnTo>
                  <a:lnTo>
                    <a:pt x="91105" y="49740"/>
                  </a:lnTo>
                  <a:lnTo>
                    <a:pt x="95080" y="35787"/>
                  </a:lnTo>
                  <a:lnTo>
                    <a:pt x="97254" y="33383"/>
                  </a:lnTo>
                  <a:lnTo>
                    <a:pt x="132814" y="12224"/>
                  </a:lnTo>
                  <a:lnTo>
                    <a:pt x="139461" y="9666"/>
                  </a:lnTo>
                  <a:lnTo>
                    <a:pt x="149154" y="3335"/>
                  </a:lnTo>
                  <a:lnTo>
                    <a:pt x="158729" y="988"/>
                  </a:lnTo>
                  <a:lnTo>
                    <a:pt x="18097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41" name="SMARTInkShape-1609"/>
            <p:cNvSpPr/>
            <p:nvPr>
              <p:custDataLst>
                <p:tags r:id="rId105"/>
              </p:custDataLst>
            </p:nvPr>
          </p:nvSpPr>
          <p:spPr>
            <a:xfrm>
              <a:off x="2714625" y="4610103"/>
              <a:ext cx="228601" cy="219073"/>
            </a:xfrm>
            <a:custGeom>
              <a:avLst/>
              <a:gdLst/>
              <a:ahLst/>
              <a:cxnLst/>
              <a:rect l="0" t="0" r="0" b="0"/>
              <a:pathLst>
                <a:path w="228601" h="219073">
                  <a:moveTo>
                    <a:pt x="0" y="19047"/>
                  </a:moveTo>
                  <a:lnTo>
                    <a:pt x="0" y="19047"/>
                  </a:lnTo>
                  <a:lnTo>
                    <a:pt x="0" y="0"/>
                  </a:lnTo>
                  <a:lnTo>
                    <a:pt x="0" y="22387"/>
                  </a:lnTo>
                  <a:lnTo>
                    <a:pt x="2822" y="28645"/>
                  </a:lnTo>
                  <a:lnTo>
                    <a:pt x="6546" y="34955"/>
                  </a:lnTo>
                  <a:lnTo>
                    <a:pt x="8936" y="47628"/>
                  </a:lnTo>
                  <a:lnTo>
                    <a:pt x="10506" y="64556"/>
                  </a:lnTo>
                  <a:lnTo>
                    <a:pt x="17716" y="87573"/>
                  </a:lnTo>
                  <a:lnTo>
                    <a:pt x="19040" y="135188"/>
                  </a:lnTo>
                  <a:lnTo>
                    <a:pt x="21868" y="142279"/>
                  </a:lnTo>
                  <a:lnTo>
                    <a:pt x="25594" y="148958"/>
                  </a:lnTo>
                  <a:lnTo>
                    <a:pt x="28313" y="161703"/>
                  </a:lnTo>
                  <a:lnTo>
                    <a:pt x="28575" y="180958"/>
                  </a:lnTo>
                  <a:lnTo>
                    <a:pt x="28575" y="136496"/>
                  </a:lnTo>
                  <a:lnTo>
                    <a:pt x="28575" y="130161"/>
                  </a:lnTo>
                  <a:lnTo>
                    <a:pt x="38896" y="89159"/>
                  </a:lnTo>
                  <a:lnTo>
                    <a:pt x="45587" y="76249"/>
                  </a:lnTo>
                  <a:lnTo>
                    <a:pt x="46267" y="73056"/>
                  </a:lnTo>
                  <a:lnTo>
                    <a:pt x="57246" y="51857"/>
                  </a:lnTo>
                  <a:lnTo>
                    <a:pt x="59331" y="50445"/>
                  </a:lnTo>
                  <a:lnTo>
                    <a:pt x="65224" y="48180"/>
                  </a:lnTo>
                  <a:lnTo>
                    <a:pt x="83971" y="47636"/>
                  </a:lnTo>
                  <a:lnTo>
                    <a:pt x="90262" y="52683"/>
                  </a:lnTo>
                  <a:lnTo>
                    <a:pt x="93032" y="57985"/>
                  </a:lnTo>
                  <a:lnTo>
                    <a:pt x="93772" y="60880"/>
                  </a:lnTo>
                  <a:lnTo>
                    <a:pt x="102594" y="76270"/>
                  </a:lnTo>
                  <a:lnTo>
                    <a:pt x="103321" y="79421"/>
                  </a:lnTo>
                  <a:lnTo>
                    <a:pt x="111034" y="93140"/>
                  </a:lnTo>
                  <a:lnTo>
                    <a:pt x="115274" y="129910"/>
                  </a:lnTo>
                  <a:lnTo>
                    <a:pt x="120821" y="140678"/>
                  </a:lnTo>
                  <a:lnTo>
                    <a:pt x="123708" y="174227"/>
                  </a:lnTo>
                  <a:lnTo>
                    <a:pt x="120951" y="180796"/>
                  </a:lnTo>
                  <a:lnTo>
                    <a:pt x="115614" y="188581"/>
                  </a:lnTo>
                  <a:lnTo>
                    <a:pt x="114310" y="199891"/>
                  </a:lnTo>
                  <a:lnTo>
                    <a:pt x="106100" y="200011"/>
                  </a:lnTo>
                  <a:lnTo>
                    <a:pt x="105658" y="198957"/>
                  </a:lnTo>
                  <a:lnTo>
                    <a:pt x="104777" y="154504"/>
                  </a:lnTo>
                  <a:lnTo>
                    <a:pt x="104775" y="131494"/>
                  </a:lnTo>
                  <a:lnTo>
                    <a:pt x="107597" y="124410"/>
                  </a:lnTo>
                  <a:lnTo>
                    <a:pt x="109831" y="121039"/>
                  </a:lnTo>
                  <a:lnTo>
                    <a:pt x="112975" y="106182"/>
                  </a:lnTo>
                  <a:lnTo>
                    <a:pt x="115096" y="89803"/>
                  </a:lnTo>
                  <a:lnTo>
                    <a:pt x="121787" y="76376"/>
                  </a:lnTo>
                  <a:lnTo>
                    <a:pt x="122467" y="73141"/>
                  </a:lnTo>
                  <a:lnTo>
                    <a:pt x="128479" y="63532"/>
                  </a:lnTo>
                  <a:lnTo>
                    <a:pt x="150923" y="39587"/>
                  </a:lnTo>
                  <a:lnTo>
                    <a:pt x="157019" y="38538"/>
                  </a:lnTo>
                  <a:lnTo>
                    <a:pt x="158655" y="39449"/>
                  </a:lnTo>
                  <a:lnTo>
                    <a:pt x="159745" y="41115"/>
                  </a:lnTo>
                  <a:lnTo>
                    <a:pt x="160472" y="43284"/>
                  </a:lnTo>
                  <a:lnTo>
                    <a:pt x="162014" y="44730"/>
                  </a:lnTo>
                  <a:lnTo>
                    <a:pt x="166550" y="46337"/>
                  </a:lnTo>
                  <a:lnTo>
                    <a:pt x="168184" y="47823"/>
                  </a:lnTo>
                  <a:lnTo>
                    <a:pt x="178798" y="66870"/>
                  </a:lnTo>
                  <a:lnTo>
                    <a:pt x="179524" y="69979"/>
                  </a:lnTo>
                  <a:lnTo>
                    <a:pt x="188323" y="85739"/>
                  </a:lnTo>
                  <a:lnTo>
                    <a:pt x="191474" y="119765"/>
                  </a:lnTo>
                  <a:lnTo>
                    <a:pt x="198022" y="133173"/>
                  </a:lnTo>
                  <a:lnTo>
                    <a:pt x="208946" y="180383"/>
                  </a:lnTo>
                  <a:lnTo>
                    <a:pt x="209539" y="203579"/>
                  </a:lnTo>
                  <a:lnTo>
                    <a:pt x="210601" y="205568"/>
                  </a:lnTo>
                  <a:lnTo>
                    <a:pt x="212367" y="206894"/>
                  </a:lnTo>
                  <a:lnTo>
                    <a:pt x="214603" y="207779"/>
                  </a:lnTo>
                  <a:lnTo>
                    <a:pt x="216094" y="209426"/>
                  </a:lnTo>
                  <a:lnTo>
                    <a:pt x="218682" y="217593"/>
                  </a:lnTo>
                  <a:lnTo>
                    <a:pt x="221723" y="218415"/>
                  </a:lnTo>
                  <a:lnTo>
                    <a:pt x="228600" y="21907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42" name="SMARTInkShape-1610"/>
            <p:cNvSpPr/>
            <p:nvPr>
              <p:custDataLst>
                <p:tags r:id="rId106"/>
              </p:custDataLst>
            </p:nvPr>
          </p:nvSpPr>
          <p:spPr>
            <a:xfrm>
              <a:off x="2476500" y="4772025"/>
              <a:ext cx="104776" cy="142745"/>
            </a:xfrm>
            <a:custGeom>
              <a:avLst/>
              <a:gdLst/>
              <a:ahLst/>
              <a:cxnLst/>
              <a:rect l="0" t="0" r="0" b="0"/>
              <a:pathLst>
                <a:path w="104776" h="142745">
                  <a:moveTo>
                    <a:pt x="66675" y="0"/>
                  </a:moveTo>
                  <a:lnTo>
                    <a:pt x="66675" y="0"/>
                  </a:lnTo>
                  <a:lnTo>
                    <a:pt x="71731" y="0"/>
                  </a:lnTo>
                  <a:lnTo>
                    <a:pt x="73221" y="1058"/>
                  </a:lnTo>
                  <a:lnTo>
                    <a:pt x="74214" y="2822"/>
                  </a:lnTo>
                  <a:lnTo>
                    <a:pt x="76084" y="9133"/>
                  </a:lnTo>
                  <a:lnTo>
                    <a:pt x="69631" y="17052"/>
                  </a:lnTo>
                  <a:lnTo>
                    <a:pt x="66493" y="25749"/>
                  </a:lnTo>
                  <a:lnTo>
                    <a:pt x="60389" y="35028"/>
                  </a:lnTo>
                  <a:lnTo>
                    <a:pt x="57051" y="44481"/>
                  </a:lnTo>
                  <a:lnTo>
                    <a:pt x="50888" y="53984"/>
                  </a:lnTo>
                  <a:lnTo>
                    <a:pt x="47534" y="63503"/>
                  </a:lnTo>
                  <a:lnTo>
                    <a:pt x="32521" y="83608"/>
                  </a:lnTo>
                  <a:lnTo>
                    <a:pt x="28686" y="97563"/>
                  </a:lnTo>
                  <a:lnTo>
                    <a:pt x="26532" y="99966"/>
                  </a:lnTo>
                  <a:lnTo>
                    <a:pt x="15471" y="108882"/>
                  </a:lnTo>
                  <a:lnTo>
                    <a:pt x="12168" y="114714"/>
                  </a:lnTo>
                  <a:lnTo>
                    <a:pt x="9641" y="120834"/>
                  </a:lnTo>
                  <a:lnTo>
                    <a:pt x="1479" y="131493"/>
                  </a:lnTo>
                  <a:lnTo>
                    <a:pt x="11" y="142744"/>
                  </a:lnTo>
                  <a:lnTo>
                    <a:pt x="0" y="120208"/>
                  </a:lnTo>
                  <a:lnTo>
                    <a:pt x="2822" y="114104"/>
                  </a:lnTo>
                  <a:lnTo>
                    <a:pt x="6546" y="107863"/>
                  </a:lnTo>
                  <a:lnTo>
                    <a:pt x="9701" y="98399"/>
                  </a:lnTo>
                  <a:lnTo>
                    <a:pt x="15809" y="87835"/>
                  </a:lnTo>
                  <a:lnTo>
                    <a:pt x="19148" y="72827"/>
                  </a:lnTo>
                  <a:lnTo>
                    <a:pt x="26399" y="57738"/>
                  </a:lnTo>
                  <a:lnTo>
                    <a:pt x="27125" y="54367"/>
                  </a:lnTo>
                  <a:lnTo>
                    <a:pt x="28666" y="52120"/>
                  </a:lnTo>
                  <a:lnTo>
                    <a:pt x="30753" y="50622"/>
                  </a:lnTo>
                  <a:lnTo>
                    <a:pt x="33202" y="49623"/>
                  </a:lnTo>
                  <a:lnTo>
                    <a:pt x="34835" y="47899"/>
                  </a:lnTo>
                  <a:lnTo>
                    <a:pt x="36649" y="43161"/>
                  </a:lnTo>
                  <a:lnTo>
                    <a:pt x="37670" y="34543"/>
                  </a:lnTo>
                  <a:lnTo>
                    <a:pt x="38872" y="32554"/>
                  </a:lnTo>
                  <a:lnTo>
                    <a:pt x="40731" y="31228"/>
                  </a:lnTo>
                  <a:lnTo>
                    <a:pt x="47505" y="28621"/>
                  </a:lnTo>
                  <a:lnTo>
                    <a:pt x="47624" y="46185"/>
                  </a:lnTo>
                  <a:lnTo>
                    <a:pt x="54171" y="54945"/>
                  </a:lnTo>
                  <a:lnTo>
                    <a:pt x="56758" y="64921"/>
                  </a:lnTo>
                  <a:lnTo>
                    <a:pt x="57115" y="74722"/>
                  </a:lnTo>
                  <a:lnTo>
                    <a:pt x="65348" y="84271"/>
                  </a:lnTo>
                  <a:lnTo>
                    <a:pt x="66282" y="90351"/>
                  </a:lnTo>
                  <a:lnTo>
                    <a:pt x="67471" y="91984"/>
                  </a:lnTo>
                  <a:lnTo>
                    <a:pt x="69322" y="93073"/>
                  </a:lnTo>
                  <a:lnTo>
                    <a:pt x="71615" y="93799"/>
                  </a:lnTo>
                  <a:lnTo>
                    <a:pt x="73144" y="95341"/>
                  </a:lnTo>
                  <a:lnTo>
                    <a:pt x="75798" y="103324"/>
                  </a:lnTo>
                  <a:lnTo>
                    <a:pt x="78843" y="104130"/>
                  </a:lnTo>
                  <a:lnTo>
                    <a:pt x="93806" y="104764"/>
                  </a:lnTo>
                  <a:lnTo>
                    <a:pt x="104775" y="952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43" name="SMARTInkShape-1611"/>
            <p:cNvSpPr/>
            <p:nvPr>
              <p:custDataLst>
                <p:tags r:id="rId107"/>
              </p:custDataLst>
            </p:nvPr>
          </p:nvSpPr>
          <p:spPr>
            <a:xfrm>
              <a:off x="2266964" y="4629267"/>
              <a:ext cx="133337" cy="256652"/>
            </a:xfrm>
            <a:custGeom>
              <a:avLst/>
              <a:gdLst/>
              <a:ahLst/>
              <a:cxnLst/>
              <a:rect l="0" t="0" r="0" b="0"/>
              <a:pathLst>
                <a:path w="133337" h="256652">
                  <a:moveTo>
                    <a:pt x="28561" y="9408"/>
                  </a:moveTo>
                  <a:lnTo>
                    <a:pt x="28561" y="9408"/>
                  </a:lnTo>
                  <a:lnTo>
                    <a:pt x="28561" y="0"/>
                  </a:lnTo>
                  <a:lnTo>
                    <a:pt x="28561" y="42496"/>
                  </a:lnTo>
                  <a:lnTo>
                    <a:pt x="31383" y="48103"/>
                  </a:lnTo>
                  <a:lnTo>
                    <a:pt x="35107" y="54123"/>
                  </a:lnTo>
                  <a:lnTo>
                    <a:pt x="37497" y="66610"/>
                  </a:lnTo>
                  <a:lnTo>
                    <a:pt x="37694" y="69767"/>
                  </a:lnTo>
                  <a:lnTo>
                    <a:pt x="40733" y="76099"/>
                  </a:lnTo>
                  <a:lnTo>
                    <a:pt x="44555" y="82440"/>
                  </a:lnTo>
                  <a:lnTo>
                    <a:pt x="46253" y="88786"/>
                  </a:lnTo>
                  <a:lnTo>
                    <a:pt x="47764" y="90902"/>
                  </a:lnTo>
                  <a:lnTo>
                    <a:pt x="49829" y="92312"/>
                  </a:lnTo>
                  <a:lnTo>
                    <a:pt x="52264" y="93252"/>
                  </a:lnTo>
                  <a:lnTo>
                    <a:pt x="53889" y="94937"/>
                  </a:lnTo>
                  <a:lnTo>
                    <a:pt x="55692" y="99632"/>
                  </a:lnTo>
                  <a:lnTo>
                    <a:pt x="57232" y="101308"/>
                  </a:lnTo>
                  <a:lnTo>
                    <a:pt x="66231" y="104527"/>
                  </a:lnTo>
                  <a:lnTo>
                    <a:pt x="79881" y="104647"/>
                  </a:lnTo>
                  <a:lnTo>
                    <a:pt x="81824" y="103593"/>
                  </a:lnTo>
                  <a:lnTo>
                    <a:pt x="83120" y="101831"/>
                  </a:lnTo>
                  <a:lnTo>
                    <a:pt x="83983" y="99598"/>
                  </a:lnTo>
                  <a:lnTo>
                    <a:pt x="85618" y="98110"/>
                  </a:lnTo>
                  <a:lnTo>
                    <a:pt x="95845" y="92899"/>
                  </a:lnTo>
                  <a:lnTo>
                    <a:pt x="98817" y="90469"/>
                  </a:lnTo>
                  <a:lnTo>
                    <a:pt x="102119" y="84946"/>
                  </a:lnTo>
                  <a:lnTo>
                    <a:pt x="104645" y="78964"/>
                  </a:lnTo>
                  <a:lnTo>
                    <a:pt x="112807" y="68401"/>
                  </a:lnTo>
                  <a:lnTo>
                    <a:pt x="113848" y="62047"/>
                  </a:lnTo>
                  <a:lnTo>
                    <a:pt x="114247" y="49272"/>
                  </a:lnTo>
                  <a:lnTo>
                    <a:pt x="106082" y="39462"/>
                  </a:lnTo>
                  <a:lnTo>
                    <a:pt x="102526" y="38640"/>
                  </a:lnTo>
                  <a:lnTo>
                    <a:pt x="82405" y="38021"/>
                  </a:lnTo>
                  <a:lnTo>
                    <a:pt x="76128" y="40823"/>
                  </a:lnTo>
                  <a:lnTo>
                    <a:pt x="44435" y="69782"/>
                  </a:lnTo>
                  <a:lnTo>
                    <a:pt x="25386" y="102045"/>
                  </a:lnTo>
                  <a:lnTo>
                    <a:pt x="11803" y="145966"/>
                  </a:lnTo>
                  <a:lnTo>
                    <a:pt x="2633" y="171340"/>
                  </a:lnTo>
                  <a:lnTo>
                    <a:pt x="55" y="216724"/>
                  </a:lnTo>
                  <a:lnTo>
                    <a:pt x="0" y="231217"/>
                  </a:lnTo>
                  <a:lnTo>
                    <a:pt x="2814" y="237812"/>
                  </a:lnTo>
                  <a:lnTo>
                    <a:pt x="8188" y="245613"/>
                  </a:lnTo>
                  <a:lnTo>
                    <a:pt x="11745" y="246679"/>
                  </a:lnTo>
                  <a:lnTo>
                    <a:pt x="14176" y="246964"/>
                  </a:lnTo>
                  <a:lnTo>
                    <a:pt x="19698" y="250102"/>
                  </a:lnTo>
                  <a:lnTo>
                    <a:pt x="25680" y="253966"/>
                  </a:lnTo>
                  <a:lnTo>
                    <a:pt x="34998" y="256142"/>
                  </a:lnTo>
                  <a:lnTo>
                    <a:pt x="41300" y="256651"/>
                  </a:lnTo>
                  <a:lnTo>
                    <a:pt x="47628" y="254055"/>
                  </a:lnTo>
                  <a:lnTo>
                    <a:pt x="53969" y="250432"/>
                  </a:lnTo>
                  <a:lnTo>
                    <a:pt x="66663" y="248105"/>
                  </a:lnTo>
                  <a:lnTo>
                    <a:pt x="79362" y="247646"/>
                  </a:lnTo>
                  <a:lnTo>
                    <a:pt x="85711" y="244761"/>
                  </a:lnTo>
                  <a:lnTo>
                    <a:pt x="92061" y="241009"/>
                  </a:lnTo>
                  <a:lnTo>
                    <a:pt x="101586" y="237839"/>
                  </a:lnTo>
                  <a:lnTo>
                    <a:pt x="111111" y="231726"/>
                  </a:lnTo>
                  <a:lnTo>
                    <a:pt x="120636" y="228386"/>
                  </a:lnTo>
                  <a:lnTo>
                    <a:pt x="133336" y="21895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50" name="SMARTInkShape-Group287"/>
          <p:cNvGrpSpPr/>
          <p:nvPr/>
        </p:nvGrpSpPr>
        <p:grpSpPr>
          <a:xfrm>
            <a:off x="3419882" y="4353354"/>
            <a:ext cx="742533" cy="523328"/>
            <a:chOff x="3419882" y="4353354"/>
            <a:chExt cx="742533" cy="523328"/>
          </a:xfrm>
        </p:grpSpPr>
        <p:sp>
          <p:nvSpPr>
            <p:cNvPr id="24645" name="SMARTInkShape-1612"/>
            <p:cNvSpPr/>
            <p:nvPr>
              <p:custDataLst>
                <p:tags r:id="rId98"/>
              </p:custDataLst>
            </p:nvPr>
          </p:nvSpPr>
          <p:spPr>
            <a:xfrm>
              <a:off x="4048125" y="4728541"/>
              <a:ext cx="114290" cy="119685"/>
            </a:xfrm>
            <a:custGeom>
              <a:avLst/>
              <a:gdLst/>
              <a:ahLst/>
              <a:cxnLst/>
              <a:rect l="0" t="0" r="0" b="0"/>
              <a:pathLst>
                <a:path w="114290" h="119685">
                  <a:moveTo>
                    <a:pt x="19050" y="72059"/>
                  </a:moveTo>
                  <a:lnTo>
                    <a:pt x="19050" y="72059"/>
                  </a:lnTo>
                  <a:lnTo>
                    <a:pt x="19050" y="94725"/>
                  </a:lnTo>
                  <a:lnTo>
                    <a:pt x="20108" y="96695"/>
                  </a:lnTo>
                  <a:lnTo>
                    <a:pt x="21872" y="98008"/>
                  </a:lnTo>
                  <a:lnTo>
                    <a:pt x="24106" y="98883"/>
                  </a:lnTo>
                  <a:lnTo>
                    <a:pt x="25596" y="100525"/>
                  </a:lnTo>
                  <a:lnTo>
                    <a:pt x="29371" y="110232"/>
                  </a:lnTo>
                  <a:lnTo>
                    <a:pt x="36742" y="118231"/>
                  </a:lnTo>
                  <a:lnTo>
                    <a:pt x="46181" y="119556"/>
                  </a:lnTo>
                  <a:lnTo>
                    <a:pt x="70280" y="119684"/>
                  </a:lnTo>
                  <a:lnTo>
                    <a:pt x="72253" y="118625"/>
                  </a:lnTo>
                  <a:lnTo>
                    <a:pt x="73569" y="116861"/>
                  </a:lnTo>
                  <a:lnTo>
                    <a:pt x="74446" y="114627"/>
                  </a:lnTo>
                  <a:lnTo>
                    <a:pt x="76089" y="113138"/>
                  </a:lnTo>
                  <a:lnTo>
                    <a:pt x="86330" y="107925"/>
                  </a:lnTo>
                  <a:lnTo>
                    <a:pt x="89303" y="105495"/>
                  </a:lnTo>
                  <a:lnTo>
                    <a:pt x="92607" y="99972"/>
                  </a:lnTo>
                  <a:lnTo>
                    <a:pt x="95134" y="93990"/>
                  </a:lnTo>
                  <a:lnTo>
                    <a:pt x="101448" y="84672"/>
                  </a:lnTo>
                  <a:lnTo>
                    <a:pt x="104847" y="75208"/>
                  </a:lnTo>
                  <a:lnTo>
                    <a:pt x="111029" y="65702"/>
                  </a:lnTo>
                  <a:lnTo>
                    <a:pt x="113331" y="55124"/>
                  </a:lnTo>
                  <a:lnTo>
                    <a:pt x="114289" y="20051"/>
                  </a:lnTo>
                  <a:lnTo>
                    <a:pt x="111473" y="14372"/>
                  </a:lnTo>
                  <a:lnTo>
                    <a:pt x="109240" y="11376"/>
                  </a:lnTo>
                  <a:lnTo>
                    <a:pt x="103937" y="8047"/>
                  </a:lnTo>
                  <a:lnTo>
                    <a:pt x="96966" y="5910"/>
                  </a:lnTo>
                  <a:lnTo>
                    <a:pt x="90702" y="484"/>
                  </a:lnTo>
                  <a:lnTo>
                    <a:pt x="87985" y="0"/>
                  </a:lnTo>
                  <a:lnTo>
                    <a:pt x="85115" y="737"/>
                  </a:lnTo>
                  <a:lnTo>
                    <a:pt x="79104" y="3319"/>
                  </a:lnTo>
                  <a:lnTo>
                    <a:pt x="69770" y="5830"/>
                  </a:lnTo>
                  <a:lnTo>
                    <a:pt x="35277" y="36844"/>
                  </a:lnTo>
                  <a:lnTo>
                    <a:pt x="10113" y="64773"/>
                  </a:lnTo>
                  <a:lnTo>
                    <a:pt x="0" y="8158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46" name="SMARTInkShape-1613"/>
            <p:cNvSpPr/>
            <p:nvPr>
              <p:custDataLst>
                <p:tags r:id="rId99"/>
              </p:custDataLst>
            </p:nvPr>
          </p:nvSpPr>
          <p:spPr>
            <a:xfrm>
              <a:off x="3953270" y="4677167"/>
              <a:ext cx="90788" cy="199515"/>
            </a:xfrm>
            <a:custGeom>
              <a:avLst/>
              <a:gdLst/>
              <a:ahLst/>
              <a:cxnLst/>
              <a:rect l="0" t="0" r="0" b="0"/>
              <a:pathLst>
                <a:path w="90788" h="199515">
                  <a:moveTo>
                    <a:pt x="18655" y="9133"/>
                  </a:moveTo>
                  <a:lnTo>
                    <a:pt x="18655" y="9133"/>
                  </a:lnTo>
                  <a:lnTo>
                    <a:pt x="9523" y="0"/>
                  </a:lnTo>
                  <a:lnTo>
                    <a:pt x="18273" y="8751"/>
                  </a:lnTo>
                  <a:lnTo>
                    <a:pt x="45479" y="9133"/>
                  </a:lnTo>
                  <a:lnTo>
                    <a:pt x="55277" y="17334"/>
                  </a:lnTo>
                  <a:lnTo>
                    <a:pt x="56098" y="20892"/>
                  </a:lnTo>
                  <a:lnTo>
                    <a:pt x="56317" y="23322"/>
                  </a:lnTo>
                  <a:lnTo>
                    <a:pt x="59382" y="28845"/>
                  </a:lnTo>
                  <a:lnTo>
                    <a:pt x="64917" y="35957"/>
                  </a:lnTo>
                  <a:lnTo>
                    <a:pt x="66011" y="44966"/>
                  </a:lnTo>
                  <a:lnTo>
                    <a:pt x="66245" y="54996"/>
                  </a:lnTo>
                  <a:lnTo>
                    <a:pt x="49803" y="75987"/>
                  </a:lnTo>
                  <a:lnTo>
                    <a:pt x="48946" y="79102"/>
                  </a:lnTo>
                  <a:lnTo>
                    <a:pt x="47316" y="81179"/>
                  </a:lnTo>
                  <a:lnTo>
                    <a:pt x="41023" y="85161"/>
                  </a:lnTo>
                  <a:lnTo>
                    <a:pt x="39180" y="89842"/>
                  </a:lnTo>
                  <a:lnTo>
                    <a:pt x="37629" y="91514"/>
                  </a:lnTo>
                  <a:lnTo>
                    <a:pt x="20410" y="102928"/>
                  </a:lnTo>
                  <a:lnTo>
                    <a:pt x="9260" y="113780"/>
                  </a:lnTo>
                  <a:lnTo>
                    <a:pt x="0" y="104772"/>
                  </a:lnTo>
                  <a:lnTo>
                    <a:pt x="4779" y="104498"/>
                  </a:lnTo>
                  <a:lnTo>
                    <a:pt x="6229" y="103401"/>
                  </a:lnTo>
                  <a:lnTo>
                    <a:pt x="7841" y="99360"/>
                  </a:lnTo>
                  <a:lnTo>
                    <a:pt x="9328" y="97860"/>
                  </a:lnTo>
                  <a:lnTo>
                    <a:pt x="17218" y="95253"/>
                  </a:lnTo>
                  <a:lnTo>
                    <a:pt x="23285" y="94975"/>
                  </a:lnTo>
                  <a:lnTo>
                    <a:pt x="28827" y="92088"/>
                  </a:lnTo>
                  <a:lnTo>
                    <a:pt x="35952" y="86667"/>
                  </a:lnTo>
                  <a:lnTo>
                    <a:pt x="44963" y="85597"/>
                  </a:lnTo>
                  <a:lnTo>
                    <a:pt x="50808" y="85450"/>
                  </a:lnTo>
                  <a:lnTo>
                    <a:pt x="56934" y="88207"/>
                  </a:lnTo>
                  <a:lnTo>
                    <a:pt x="73519" y="101144"/>
                  </a:lnTo>
                  <a:lnTo>
                    <a:pt x="79375" y="102943"/>
                  </a:lnTo>
                  <a:lnTo>
                    <a:pt x="81360" y="104482"/>
                  </a:lnTo>
                  <a:lnTo>
                    <a:pt x="83565" y="109013"/>
                  </a:lnTo>
                  <a:lnTo>
                    <a:pt x="85175" y="121679"/>
                  </a:lnTo>
                  <a:lnTo>
                    <a:pt x="90341" y="127970"/>
                  </a:lnTo>
                  <a:lnTo>
                    <a:pt x="90787" y="130690"/>
                  </a:lnTo>
                  <a:lnTo>
                    <a:pt x="90026" y="133563"/>
                  </a:lnTo>
                  <a:lnTo>
                    <a:pt x="87417" y="139577"/>
                  </a:lnTo>
                  <a:lnTo>
                    <a:pt x="85605" y="150162"/>
                  </a:lnTo>
                  <a:lnTo>
                    <a:pt x="78839" y="159248"/>
                  </a:lnTo>
                  <a:lnTo>
                    <a:pt x="77153" y="165103"/>
                  </a:lnTo>
                  <a:lnTo>
                    <a:pt x="75645" y="167088"/>
                  </a:lnTo>
                  <a:lnTo>
                    <a:pt x="69525" y="170940"/>
                  </a:lnTo>
                  <a:lnTo>
                    <a:pt x="67722" y="175591"/>
                  </a:lnTo>
                  <a:lnTo>
                    <a:pt x="66183" y="177256"/>
                  </a:lnTo>
                  <a:lnTo>
                    <a:pt x="61650" y="179104"/>
                  </a:lnTo>
                  <a:lnTo>
                    <a:pt x="60019" y="180656"/>
                  </a:lnTo>
                  <a:lnTo>
                    <a:pt x="58206" y="185202"/>
                  </a:lnTo>
                  <a:lnTo>
                    <a:pt x="56664" y="186837"/>
                  </a:lnTo>
                  <a:lnTo>
                    <a:pt x="47139" y="190879"/>
                  </a:lnTo>
                  <a:lnTo>
                    <a:pt x="39156" y="198271"/>
                  </a:lnTo>
                  <a:lnTo>
                    <a:pt x="29631" y="199514"/>
                  </a:lnTo>
                  <a:lnTo>
                    <a:pt x="29147" y="198495"/>
                  </a:lnTo>
                  <a:lnTo>
                    <a:pt x="28180" y="19010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47" name="SMARTInkShape-1614"/>
            <p:cNvSpPr/>
            <p:nvPr>
              <p:custDataLst>
                <p:tags r:id="rId100"/>
              </p:custDataLst>
            </p:nvPr>
          </p:nvSpPr>
          <p:spPr>
            <a:xfrm>
              <a:off x="3630503" y="4572000"/>
              <a:ext cx="141398" cy="28576"/>
            </a:xfrm>
            <a:custGeom>
              <a:avLst/>
              <a:gdLst/>
              <a:ahLst/>
              <a:cxnLst/>
              <a:rect l="0" t="0" r="0" b="0"/>
              <a:pathLst>
                <a:path w="141398" h="28576">
                  <a:moveTo>
                    <a:pt x="36622" y="28575"/>
                  </a:moveTo>
                  <a:lnTo>
                    <a:pt x="36622" y="28575"/>
                  </a:lnTo>
                  <a:lnTo>
                    <a:pt x="9798" y="28575"/>
                  </a:lnTo>
                  <a:lnTo>
                    <a:pt x="0" y="20374"/>
                  </a:lnTo>
                  <a:lnTo>
                    <a:pt x="565" y="19933"/>
                  </a:lnTo>
                  <a:lnTo>
                    <a:pt x="14855" y="18069"/>
                  </a:lnTo>
                  <a:lnTo>
                    <a:pt x="24058" y="12528"/>
                  </a:lnTo>
                  <a:lnTo>
                    <a:pt x="36649" y="10118"/>
                  </a:lnTo>
                  <a:lnTo>
                    <a:pt x="39815" y="9920"/>
                  </a:lnTo>
                  <a:lnTo>
                    <a:pt x="46154" y="6879"/>
                  </a:lnTo>
                  <a:lnTo>
                    <a:pt x="49327" y="4586"/>
                  </a:lnTo>
                  <a:lnTo>
                    <a:pt x="63905" y="1358"/>
                  </a:lnTo>
                  <a:lnTo>
                    <a:pt x="110683" y="7"/>
                  </a:lnTo>
                  <a:lnTo>
                    <a:pt x="141397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48" name="SMARTInkShape-1615"/>
            <p:cNvSpPr/>
            <p:nvPr>
              <p:custDataLst>
                <p:tags r:id="rId101"/>
              </p:custDataLst>
            </p:nvPr>
          </p:nvSpPr>
          <p:spPr>
            <a:xfrm>
              <a:off x="3695700" y="4353354"/>
              <a:ext cx="123826" cy="371012"/>
            </a:xfrm>
            <a:custGeom>
              <a:avLst/>
              <a:gdLst/>
              <a:ahLst/>
              <a:cxnLst/>
              <a:rect l="0" t="0" r="0" b="0"/>
              <a:pathLst>
                <a:path w="123826" h="371012">
                  <a:moveTo>
                    <a:pt x="0" y="28146"/>
                  </a:moveTo>
                  <a:lnTo>
                    <a:pt x="0" y="28146"/>
                  </a:lnTo>
                  <a:lnTo>
                    <a:pt x="8201" y="19945"/>
                  </a:lnTo>
                  <a:lnTo>
                    <a:pt x="9409" y="10536"/>
                  </a:lnTo>
                  <a:lnTo>
                    <a:pt x="9522" y="0"/>
                  </a:lnTo>
                  <a:lnTo>
                    <a:pt x="9525" y="13772"/>
                  </a:lnTo>
                  <a:lnTo>
                    <a:pt x="12347" y="19288"/>
                  </a:lnTo>
                  <a:lnTo>
                    <a:pt x="16071" y="25267"/>
                  </a:lnTo>
                  <a:lnTo>
                    <a:pt x="18167" y="35643"/>
                  </a:lnTo>
                  <a:lnTo>
                    <a:pt x="20031" y="63254"/>
                  </a:lnTo>
                  <a:lnTo>
                    <a:pt x="27241" y="92088"/>
                  </a:lnTo>
                  <a:lnTo>
                    <a:pt x="28458" y="137986"/>
                  </a:lnTo>
                  <a:lnTo>
                    <a:pt x="29610" y="164417"/>
                  </a:lnTo>
                  <a:lnTo>
                    <a:pt x="34056" y="183645"/>
                  </a:lnTo>
                  <a:lnTo>
                    <a:pt x="28989" y="228167"/>
                  </a:lnTo>
                  <a:lnTo>
                    <a:pt x="28599" y="272621"/>
                  </a:lnTo>
                  <a:lnTo>
                    <a:pt x="27521" y="291475"/>
                  </a:lnTo>
                  <a:lnTo>
                    <a:pt x="19933" y="319253"/>
                  </a:lnTo>
                  <a:lnTo>
                    <a:pt x="19050" y="366528"/>
                  </a:lnTo>
                  <a:lnTo>
                    <a:pt x="20108" y="368034"/>
                  </a:lnTo>
                  <a:lnTo>
                    <a:pt x="21872" y="369038"/>
                  </a:lnTo>
                  <a:lnTo>
                    <a:pt x="28182" y="370929"/>
                  </a:lnTo>
                  <a:lnTo>
                    <a:pt x="33515" y="371011"/>
                  </a:lnTo>
                  <a:lnTo>
                    <a:pt x="38884" y="368209"/>
                  </a:lnTo>
                  <a:lnTo>
                    <a:pt x="45899" y="362842"/>
                  </a:lnTo>
                  <a:lnTo>
                    <a:pt x="54888" y="360724"/>
                  </a:lnTo>
                  <a:lnTo>
                    <a:pt x="76805" y="344636"/>
                  </a:lnTo>
                  <a:lnTo>
                    <a:pt x="79778" y="343914"/>
                  </a:lnTo>
                  <a:lnTo>
                    <a:pt x="95303" y="335122"/>
                  </a:lnTo>
                  <a:lnTo>
                    <a:pt x="98460" y="334397"/>
                  </a:lnTo>
                  <a:lnTo>
                    <a:pt x="100566" y="332855"/>
                  </a:lnTo>
                  <a:lnTo>
                    <a:pt x="101968" y="330769"/>
                  </a:lnTo>
                  <a:lnTo>
                    <a:pt x="102904" y="328320"/>
                  </a:lnTo>
                  <a:lnTo>
                    <a:pt x="104585" y="326687"/>
                  </a:lnTo>
                  <a:lnTo>
                    <a:pt x="109277" y="324872"/>
                  </a:lnTo>
                  <a:lnTo>
                    <a:pt x="110951" y="323330"/>
                  </a:lnTo>
                  <a:lnTo>
                    <a:pt x="112812" y="318795"/>
                  </a:lnTo>
                  <a:lnTo>
                    <a:pt x="114366" y="317162"/>
                  </a:lnTo>
                  <a:lnTo>
                    <a:pt x="118916" y="315347"/>
                  </a:lnTo>
                  <a:lnTo>
                    <a:pt x="120552" y="313805"/>
                  </a:lnTo>
                  <a:lnTo>
                    <a:pt x="122370" y="309270"/>
                  </a:lnTo>
                  <a:lnTo>
                    <a:pt x="123825" y="28532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49" name="SMARTInkShape-1616"/>
            <p:cNvSpPr/>
            <p:nvPr>
              <p:custDataLst>
                <p:tags r:id="rId102"/>
              </p:custDataLst>
            </p:nvPr>
          </p:nvSpPr>
          <p:spPr>
            <a:xfrm>
              <a:off x="3419882" y="4524375"/>
              <a:ext cx="209106" cy="266698"/>
            </a:xfrm>
            <a:custGeom>
              <a:avLst/>
              <a:gdLst/>
              <a:ahLst/>
              <a:cxnLst/>
              <a:rect l="0" t="0" r="0" b="0"/>
              <a:pathLst>
                <a:path w="209106" h="266698">
                  <a:moveTo>
                    <a:pt x="75793" y="9525"/>
                  </a:moveTo>
                  <a:lnTo>
                    <a:pt x="75793" y="9525"/>
                  </a:lnTo>
                  <a:lnTo>
                    <a:pt x="75793" y="10"/>
                  </a:lnTo>
                  <a:lnTo>
                    <a:pt x="83994" y="0"/>
                  </a:lnTo>
                  <a:lnTo>
                    <a:pt x="84435" y="1059"/>
                  </a:lnTo>
                  <a:lnTo>
                    <a:pt x="85284" y="22390"/>
                  </a:lnTo>
                  <a:lnTo>
                    <a:pt x="73558" y="66929"/>
                  </a:lnTo>
                  <a:lnTo>
                    <a:pt x="68428" y="85801"/>
                  </a:lnTo>
                  <a:lnTo>
                    <a:pt x="64086" y="104797"/>
                  </a:lnTo>
                  <a:lnTo>
                    <a:pt x="58918" y="123832"/>
                  </a:lnTo>
                  <a:lnTo>
                    <a:pt x="54565" y="142877"/>
                  </a:lnTo>
                  <a:lnTo>
                    <a:pt x="49395" y="161925"/>
                  </a:lnTo>
                  <a:lnTo>
                    <a:pt x="47127" y="173567"/>
                  </a:lnTo>
                  <a:lnTo>
                    <a:pt x="39900" y="186071"/>
                  </a:lnTo>
                  <a:lnTo>
                    <a:pt x="13326" y="215867"/>
                  </a:lnTo>
                  <a:lnTo>
                    <a:pt x="9672" y="226714"/>
                  </a:lnTo>
                  <a:lnTo>
                    <a:pt x="8429" y="227343"/>
                  </a:lnTo>
                  <a:lnTo>
                    <a:pt x="965" y="228434"/>
                  </a:lnTo>
                  <a:lnTo>
                    <a:pt x="508" y="227431"/>
                  </a:lnTo>
                  <a:lnTo>
                    <a:pt x="0" y="223494"/>
                  </a:lnTo>
                  <a:lnTo>
                    <a:pt x="2596" y="218217"/>
                  </a:lnTo>
                  <a:lnTo>
                    <a:pt x="6219" y="212344"/>
                  </a:lnTo>
                  <a:lnTo>
                    <a:pt x="8259" y="202028"/>
                  </a:lnTo>
                  <a:lnTo>
                    <a:pt x="9922" y="186037"/>
                  </a:lnTo>
                  <a:lnTo>
                    <a:pt x="20862" y="142799"/>
                  </a:lnTo>
                  <a:lnTo>
                    <a:pt x="26003" y="123803"/>
                  </a:lnTo>
                  <a:lnTo>
                    <a:pt x="30349" y="104768"/>
                  </a:lnTo>
                  <a:lnTo>
                    <a:pt x="38339" y="88545"/>
                  </a:lnTo>
                  <a:lnTo>
                    <a:pt x="43272" y="80629"/>
                  </a:lnTo>
                  <a:lnTo>
                    <a:pt x="47107" y="70221"/>
                  </a:lnTo>
                  <a:lnTo>
                    <a:pt x="56305" y="57722"/>
                  </a:lnTo>
                  <a:lnTo>
                    <a:pt x="70921" y="57165"/>
                  </a:lnTo>
                  <a:lnTo>
                    <a:pt x="72544" y="58219"/>
                  </a:lnTo>
                  <a:lnTo>
                    <a:pt x="73628" y="59979"/>
                  </a:lnTo>
                  <a:lnTo>
                    <a:pt x="74349" y="62211"/>
                  </a:lnTo>
                  <a:lnTo>
                    <a:pt x="83142" y="76448"/>
                  </a:lnTo>
                  <a:lnTo>
                    <a:pt x="83867" y="79541"/>
                  </a:lnTo>
                  <a:lnTo>
                    <a:pt x="85409" y="81602"/>
                  </a:lnTo>
                  <a:lnTo>
                    <a:pt x="87495" y="82976"/>
                  </a:lnTo>
                  <a:lnTo>
                    <a:pt x="89944" y="83893"/>
                  </a:lnTo>
                  <a:lnTo>
                    <a:pt x="98448" y="95295"/>
                  </a:lnTo>
                  <a:lnTo>
                    <a:pt x="108905" y="117200"/>
                  </a:lnTo>
                  <a:lnTo>
                    <a:pt x="131136" y="136136"/>
                  </a:lnTo>
                  <a:lnTo>
                    <a:pt x="149012" y="161333"/>
                  </a:lnTo>
                  <a:lnTo>
                    <a:pt x="150006" y="164706"/>
                  </a:lnTo>
                  <a:lnTo>
                    <a:pt x="156754" y="171275"/>
                  </a:lnTo>
                  <a:lnTo>
                    <a:pt x="204231" y="214165"/>
                  </a:lnTo>
                  <a:lnTo>
                    <a:pt x="207688" y="217620"/>
                  </a:lnTo>
                  <a:lnTo>
                    <a:pt x="209105" y="228170"/>
                  </a:lnTo>
                  <a:lnTo>
                    <a:pt x="200938" y="236763"/>
                  </a:lnTo>
                  <a:lnTo>
                    <a:pt x="194953" y="237722"/>
                  </a:lnTo>
                  <a:lnTo>
                    <a:pt x="177262" y="238089"/>
                  </a:lnTo>
                  <a:lnTo>
                    <a:pt x="170985" y="240931"/>
                  </a:lnTo>
                  <a:lnTo>
                    <a:pt x="164667" y="244664"/>
                  </a:lnTo>
                  <a:lnTo>
                    <a:pt x="151988" y="247061"/>
                  </a:lnTo>
                  <a:lnTo>
                    <a:pt x="129571" y="248631"/>
                  </a:lnTo>
                  <a:lnTo>
                    <a:pt x="111110" y="255841"/>
                  </a:lnTo>
                  <a:lnTo>
                    <a:pt x="81970" y="258155"/>
                  </a:lnTo>
                  <a:lnTo>
                    <a:pt x="66727" y="265811"/>
                  </a:lnTo>
                  <a:lnTo>
                    <a:pt x="56783" y="266697"/>
                  </a:lnTo>
                  <a:lnTo>
                    <a:pt x="56743" y="2571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53" name="SMARTInkShape-Group288"/>
          <p:cNvGrpSpPr/>
          <p:nvPr/>
        </p:nvGrpSpPr>
        <p:grpSpPr>
          <a:xfrm>
            <a:off x="4267200" y="4400550"/>
            <a:ext cx="180572" cy="219076"/>
            <a:chOff x="4267200" y="4400550"/>
            <a:chExt cx="180572" cy="219076"/>
          </a:xfrm>
        </p:grpSpPr>
        <p:sp>
          <p:nvSpPr>
            <p:cNvPr id="24651" name="SMARTInkShape-1617"/>
            <p:cNvSpPr/>
            <p:nvPr>
              <p:custDataLst>
                <p:tags r:id="rId96"/>
              </p:custDataLst>
            </p:nvPr>
          </p:nvSpPr>
          <p:spPr>
            <a:xfrm>
              <a:off x="4352925" y="4400550"/>
              <a:ext cx="19051" cy="219076"/>
            </a:xfrm>
            <a:custGeom>
              <a:avLst/>
              <a:gdLst/>
              <a:ahLst/>
              <a:cxnLst/>
              <a:rect l="0" t="0" r="0" b="0"/>
              <a:pathLst>
                <a:path w="19051" h="219076">
                  <a:moveTo>
                    <a:pt x="9525" y="0"/>
                  </a:moveTo>
                  <a:lnTo>
                    <a:pt x="9525" y="0"/>
                  </a:lnTo>
                  <a:lnTo>
                    <a:pt x="393" y="0"/>
                  </a:lnTo>
                  <a:lnTo>
                    <a:pt x="0" y="44481"/>
                  </a:lnTo>
                  <a:lnTo>
                    <a:pt x="0" y="50814"/>
                  </a:lnTo>
                  <a:lnTo>
                    <a:pt x="9263" y="98360"/>
                  </a:lnTo>
                  <a:lnTo>
                    <a:pt x="10561" y="126912"/>
                  </a:lnTo>
                  <a:lnTo>
                    <a:pt x="17059" y="145053"/>
                  </a:lnTo>
                  <a:lnTo>
                    <a:pt x="18998" y="192543"/>
                  </a:lnTo>
                  <a:lnTo>
                    <a:pt x="19050" y="2190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52" name="SMARTInkShape-1618"/>
            <p:cNvSpPr/>
            <p:nvPr>
              <p:custDataLst>
                <p:tags r:id="rId97"/>
              </p:custDataLst>
            </p:nvPr>
          </p:nvSpPr>
          <p:spPr>
            <a:xfrm>
              <a:off x="4267200" y="4467225"/>
              <a:ext cx="180572" cy="37984"/>
            </a:xfrm>
            <a:custGeom>
              <a:avLst/>
              <a:gdLst/>
              <a:ahLst/>
              <a:cxnLst/>
              <a:rect l="0" t="0" r="0" b="0"/>
              <a:pathLst>
                <a:path w="180572" h="37984">
                  <a:moveTo>
                    <a:pt x="0" y="28575"/>
                  </a:moveTo>
                  <a:lnTo>
                    <a:pt x="0" y="28575"/>
                  </a:lnTo>
                  <a:lnTo>
                    <a:pt x="9132" y="28575"/>
                  </a:lnTo>
                  <a:lnTo>
                    <a:pt x="9409" y="33632"/>
                  </a:lnTo>
                  <a:lnTo>
                    <a:pt x="10506" y="35121"/>
                  </a:lnTo>
                  <a:lnTo>
                    <a:pt x="18655" y="37983"/>
                  </a:lnTo>
                  <a:lnTo>
                    <a:pt x="26576" y="31531"/>
                  </a:lnTo>
                  <a:lnTo>
                    <a:pt x="35273" y="29451"/>
                  </a:lnTo>
                  <a:lnTo>
                    <a:pt x="45790" y="28690"/>
                  </a:lnTo>
                  <a:lnTo>
                    <a:pt x="54867" y="22052"/>
                  </a:lnTo>
                  <a:lnTo>
                    <a:pt x="63765" y="19939"/>
                  </a:lnTo>
                  <a:lnTo>
                    <a:pt x="88910" y="19085"/>
                  </a:lnTo>
                  <a:lnTo>
                    <a:pt x="91024" y="18014"/>
                  </a:lnTo>
                  <a:lnTo>
                    <a:pt x="92433" y="16243"/>
                  </a:lnTo>
                  <a:lnTo>
                    <a:pt x="93371" y="14003"/>
                  </a:lnTo>
                  <a:lnTo>
                    <a:pt x="95056" y="12511"/>
                  </a:lnTo>
                  <a:lnTo>
                    <a:pt x="99750" y="10852"/>
                  </a:lnTo>
                  <a:lnTo>
                    <a:pt x="130198" y="8489"/>
                  </a:lnTo>
                  <a:lnTo>
                    <a:pt x="140996" y="1327"/>
                  </a:lnTo>
                  <a:lnTo>
                    <a:pt x="150108" y="262"/>
                  </a:lnTo>
                  <a:lnTo>
                    <a:pt x="171012" y="0"/>
                  </a:lnTo>
                  <a:lnTo>
                    <a:pt x="180571" y="9133"/>
                  </a:lnTo>
                  <a:lnTo>
                    <a:pt x="171450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4654" name="SMARTInkShape-1619"/>
          <p:cNvSpPr/>
          <p:nvPr>
            <p:custDataLst>
              <p:tags r:id="rId9"/>
            </p:custDataLst>
          </p:nvPr>
        </p:nvSpPr>
        <p:spPr>
          <a:xfrm>
            <a:off x="4629187" y="1552575"/>
            <a:ext cx="1038189" cy="76201"/>
          </a:xfrm>
          <a:custGeom>
            <a:avLst/>
            <a:gdLst/>
            <a:ahLst/>
            <a:cxnLst/>
            <a:rect l="0" t="0" r="0" b="0"/>
            <a:pathLst>
              <a:path w="1038189" h="76201">
                <a:moveTo>
                  <a:pt x="28538" y="0"/>
                </a:moveTo>
                <a:lnTo>
                  <a:pt x="28538" y="0"/>
                </a:lnTo>
                <a:lnTo>
                  <a:pt x="10928" y="0"/>
                </a:lnTo>
                <a:lnTo>
                  <a:pt x="0" y="9491"/>
                </a:lnTo>
                <a:lnTo>
                  <a:pt x="5031" y="9515"/>
                </a:lnTo>
                <a:lnTo>
                  <a:pt x="6516" y="10576"/>
                </a:lnTo>
                <a:lnTo>
                  <a:pt x="8167" y="14578"/>
                </a:lnTo>
                <a:lnTo>
                  <a:pt x="9666" y="16069"/>
                </a:lnTo>
                <a:lnTo>
                  <a:pt x="17573" y="18657"/>
                </a:lnTo>
                <a:lnTo>
                  <a:pt x="41366" y="19040"/>
                </a:lnTo>
                <a:lnTo>
                  <a:pt x="47645" y="21868"/>
                </a:lnTo>
                <a:lnTo>
                  <a:pt x="53963" y="25594"/>
                </a:lnTo>
                <a:lnTo>
                  <a:pt x="66643" y="27986"/>
                </a:lnTo>
                <a:lnTo>
                  <a:pt x="112969" y="28572"/>
                </a:lnTo>
                <a:lnTo>
                  <a:pt x="130313" y="29633"/>
                </a:lnTo>
                <a:lnTo>
                  <a:pt x="159154" y="36776"/>
                </a:lnTo>
                <a:lnTo>
                  <a:pt x="203189" y="38022"/>
                </a:lnTo>
                <a:lnTo>
                  <a:pt x="250436" y="40918"/>
                </a:lnTo>
                <a:lnTo>
                  <a:pt x="297472" y="47036"/>
                </a:lnTo>
                <a:lnTo>
                  <a:pt x="343157" y="47547"/>
                </a:lnTo>
                <a:lnTo>
                  <a:pt x="390526" y="47615"/>
                </a:lnTo>
                <a:lnTo>
                  <a:pt x="438118" y="47624"/>
                </a:lnTo>
                <a:lnTo>
                  <a:pt x="485738" y="47625"/>
                </a:lnTo>
                <a:lnTo>
                  <a:pt x="523838" y="50447"/>
                </a:lnTo>
                <a:lnTo>
                  <a:pt x="564918" y="56267"/>
                </a:lnTo>
                <a:lnTo>
                  <a:pt x="609956" y="57034"/>
                </a:lnTo>
                <a:lnTo>
                  <a:pt x="654417" y="57135"/>
                </a:lnTo>
                <a:lnTo>
                  <a:pt x="678239" y="59968"/>
                </a:lnTo>
                <a:lnTo>
                  <a:pt x="717580" y="65792"/>
                </a:lnTo>
                <a:lnTo>
                  <a:pt x="757334" y="66559"/>
                </a:lnTo>
                <a:lnTo>
                  <a:pt x="797885" y="66660"/>
                </a:lnTo>
                <a:lnTo>
                  <a:pt x="811794" y="67726"/>
                </a:lnTo>
                <a:lnTo>
                  <a:pt x="857157" y="75611"/>
                </a:lnTo>
                <a:lnTo>
                  <a:pt x="901465" y="76177"/>
                </a:lnTo>
                <a:lnTo>
                  <a:pt x="948111" y="76199"/>
                </a:lnTo>
                <a:lnTo>
                  <a:pt x="993734" y="76200"/>
                </a:lnTo>
                <a:lnTo>
                  <a:pt x="1019138" y="76200"/>
                </a:lnTo>
                <a:lnTo>
                  <a:pt x="1019138" y="66675"/>
                </a:lnTo>
                <a:lnTo>
                  <a:pt x="1028663" y="66675"/>
                </a:lnTo>
                <a:lnTo>
                  <a:pt x="1038188" y="57150"/>
                </a:lnTo>
                <a:lnTo>
                  <a:pt x="1038188" y="65351"/>
                </a:lnTo>
                <a:lnTo>
                  <a:pt x="1037130" y="65792"/>
                </a:lnTo>
                <a:lnTo>
                  <a:pt x="1033132" y="66282"/>
                </a:lnTo>
                <a:lnTo>
                  <a:pt x="1031643" y="65355"/>
                </a:lnTo>
                <a:lnTo>
                  <a:pt x="1030649" y="63678"/>
                </a:lnTo>
                <a:lnTo>
                  <a:pt x="1029056" y="58439"/>
                </a:lnTo>
                <a:lnTo>
                  <a:pt x="1026015" y="57723"/>
                </a:lnTo>
                <a:lnTo>
                  <a:pt x="1019138" y="57150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4661" name="SMARTInkShape-Group290"/>
          <p:cNvGrpSpPr/>
          <p:nvPr/>
        </p:nvGrpSpPr>
        <p:grpSpPr>
          <a:xfrm>
            <a:off x="4687662" y="4248153"/>
            <a:ext cx="1122589" cy="428574"/>
            <a:chOff x="4687662" y="4248153"/>
            <a:chExt cx="1122589" cy="428574"/>
          </a:xfrm>
        </p:grpSpPr>
        <p:sp>
          <p:nvSpPr>
            <p:cNvPr id="24655" name="SMARTInkShape-1620"/>
            <p:cNvSpPr/>
            <p:nvPr>
              <p:custDataLst>
                <p:tags r:id="rId90"/>
              </p:custDataLst>
            </p:nvPr>
          </p:nvSpPr>
          <p:spPr>
            <a:xfrm>
              <a:off x="5676903" y="4391025"/>
              <a:ext cx="38098" cy="200026"/>
            </a:xfrm>
            <a:custGeom>
              <a:avLst/>
              <a:gdLst/>
              <a:ahLst/>
              <a:cxnLst/>
              <a:rect l="0" t="0" r="0" b="0"/>
              <a:pathLst>
                <a:path w="38098" h="200026">
                  <a:moveTo>
                    <a:pt x="9522" y="0"/>
                  </a:moveTo>
                  <a:lnTo>
                    <a:pt x="9522" y="0"/>
                  </a:lnTo>
                  <a:lnTo>
                    <a:pt x="4466" y="0"/>
                  </a:lnTo>
                  <a:lnTo>
                    <a:pt x="2977" y="1058"/>
                  </a:lnTo>
                  <a:lnTo>
                    <a:pt x="1983" y="2822"/>
                  </a:lnTo>
                  <a:lnTo>
                    <a:pt x="113" y="9133"/>
                  </a:lnTo>
                  <a:lnTo>
                    <a:pt x="0" y="26848"/>
                  </a:lnTo>
                  <a:lnTo>
                    <a:pt x="6544" y="36897"/>
                  </a:lnTo>
                  <a:lnTo>
                    <a:pt x="15991" y="80392"/>
                  </a:lnTo>
                  <a:lnTo>
                    <a:pt x="23701" y="111259"/>
                  </a:lnTo>
                  <a:lnTo>
                    <a:pt x="35470" y="142892"/>
                  </a:lnTo>
                  <a:lnTo>
                    <a:pt x="37944" y="187326"/>
                  </a:lnTo>
                  <a:lnTo>
                    <a:pt x="38097" y="2000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56" name="SMARTInkShape-1621"/>
            <p:cNvSpPr/>
            <p:nvPr>
              <p:custDataLst>
                <p:tags r:id="rId91"/>
              </p:custDataLst>
            </p:nvPr>
          </p:nvSpPr>
          <p:spPr>
            <a:xfrm>
              <a:off x="5600711" y="4433162"/>
              <a:ext cx="209540" cy="24539"/>
            </a:xfrm>
            <a:custGeom>
              <a:avLst/>
              <a:gdLst/>
              <a:ahLst/>
              <a:cxnLst/>
              <a:rect l="0" t="0" r="0" b="0"/>
              <a:pathLst>
                <a:path w="209540" h="24539">
                  <a:moveTo>
                    <a:pt x="28564" y="24538"/>
                  </a:moveTo>
                  <a:lnTo>
                    <a:pt x="28564" y="24538"/>
                  </a:lnTo>
                  <a:lnTo>
                    <a:pt x="0" y="24538"/>
                  </a:lnTo>
                  <a:lnTo>
                    <a:pt x="28750" y="24538"/>
                  </a:lnTo>
                  <a:lnTo>
                    <a:pt x="31863" y="23480"/>
                  </a:lnTo>
                  <a:lnTo>
                    <a:pt x="33938" y="21716"/>
                  </a:lnTo>
                  <a:lnTo>
                    <a:pt x="35322" y="19481"/>
                  </a:lnTo>
                  <a:lnTo>
                    <a:pt x="37303" y="17992"/>
                  </a:lnTo>
                  <a:lnTo>
                    <a:pt x="42326" y="16337"/>
                  </a:lnTo>
                  <a:lnTo>
                    <a:pt x="80200" y="13977"/>
                  </a:lnTo>
                  <a:lnTo>
                    <a:pt x="94777" y="7479"/>
                  </a:lnTo>
                  <a:lnTo>
                    <a:pt x="140875" y="5504"/>
                  </a:lnTo>
                  <a:lnTo>
                    <a:pt x="174580" y="5488"/>
                  </a:lnTo>
                  <a:lnTo>
                    <a:pt x="180948" y="2666"/>
                  </a:lnTo>
                  <a:lnTo>
                    <a:pt x="184129" y="431"/>
                  </a:lnTo>
                  <a:lnTo>
                    <a:pt x="187307" y="0"/>
                  </a:lnTo>
                  <a:lnTo>
                    <a:pt x="209501" y="5486"/>
                  </a:lnTo>
                  <a:lnTo>
                    <a:pt x="209539" y="15013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57" name="SMARTInkShape-1622"/>
            <p:cNvSpPr/>
            <p:nvPr>
              <p:custDataLst>
                <p:tags r:id="rId92"/>
              </p:custDataLst>
            </p:nvPr>
          </p:nvSpPr>
          <p:spPr>
            <a:xfrm>
              <a:off x="5248275" y="4362450"/>
              <a:ext cx="171451" cy="266701"/>
            </a:xfrm>
            <a:custGeom>
              <a:avLst/>
              <a:gdLst/>
              <a:ahLst/>
              <a:cxnLst/>
              <a:rect l="0" t="0" r="0" b="0"/>
              <a:pathLst>
                <a:path w="171451" h="266701">
                  <a:moveTo>
                    <a:pt x="0" y="200025"/>
                  </a:moveTo>
                  <a:lnTo>
                    <a:pt x="0" y="200025"/>
                  </a:lnTo>
                  <a:lnTo>
                    <a:pt x="0" y="236364"/>
                  </a:lnTo>
                  <a:lnTo>
                    <a:pt x="6545" y="245382"/>
                  </a:lnTo>
                  <a:lnTo>
                    <a:pt x="9132" y="255413"/>
                  </a:lnTo>
                  <a:lnTo>
                    <a:pt x="17692" y="265221"/>
                  </a:lnTo>
                  <a:lnTo>
                    <a:pt x="21268" y="266043"/>
                  </a:lnTo>
                  <a:lnTo>
                    <a:pt x="42726" y="266697"/>
                  </a:lnTo>
                  <a:lnTo>
                    <a:pt x="48270" y="263877"/>
                  </a:lnTo>
                  <a:lnTo>
                    <a:pt x="80735" y="233587"/>
                  </a:lnTo>
                  <a:lnTo>
                    <a:pt x="83507" y="227994"/>
                  </a:lnTo>
                  <a:lnTo>
                    <a:pt x="85687" y="201896"/>
                  </a:lnTo>
                  <a:lnTo>
                    <a:pt x="85714" y="195523"/>
                  </a:lnTo>
                  <a:lnTo>
                    <a:pt x="84660" y="193849"/>
                  </a:lnTo>
                  <a:lnTo>
                    <a:pt x="82898" y="192732"/>
                  </a:lnTo>
                  <a:lnTo>
                    <a:pt x="76024" y="190794"/>
                  </a:lnTo>
                  <a:lnTo>
                    <a:pt x="53844" y="190511"/>
                  </a:lnTo>
                  <a:lnTo>
                    <a:pt x="47567" y="193327"/>
                  </a:lnTo>
                  <a:lnTo>
                    <a:pt x="25007" y="213166"/>
                  </a:lnTo>
                  <a:lnTo>
                    <a:pt x="21698" y="219271"/>
                  </a:lnTo>
                  <a:lnTo>
                    <a:pt x="20815" y="222381"/>
                  </a:lnTo>
                  <a:lnTo>
                    <a:pt x="19169" y="224454"/>
                  </a:lnTo>
                  <a:lnTo>
                    <a:pt x="12853" y="228430"/>
                  </a:lnTo>
                  <a:lnTo>
                    <a:pt x="11004" y="233111"/>
                  </a:lnTo>
                  <a:lnTo>
                    <a:pt x="9528" y="265214"/>
                  </a:lnTo>
                  <a:lnTo>
                    <a:pt x="10585" y="265709"/>
                  </a:lnTo>
                  <a:lnTo>
                    <a:pt x="50921" y="266700"/>
                  </a:lnTo>
                  <a:lnTo>
                    <a:pt x="57204" y="263877"/>
                  </a:lnTo>
                  <a:lnTo>
                    <a:pt x="63524" y="260154"/>
                  </a:lnTo>
                  <a:lnTo>
                    <a:pt x="69861" y="258499"/>
                  </a:lnTo>
                  <a:lnTo>
                    <a:pt x="71974" y="256999"/>
                  </a:lnTo>
                  <a:lnTo>
                    <a:pt x="73383" y="254941"/>
                  </a:lnTo>
                  <a:lnTo>
                    <a:pt x="76006" y="249832"/>
                  </a:lnTo>
                  <a:lnTo>
                    <a:pt x="80700" y="244034"/>
                  </a:lnTo>
                  <a:lnTo>
                    <a:pt x="86314" y="240751"/>
                  </a:lnTo>
                  <a:lnTo>
                    <a:pt x="89293" y="239876"/>
                  </a:lnTo>
                  <a:lnTo>
                    <a:pt x="91279" y="238234"/>
                  </a:lnTo>
                  <a:lnTo>
                    <a:pt x="106940" y="217036"/>
                  </a:lnTo>
                  <a:lnTo>
                    <a:pt x="114300" y="209550"/>
                  </a:lnTo>
                  <a:lnTo>
                    <a:pt x="109244" y="214607"/>
                  </a:lnTo>
                  <a:lnTo>
                    <a:pt x="106761" y="219911"/>
                  </a:lnTo>
                  <a:lnTo>
                    <a:pt x="105168" y="226883"/>
                  </a:lnTo>
                  <a:lnTo>
                    <a:pt x="98306" y="235865"/>
                  </a:lnTo>
                  <a:lnTo>
                    <a:pt x="95652" y="245889"/>
                  </a:lnTo>
                  <a:lnTo>
                    <a:pt x="96577" y="246476"/>
                  </a:lnTo>
                  <a:lnTo>
                    <a:pt x="100426" y="247128"/>
                  </a:lnTo>
                  <a:lnTo>
                    <a:pt x="101876" y="248360"/>
                  </a:lnTo>
                  <a:lnTo>
                    <a:pt x="104393" y="255806"/>
                  </a:lnTo>
                  <a:lnTo>
                    <a:pt x="104742" y="265256"/>
                  </a:lnTo>
                  <a:lnTo>
                    <a:pt x="105812" y="265737"/>
                  </a:lnTo>
                  <a:lnTo>
                    <a:pt x="118963" y="266662"/>
                  </a:lnTo>
                  <a:lnTo>
                    <a:pt x="120584" y="265617"/>
                  </a:lnTo>
                  <a:lnTo>
                    <a:pt x="121665" y="263861"/>
                  </a:lnTo>
                  <a:lnTo>
                    <a:pt x="122385" y="261632"/>
                  </a:lnTo>
                  <a:lnTo>
                    <a:pt x="123923" y="260147"/>
                  </a:lnTo>
                  <a:lnTo>
                    <a:pt x="133441" y="256378"/>
                  </a:lnTo>
                  <a:lnTo>
                    <a:pt x="150192" y="241372"/>
                  </a:lnTo>
                  <a:lnTo>
                    <a:pt x="156005" y="239568"/>
                  </a:lnTo>
                  <a:lnTo>
                    <a:pt x="157978" y="238029"/>
                  </a:lnTo>
                  <a:lnTo>
                    <a:pt x="170081" y="220526"/>
                  </a:lnTo>
                  <a:lnTo>
                    <a:pt x="171044" y="214449"/>
                  </a:lnTo>
                  <a:lnTo>
                    <a:pt x="171450" y="185881"/>
                  </a:lnTo>
                  <a:lnTo>
                    <a:pt x="170391" y="184246"/>
                  </a:lnTo>
                  <a:lnTo>
                    <a:pt x="168628" y="183156"/>
                  </a:lnTo>
                  <a:lnTo>
                    <a:pt x="166394" y="182429"/>
                  </a:lnTo>
                  <a:lnTo>
                    <a:pt x="164905" y="180885"/>
                  </a:lnTo>
                  <a:lnTo>
                    <a:pt x="163249" y="176349"/>
                  </a:lnTo>
                  <a:lnTo>
                    <a:pt x="161749" y="174716"/>
                  </a:lnTo>
                  <a:lnTo>
                    <a:pt x="157261" y="172901"/>
                  </a:lnTo>
                  <a:lnTo>
                    <a:pt x="155640" y="171359"/>
                  </a:lnTo>
                  <a:lnTo>
                    <a:pt x="153840" y="166824"/>
                  </a:lnTo>
                  <a:lnTo>
                    <a:pt x="152302" y="165191"/>
                  </a:lnTo>
                  <a:lnTo>
                    <a:pt x="135103" y="153851"/>
                  </a:lnTo>
                  <a:lnTo>
                    <a:pt x="134129" y="150223"/>
                  </a:lnTo>
                  <a:lnTo>
                    <a:pt x="133870" y="147774"/>
                  </a:lnTo>
                  <a:lnTo>
                    <a:pt x="132638" y="146141"/>
                  </a:lnTo>
                  <a:lnTo>
                    <a:pt x="116030" y="134801"/>
                  </a:lnTo>
                  <a:lnTo>
                    <a:pt x="96704" y="115751"/>
                  </a:lnTo>
                  <a:lnTo>
                    <a:pt x="95681" y="109674"/>
                  </a:lnTo>
                  <a:lnTo>
                    <a:pt x="95261" y="90713"/>
                  </a:lnTo>
                  <a:lnTo>
                    <a:pt x="98077" y="85120"/>
                  </a:lnTo>
                  <a:lnTo>
                    <a:pt x="101798" y="79106"/>
                  </a:lnTo>
                  <a:lnTo>
                    <a:pt x="103452" y="72906"/>
                  </a:lnTo>
                  <a:lnTo>
                    <a:pt x="104951" y="70829"/>
                  </a:lnTo>
                  <a:lnTo>
                    <a:pt x="107009" y="69444"/>
                  </a:lnTo>
                  <a:lnTo>
                    <a:pt x="112118" y="66847"/>
                  </a:lnTo>
                  <a:lnTo>
                    <a:pt x="127131" y="53580"/>
                  </a:lnTo>
                  <a:lnTo>
                    <a:pt x="130586" y="44627"/>
                  </a:lnTo>
                  <a:lnTo>
                    <a:pt x="131508" y="39276"/>
                  </a:lnTo>
                  <a:lnTo>
                    <a:pt x="134238" y="34651"/>
                  </a:lnTo>
                  <a:lnTo>
                    <a:pt x="16192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58" name="SMARTInkShape-1623"/>
            <p:cNvSpPr/>
            <p:nvPr>
              <p:custDataLst>
                <p:tags r:id="rId93"/>
              </p:custDataLst>
            </p:nvPr>
          </p:nvSpPr>
          <p:spPr>
            <a:xfrm>
              <a:off x="5038725" y="4400584"/>
              <a:ext cx="180976" cy="217587"/>
            </a:xfrm>
            <a:custGeom>
              <a:avLst/>
              <a:gdLst/>
              <a:ahLst/>
              <a:cxnLst/>
              <a:rect l="0" t="0" r="0" b="0"/>
              <a:pathLst>
                <a:path w="180976" h="217587">
                  <a:moveTo>
                    <a:pt x="0" y="9491"/>
                  </a:moveTo>
                  <a:lnTo>
                    <a:pt x="0" y="9491"/>
                  </a:lnTo>
                  <a:lnTo>
                    <a:pt x="0" y="0"/>
                  </a:lnTo>
                  <a:lnTo>
                    <a:pt x="0" y="8170"/>
                  </a:lnTo>
                  <a:lnTo>
                    <a:pt x="6545" y="16834"/>
                  </a:lnTo>
                  <a:lnTo>
                    <a:pt x="8201" y="22632"/>
                  </a:lnTo>
                  <a:lnTo>
                    <a:pt x="9502" y="69758"/>
                  </a:lnTo>
                  <a:lnTo>
                    <a:pt x="10576" y="82616"/>
                  </a:lnTo>
                  <a:lnTo>
                    <a:pt x="17725" y="111522"/>
                  </a:lnTo>
                  <a:lnTo>
                    <a:pt x="19027" y="158789"/>
                  </a:lnTo>
                  <a:lnTo>
                    <a:pt x="19050" y="205335"/>
                  </a:lnTo>
                  <a:lnTo>
                    <a:pt x="19050" y="208966"/>
                  </a:lnTo>
                  <a:lnTo>
                    <a:pt x="10849" y="209468"/>
                  </a:lnTo>
                  <a:lnTo>
                    <a:pt x="10408" y="208426"/>
                  </a:lnTo>
                  <a:lnTo>
                    <a:pt x="9526" y="163282"/>
                  </a:lnTo>
                  <a:lnTo>
                    <a:pt x="9525" y="115976"/>
                  </a:lnTo>
                  <a:lnTo>
                    <a:pt x="12347" y="106912"/>
                  </a:lnTo>
                  <a:lnTo>
                    <a:pt x="16070" y="99356"/>
                  </a:lnTo>
                  <a:lnTo>
                    <a:pt x="19226" y="89152"/>
                  </a:lnTo>
                  <a:lnTo>
                    <a:pt x="45783" y="59001"/>
                  </a:lnTo>
                  <a:lnTo>
                    <a:pt x="49628" y="57954"/>
                  </a:lnTo>
                  <a:lnTo>
                    <a:pt x="69967" y="57164"/>
                  </a:lnTo>
                  <a:lnTo>
                    <a:pt x="72045" y="58207"/>
                  </a:lnTo>
                  <a:lnTo>
                    <a:pt x="73430" y="59960"/>
                  </a:lnTo>
                  <a:lnTo>
                    <a:pt x="76028" y="64730"/>
                  </a:lnTo>
                  <a:lnTo>
                    <a:pt x="89296" y="84564"/>
                  </a:lnTo>
                  <a:lnTo>
                    <a:pt x="97288" y="104175"/>
                  </a:lnTo>
                  <a:lnTo>
                    <a:pt x="99784" y="107539"/>
                  </a:lnTo>
                  <a:lnTo>
                    <a:pt x="102557" y="116920"/>
                  </a:lnTo>
                  <a:lnTo>
                    <a:pt x="104758" y="161838"/>
                  </a:lnTo>
                  <a:lnTo>
                    <a:pt x="104775" y="179056"/>
                  </a:lnTo>
                  <a:lnTo>
                    <a:pt x="95366" y="190335"/>
                  </a:lnTo>
                  <a:lnTo>
                    <a:pt x="95260" y="182254"/>
                  </a:lnTo>
                  <a:lnTo>
                    <a:pt x="88706" y="173596"/>
                  </a:lnTo>
                  <a:lnTo>
                    <a:pt x="86608" y="164771"/>
                  </a:lnTo>
                  <a:lnTo>
                    <a:pt x="85841" y="149152"/>
                  </a:lnTo>
                  <a:lnTo>
                    <a:pt x="97899" y="102093"/>
                  </a:lnTo>
                  <a:lnTo>
                    <a:pt x="105565" y="76631"/>
                  </a:lnTo>
                  <a:lnTo>
                    <a:pt x="111241" y="69013"/>
                  </a:lnTo>
                  <a:lnTo>
                    <a:pt x="112942" y="63109"/>
                  </a:lnTo>
                  <a:lnTo>
                    <a:pt x="114452" y="61111"/>
                  </a:lnTo>
                  <a:lnTo>
                    <a:pt x="122382" y="57642"/>
                  </a:lnTo>
                  <a:lnTo>
                    <a:pt x="128454" y="62328"/>
                  </a:lnTo>
                  <a:lnTo>
                    <a:pt x="131174" y="67546"/>
                  </a:lnTo>
                  <a:lnTo>
                    <a:pt x="131899" y="70419"/>
                  </a:lnTo>
                  <a:lnTo>
                    <a:pt x="133441" y="72335"/>
                  </a:lnTo>
                  <a:lnTo>
                    <a:pt x="137976" y="74463"/>
                  </a:lnTo>
                  <a:lnTo>
                    <a:pt x="139609" y="76090"/>
                  </a:lnTo>
                  <a:lnTo>
                    <a:pt x="141424" y="80718"/>
                  </a:lnTo>
                  <a:lnTo>
                    <a:pt x="143647" y="98859"/>
                  </a:lnTo>
                  <a:lnTo>
                    <a:pt x="150357" y="113731"/>
                  </a:lnTo>
                  <a:lnTo>
                    <a:pt x="161036" y="160810"/>
                  </a:lnTo>
                  <a:lnTo>
                    <a:pt x="161530" y="165997"/>
                  </a:lnTo>
                  <a:lnTo>
                    <a:pt x="164571" y="171830"/>
                  </a:lnTo>
                  <a:lnTo>
                    <a:pt x="168393" y="177949"/>
                  </a:lnTo>
                  <a:lnTo>
                    <a:pt x="170846" y="190502"/>
                  </a:lnTo>
                  <a:lnTo>
                    <a:pt x="171439" y="208027"/>
                  </a:lnTo>
                  <a:lnTo>
                    <a:pt x="179650" y="217586"/>
                  </a:lnTo>
                  <a:lnTo>
                    <a:pt x="180092" y="217013"/>
                  </a:lnTo>
                  <a:lnTo>
                    <a:pt x="180975" y="20951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59" name="SMARTInkShape-1624"/>
            <p:cNvSpPr/>
            <p:nvPr>
              <p:custDataLst>
                <p:tags r:id="rId94"/>
              </p:custDataLst>
            </p:nvPr>
          </p:nvSpPr>
          <p:spPr>
            <a:xfrm>
              <a:off x="4687662" y="4248153"/>
              <a:ext cx="189139" cy="400048"/>
            </a:xfrm>
            <a:custGeom>
              <a:avLst/>
              <a:gdLst/>
              <a:ahLst/>
              <a:cxnLst/>
              <a:rect l="0" t="0" r="0" b="0"/>
              <a:pathLst>
                <a:path w="189139" h="400048">
                  <a:moveTo>
                    <a:pt x="36738" y="9522"/>
                  </a:moveTo>
                  <a:lnTo>
                    <a:pt x="36738" y="9522"/>
                  </a:lnTo>
                  <a:lnTo>
                    <a:pt x="28537" y="1321"/>
                  </a:lnTo>
                  <a:lnTo>
                    <a:pt x="19128" y="114"/>
                  </a:lnTo>
                  <a:lnTo>
                    <a:pt x="8593" y="0"/>
                  </a:lnTo>
                  <a:lnTo>
                    <a:pt x="3233" y="5054"/>
                  </a:lnTo>
                  <a:lnTo>
                    <a:pt x="681" y="10359"/>
                  </a:lnTo>
                  <a:lnTo>
                    <a:pt x="0" y="13255"/>
                  </a:lnTo>
                  <a:lnTo>
                    <a:pt x="604" y="16244"/>
                  </a:lnTo>
                  <a:lnTo>
                    <a:pt x="6357" y="28645"/>
                  </a:lnTo>
                  <a:lnTo>
                    <a:pt x="13113" y="55858"/>
                  </a:lnTo>
                  <a:lnTo>
                    <a:pt x="33667" y="98532"/>
                  </a:lnTo>
                  <a:lnTo>
                    <a:pt x="59169" y="143078"/>
                  </a:lnTo>
                  <a:lnTo>
                    <a:pt x="81985" y="190432"/>
                  </a:lnTo>
                  <a:lnTo>
                    <a:pt x="119874" y="237932"/>
                  </a:lnTo>
                  <a:lnTo>
                    <a:pt x="141285" y="280922"/>
                  </a:lnTo>
                  <a:lnTo>
                    <a:pt x="165846" y="326148"/>
                  </a:lnTo>
                  <a:lnTo>
                    <a:pt x="178951" y="370813"/>
                  </a:lnTo>
                  <a:lnTo>
                    <a:pt x="179172" y="374208"/>
                  </a:lnTo>
                  <a:lnTo>
                    <a:pt x="182239" y="380802"/>
                  </a:lnTo>
                  <a:lnTo>
                    <a:pt x="186072" y="387260"/>
                  </a:lnTo>
                  <a:lnTo>
                    <a:pt x="189138" y="40004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60" name="SMARTInkShape-1625"/>
            <p:cNvSpPr/>
            <p:nvPr>
              <p:custDataLst>
                <p:tags r:id="rId95"/>
              </p:custDataLst>
            </p:nvPr>
          </p:nvSpPr>
          <p:spPr>
            <a:xfrm>
              <a:off x="4706677" y="4476750"/>
              <a:ext cx="93924" cy="199977"/>
            </a:xfrm>
            <a:custGeom>
              <a:avLst/>
              <a:gdLst/>
              <a:ahLst/>
              <a:cxnLst/>
              <a:rect l="0" t="0" r="0" b="0"/>
              <a:pathLst>
                <a:path w="93924" h="199977">
                  <a:moveTo>
                    <a:pt x="93923" y="9525"/>
                  </a:moveTo>
                  <a:lnTo>
                    <a:pt x="93923" y="9525"/>
                  </a:lnTo>
                  <a:lnTo>
                    <a:pt x="93923" y="4468"/>
                  </a:lnTo>
                  <a:lnTo>
                    <a:pt x="92865" y="2979"/>
                  </a:lnTo>
                  <a:lnTo>
                    <a:pt x="91101" y="1986"/>
                  </a:lnTo>
                  <a:lnTo>
                    <a:pt x="88867" y="1324"/>
                  </a:lnTo>
                  <a:lnTo>
                    <a:pt x="88435" y="883"/>
                  </a:lnTo>
                  <a:lnTo>
                    <a:pt x="89207" y="589"/>
                  </a:lnTo>
                  <a:lnTo>
                    <a:pt x="93916" y="0"/>
                  </a:lnTo>
                  <a:lnTo>
                    <a:pt x="85721" y="0"/>
                  </a:lnTo>
                  <a:lnTo>
                    <a:pt x="79733" y="5057"/>
                  </a:lnTo>
                  <a:lnTo>
                    <a:pt x="77033" y="10361"/>
                  </a:lnTo>
                  <a:lnTo>
                    <a:pt x="76313" y="13257"/>
                  </a:lnTo>
                  <a:lnTo>
                    <a:pt x="67523" y="28648"/>
                  </a:lnTo>
                  <a:lnTo>
                    <a:pt x="55732" y="62620"/>
                  </a:lnTo>
                  <a:lnTo>
                    <a:pt x="40720" y="90077"/>
                  </a:lnTo>
                  <a:lnTo>
                    <a:pt x="32237" y="120805"/>
                  </a:lnTo>
                  <a:lnTo>
                    <a:pt x="21687" y="139535"/>
                  </a:lnTo>
                  <a:lnTo>
                    <a:pt x="15684" y="159697"/>
                  </a:lnTo>
                  <a:lnTo>
                    <a:pt x="11525" y="167284"/>
                  </a:lnTo>
                  <a:lnTo>
                    <a:pt x="8855" y="180779"/>
                  </a:lnTo>
                  <a:lnTo>
                    <a:pt x="8236" y="198132"/>
                  </a:lnTo>
                  <a:lnTo>
                    <a:pt x="7166" y="198763"/>
                  </a:lnTo>
                  <a:lnTo>
                    <a:pt x="0" y="199859"/>
                  </a:lnTo>
                  <a:lnTo>
                    <a:pt x="4123" y="199976"/>
                  </a:lnTo>
                  <a:lnTo>
                    <a:pt x="5481" y="198934"/>
                  </a:lnTo>
                  <a:lnTo>
                    <a:pt x="6991" y="194954"/>
                  </a:lnTo>
                  <a:lnTo>
                    <a:pt x="8198" y="1809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66" name="SMARTInkShape-Group291"/>
          <p:cNvGrpSpPr/>
          <p:nvPr/>
        </p:nvGrpSpPr>
        <p:grpSpPr>
          <a:xfrm>
            <a:off x="5981711" y="4183454"/>
            <a:ext cx="824689" cy="369497"/>
            <a:chOff x="5981711" y="4183454"/>
            <a:chExt cx="824689" cy="369497"/>
          </a:xfrm>
        </p:grpSpPr>
        <p:sp>
          <p:nvSpPr>
            <p:cNvPr id="24662" name="SMARTInkShape-1626"/>
            <p:cNvSpPr/>
            <p:nvPr>
              <p:custDataLst>
                <p:tags r:id="rId86"/>
              </p:custDataLst>
            </p:nvPr>
          </p:nvSpPr>
          <p:spPr>
            <a:xfrm>
              <a:off x="6706939" y="4183454"/>
              <a:ext cx="99461" cy="152699"/>
            </a:xfrm>
            <a:custGeom>
              <a:avLst/>
              <a:gdLst/>
              <a:ahLst/>
              <a:cxnLst/>
              <a:rect l="0" t="0" r="0" b="0"/>
              <a:pathLst>
                <a:path w="99461" h="152699">
                  <a:moveTo>
                    <a:pt x="80158" y="152698"/>
                  </a:moveTo>
                  <a:lnTo>
                    <a:pt x="80158" y="152698"/>
                  </a:lnTo>
                  <a:lnTo>
                    <a:pt x="79319" y="152337"/>
                  </a:lnTo>
                  <a:lnTo>
                    <a:pt x="77833" y="150640"/>
                  </a:lnTo>
                  <a:lnTo>
                    <a:pt x="72625" y="140312"/>
                  </a:lnTo>
                  <a:lnTo>
                    <a:pt x="68575" y="134287"/>
                  </a:lnTo>
                  <a:lnTo>
                    <a:pt x="66776" y="128081"/>
                  </a:lnTo>
                  <a:lnTo>
                    <a:pt x="65238" y="126002"/>
                  </a:lnTo>
                  <a:lnTo>
                    <a:pt x="63154" y="124617"/>
                  </a:lnTo>
                  <a:lnTo>
                    <a:pt x="58016" y="122019"/>
                  </a:lnTo>
                  <a:lnTo>
                    <a:pt x="49173" y="115665"/>
                  </a:lnTo>
                  <a:lnTo>
                    <a:pt x="39850" y="112254"/>
                  </a:lnTo>
                  <a:lnTo>
                    <a:pt x="20002" y="96537"/>
                  </a:lnTo>
                  <a:lnTo>
                    <a:pt x="9951" y="93701"/>
                  </a:lnTo>
                  <a:lnTo>
                    <a:pt x="9363" y="92499"/>
                  </a:lnTo>
                  <a:lnTo>
                    <a:pt x="8341" y="85108"/>
                  </a:lnTo>
                  <a:lnTo>
                    <a:pt x="5432" y="84351"/>
                  </a:lnTo>
                  <a:lnTo>
                    <a:pt x="3175" y="84149"/>
                  </a:lnTo>
                  <a:lnTo>
                    <a:pt x="1671" y="82957"/>
                  </a:lnTo>
                  <a:lnTo>
                    <a:pt x="0" y="78809"/>
                  </a:lnTo>
                  <a:lnTo>
                    <a:pt x="611" y="77280"/>
                  </a:lnTo>
                  <a:lnTo>
                    <a:pt x="2078" y="76260"/>
                  </a:lnTo>
                  <a:lnTo>
                    <a:pt x="6980" y="74624"/>
                  </a:lnTo>
                  <a:lnTo>
                    <a:pt x="7650" y="71577"/>
                  </a:lnTo>
                  <a:lnTo>
                    <a:pt x="7829" y="69284"/>
                  </a:lnTo>
                  <a:lnTo>
                    <a:pt x="9005" y="67754"/>
                  </a:lnTo>
                  <a:lnTo>
                    <a:pt x="52024" y="39009"/>
                  </a:lnTo>
                  <a:lnTo>
                    <a:pt x="99373" y="135"/>
                  </a:lnTo>
                  <a:lnTo>
                    <a:pt x="9946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63" name="SMARTInkShape-1627"/>
            <p:cNvSpPr/>
            <p:nvPr>
              <p:custDataLst>
                <p:tags r:id="rId87"/>
              </p:custDataLst>
            </p:nvPr>
          </p:nvSpPr>
          <p:spPr>
            <a:xfrm>
              <a:off x="6353175" y="4286260"/>
              <a:ext cx="419869" cy="176842"/>
            </a:xfrm>
            <a:custGeom>
              <a:avLst/>
              <a:gdLst/>
              <a:ahLst/>
              <a:cxnLst/>
              <a:rect l="0" t="0" r="0" b="0"/>
              <a:pathLst>
                <a:path w="419869" h="176842">
                  <a:moveTo>
                    <a:pt x="0" y="9515"/>
                  </a:moveTo>
                  <a:lnTo>
                    <a:pt x="0" y="9515"/>
                  </a:lnTo>
                  <a:lnTo>
                    <a:pt x="0" y="24"/>
                  </a:lnTo>
                  <a:lnTo>
                    <a:pt x="5056" y="0"/>
                  </a:lnTo>
                  <a:lnTo>
                    <a:pt x="6545" y="1055"/>
                  </a:lnTo>
                  <a:lnTo>
                    <a:pt x="7539" y="2817"/>
                  </a:lnTo>
                  <a:lnTo>
                    <a:pt x="10321" y="16237"/>
                  </a:lnTo>
                  <a:lnTo>
                    <a:pt x="15994" y="25500"/>
                  </a:lnTo>
                  <a:lnTo>
                    <a:pt x="18144" y="36006"/>
                  </a:lnTo>
                  <a:lnTo>
                    <a:pt x="19840" y="50996"/>
                  </a:lnTo>
                  <a:lnTo>
                    <a:pt x="25516" y="63668"/>
                  </a:lnTo>
                  <a:lnTo>
                    <a:pt x="28522" y="107397"/>
                  </a:lnTo>
                  <a:lnTo>
                    <a:pt x="29609" y="117577"/>
                  </a:lnTo>
                  <a:lnTo>
                    <a:pt x="33621" y="125628"/>
                  </a:lnTo>
                  <a:lnTo>
                    <a:pt x="34056" y="129258"/>
                  </a:lnTo>
                  <a:lnTo>
                    <a:pt x="28575" y="171309"/>
                  </a:lnTo>
                  <a:lnTo>
                    <a:pt x="28575" y="134502"/>
                  </a:lnTo>
                  <a:lnTo>
                    <a:pt x="31397" y="125742"/>
                  </a:lnTo>
                  <a:lnTo>
                    <a:pt x="35120" y="117263"/>
                  </a:lnTo>
                  <a:lnTo>
                    <a:pt x="42764" y="88445"/>
                  </a:lnTo>
                  <a:lnTo>
                    <a:pt x="53211" y="69949"/>
                  </a:lnTo>
                  <a:lnTo>
                    <a:pt x="59194" y="49832"/>
                  </a:lnTo>
                  <a:lnTo>
                    <a:pt x="73557" y="28760"/>
                  </a:lnTo>
                  <a:lnTo>
                    <a:pt x="74438" y="25519"/>
                  </a:lnTo>
                  <a:lnTo>
                    <a:pt x="76084" y="23360"/>
                  </a:lnTo>
                  <a:lnTo>
                    <a:pt x="93487" y="11008"/>
                  </a:lnTo>
                  <a:lnTo>
                    <a:pt x="95133" y="11568"/>
                  </a:lnTo>
                  <a:lnTo>
                    <a:pt x="109393" y="23743"/>
                  </a:lnTo>
                  <a:lnTo>
                    <a:pt x="112120" y="29244"/>
                  </a:lnTo>
                  <a:lnTo>
                    <a:pt x="114109" y="55213"/>
                  </a:lnTo>
                  <a:lnTo>
                    <a:pt x="114298" y="100685"/>
                  </a:lnTo>
                  <a:lnTo>
                    <a:pt x="114300" y="147363"/>
                  </a:lnTo>
                  <a:lnTo>
                    <a:pt x="114300" y="152259"/>
                  </a:lnTo>
                  <a:lnTo>
                    <a:pt x="114300" y="139121"/>
                  </a:lnTo>
                  <a:lnTo>
                    <a:pt x="115358" y="137194"/>
                  </a:lnTo>
                  <a:lnTo>
                    <a:pt x="117122" y="135909"/>
                  </a:lnTo>
                  <a:lnTo>
                    <a:pt x="119356" y="135053"/>
                  </a:lnTo>
                  <a:lnTo>
                    <a:pt x="120845" y="132365"/>
                  </a:lnTo>
                  <a:lnTo>
                    <a:pt x="124621" y="108551"/>
                  </a:lnTo>
                  <a:lnTo>
                    <a:pt x="130294" y="97538"/>
                  </a:lnTo>
                  <a:lnTo>
                    <a:pt x="133502" y="82397"/>
                  </a:lnTo>
                  <a:lnTo>
                    <a:pt x="139628" y="69680"/>
                  </a:lnTo>
                  <a:lnTo>
                    <a:pt x="142970" y="54035"/>
                  </a:lnTo>
                  <a:lnTo>
                    <a:pt x="159293" y="21216"/>
                  </a:lnTo>
                  <a:lnTo>
                    <a:pt x="160171" y="17316"/>
                  </a:lnTo>
                  <a:lnTo>
                    <a:pt x="161814" y="14716"/>
                  </a:lnTo>
                  <a:lnTo>
                    <a:pt x="163968" y="12982"/>
                  </a:lnTo>
                  <a:lnTo>
                    <a:pt x="166461" y="11827"/>
                  </a:lnTo>
                  <a:lnTo>
                    <a:pt x="168125" y="9998"/>
                  </a:lnTo>
                  <a:lnTo>
                    <a:pt x="171321" y="442"/>
                  </a:lnTo>
                  <a:lnTo>
                    <a:pt x="171412" y="5180"/>
                  </a:lnTo>
                  <a:lnTo>
                    <a:pt x="172482" y="6625"/>
                  </a:lnTo>
                  <a:lnTo>
                    <a:pt x="176495" y="8231"/>
                  </a:lnTo>
                  <a:lnTo>
                    <a:pt x="177988" y="9717"/>
                  </a:lnTo>
                  <a:lnTo>
                    <a:pt x="179648" y="14191"/>
                  </a:lnTo>
                  <a:lnTo>
                    <a:pt x="180965" y="59934"/>
                  </a:lnTo>
                  <a:lnTo>
                    <a:pt x="179915" y="79486"/>
                  </a:lnTo>
                  <a:lnTo>
                    <a:pt x="172774" y="98013"/>
                  </a:lnTo>
                  <a:lnTo>
                    <a:pt x="173390" y="101322"/>
                  </a:lnTo>
                  <a:lnTo>
                    <a:pt x="179163" y="114237"/>
                  </a:lnTo>
                  <a:lnTo>
                    <a:pt x="180965" y="147364"/>
                  </a:lnTo>
                  <a:lnTo>
                    <a:pt x="182027" y="149039"/>
                  </a:lnTo>
                  <a:lnTo>
                    <a:pt x="183793" y="150156"/>
                  </a:lnTo>
                  <a:lnTo>
                    <a:pt x="186028" y="150901"/>
                  </a:lnTo>
                  <a:lnTo>
                    <a:pt x="187519" y="152455"/>
                  </a:lnTo>
                  <a:lnTo>
                    <a:pt x="189175" y="157005"/>
                  </a:lnTo>
                  <a:lnTo>
                    <a:pt x="190674" y="158642"/>
                  </a:lnTo>
                  <a:lnTo>
                    <a:pt x="195163" y="160460"/>
                  </a:lnTo>
                  <a:lnTo>
                    <a:pt x="196784" y="159887"/>
                  </a:lnTo>
                  <a:lnTo>
                    <a:pt x="197865" y="158446"/>
                  </a:lnTo>
                  <a:lnTo>
                    <a:pt x="198585" y="156427"/>
                  </a:lnTo>
                  <a:lnTo>
                    <a:pt x="200123" y="155082"/>
                  </a:lnTo>
                  <a:lnTo>
                    <a:pt x="208100" y="152745"/>
                  </a:lnTo>
                  <a:lnTo>
                    <a:pt x="214178" y="147438"/>
                  </a:lnTo>
                  <a:lnTo>
                    <a:pt x="216898" y="142076"/>
                  </a:lnTo>
                  <a:lnTo>
                    <a:pt x="217624" y="139163"/>
                  </a:lnTo>
                  <a:lnTo>
                    <a:pt x="219166" y="137222"/>
                  </a:lnTo>
                  <a:lnTo>
                    <a:pt x="232205" y="128795"/>
                  </a:lnTo>
                  <a:lnTo>
                    <a:pt x="235493" y="123206"/>
                  </a:lnTo>
                  <a:lnTo>
                    <a:pt x="236371" y="120234"/>
                  </a:lnTo>
                  <a:lnTo>
                    <a:pt x="238014" y="118253"/>
                  </a:lnTo>
                  <a:lnTo>
                    <a:pt x="242661" y="116051"/>
                  </a:lnTo>
                  <a:lnTo>
                    <a:pt x="244325" y="114406"/>
                  </a:lnTo>
                  <a:lnTo>
                    <a:pt x="246172" y="109755"/>
                  </a:lnTo>
                  <a:lnTo>
                    <a:pt x="247724" y="108092"/>
                  </a:lnTo>
                  <a:lnTo>
                    <a:pt x="252269" y="106244"/>
                  </a:lnTo>
                  <a:lnTo>
                    <a:pt x="253905" y="104692"/>
                  </a:lnTo>
                  <a:lnTo>
                    <a:pt x="257048" y="95671"/>
                  </a:lnTo>
                  <a:lnTo>
                    <a:pt x="257174" y="117910"/>
                  </a:lnTo>
                  <a:lnTo>
                    <a:pt x="256117" y="119878"/>
                  </a:lnTo>
                  <a:lnTo>
                    <a:pt x="254353" y="121190"/>
                  </a:lnTo>
                  <a:lnTo>
                    <a:pt x="252119" y="122065"/>
                  </a:lnTo>
                  <a:lnTo>
                    <a:pt x="250630" y="123706"/>
                  </a:lnTo>
                  <a:lnTo>
                    <a:pt x="248043" y="131863"/>
                  </a:lnTo>
                  <a:lnTo>
                    <a:pt x="247766" y="137959"/>
                  </a:lnTo>
                  <a:lnTo>
                    <a:pt x="250523" y="143507"/>
                  </a:lnTo>
                  <a:lnTo>
                    <a:pt x="254219" y="149500"/>
                  </a:lnTo>
                  <a:lnTo>
                    <a:pt x="256785" y="160071"/>
                  </a:lnTo>
                  <a:lnTo>
                    <a:pt x="257060" y="166425"/>
                  </a:lnTo>
                  <a:lnTo>
                    <a:pt x="258156" y="168097"/>
                  </a:lnTo>
                  <a:lnTo>
                    <a:pt x="259946" y="169211"/>
                  </a:lnTo>
                  <a:lnTo>
                    <a:pt x="265366" y="171000"/>
                  </a:lnTo>
                  <a:lnTo>
                    <a:pt x="266107" y="174067"/>
                  </a:lnTo>
                  <a:lnTo>
                    <a:pt x="266305" y="176366"/>
                  </a:lnTo>
                  <a:lnTo>
                    <a:pt x="267495" y="176841"/>
                  </a:lnTo>
                  <a:lnTo>
                    <a:pt x="277009" y="172820"/>
                  </a:lnTo>
                  <a:lnTo>
                    <a:pt x="293013" y="170436"/>
                  </a:lnTo>
                  <a:lnTo>
                    <a:pt x="298855" y="166408"/>
                  </a:lnTo>
                  <a:lnTo>
                    <a:pt x="302158" y="161089"/>
                  </a:lnTo>
                  <a:lnTo>
                    <a:pt x="303039" y="158189"/>
                  </a:lnTo>
                  <a:lnTo>
                    <a:pt x="304685" y="156256"/>
                  </a:lnTo>
                  <a:lnTo>
                    <a:pt x="309335" y="154109"/>
                  </a:lnTo>
                  <a:lnTo>
                    <a:pt x="310999" y="152477"/>
                  </a:lnTo>
                  <a:lnTo>
                    <a:pt x="321670" y="133159"/>
                  </a:lnTo>
                  <a:lnTo>
                    <a:pt x="322396" y="130044"/>
                  </a:lnTo>
                  <a:lnTo>
                    <a:pt x="328476" y="120604"/>
                  </a:lnTo>
                  <a:lnTo>
                    <a:pt x="338953" y="107933"/>
                  </a:lnTo>
                  <a:lnTo>
                    <a:pt x="342380" y="97121"/>
                  </a:lnTo>
                  <a:lnTo>
                    <a:pt x="339847" y="93254"/>
                  </a:lnTo>
                  <a:lnTo>
                    <a:pt x="334654" y="87204"/>
                  </a:lnTo>
                  <a:lnTo>
                    <a:pt x="331122" y="86377"/>
                  </a:lnTo>
                  <a:lnTo>
                    <a:pt x="316075" y="85754"/>
                  </a:lnTo>
                  <a:lnTo>
                    <a:pt x="307066" y="92269"/>
                  </a:lnTo>
                  <a:lnTo>
                    <a:pt x="298181" y="95418"/>
                  </a:lnTo>
                  <a:lnTo>
                    <a:pt x="288845" y="101525"/>
                  </a:lnTo>
                  <a:lnTo>
                    <a:pt x="279376" y="104863"/>
                  </a:lnTo>
                  <a:lnTo>
                    <a:pt x="273039" y="109395"/>
                  </a:lnTo>
                  <a:lnTo>
                    <a:pt x="269518" y="114937"/>
                  </a:lnTo>
                  <a:lnTo>
                    <a:pt x="266894" y="120928"/>
                  </a:lnTo>
                  <a:lnTo>
                    <a:pt x="260524" y="130250"/>
                  </a:lnTo>
                  <a:lnTo>
                    <a:pt x="257616" y="140995"/>
                  </a:lnTo>
                  <a:lnTo>
                    <a:pt x="257186" y="160150"/>
                  </a:lnTo>
                  <a:lnTo>
                    <a:pt x="258241" y="160738"/>
                  </a:lnTo>
                  <a:lnTo>
                    <a:pt x="289056" y="161911"/>
                  </a:lnTo>
                  <a:lnTo>
                    <a:pt x="291129" y="160854"/>
                  </a:lnTo>
                  <a:lnTo>
                    <a:pt x="292511" y="159091"/>
                  </a:lnTo>
                  <a:lnTo>
                    <a:pt x="293432" y="156857"/>
                  </a:lnTo>
                  <a:lnTo>
                    <a:pt x="296163" y="155368"/>
                  </a:lnTo>
                  <a:lnTo>
                    <a:pt x="308003" y="152214"/>
                  </a:lnTo>
                  <a:lnTo>
                    <a:pt x="310111" y="150156"/>
                  </a:lnTo>
                  <a:lnTo>
                    <a:pt x="311515" y="147726"/>
                  </a:lnTo>
                  <a:lnTo>
                    <a:pt x="313510" y="146105"/>
                  </a:lnTo>
                  <a:lnTo>
                    <a:pt x="341052" y="132693"/>
                  </a:lnTo>
                  <a:lnTo>
                    <a:pt x="348429" y="127760"/>
                  </a:lnTo>
                  <a:lnTo>
                    <a:pt x="355235" y="125569"/>
                  </a:lnTo>
                  <a:lnTo>
                    <a:pt x="357473" y="123925"/>
                  </a:lnTo>
                  <a:lnTo>
                    <a:pt x="358966" y="121772"/>
                  </a:lnTo>
                  <a:lnTo>
                    <a:pt x="359960" y="119278"/>
                  </a:lnTo>
                  <a:lnTo>
                    <a:pt x="361682" y="117616"/>
                  </a:lnTo>
                  <a:lnTo>
                    <a:pt x="380880" y="105734"/>
                  </a:lnTo>
                  <a:lnTo>
                    <a:pt x="389045" y="104893"/>
                  </a:lnTo>
                  <a:lnTo>
                    <a:pt x="389538" y="105908"/>
                  </a:lnTo>
                  <a:lnTo>
                    <a:pt x="390487" y="118958"/>
                  </a:lnTo>
                  <a:lnTo>
                    <a:pt x="389441" y="120576"/>
                  </a:lnTo>
                  <a:lnTo>
                    <a:pt x="387686" y="121656"/>
                  </a:lnTo>
                  <a:lnTo>
                    <a:pt x="385456" y="122375"/>
                  </a:lnTo>
                  <a:lnTo>
                    <a:pt x="383971" y="123914"/>
                  </a:lnTo>
                  <a:lnTo>
                    <a:pt x="382320" y="128445"/>
                  </a:lnTo>
                  <a:lnTo>
                    <a:pt x="381000" y="171319"/>
                  </a:lnTo>
                  <a:lnTo>
                    <a:pt x="386056" y="171404"/>
                  </a:lnTo>
                  <a:lnTo>
                    <a:pt x="387545" y="170358"/>
                  </a:lnTo>
                  <a:lnTo>
                    <a:pt x="388538" y="168602"/>
                  </a:lnTo>
                  <a:lnTo>
                    <a:pt x="389200" y="166372"/>
                  </a:lnTo>
                  <a:lnTo>
                    <a:pt x="390701" y="164887"/>
                  </a:lnTo>
                  <a:lnTo>
                    <a:pt x="400148" y="161118"/>
                  </a:lnTo>
                  <a:lnTo>
                    <a:pt x="404680" y="156974"/>
                  </a:lnTo>
                  <a:lnTo>
                    <a:pt x="407399" y="151606"/>
                  </a:lnTo>
                  <a:lnTo>
                    <a:pt x="409145" y="144592"/>
                  </a:lnTo>
                  <a:lnTo>
                    <a:pt x="416036" y="135602"/>
                  </a:lnTo>
                  <a:lnTo>
                    <a:pt x="419250" y="126719"/>
                  </a:lnTo>
                  <a:lnTo>
                    <a:pt x="419868" y="12577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64" name="SMARTInkShape-1628"/>
            <p:cNvSpPr/>
            <p:nvPr>
              <p:custDataLst>
                <p:tags r:id="rId88"/>
              </p:custDataLst>
            </p:nvPr>
          </p:nvSpPr>
          <p:spPr>
            <a:xfrm>
              <a:off x="6172200" y="4333886"/>
              <a:ext cx="114173" cy="219065"/>
            </a:xfrm>
            <a:custGeom>
              <a:avLst/>
              <a:gdLst/>
              <a:ahLst/>
              <a:cxnLst/>
              <a:rect l="0" t="0" r="0" b="0"/>
              <a:pathLst>
                <a:path w="114173" h="219065">
                  <a:moveTo>
                    <a:pt x="0" y="152389"/>
                  </a:moveTo>
                  <a:lnTo>
                    <a:pt x="0" y="152389"/>
                  </a:lnTo>
                  <a:lnTo>
                    <a:pt x="0" y="137924"/>
                  </a:lnTo>
                  <a:lnTo>
                    <a:pt x="2822" y="132555"/>
                  </a:lnTo>
                  <a:lnTo>
                    <a:pt x="6545" y="126640"/>
                  </a:lnTo>
                  <a:lnTo>
                    <a:pt x="9701" y="117361"/>
                  </a:lnTo>
                  <a:lnTo>
                    <a:pt x="15809" y="107908"/>
                  </a:lnTo>
                  <a:lnTo>
                    <a:pt x="26370" y="82341"/>
                  </a:lnTo>
                  <a:lnTo>
                    <a:pt x="44860" y="57313"/>
                  </a:lnTo>
                  <a:lnTo>
                    <a:pt x="57019" y="11512"/>
                  </a:lnTo>
                  <a:lnTo>
                    <a:pt x="57112" y="5050"/>
                  </a:lnTo>
                  <a:lnTo>
                    <a:pt x="58182" y="3362"/>
                  </a:lnTo>
                  <a:lnTo>
                    <a:pt x="59955" y="2238"/>
                  </a:lnTo>
                  <a:lnTo>
                    <a:pt x="66282" y="121"/>
                  </a:lnTo>
                  <a:lnTo>
                    <a:pt x="58440" y="0"/>
                  </a:lnTo>
                  <a:lnTo>
                    <a:pt x="58010" y="1054"/>
                  </a:lnTo>
                  <a:lnTo>
                    <a:pt x="57532" y="5049"/>
                  </a:lnTo>
                  <a:lnTo>
                    <a:pt x="54497" y="10352"/>
                  </a:lnTo>
                  <a:lnTo>
                    <a:pt x="50679" y="16236"/>
                  </a:lnTo>
                  <a:lnTo>
                    <a:pt x="48530" y="25499"/>
                  </a:lnTo>
                  <a:lnTo>
                    <a:pt x="48027" y="31788"/>
                  </a:lnTo>
                  <a:lnTo>
                    <a:pt x="44982" y="38111"/>
                  </a:lnTo>
                  <a:lnTo>
                    <a:pt x="41159" y="44449"/>
                  </a:lnTo>
                  <a:lnTo>
                    <a:pt x="29538" y="82715"/>
                  </a:lnTo>
                  <a:lnTo>
                    <a:pt x="28612" y="117037"/>
                  </a:lnTo>
                  <a:lnTo>
                    <a:pt x="39081" y="159542"/>
                  </a:lnTo>
                  <a:lnTo>
                    <a:pt x="46291" y="169664"/>
                  </a:lnTo>
                  <a:lnTo>
                    <a:pt x="49854" y="170650"/>
                  </a:lnTo>
                  <a:lnTo>
                    <a:pt x="52286" y="170913"/>
                  </a:lnTo>
                  <a:lnTo>
                    <a:pt x="53907" y="172146"/>
                  </a:lnTo>
                  <a:lnTo>
                    <a:pt x="55709" y="176339"/>
                  </a:lnTo>
                  <a:lnTo>
                    <a:pt x="57248" y="177881"/>
                  </a:lnTo>
                  <a:lnTo>
                    <a:pt x="61779" y="179594"/>
                  </a:lnTo>
                  <a:lnTo>
                    <a:pt x="63412" y="178992"/>
                  </a:lnTo>
                  <a:lnTo>
                    <a:pt x="64500" y="177533"/>
                  </a:lnTo>
                  <a:lnTo>
                    <a:pt x="65224" y="175502"/>
                  </a:lnTo>
                  <a:lnTo>
                    <a:pt x="66767" y="174147"/>
                  </a:lnTo>
                  <a:lnTo>
                    <a:pt x="71303" y="172642"/>
                  </a:lnTo>
                  <a:lnTo>
                    <a:pt x="82837" y="170619"/>
                  </a:lnTo>
                  <a:lnTo>
                    <a:pt x="97253" y="159694"/>
                  </a:lnTo>
                  <a:lnTo>
                    <a:pt x="113869" y="143294"/>
                  </a:lnTo>
                  <a:lnTo>
                    <a:pt x="114172" y="137934"/>
                  </a:lnTo>
                  <a:lnTo>
                    <a:pt x="113156" y="136403"/>
                  </a:lnTo>
                  <a:lnTo>
                    <a:pt x="111421" y="135382"/>
                  </a:lnTo>
                  <a:lnTo>
                    <a:pt x="104591" y="133608"/>
                  </a:lnTo>
                  <a:lnTo>
                    <a:pt x="100107" y="133458"/>
                  </a:lnTo>
                  <a:lnTo>
                    <a:pt x="94586" y="136214"/>
                  </a:lnTo>
                  <a:lnTo>
                    <a:pt x="88605" y="139909"/>
                  </a:lnTo>
                  <a:lnTo>
                    <a:pt x="79288" y="143047"/>
                  </a:lnTo>
                  <a:lnTo>
                    <a:pt x="69824" y="149150"/>
                  </a:lnTo>
                  <a:lnTo>
                    <a:pt x="60318" y="152488"/>
                  </a:lnTo>
                  <a:lnTo>
                    <a:pt x="34925" y="174742"/>
                  </a:lnTo>
                  <a:lnTo>
                    <a:pt x="31397" y="181021"/>
                  </a:lnTo>
                  <a:lnTo>
                    <a:pt x="28771" y="187339"/>
                  </a:lnTo>
                  <a:lnTo>
                    <a:pt x="22400" y="196846"/>
                  </a:lnTo>
                  <a:lnTo>
                    <a:pt x="19491" y="207658"/>
                  </a:lnTo>
                  <a:lnTo>
                    <a:pt x="19050" y="21906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65" name="SMARTInkShape-1629"/>
            <p:cNvSpPr/>
            <p:nvPr>
              <p:custDataLst>
                <p:tags r:id="rId89"/>
              </p:custDataLst>
            </p:nvPr>
          </p:nvSpPr>
          <p:spPr>
            <a:xfrm>
              <a:off x="5981711" y="4257686"/>
              <a:ext cx="133340" cy="219065"/>
            </a:xfrm>
            <a:custGeom>
              <a:avLst/>
              <a:gdLst/>
              <a:ahLst/>
              <a:cxnLst/>
              <a:rect l="0" t="0" r="0" b="0"/>
              <a:pathLst>
                <a:path w="133340" h="219065">
                  <a:moveTo>
                    <a:pt x="47614" y="66664"/>
                  </a:moveTo>
                  <a:lnTo>
                    <a:pt x="47614" y="66664"/>
                  </a:lnTo>
                  <a:lnTo>
                    <a:pt x="38482" y="57532"/>
                  </a:lnTo>
                  <a:lnTo>
                    <a:pt x="38089" y="47614"/>
                  </a:lnTo>
                  <a:lnTo>
                    <a:pt x="46290" y="47614"/>
                  </a:lnTo>
                  <a:lnTo>
                    <a:pt x="46731" y="48672"/>
                  </a:lnTo>
                  <a:lnTo>
                    <a:pt x="47498" y="55815"/>
                  </a:lnTo>
                  <a:lnTo>
                    <a:pt x="56744" y="47972"/>
                  </a:lnTo>
                  <a:lnTo>
                    <a:pt x="62078" y="47720"/>
                  </a:lnTo>
                  <a:lnTo>
                    <a:pt x="63607" y="46626"/>
                  </a:lnTo>
                  <a:lnTo>
                    <a:pt x="64626" y="44839"/>
                  </a:lnTo>
                  <a:lnTo>
                    <a:pt x="66545" y="38484"/>
                  </a:lnTo>
                  <a:lnTo>
                    <a:pt x="73186" y="30563"/>
                  </a:lnTo>
                  <a:lnTo>
                    <a:pt x="75794" y="20766"/>
                  </a:lnTo>
                  <a:lnTo>
                    <a:pt x="76155" y="10990"/>
                  </a:lnTo>
                  <a:lnTo>
                    <a:pt x="67055" y="420"/>
                  </a:lnTo>
                  <a:lnTo>
                    <a:pt x="49341" y="0"/>
                  </a:lnTo>
                  <a:lnTo>
                    <a:pt x="40351" y="6537"/>
                  </a:lnTo>
                  <a:lnTo>
                    <a:pt x="34508" y="8191"/>
                  </a:lnTo>
                  <a:lnTo>
                    <a:pt x="28384" y="14571"/>
                  </a:lnTo>
                  <a:lnTo>
                    <a:pt x="23192" y="23403"/>
                  </a:lnTo>
                  <a:lnTo>
                    <a:pt x="19211" y="34326"/>
                  </a:lnTo>
                  <a:lnTo>
                    <a:pt x="12858" y="45323"/>
                  </a:lnTo>
                  <a:lnTo>
                    <a:pt x="9447" y="60458"/>
                  </a:lnTo>
                  <a:lnTo>
                    <a:pt x="3262" y="73174"/>
                  </a:lnTo>
                  <a:lnTo>
                    <a:pt x="74" y="120529"/>
                  </a:lnTo>
                  <a:lnTo>
                    <a:pt x="0" y="144561"/>
                  </a:lnTo>
                  <a:lnTo>
                    <a:pt x="10311" y="187027"/>
                  </a:lnTo>
                  <a:lnTo>
                    <a:pt x="17002" y="199957"/>
                  </a:lnTo>
                  <a:lnTo>
                    <a:pt x="17681" y="203151"/>
                  </a:lnTo>
                  <a:lnTo>
                    <a:pt x="19191" y="205280"/>
                  </a:lnTo>
                  <a:lnTo>
                    <a:pt x="21257" y="206700"/>
                  </a:lnTo>
                  <a:lnTo>
                    <a:pt x="26375" y="209336"/>
                  </a:lnTo>
                  <a:lnTo>
                    <a:pt x="35206" y="215711"/>
                  </a:lnTo>
                  <a:lnTo>
                    <a:pt x="44525" y="218070"/>
                  </a:lnTo>
                  <a:lnTo>
                    <a:pt x="92142" y="219064"/>
                  </a:lnTo>
                  <a:lnTo>
                    <a:pt x="107949" y="219064"/>
                  </a:lnTo>
                  <a:lnTo>
                    <a:pt x="110063" y="218006"/>
                  </a:lnTo>
                  <a:lnTo>
                    <a:pt x="111472" y="216242"/>
                  </a:lnTo>
                  <a:lnTo>
                    <a:pt x="112410" y="214007"/>
                  </a:lnTo>
                  <a:lnTo>
                    <a:pt x="114095" y="212518"/>
                  </a:lnTo>
                  <a:lnTo>
                    <a:pt x="122326" y="209931"/>
                  </a:lnTo>
                  <a:lnTo>
                    <a:pt x="133339" y="20953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4667" name="SMARTInkShape-1630"/>
          <p:cNvSpPr/>
          <p:nvPr>
            <p:custDataLst>
              <p:tags r:id="rId10"/>
            </p:custDataLst>
          </p:nvPr>
        </p:nvSpPr>
        <p:spPr>
          <a:xfrm>
            <a:off x="1285875" y="5219700"/>
            <a:ext cx="9526" cy="1"/>
          </a:xfrm>
          <a:custGeom>
            <a:avLst/>
            <a:gdLst/>
            <a:ahLst/>
            <a:cxnLst/>
            <a:rect l="0" t="0" r="0" b="0"/>
            <a:pathLst>
              <a:path w="9526" h="1">
                <a:moveTo>
                  <a:pt x="0" y="0"/>
                </a:moveTo>
                <a:lnTo>
                  <a:pt x="0" y="0"/>
                </a:lnTo>
                <a:lnTo>
                  <a:pt x="9525" y="0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668" name="SMARTInkShape-1631"/>
          <p:cNvSpPr/>
          <p:nvPr>
            <p:custDataLst>
              <p:tags r:id="rId11"/>
            </p:custDataLst>
          </p:nvPr>
        </p:nvSpPr>
        <p:spPr>
          <a:xfrm>
            <a:off x="1571625" y="5095875"/>
            <a:ext cx="276226" cy="85726"/>
          </a:xfrm>
          <a:custGeom>
            <a:avLst/>
            <a:gdLst/>
            <a:ahLst/>
            <a:cxnLst/>
            <a:rect l="0" t="0" r="0" b="0"/>
            <a:pathLst>
              <a:path w="276226" h="85726">
                <a:moveTo>
                  <a:pt x="0" y="85725"/>
                </a:moveTo>
                <a:lnTo>
                  <a:pt x="0" y="85725"/>
                </a:lnTo>
                <a:lnTo>
                  <a:pt x="5057" y="85725"/>
                </a:lnTo>
                <a:lnTo>
                  <a:pt x="6546" y="84667"/>
                </a:lnTo>
                <a:lnTo>
                  <a:pt x="7539" y="82903"/>
                </a:lnTo>
                <a:lnTo>
                  <a:pt x="8201" y="80669"/>
                </a:lnTo>
                <a:lnTo>
                  <a:pt x="9701" y="79180"/>
                </a:lnTo>
                <a:lnTo>
                  <a:pt x="14189" y="77524"/>
                </a:lnTo>
                <a:lnTo>
                  <a:pt x="31593" y="73552"/>
                </a:lnTo>
                <a:lnTo>
                  <a:pt x="45697" y="68712"/>
                </a:lnTo>
                <a:lnTo>
                  <a:pt x="59401" y="64457"/>
                </a:lnTo>
                <a:lnTo>
                  <a:pt x="95742" y="51566"/>
                </a:lnTo>
                <a:lnTo>
                  <a:pt x="137348" y="40366"/>
                </a:lnTo>
                <a:lnTo>
                  <a:pt x="183247" y="28691"/>
                </a:lnTo>
                <a:lnTo>
                  <a:pt x="212194" y="21268"/>
                </a:lnTo>
                <a:lnTo>
                  <a:pt x="236086" y="16885"/>
                </a:lnTo>
                <a:lnTo>
                  <a:pt x="276225" y="0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4671" name="SMARTInkShape-Group297"/>
          <p:cNvGrpSpPr/>
          <p:nvPr/>
        </p:nvGrpSpPr>
        <p:grpSpPr>
          <a:xfrm>
            <a:off x="1866900" y="3381375"/>
            <a:ext cx="2819390" cy="1304809"/>
            <a:chOff x="1866900" y="3381375"/>
            <a:chExt cx="2819390" cy="1304809"/>
          </a:xfrm>
        </p:grpSpPr>
        <p:sp>
          <p:nvSpPr>
            <p:cNvPr id="24669" name="SMARTInkShape-1632"/>
            <p:cNvSpPr/>
            <p:nvPr>
              <p:custDataLst>
                <p:tags r:id="rId84"/>
              </p:custDataLst>
            </p:nvPr>
          </p:nvSpPr>
          <p:spPr>
            <a:xfrm>
              <a:off x="4400550" y="3381398"/>
              <a:ext cx="285740" cy="238103"/>
            </a:xfrm>
            <a:custGeom>
              <a:avLst/>
              <a:gdLst/>
              <a:ahLst/>
              <a:cxnLst/>
              <a:rect l="0" t="0" r="0" b="0"/>
              <a:pathLst>
                <a:path w="285740" h="238103">
                  <a:moveTo>
                    <a:pt x="9525" y="9502"/>
                  </a:moveTo>
                  <a:lnTo>
                    <a:pt x="9525" y="9502"/>
                  </a:lnTo>
                  <a:lnTo>
                    <a:pt x="34" y="9502"/>
                  </a:lnTo>
                  <a:lnTo>
                    <a:pt x="0" y="18634"/>
                  </a:lnTo>
                  <a:lnTo>
                    <a:pt x="41290" y="19027"/>
                  </a:lnTo>
                  <a:lnTo>
                    <a:pt x="47632" y="16204"/>
                  </a:lnTo>
                  <a:lnTo>
                    <a:pt x="50804" y="13970"/>
                  </a:lnTo>
                  <a:lnTo>
                    <a:pt x="65382" y="10826"/>
                  </a:lnTo>
                  <a:lnTo>
                    <a:pt x="112263" y="9517"/>
                  </a:lnTo>
                  <a:lnTo>
                    <a:pt x="120802" y="8451"/>
                  </a:lnTo>
                  <a:lnTo>
                    <a:pt x="144606" y="1302"/>
                  </a:lnTo>
                  <a:lnTo>
                    <a:pt x="188097" y="0"/>
                  </a:lnTo>
                  <a:lnTo>
                    <a:pt x="216051" y="1037"/>
                  </a:lnTo>
                  <a:lnTo>
                    <a:pt x="243512" y="8619"/>
                  </a:lnTo>
                  <a:lnTo>
                    <a:pt x="269838" y="9468"/>
                  </a:lnTo>
                  <a:lnTo>
                    <a:pt x="271967" y="10537"/>
                  </a:lnTo>
                  <a:lnTo>
                    <a:pt x="273386" y="12309"/>
                  </a:lnTo>
                  <a:lnTo>
                    <a:pt x="274332" y="14549"/>
                  </a:lnTo>
                  <a:lnTo>
                    <a:pt x="276022" y="16041"/>
                  </a:lnTo>
                  <a:lnTo>
                    <a:pt x="280721" y="17700"/>
                  </a:lnTo>
                  <a:lnTo>
                    <a:pt x="282397" y="19201"/>
                  </a:lnTo>
                  <a:lnTo>
                    <a:pt x="285308" y="27111"/>
                  </a:lnTo>
                  <a:lnTo>
                    <a:pt x="285739" y="50905"/>
                  </a:lnTo>
                  <a:lnTo>
                    <a:pt x="282923" y="57184"/>
                  </a:lnTo>
                  <a:lnTo>
                    <a:pt x="270561" y="74068"/>
                  </a:lnTo>
                  <a:lnTo>
                    <a:pt x="268416" y="84412"/>
                  </a:lnTo>
                  <a:lnTo>
                    <a:pt x="265728" y="89075"/>
                  </a:lnTo>
                  <a:lnTo>
                    <a:pt x="241911" y="118445"/>
                  </a:lnTo>
                  <a:lnTo>
                    <a:pt x="221245" y="162185"/>
                  </a:lnTo>
                  <a:lnTo>
                    <a:pt x="193504" y="203981"/>
                  </a:lnTo>
                  <a:lnTo>
                    <a:pt x="171450" y="23810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70" name="SMARTInkShape-1633"/>
            <p:cNvSpPr/>
            <p:nvPr>
              <p:custDataLst>
                <p:tags r:id="rId85"/>
              </p:custDataLst>
            </p:nvPr>
          </p:nvSpPr>
          <p:spPr>
            <a:xfrm>
              <a:off x="1866900" y="3381375"/>
              <a:ext cx="2762251" cy="1304809"/>
            </a:xfrm>
            <a:custGeom>
              <a:avLst/>
              <a:gdLst/>
              <a:ahLst/>
              <a:cxnLst/>
              <a:rect l="0" t="0" r="0" b="0"/>
              <a:pathLst>
                <a:path w="2762251" h="1304809">
                  <a:moveTo>
                    <a:pt x="0" y="1295400"/>
                  </a:moveTo>
                  <a:lnTo>
                    <a:pt x="0" y="1295400"/>
                  </a:lnTo>
                  <a:lnTo>
                    <a:pt x="0" y="1304808"/>
                  </a:lnTo>
                  <a:lnTo>
                    <a:pt x="0" y="1299834"/>
                  </a:lnTo>
                  <a:lnTo>
                    <a:pt x="1058" y="1298356"/>
                  </a:lnTo>
                  <a:lnTo>
                    <a:pt x="5057" y="1296713"/>
                  </a:lnTo>
                  <a:lnTo>
                    <a:pt x="6546" y="1295217"/>
                  </a:lnTo>
                  <a:lnTo>
                    <a:pt x="11759" y="1285211"/>
                  </a:lnTo>
                  <a:lnTo>
                    <a:pt x="32182" y="1258190"/>
                  </a:lnTo>
                  <a:lnTo>
                    <a:pt x="36346" y="1245805"/>
                  </a:lnTo>
                  <a:lnTo>
                    <a:pt x="42965" y="1238785"/>
                  </a:lnTo>
                  <a:lnTo>
                    <a:pt x="51904" y="1231080"/>
                  </a:lnTo>
                  <a:lnTo>
                    <a:pt x="79294" y="1184119"/>
                  </a:lnTo>
                  <a:lnTo>
                    <a:pt x="88511" y="1174328"/>
                  </a:lnTo>
                  <a:lnTo>
                    <a:pt x="93933" y="1170235"/>
                  </a:lnTo>
                  <a:lnTo>
                    <a:pt x="122137" y="1128052"/>
                  </a:lnTo>
                  <a:lnTo>
                    <a:pt x="157603" y="1082729"/>
                  </a:lnTo>
                  <a:lnTo>
                    <a:pt x="202403" y="1043521"/>
                  </a:lnTo>
                  <a:lnTo>
                    <a:pt x="247776" y="997833"/>
                  </a:lnTo>
                  <a:lnTo>
                    <a:pt x="287230" y="965316"/>
                  </a:lnTo>
                  <a:lnTo>
                    <a:pt x="333570" y="925926"/>
                  </a:lnTo>
                  <a:lnTo>
                    <a:pt x="381026" y="891380"/>
                  </a:lnTo>
                  <a:lnTo>
                    <a:pt x="419105" y="862111"/>
                  </a:lnTo>
                  <a:lnTo>
                    <a:pt x="466726" y="834411"/>
                  </a:lnTo>
                  <a:lnTo>
                    <a:pt x="507647" y="809504"/>
                  </a:lnTo>
                  <a:lnTo>
                    <a:pt x="551126" y="784201"/>
                  </a:lnTo>
                  <a:lnTo>
                    <a:pt x="591346" y="765366"/>
                  </a:lnTo>
                  <a:lnTo>
                    <a:pt x="636137" y="745183"/>
                  </a:lnTo>
                  <a:lnTo>
                    <a:pt x="675873" y="730691"/>
                  </a:lnTo>
                  <a:lnTo>
                    <a:pt x="720842" y="711091"/>
                  </a:lnTo>
                  <a:lnTo>
                    <a:pt x="752627" y="700467"/>
                  </a:lnTo>
                  <a:lnTo>
                    <a:pt x="797935" y="690696"/>
                  </a:lnTo>
                  <a:lnTo>
                    <a:pt x="819246" y="682685"/>
                  </a:lnTo>
                  <a:lnTo>
                    <a:pt x="855045" y="677116"/>
                  </a:lnTo>
                  <a:lnTo>
                    <a:pt x="892462" y="669233"/>
                  </a:lnTo>
                  <a:lnTo>
                    <a:pt x="930360" y="660195"/>
                  </a:lnTo>
                  <a:lnTo>
                    <a:pt x="968400" y="651873"/>
                  </a:lnTo>
                  <a:lnTo>
                    <a:pt x="1006483" y="647878"/>
                  </a:lnTo>
                  <a:lnTo>
                    <a:pt x="1044577" y="640462"/>
                  </a:lnTo>
                  <a:lnTo>
                    <a:pt x="1082676" y="631562"/>
                  </a:lnTo>
                  <a:lnTo>
                    <a:pt x="1120775" y="622222"/>
                  </a:lnTo>
                  <a:lnTo>
                    <a:pt x="1158875" y="613811"/>
                  </a:lnTo>
                  <a:lnTo>
                    <a:pt x="1196975" y="609789"/>
                  </a:lnTo>
                  <a:lnTo>
                    <a:pt x="1236133" y="602365"/>
                  </a:lnTo>
                  <a:lnTo>
                    <a:pt x="1279721" y="593463"/>
                  </a:lnTo>
                  <a:lnTo>
                    <a:pt x="1319917" y="584122"/>
                  </a:lnTo>
                  <a:lnTo>
                    <a:pt x="1359696" y="574652"/>
                  </a:lnTo>
                  <a:lnTo>
                    <a:pt x="1403468" y="565143"/>
                  </a:lnTo>
                  <a:lnTo>
                    <a:pt x="1443719" y="554565"/>
                  </a:lnTo>
                  <a:lnTo>
                    <a:pt x="1483515" y="539554"/>
                  </a:lnTo>
                  <a:lnTo>
                    <a:pt x="1527292" y="527933"/>
                  </a:lnTo>
                  <a:lnTo>
                    <a:pt x="1568602" y="516728"/>
                  </a:lnTo>
                  <a:lnTo>
                    <a:pt x="1612827" y="501532"/>
                  </a:lnTo>
                  <a:lnTo>
                    <a:pt x="1653213" y="488798"/>
                  </a:lnTo>
                  <a:lnTo>
                    <a:pt x="1693048" y="473147"/>
                  </a:lnTo>
                  <a:lnTo>
                    <a:pt x="1737895" y="460279"/>
                  </a:lnTo>
                  <a:lnTo>
                    <a:pt x="1783638" y="443531"/>
                  </a:lnTo>
                  <a:lnTo>
                    <a:pt x="1825532" y="426221"/>
                  </a:lnTo>
                  <a:lnTo>
                    <a:pt x="1869930" y="412861"/>
                  </a:lnTo>
                  <a:lnTo>
                    <a:pt x="1910366" y="395967"/>
                  </a:lnTo>
                  <a:lnTo>
                    <a:pt x="1949159" y="378614"/>
                  </a:lnTo>
                  <a:lnTo>
                    <a:pt x="1988522" y="365241"/>
                  </a:lnTo>
                  <a:lnTo>
                    <a:pt x="2032170" y="348344"/>
                  </a:lnTo>
                  <a:lnTo>
                    <a:pt x="2072385" y="330990"/>
                  </a:lnTo>
                  <a:lnTo>
                    <a:pt x="2111111" y="317617"/>
                  </a:lnTo>
                  <a:lnTo>
                    <a:pt x="2149397" y="300719"/>
                  </a:lnTo>
                  <a:lnTo>
                    <a:pt x="2187552" y="282306"/>
                  </a:lnTo>
                  <a:lnTo>
                    <a:pt x="2225668" y="263446"/>
                  </a:lnTo>
                  <a:lnTo>
                    <a:pt x="2263773" y="245510"/>
                  </a:lnTo>
                  <a:lnTo>
                    <a:pt x="2301875" y="231964"/>
                  </a:lnTo>
                  <a:lnTo>
                    <a:pt x="2339975" y="215015"/>
                  </a:lnTo>
                  <a:lnTo>
                    <a:pt x="2377017" y="197646"/>
                  </a:lnTo>
                  <a:lnTo>
                    <a:pt x="2418514" y="178938"/>
                  </a:lnTo>
                  <a:lnTo>
                    <a:pt x="2457285" y="160229"/>
                  </a:lnTo>
                  <a:lnTo>
                    <a:pt x="2501005" y="139796"/>
                  </a:lnTo>
                  <a:lnTo>
                    <a:pt x="2544102" y="121081"/>
                  </a:lnTo>
                  <a:lnTo>
                    <a:pt x="2580400" y="106977"/>
                  </a:lnTo>
                  <a:lnTo>
                    <a:pt x="2623253" y="80265"/>
                  </a:lnTo>
                  <a:lnTo>
                    <a:pt x="2668377" y="57202"/>
                  </a:lnTo>
                  <a:lnTo>
                    <a:pt x="2713825" y="31398"/>
                  </a:lnTo>
                  <a:lnTo>
                    <a:pt x="2720620" y="28771"/>
                  </a:lnTo>
                  <a:lnTo>
                    <a:pt x="2730395" y="22401"/>
                  </a:lnTo>
                  <a:lnTo>
                    <a:pt x="2739994" y="18985"/>
                  </a:lnTo>
                  <a:lnTo>
                    <a:pt x="2750840" y="10980"/>
                  </a:lnTo>
                  <a:lnTo>
                    <a:pt x="2757223" y="9956"/>
                  </a:lnTo>
                  <a:lnTo>
                    <a:pt x="2758898" y="8754"/>
                  </a:lnTo>
                  <a:lnTo>
                    <a:pt x="2760016" y="6895"/>
                  </a:lnTo>
                  <a:lnTo>
                    <a:pt x="276225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74" name="SMARTInkShape-Group298"/>
          <p:cNvGrpSpPr/>
          <p:nvPr/>
        </p:nvGrpSpPr>
        <p:grpSpPr>
          <a:xfrm>
            <a:off x="6886586" y="4086225"/>
            <a:ext cx="295265" cy="390526"/>
            <a:chOff x="6886586" y="4086225"/>
            <a:chExt cx="295265" cy="390526"/>
          </a:xfrm>
        </p:grpSpPr>
        <p:sp>
          <p:nvSpPr>
            <p:cNvPr id="24672" name="SMARTInkShape-1634"/>
            <p:cNvSpPr/>
            <p:nvPr>
              <p:custDataLst>
                <p:tags r:id="rId82"/>
              </p:custDataLst>
            </p:nvPr>
          </p:nvSpPr>
          <p:spPr>
            <a:xfrm>
              <a:off x="6915151" y="4086225"/>
              <a:ext cx="219075" cy="390526"/>
            </a:xfrm>
            <a:custGeom>
              <a:avLst/>
              <a:gdLst/>
              <a:ahLst/>
              <a:cxnLst/>
              <a:rect l="0" t="0" r="0" b="0"/>
              <a:pathLst>
                <a:path w="219075" h="390526">
                  <a:moveTo>
                    <a:pt x="76199" y="0"/>
                  </a:moveTo>
                  <a:lnTo>
                    <a:pt x="76199" y="0"/>
                  </a:lnTo>
                  <a:lnTo>
                    <a:pt x="76199" y="14189"/>
                  </a:lnTo>
                  <a:lnTo>
                    <a:pt x="73377" y="19712"/>
                  </a:lnTo>
                  <a:lnTo>
                    <a:pt x="71143" y="22666"/>
                  </a:lnTo>
                  <a:lnTo>
                    <a:pt x="68661" y="31593"/>
                  </a:lnTo>
                  <a:lnTo>
                    <a:pt x="66498" y="41558"/>
                  </a:lnTo>
                  <a:lnTo>
                    <a:pt x="60390" y="54176"/>
                  </a:lnTo>
                  <a:lnTo>
                    <a:pt x="52219" y="101731"/>
                  </a:lnTo>
                  <a:lnTo>
                    <a:pt x="42971" y="144768"/>
                  </a:lnTo>
                  <a:lnTo>
                    <a:pt x="38527" y="191990"/>
                  </a:lnTo>
                  <a:lnTo>
                    <a:pt x="29936" y="234523"/>
                  </a:lnTo>
                  <a:lnTo>
                    <a:pt x="25932" y="266644"/>
                  </a:lnTo>
                  <a:lnTo>
                    <a:pt x="21088" y="285733"/>
                  </a:lnTo>
                  <a:lnTo>
                    <a:pt x="18259" y="316440"/>
                  </a:lnTo>
                  <a:lnTo>
                    <a:pt x="10883" y="335992"/>
                  </a:lnTo>
                  <a:lnTo>
                    <a:pt x="9559" y="366042"/>
                  </a:lnTo>
                  <a:lnTo>
                    <a:pt x="6717" y="371883"/>
                  </a:lnTo>
                  <a:lnTo>
                    <a:pt x="2985" y="378006"/>
                  </a:lnTo>
                  <a:lnTo>
                    <a:pt x="0" y="390521"/>
                  </a:lnTo>
                  <a:lnTo>
                    <a:pt x="14464" y="390525"/>
                  </a:lnTo>
                  <a:lnTo>
                    <a:pt x="15993" y="389467"/>
                  </a:lnTo>
                  <a:lnTo>
                    <a:pt x="17011" y="387703"/>
                  </a:lnTo>
                  <a:lnTo>
                    <a:pt x="17690" y="385468"/>
                  </a:lnTo>
                  <a:lnTo>
                    <a:pt x="19202" y="383979"/>
                  </a:lnTo>
                  <a:lnTo>
                    <a:pt x="29231" y="378766"/>
                  </a:lnTo>
                  <a:lnTo>
                    <a:pt x="45358" y="365213"/>
                  </a:lnTo>
                  <a:lnTo>
                    <a:pt x="54243" y="361859"/>
                  </a:lnTo>
                  <a:lnTo>
                    <a:pt x="76215" y="345531"/>
                  </a:lnTo>
                  <a:lnTo>
                    <a:pt x="82556" y="343011"/>
                  </a:lnTo>
                  <a:lnTo>
                    <a:pt x="93134" y="336701"/>
                  </a:lnTo>
                  <a:lnTo>
                    <a:pt x="119768" y="332609"/>
                  </a:lnTo>
                  <a:lnTo>
                    <a:pt x="130972" y="326916"/>
                  </a:lnTo>
                  <a:lnTo>
                    <a:pt x="174551" y="323930"/>
                  </a:lnTo>
                  <a:lnTo>
                    <a:pt x="182705" y="323886"/>
                  </a:lnTo>
                  <a:lnTo>
                    <a:pt x="189857" y="321044"/>
                  </a:lnTo>
                  <a:lnTo>
                    <a:pt x="196565" y="317311"/>
                  </a:lnTo>
                  <a:lnTo>
                    <a:pt x="203072" y="315652"/>
                  </a:lnTo>
                  <a:lnTo>
                    <a:pt x="209492" y="309271"/>
                  </a:lnTo>
                  <a:lnTo>
                    <a:pt x="219074" y="2952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73" name="SMARTInkShape-1635"/>
            <p:cNvSpPr/>
            <p:nvPr>
              <p:custDataLst>
                <p:tags r:id="rId83"/>
              </p:custDataLst>
            </p:nvPr>
          </p:nvSpPr>
          <p:spPr>
            <a:xfrm>
              <a:off x="6886586" y="4267200"/>
              <a:ext cx="295265" cy="47626"/>
            </a:xfrm>
            <a:custGeom>
              <a:avLst/>
              <a:gdLst/>
              <a:ahLst/>
              <a:cxnLst/>
              <a:rect l="0" t="0" r="0" b="0"/>
              <a:pathLst>
                <a:path w="295265" h="47626">
                  <a:moveTo>
                    <a:pt x="28564" y="47625"/>
                  </a:moveTo>
                  <a:lnTo>
                    <a:pt x="28564" y="47625"/>
                  </a:lnTo>
                  <a:lnTo>
                    <a:pt x="15307" y="47625"/>
                  </a:lnTo>
                  <a:lnTo>
                    <a:pt x="13376" y="46567"/>
                  </a:lnTo>
                  <a:lnTo>
                    <a:pt x="12089" y="44803"/>
                  </a:lnTo>
                  <a:lnTo>
                    <a:pt x="11231" y="42568"/>
                  </a:lnTo>
                  <a:lnTo>
                    <a:pt x="9601" y="41079"/>
                  </a:lnTo>
                  <a:lnTo>
                    <a:pt x="0" y="38103"/>
                  </a:lnTo>
                  <a:lnTo>
                    <a:pt x="46335" y="38100"/>
                  </a:lnTo>
                  <a:lnTo>
                    <a:pt x="55159" y="35278"/>
                  </a:lnTo>
                  <a:lnTo>
                    <a:pt x="62609" y="31554"/>
                  </a:lnTo>
                  <a:lnTo>
                    <a:pt x="78838" y="29164"/>
                  </a:lnTo>
                  <a:lnTo>
                    <a:pt x="108289" y="27594"/>
                  </a:lnTo>
                  <a:lnTo>
                    <a:pt x="146069" y="19939"/>
                  </a:lnTo>
                  <a:lnTo>
                    <a:pt x="165098" y="18255"/>
                  </a:lnTo>
                  <a:lnTo>
                    <a:pt x="203190" y="10431"/>
                  </a:lnTo>
                  <a:lnTo>
                    <a:pt x="247835" y="3058"/>
                  </a:lnTo>
                  <a:lnTo>
                    <a:pt x="295264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79" name="SMARTInkShape-Group299"/>
          <p:cNvGrpSpPr/>
          <p:nvPr/>
        </p:nvGrpSpPr>
        <p:grpSpPr>
          <a:xfrm>
            <a:off x="143005" y="5505498"/>
            <a:ext cx="561846" cy="438069"/>
            <a:chOff x="143005" y="5505498"/>
            <a:chExt cx="561846" cy="438069"/>
          </a:xfrm>
        </p:grpSpPr>
        <p:sp>
          <p:nvSpPr>
            <p:cNvPr id="24675" name="SMARTInkShape-1636"/>
            <p:cNvSpPr/>
            <p:nvPr>
              <p:custDataLst>
                <p:tags r:id="rId78"/>
              </p:custDataLst>
            </p:nvPr>
          </p:nvSpPr>
          <p:spPr>
            <a:xfrm>
              <a:off x="228992" y="5505498"/>
              <a:ext cx="113909" cy="438069"/>
            </a:xfrm>
            <a:custGeom>
              <a:avLst/>
              <a:gdLst/>
              <a:ahLst/>
              <a:cxnLst/>
              <a:rect l="0" t="0" r="0" b="0"/>
              <a:pathLst>
                <a:path w="113909" h="438069">
                  <a:moveTo>
                    <a:pt x="37708" y="66627"/>
                  </a:moveTo>
                  <a:lnTo>
                    <a:pt x="37708" y="66627"/>
                  </a:lnTo>
                  <a:lnTo>
                    <a:pt x="45247" y="48727"/>
                  </a:lnTo>
                  <a:lnTo>
                    <a:pt x="47223" y="6308"/>
                  </a:lnTo>
                  <a:lnTo>
                    <a:pt x="48284" y="4189"/>
                  </a:lnTo>
                  <a:lnTo>
                    <a:pt x="50051" y="2777"/>
                  </a:lnTo>
                  <a:lnTo>
                    <a:pt x="56642" y="0"/>
                  </a:lnTo>
                  <a:lnTo>
                    <a:pt x="56748" y="8157"/>
                  </a:lnTo>
                  <a:lnTo>
                    <a:pt x="50210" y="16821"/>
                  </a:lnTo>
                  <a:lnTo>
                    <a:pt x="48556" y="22619"/>
                  </a:lnTo>
                  <a:lnTo>
                    <a:pt x="47267" y="64953"/>
                  </a:lnTo>
                  <a:lnTo>
                    <a:pt x="46177" y="109048"/>
                  </a:lnTo>
                  <a:lnTo>
                    <a:pt x="38591" y="154653"/>
                  </a:lnTo>
                  <a:lnTo>
                    <a:pt x="37785" y="200096"/>
                  </a:lnTo>
                  <a:lnTo>
                    <a:pt x="36673" y="221297"/>
                  </a:lnTo>
                  <a:lnTo>
                    <a:pt x="28773" y="266599"/>
                  </a:lnTo>
                  <a:lnTo>
                    <a:pt x="27202" y="291849"/>
                  </a:lnTo>
                  <a:lnTo>
                    <a:pt x="19992" y="321019"/>
                  </a:lnTo>
                  <a:lnTo>
                    <a:pt x="17678" y="355400"/>
                  </a:lnTo>
                  <a:lnTo>
                    <a:pt x="10467" y="374164"/>
                  </a:lnTo>
                  <a:lnTo>
                    <a:pt x="9133" y="418611"/>
                  </a:lnTo>
                  <a:lnTo>
                    <a:pt x="0" y="419041"/>
                  </a:lnTo>
                  <a:lnTo>
                    <a:pt x="14187" y="419052"/>
                  </a:lnTo>
                  <a:lnTo>
                    <a:pt x="15677" y="420110"/>
                  </a:lnTo>
                  <a:lnTo>
                    <a:pt x="16671" y="421874"/>
                  </a:lnTo>
                  <a:lnTo>
                    <a:pt x="17333" y="424108"/>
                  </a:lnTo>
                  <a:lnTo>
                    <a:pt x="18833" y="425597"/>
                  </a:lnTo>
                  <a:lnTo>
                    <a:pt x="26743" y="428184"/>
                  </a:lnTo>
                  <a:lnTo>
                    <a:pt x="69861" y="428577"/>
                  </a:lnTo>
                  <a:lnTo>
                    <a:pt x="75987" y="431399"/>
                  </a:lnTo>
                  <a:lnTo>
                    <a:pt x="83487" y="436778"/>
                  </a:lnTo>
                  <a:lnTo>
                    <a:pt x="92573" y="437840"/>
                  </a:lnTo>
                  <a:lnTo>
                    <a:pt x="102619" y="438068"/>
                  </a:lnTo>
                  <a:lnTo>
                    <a:pt x="103207" y="437021"/>
                  </a:lnTo>
                  <a:lnTo>
                    <a:pt x="103860" y="433034"/>
                  </a:lnTo>
                  <a:lnTo>
                    <a:pt x="105093" y="431549"/>
                  </a:lnTo>
                  <a:lnTo>
                    <a:pt x="113908" y="42857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76" name="SMARTInkShape-1637"/>
            <p:cNvSpPr/>
            <p:nvPr>
              <p:custDataLst>
                <p:tags r:id="rId79"/>
              </p:custDataLst>
            </p:nvPr>
          </p:nvSpPr>
          <p:spPr>
            <a:xfrm>
              <a:off x="143005" y="5762625"/>
              <a:ext cx="218946" cy="9526"/>
            </a:xfrm>
            <a:custGeom>
              <a:avLst/>
              <a:gdLst/>
              <a:ahLst/>
              <a:cxnLst/>
              <a:rect l="0" t="0" r="0" b="0"/>
              <a:pathLst>
                <a:path w="218946" h="9526">
                  <a:moveTo>
                    <a:pt x="37970" y="0"/>
                  </a:moveTo>
                  <a:lnTo>
                    <a:pt x="37970" y="0"/>
                  </a:lnTo>
                  <a:lnTo>
                    <a:pt x="0" y="0"/>
                  </a:lnTo>
                  <a:lnTo>
                    <a:pt x="44591" y="0"/>
                  </a:lnTo>
                  <a:lnTo>
                    <a:pt x="69731" y="0"/>
                  </a:lnTo>
                  <a:lnTo>
                    <a:pt x="76075" y="2822"/>
                  </a:lnTo>
                  <a:lnTo>
                    <a:pt x="82422" y="6545"/>
                  </a:lnTo>
                  <a:lnTo>
                    <a:pt x="95121" y="8937"/>
                  </a:lnTo>
                  <a:lnTo>
                    <a:pt x="140759" y="9520"/>
                  </a:lnTo>
                  <a:lnTo>
                    <a:pt x="187348" y="9525"/>
                  </a:lnTo>
                  <a:lnTo>
                    <a:pt x="202998" y="8467"/>
                  </a:lnTo>
                  <a:lnTo>
                    <a:pt x="21894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77" name="SMARTInkShape-1638"/>
            <p:cNvSpPr/>
            <p:nvPr>
              <p:custDataLst>
                <p:tags r:id="rId80"/>
              </p:custDataLst>
            </p:nvPr>
          </p:nvSpPr>
          <p:spPr>
            <a:xfrm>
              <a:off x="571503" y="5781675"/>
              <a:ext cx="133348" cy="38091"/>
            </a:xfrm>
            <a:custGeom>
              <a:avLst/>
              <a:gdLst/>
              <a:ahLst/>
              <a:cxnLst/>
              <a:rect l="0" t="0" r="0" b="0"/>
              <a:pathLst>
                <a:path w="133348" h="38091">
                  <a:moveTo>
                    <a:pt x="9522" y="0"/>
                  </a:moveTo>
                  <a:lnTo>
                    <a:pt x="9522" y="0"/>
                  </a:lnTo>
                  <a:lnTo>
                    <a:pt x="9522" y="5056"/>
                  </a:lnTo>
                  <a:lnTo>
                    <a:pt x="8464" y="6545"/>
                  </a:lnTo>
                  <a:lnTo>
                    <a:pt x="6700" y="7539"/>
                  </a:lnTo>
                  <a:lnTo>
                    <a:pt x="4466" y="8201"/>
                  </a:lnTo>
                  <a:lnTo>
                    <a:pt x="2976" y="9701"/>
                  </a:lnTo>
                  <a:lnTo>
                    <a:pt x="113" y="18623"/>
                  </a:lnTo>
                  <a:lnTo>
                    <a:pt x="0" y="28171"/>
                  </a:lnTo>
                  <a:lnTo>
                    <a:pt x="14186" y="28564"/>
                  </a:lnTo>
                  <a:lnTo>
                    <a:pt x="19709" y="31392"/>
                  </a:lnTo>
                  <a:lnTo>
                    <a:pt x="25691" y="35119"/>
                  </a:lnTo>
                  <a:lnTo>
                    <a:pt x="38155" y="37511"/>
                  </a:lnTo>
                  <a:lnTo>
                    <a:pt x="83105" y="38090"/>
                  </a:lnTo>
                  <a:lnTo>
                    <a:pt x="92673" y="35273"/>
                  </a:lnTo>
                  <a:lnTo>
                    <a:pt x="96706" y="33040"/>
                  </a:lnTo>
                  <a:lnTo>
                    <a:pt x="133347" y="285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78" name="SMARTInkShape-1639"/>
            <p:cNvSpPr/>
            <p:nvPr>
              <p:custDataLst>
                <p:tags r:id="rId81"/>
              </p:custDataLst>
            </p:nvPr>
          </p:nvSpPr>
          <p:spPr>
            <a:xfrm>
              <a:off x="542925" y="5695950"/>
              <a:ext cx="85726" cy="47626"/>
            </a:xfrm>
            <a:custGeom>
              <a:avLst/>
              <a:gdLst/>
              <a:ahLst/>
              <a:cxnLst/>
              <a:rect l="0" t="0" r="0" b="0"/>
              <a:pathLst>
                <a:path w="85726" h="47626">
                  <a:moveTo>
                    <a:pt x="0" y="0"/>
                  </a:moveTo>
                  <a:lnTo>
                    <a:pt x="0" y="0"/>
                  </a:lnTo>
                  <a:lnTo>
                    <a:pt x="33194" y="0"/>
                  </a:lnTo>
                  <a:lnTo>
                    <a:pt x="34830" y="1058"/>
                  </a:lnTo>
                  <a:lnTo>
                    <a:pt x="35920" y="2822"/>
                  </a:lnTo>
                  <a:lnTo>
                    <a:pt x="37669" y="8201"/>
                  </a:lnTo>
                  <a:lnTo>
                    <a:pt x="40731" y="8937"/>
                  </a:lnTo>
                  <a:lnTo>
                    <a:pt x="46263" y="9409"/>
                  </a:lnTo>
                  <a:lnTo>
                    <a:pt x="56722" y="18655"/>
                  </a:lnTo>
                  <a:lnTo>
                    <a:pt x="62080" y="18933"/>
                  </a:lnTo>
                  <a:lnTo>
                    <a:pt x="63611" y="20030"/>
                  </a:lnTo>
                  <a:lnTo>
                    <a:pt x="64633" y="21820"/>
                  </a:lnTo>
                  <a:lnTo>
                    <a:pt x="66272" y="27241"/>
                  </a:lnTo>
                  <a:lnTo>
                    <a:pt x="75797" y="37673"/>
                  </a:lnTo>
                  <a:lnTo>
                    <a:pt x="84366" y="38062"/>
                  </a:lnTo>
                  <a:lnTo>
                    <a:pt x="84819" y="39134"/>
                  </a:lnTo>
                  <a:lnTo>
                    <a:pt x="85725" y="476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84" name="SMARTInkShape-Group300"/>
          <p:cNvGrpSpPr/>
          <p:nvPr/>
        </p:nvGrpSpPr>
        <p:grpSpPr>
          <a:xfrm>
            <a:off x="990600" y="5325848"/>
            <a:ext cx="3867151" cy="360578"/>
            <a:chOff x="990600" y="5325848"/>
            <a:chExt cx="3867151" cy="360578"/>
          </a:xfrm>
        </p:grpSpPr>
        <p:sp>
          <p:nvSpPr>
            <p:cNvPr id="24680" name="SMARTInkShape-1640"/>
            <p:cNvSpPr/>
            <p:nvPr>
              <p:custDataLst>
                <p:tags r:id="rId74"/>
              </p:custDataLst>
            </p:nvPr>
          </p:nvSpPr>
          <p:spPr>
            <a:xfrm>
              <a:off x="1495425" y="5419725"/>
              <a:ext cx="114301" cy="28576"/>
            </a:xfrm>
            <a:custGeom>
              <a:avLst/>
              <a:gdLst/>
              <a:ahLst/>
              <a:cxnLst/>
              <a:rect l="0" t="0" r="0" b="0"/>
              <a:pathLst>
                <a:path w="114301" h="28576">
                  <a:moveTo>
                    <a:pt x="0" y="28575"/>
                  </a:moveTo>
                  <a:lnTo>
                    <a:pt x="0" y="28575"/>
                  </a:lnTo>
                  <a:lnTo>
                    <a:pt x="9408" y="28575"/>
                  </a:lnTo>
                  <a:lnTo>
                    <a:pt x="17716" y="20374"/>
                  </a:lnTo>
                  <a:lnTo>
                    <a:pt x="27134" y="19166"/>
                  </a:lnTo>
                  <a:lnTo>
                    <a:pt x="55699" y="19050"/>
                  </a:lnTo>
                  <a:lnTo>
                    <a:pt x="65224" y="10849"/>
                  </a:lnTo>
                  <a:lnTo>
                    <a:pt x="75770" y="9559"/>
                  </a:lnTo>
                  <a:lnTo>
                    <a:pt x="93890" y="9525"/>
                  </a:lnTo>
                  <a:lnTo>
                    <a:pt x="94344" y="8467"/>
                  </a:lnTo>
                  <a:lnTo>
                    <a:pt x="94847" y="4469"/>
                  </a:lnTo>
                  <a:lnTo>
                    <a:pt x="96040" y="2980"/>
                  </a:lnTo>
                  <a:lnTo>
                    <a:pt x="104372" y="116"/>
                  </a:lnTo>
                  <a:lnTo>
                    <a:pt x="11430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81" name="SMARTInkShape-1641"/>
            <p:cNvSpPr/>
            <p:nvPr>
              <p:custDataLst>
                <p:tags r:id="rId75"/>
              </p:custDataLst>
            </p:nvPr>
          </p:nvSpPr>
          <p:spPr>
            <a:xfrm>
              <a:off x="1249109" y="5467350"/>
              <a:ext cx="132017" cy="171451"/>
            </a:xfrm>
            <a:custGeom>
              <a:avLst/>
              <a:gdLst/>
              <a:ahLst/>
              <a:cxnLst/>
              <a:rect l="0" t="0" r="0" b="0"/>
              <a:pathLst>
                <a:path w="132017" h="171451">
                  <a:moveTo>
                    <a:pt x="17716" y="9525"/>
                  </a:moveTo>
                  <a:lnTo>
                    <a:pt x="17716" y="9525"/>
                  </a:lnTo>
                  <a:lnTo>
                    <a:pt x="9515" y="9525"/>
                  </a:lnTo>
                  <a:lnTo>
                    <a:pt x="9074" y="8467"/>
                  </a:lnTo>
                  <a:lnTo>
                    <a:pt x="8308" y="1324"/>
                  </a:lnTo>
                  <a:lnTo>
                    <a:pt x="5421" y="588"/>
                  </a:lnTo>
                  <a:lnTo>
                    <a:pt x="0" y="116"/>
                  </a:lnTo>
                  <a:lnTo>
                    <a:pt x="8085" y="0"/>
                  </a:lnTo>
                  <a:lnTo>
                    <a:pt x="35315" y="27124"/>
                  </a:lnTo>
                  <a:lnTo>
                    <a:pt x="37538" y="35894"/>
                  </a:lnTo>
                  <a:lnTo>
                    <a:pt x="43227" y="44737"/>
                  </a:lnTo>
                  <a:lnTo>
                    <a:pt x="46442" y="54060"/>
                  </a:lnTo>
                  <a:lnTo>
                    <a:pt x="52568" y="63525"/>
                  </a:lnTo>
                  <a:lnTo>
                    <a:pt x="54372" y="69861"/>
                  </a:lnTo>
                  <a:lnTo>
                    <a:pt x="55912" y="71974"/>
                  </a:lnTo>
                  <a:lnTo>
                    <a:pt x="57997" y="73383"/>
                  </a:lnTo>
                  <a:lnTo>
                    <a:pt x="60445" y="74321"/>
                  </a:lnTo>
                  <a:lnTo>
                    <a:pt x="62077" y="76006"/>
                  </a:lnTo>
                  <a:lnTo>
                    <a:pt x="63890" y="80700"/>
                  </a:lnTo>
                  <a:lnTo>
                    <a:pt x="66113" y="92337"/>
                  </a:lnTo>
                  <a:lnTo>
                    <a:pt x="71802" y="101678"/>
                  </a:lnTo>
                  <a:lnTo>
                    <a:pt x="75017" y="111148"/>
                  </a:lnTo>
                  <a:lnTo>
                    <a:pt x="81143" y="120657"/>
                  </a:lnTo>
                  <a:lnTo>
                    <a:pt x="83429" y="130177"/>
                  </a:lnTo>
                  <a:lnTo>
                    <a:pt x="84264" y="140994"/>
                  </a:lnTo>
                  <a:lnTo>
                    <a:pt x="90912" y="150108"/>
                  </a:lnTo>
                  <a:lnTo>
                    <a:pt x="92581" y="155967"/>
                  </a:lnTo>
                  <a:lnTo>
                    <a:pt x="94084" y="157954"/>
                  </a:lnTo>
                  <a:lnTo>
                    <a:pt x="100198" y="161806"/>
                  </a:lnTo>
                  <a:lnTo>
                    <a:pt x="102000" y="166458"/>
                  </a:lnTo>
                  <a:lnTo>
                    <a:pt x="103538" y="168122"/>
                  </a:lnTo>
                  <a:lnTo>
                    <a:pt x="111515" y="171012"/>
                  </a:lnTo>
                  <a:lnTo>
                    <a:pt x="132016" y="1714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82" name="SMARTInkShape-1642"/>
            <p:cNvSpPr/>
            <p:nvPr>
              <p:custDataLst>
                <p:tags r:id="rId76"/>
              </p:custDataLst>
            </p:nvPr>
          </p:nvSpPr>
          <p:spPr>
            <a:xfrm>
              <a:off x="1200150" y="5325848"/>
              <a:ext cx="142469" cy="217664"/>
            </a:xfrm>
            <a:custGeom>
              <a:avLst/>
              <a:gdLst/>
              <a:ahLst/>
              <a:cxnLst/>
              <a:rect l="0" t="0" r="0" b="0"/>
              <a:pathLst>
                <a:path w="142469" h="217664">
                  <a:moveTo>
                    <a:pt x="19050" y="74827"/>
                  </a:moveTo>
                  <a:lnTo>
                    <a:pt x="19050" y="74827"/>
                  </a:lnTo>
                  <a:lnTo>
                    <a:pt x="19050" y="37158"/>
                  </a:lnTo>
                  <a:lnTo>
                    <a:pt x="19050" y="41911"/>
                  </a:lnTo>
                  <a:lnTo>
                    <a:pt x="17992" y="43358"/>
                  </a:lnTo>
                  <a:lnTo>
                    <a:pt x="10849" y="45871"/>
                  </a:lnTo>
                  <a:lnTo>
                    <a:pt x="10114" y="48905"/>
                  </a:lnTo>
                  <a:lnTo>
                    <a:pt x="9642" y="59476"/>
                  </a:lnTo>
                  <a:lnTo>
                    <a:pt x="6755" y="65535"/>
                  </a:lnTo>
                  <a:lnTo>
                    <a:pt x="3002" y="71755"/>
                  </a:lnTo>
                  <a:lnTo>
                    <a:pt x="593" y="84372"/>
                  </a:lnTo>
                  <a:lnTo>
                    <a:pt x="15" y="129402"/>
                  </a:lnTo>
                  <a:lnTo>
                    <a:pt x="0" y="172244"/>
                  </a:lnTo>
                  <a:lnTo>
                    <a:pt x="1058" y="182681"/>
                  </a:lnTo>
                  <a:lnTo>
                    <a:pt x="9701" y="203656"/>
                  </a:lnTo>
                  <a:lnTo>
                    <a:pt x="11759" y="205164"/>
                  </a:lnTo>
                  <a:lnTo>
                    <a:pt x="14189" y="206168"/>
                  </a:lnTo>
                  <a:lnTo>
                    <a:pt x="15809" y="207896"/>
                  </a:lnTo>
                  <a:lnTo>
                    <a:pt x="17610" y="212638"/>
                  </a:lnTo>
                  <a:lnTo>
                    <a:pt x="19148" y="214326"/>
                  </a:lnTo>
                  <a:lnTo>
                    <a:pt x="23680" y="216201"/>
                  </a:lnTo>
                  <a:lnTo>
                    <a:pt x="42637" y="217663"/>
                  </a:lnTo>
                  <a:lnTo>
                    <a:pt x="48230" y="214863"/>
                  </a:lnTo>
                  <a:lnTo>
                    <a:pt x="54244" y="211149"/>
                  </a:lnTo>
                  <a:lnTo>
                    <a:pt x="63580" y="207999"/>
                  </a:lnTo>
                  <a:lnTo>
                    <a:pt x="88903" y="185821"/>
                  </a:lnTo>
                  <a:lnTo>
                    <a:pt x="123825" y="138853"/>
                  </a:lnTo>
                  <a:lnTo>
                    <a:pt x="130528" y="124489"/>
                  </a:lnTo>
                  <a:lnTo>
                    <a:pt x="140816" y="77454"/>
                  </a:lnTo>
                  <a:lnTo>
                    <a:pt x="142468" y="62646"/>
                  </a:lnTo>
                  <a:lnTo>
                    <a:pt x="139872" y="56008"/>
                  </a:lnTo>
                  <a:lnTo>
                    <a:pt x="136249" y="49530"/>
                  </a:lnTo>
                  <a:lnTo>
                    <a:pt x="133923" y="36747"/>
                  </a:lnTo>
                  <a:lnTo>
                    <a:pt x="133732" y="33566"/>
                  </a:lnTo>
                  <a:lnTo>
                    <a:pt x="130698" y="27208"/>
                  </a:lnTo>
                  <a:lnTo>
                    <a:pt x="120126" y="14504"/>
                  </a:lnTo>
                  <a:lnTo>
                    <a:pt x="114067" y="10975"/>
                  </a:lnTo>
                  <a:lnTo>
                    <a:pt x="98394" y="7466"/>
                  </a:lnTo>
                  <a:lnTo>
                    <a:pt x="88891" y="1716"/>
                  </a:lnTo>
                  <a:lnTo>
                    <a:pt x="82546" y="0"/>
                  </a:lnTo>
                  <a:lnTo>
                    <a:pt x="79372" y="601"/>
                  </a:lnTo>
                  <a:lnTo>
                    <a:pt x="66675" y="6346"/>
                  </a:lnTo>
                  <a:lnTo>
                    <a:pt x="50800" y="8972"/>
                  </a:lnTo>
                  <a:lnTo>
                    <a:pt x="44450" y="13102"/>
                  </a:lnTo>
                  <a:lnTo>
                    <a:pt x="40922" y="18466"/>
                  </a:lnTo>
                  <a:lnTo>
                    <a:pt x="38296" y="24378"/>
                  </a:lnTo>
                  <a:lnTo>
                    <a:pt x="21698" y="46273"/>
                  </a:lnTo>
                  <a:lnTo>
                    <a:pt x="18340" y="62130"/>
                  </a:lnTo>
                  <a:lnTo>
                    <a:pt x="11580" y="74827"/>
                  </a:lnTo>
                  <a:lnTo>
                    <a:pt x="9525" y="10340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83" name="SMARTInkShape-1643"/>
            <p:cNvSpPr/>
            <p:nvPr>
              <p:custDataLst>
                <p:tags r:id="rId77"/>
              </p:custDataLst>
            </p:nvPr>
          </p:nvSpPr>
          <p:spPr>
            <a:xfrm>
              <a:off x="990600" y="5476875"/>
              <a:ext cx="3867151" cy="209551"/>
            </a:xfrm>
            <a:custGeom>
              <a:avLst/>
              <a:gdLst/>
              <a:ahLst/>
              <a:cxnLst/>
              <a:rect l="0" t="0" r="0" b="0"/>
              <a:pathLst>
                <a:path w="3867151" h="209551">
                  <a:moveTo>
                    <a:pt x="0" y="190500"/>
                  </a:moveTo>
                  <a:lnTo>
                    <a:pt x="0" y="190500"/>
                  </a:lnTo>
                  <a:lnTo>
                    <a:pt x="9133" y="199633"/>
                  </a:lnTo>
                  <a:lnTo>
                    <a:pt x="42638" y="200025"/>
                  </a:lnTo>
                  <a:lnTo>
                    <a:pt x="48231" y="202847"/>
                  </a:lnTo>
                  <a:lnTo>
                    <a:pt x="54244" y="206570"/>
                  </a:lnTo>
                  <a:lnTo>
                    <a:pt x="66728" y="208962"/>
                  </a:lnTo>
                  <a:lnTo>
                    <a:pt x="113712" y="209545"/>
                  </a:lnTo>
                  <a:lnTo>
                    <a:pt x="155924" y="209550"/>
                  </a:lnTo>
                  <a:lnTo>
                    <a:pt x="201332" y="209550"/>
                  </a:lnTo>
                  <a:lnTo>
                    <a:pt x="243544" y="209550"/>
                  </a:lnTo>
                  <a:lnTo>
                    <a:pt x="269691" y="208492"/>
                  </a:lnTo>
                  <a:lnTo>
                    <a:pt x="314505" y="200908"/>
                  </a:lnTo>
                  <a:lnTo>
                    <a:pt x="356395" y="200103"/>
                  </a:lnTo>
                  <a:lnTo>
                    <a:pt x="403377" y="200032"/>
                  </a:lnTo>
                  <a:lnTo>
                    <a:pt x="448113" y="200025"/>
                  </a:lnTo>
                  <a:lnTo>
                    <a:pt x="495358" y="200025"/>
                  </a:lnTo>
                  <a:lnTo>
                    <a:pt x="542932" y="200025"/>
                  </a:lnTo>
                  <a:lnTo>
                    <a:pt x="583849" y="200025"/>
                  </a:lnTo>
                  <a:lnTo>
                    <a:pt x="627327" y="200025"/>
                  </a:lnTo>
                  <a:lnTo>
                    <a:pt x="666489" y="200025"/>
                  </a:lnTo>
                  <a:lnTo>
                    <a:pt x="704799" y="200025"/>
                  </a:lnTo>
                  <a:lnTo>
                    <a:pt x="733410" y="197203"/>
                  </a:lnTo>
                  <a:lnTo>
                    <a:pt x="752468" y="194537"/>
                  </a:lnTo>
                  <a:lnTo>
                    <a:pt x="790574" y="198628"/>
                  </a:lnTo>
                  <a:lnTo>
                    <a:pt x="828675" y="199749"/>
                  </a:lnTo>
                  <a:lnTo>
                    <a:pt x="867833" y="193425"/>
                  </a:lnTo>
                  <a:lnTo>
                    <a:pt x="912414" y="191078"/>
                  </a:lnTo>
                  <a:lnTo>
                    <a:pt x="952108" y="190615"/>
                  </a:lnTo>
                  <a:lnTo>
                    <a:pt x="990522" y="190523"/>
                  </a:lnTo>
                  <a:lnTo>
                    <a:pt x="1031507" y="190504"/>
                  </a:lnTo>
                  <a:lnTo>
                    <a:pt x="1074998" y="190500"/>
                  </a:lnTo>
                  <a:lnTo>
                    <a:pt x="1120709" y="190500"/>
                  </a:lnTo>
                  <a:lnTo>
                    <a:pt x="1164232" y="190500"/>
                  </a:lnTo>
                  <a:lnTo>
                    <a:pt x="1200796" y="190500"/>
                  </a:lnTo>
                  <a:lnTo>
                    <a:pt x="1246021" y="185444"/>
                  </a:lnTo>
                  <a:lnTo>
                    <a:pt x="1293133" y="181858"/>
                  </a:lnTo>
                  <a:lnTo>
                    <a:pt x="1330594" y="181237"/>
                  </a:lnTo>
                  <a:lnTo>
                    <a:pt x="1368505" y="179994"/>
                  </a:lnTo>
                  <a:lnTo>
                    <a:pt x="1407607" y="174451"/>
                  </a:lnTo>
                  <a:lnTo>
                    <a:pt x="1451178" y="171281"/>
                  </a:lnTo>
                  <a:lnTo>
                    <a:pt x="1492428" y="165167"/>
                  </a:lnTo>
                  <a:lnTo>
                    <a:pt x="1536635" y="161827"/>
                  </a:lnTo>
                  <a:lnTo>
                    <a:pt x="1578073" y="155664"/>
                  </a:lnTo>
                  <a:lnTo>
                    <a:pt x="1622337" y="152309"/>
                  </a:lnTo>
                  <a:lnTo>
                    <a:pt x="1663791" y="146140"/>
                  </a:lnTo>
                  <a:lnTo>
                    <a:pt x="1709118" y="143842"/>
                  </a:lnTo>
                  <a:lnTo>
                    <a:pt x="1756062" y="142103"/>
                  </a:lnTo>
                  <a:lnTo>
                    <a:pt x="1803485" y="136414"/>
                  </a:lnTo>
                  <a:lnTo>
                    <a:pt x="1851050" y="133200"/>
                  </a:lnTo>
                  <a:lnTo>
                    <a:pt x="1898657" y="126015"/>
                  </a:lnTo>
                  <a:lnTo>
                    <a:pt x="1930403" y="120212"/>
                  </a:lnTo>
                  <a:lnTo>
                    <a:pt x="1964974" y="116927"/>
                  </a:lnTo>
                  <a:lnTo>
                    <a:pt x="2000446" y="114410"/>
                  </a:lnTo>
                  <a:lnTo>
                    <a:pt x="2033852" y="109762"/>
                  </a:lnTo>
                  <a:lnTo>
                    <a:pt x="2066337" y="106991"/>
                  </a:lnTo>
                  <a:lnTo>
                    <a:pt x="2099472" y="104702"/>
                  </a:lnTo>
                  <a:lnTo>
                    <a:pt x="2135365" y="100156"/>
                  </a:lnTo>
                  <a:lnTo>
                    <a:pt x="2169662" y="97430"/>
                  </a:lnTo>
                  <a:lnTo>
                    <a:pt x="2203603" y="95161"/>
                  </a:lnTo>
                  <a:lnTo>
                    <a:pt x="2239854" y="90624"/>
                  </a:lnTo>
                  <a:lnTo>
                    <a:pt x="2274310" y="87902"/>
                  </a:lnTo>
                  <a:lnTo>
                    <a:pt x="2308321" y="85634"/>
                  </a:lnTo>
                  <a:lnTo>
                    <a:pt x="2344604" y="81099"/>
                  </a:lnTo>
                  <a:lnTo>
                    <a:pt x="2381896" y="78377"/>
                  </a:lnTo>
                  <a:lnTo>
                    <a:pt x="2419637" y="76109"/>
                  </a:lnTo>
                  <a:lnTo>
                    <a:pt x="2457578" y="71574"/>
                  </a:lnTo>
                  <a:lnTo>
                    <a:pt x="2495607" y="68852"/>
                  </a:lnTo>
                  <a:lnTo>
                    <a:pt x="2533675" y="67642"/>
                  </a:lnTo>
                  <a:lnTo>
                    <a:pt x="2571762" y="67105"/>
                  </a:lnTo>
                  <a:lnTo>
                    <a:pt x="2609855" y="64044"/>
                  </a:lnTo>
                  <a:lnTo>
                    <a:pt x="2647952" y="60214"/>
                  </a:lnTo>
                  <a:lnTo>
                    <a:pt x="2686050" y="58512"/>
                  </a:lnTo>
                  <a:lnTo>
                    <a:pt x="2724150" y="54933"/>
                  </a:lnTo>
                  <a:lnTo>
                    <a:pt x="2763308" y="50873"/>
                  </a:lnTo>
                  <a:lnTo>
                    <a:pt x="2805406" y="49069"/>
                  </a:lnTo>
                  <a:lnTo>
                    <a:pt x="2848811" y="45445"/>
                  </a:lnTo>
                  <a:lnTo>
                    <a:pt x="2891738" y="41365"/>
                  </a:lnTo>
                  <a:lnTo>
                    <a:pt x="2931983" y="39551"/>
                  </a:lnTo>
                  <a:lnTo>
                    <a:pt x="2973859" y="35923"/>
                  </a:lnTo>
                  <a:lnTo>
                    <a:pt x="3017165" y="31841"/>
                  </a:lnTo>
                  <a:lnTo>
                    <a:pt x="3061107" y="30026"/>
                  </a:lnTo>
                  <a:lnTo>
                    <a:pt x="3102508" y="29220"/>
                  </a:lnTo>
                  <a:lnTo>
                    <a:pt x="3143134" y="27803"/>
                  </a:lnTo>
                  <a:lnTo>
                    <a:pt x="3185885" y="23645"/>
                  </a:lnTo>
                  <a:lnTo>
                    <a:pt x="3229580" y="21093"/>
                  </a:lnTo>
                  <a:lnTo>
                    <a:pt x="3274752" y="19957"/>
                  </a:lnTo>
                  <a:lnTo>
                    <a:pt x="3298651" y="19655"/>
                  </a:lnTo>
                  <a:lnTo>
                    <a:pt x="3323051" y="19453"/>
                  </a:lnTo>
                  <a:lnTo>
                    <a:pt x="3369917" y="19229"/>
                  </a:lnTo>
                  <a:lnTo>
                    <a:pt x="3414383" y="18072"/>
                  </a:lnTo>
                  <a:lnTo>
                    <a:pt x="3455313" y="14029"/>
                  </a:lnTo>
                  <a:lnTo>
                    <a:pt x="3497491" y="11526"/>
                  </a:lnTo>
                  <a:lnTo>
                    <a:pt x="3540933" y="10414"/>
                  </a:lnTo>
                  <a:lnTo>
                    <a:pt x="3584934" y="9920"/>
                  </a:lnTo>
                  <a:lnTo>
                    <a:pt x="3626363" y="9701"/>
                  </a:lnTo>
                  <a:lnTo>
                    <a:pt x="3665942" y="8545"/>
                  </a:lnTo>
                  <a:lnTo>
                    <a:pt x="3704699" y="4503"/>
                  </a:lnTo>
                  <a:lnTo>
                    <a:pt x="3745913" y="2001"/>
                  </a:lnTo>
                  <a:lnTo>
                    <a:pt x="3787867" y="889"/>
                  </a:lnTo>
                  <a:lnTo>
                    <a:pt x="3827681" y="395"/>
                  </a:lnTo>
                  <a:lnTo>
                    <a:pt x="38671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695" name="SMARTInkShape-Group301"/>
          <p:cNvGrpSpPr/>
          <p:nvPr/>
        </p:nvGrpSpPr>
        <p:grpSpPr>
          <a:xfrm>
            <a:off x="1781214" y="5077228"/>
            <a:ext cx="1929389" cy="456798"/>
            <a:chOff x="1781214" y="5077228"/>
            <a:chExt cx="1929389" cy="456798"/>
          </a:xfrm>
        </p:grpSpPr>
        <p:sp>
          <p:nvSpPr>
            <p:cNvPr id="24685" name="SMARTInkShape-1644"/>
            <p:cNvSpPr/>
            <p:nvPr>
              <p:custDataLst>
                <p:tags r:id="rId64"/>
              </p:custDataLst>
            </p:nvPr>
          </p:nvSpPr>
          <p:spPr>
            <a:xfrm>
              <a:off x="3552825" y="5277281"/>
              <a:ext cx="157778" cy="113832"/>
            </a:xfrm>
            <a:custGeom>
              <a:avLst/>
              <a:gdLst/>
              <a:ahLst/>
              <a:cxnLst/>
              <a:rect l="0" t="0" r="0" b="0"/>
              <a:pathLst>
                <a:path w="157778" h="113832">
                  <a:moveTo>
                    <a:pt x="19050" y="37669"/>
                  </a:moveTo>
                  <a:lnTo>
                    <a:pt x="19050" y="37669"/>
                  </a:lnTo>
                  <a:lnTo>
                    <a:pt x="19050" y="55002"/>
                  </a:lnTo>
                  <a:lnTo>
                    <a:pt x="27251" y="78027"/>
                  </a:lnTo>
                  <a:lnTo>
                    <a:pt x="28459" y="92857"/>
                  </a:lnTo>
                  <a:lnTo>
                    <a:pt x="36766" y="102848"/>
                  </a:lnTo>
                  <a:lnTo>
                    <a:pt x="37705" y="108957"/>
                  </a:lnTo>
                  <a:lnTo>
                    <a:pt x="38895" y="110594"/>
                  </a:lnTo>
                  <a:lnTo>
                    <a:pt x="40746" y="111686"/>
                  </a:lnTo>
                  <a:lnTo>
                    <a:pt x="47777" y="113581"/>
                  </a:lnTo>
                  <a:lnTo>
                    <a:pt x="60763" y="113831"/>
                  </a:lnTo>
                  <a:lnTo>
                    <a:pt x="66870" y="111030"/>
                  </a:lnTo>
                  <a:lnTo>
                    <a:pt x="73111" y="107316"/>
                  </a:lnTo>
                  <a:lnTo>
                    <a:pt x="82576" y="104166"/>
                  </a:lnTo>
                  <a:lnTo>
                    <a:pt x="108149" y="89233"/>
                  </a:lnTo>
                  <a:lnTo>
                    <a:pt x="119768" y="85403"/>
                  </a:lnTo>
                  <a:lnTo>
                    <a:pt x="146016" y="62950"/>
                  </a:lnTo>
                  <a:lnTo>
                    <a:pt x="149563" y="56665"/>
                  </a:lnTo>
                  <a:lnTo>
                    <a:pt x="153084" y="40837"/>
                  </a:lnTo>
                  <a:lnTo>
                    <a:pt x="157290" y="34491"/>
                  </a:lnTo>
                  <a:lnTo>
                    <a:pt x="157777" y="31317"/>
                  </a:lnTo>
                  <a:lnTo>
                    <a:pt x="157044" y="28143"/>
                  </a:lnTo>
                  <a:lnTo>
                    <a:pt x="153317" y="20500"/>
                  </a:lnTo>
                  <a:lnTo>
                    <a:pt x="147615" y="14120"/>
                  </a:lnTo>
                  <a:lnTo>
                    <a:pt x="142160" y="11328"/>
                  </a:lnTo>
                  <a:lnTo>
                    <a:pt x="139224" y="10583"/>
                  </a:lnTo>
                  <a:lnTo>
                    <a:pt x="125848" y="2842"/>
                  </a:lnTo>
                  <a:lnTo>
                    <a:pt x="97855" y="0"/>
                  </a:lnTo>
                  <a:lnTo>
                    <a:pt x="55142" y="11345"/>
                  </a:lnTo>
                  <a:lnTo>
                    <a:pt x="8388" y="33524"/>
                  </a:lnTo>
                  <a:lnTo>
                    <a:pt x="0" y="3766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86" name="SMARTInkShape-1645"/>
            <p:cNvSpPr/>
            <p:nvPr>
              <p:custDataLst>
                <p:tags r:id="rId65"/>
              </p:custDataLst>
            </p:nvPr>
          </p:nvSpPr>
          <p:spPr>
            <a:xfrm>
              <a:off x="3362325" y="5248313"/>
              <a:ext cx="142837" cy="161457"/>
            </a:xfrm>
            <a:custGeom>
              <a:avLst/>
              <a:gdLst/>
              <a:ahLst/>
              <a:cxnLst/>
              <a:rect l="0" t="0" r="0" b="0"/>
              <a:pathLst>
                <a:path w="142837" h="161457">
                  <a:moveTo>
                    <a:pt x="0" y="28537"/>
                  </a:moveTo>
                  <a:lnTo>
                    <a:pt x="0" y="28537"/>
                  </a:lnTo>
                  <a:lnTo>
                    <a:pt x="0" y="23481"/>
                  </a:lnTo>
                  <a:lnTo>
                    <a:pt x="1058" y="21992"/>
                  </a:lnTo>
                  <a:lnTo>
                    <a:pt x="2822" y="20998"/>
                  </a:lnTo>
                  <a:lnTo>
                    <a:pt x="8201" y="19404"/>
                  </a:lnTo>
                  <a:lnTo>
                    <a:pt x="17609" y="10845"/>
                  </a:lnTo>
                  <a:lnTo>
                    <a:pt x="18623" y="4833"/>
                  </a:lnTo>
                  <a:lnTo>
                    <a:pt x="19824" y="3209"/>
                  </a:lnTo>
                  <a:lnTo>
                    <a:pt x="23980" y="1405"/>
                  </a:lnTo>
                  <a:lnTo>
                    <a:pt x="50846" y="0"/>
                  </a:lnTo>
                  <a:lnTo>
                    <a:pt x="57171" y="2801"/>
                  </a:lnTo>
                  <a:lnTo>
                    <a:pt x="64798" y="8166"/>
                  </a:lnTo>
                  <a:lnTo>
                    <a:pt x="71175" y="9096"/>
                  </a:lnTo>
                  <a:lnTo>
                    <a:pt x="72850" y="10285"/>
                  </a:lnTo>
                  <a:lnTo>
                    <a:pt x="73967" y="12136"/>
                  </a:lnTo>
                  <a:lnTo>
                    <a:pt x="74711" y="14427"/>
                  </a:lnTo>
                  <a:lnTo>
                    <a:pt x="76266" y="15956"/>
                  </a:lnTo>
                  <a:lnTo>
                    <a:pt x="80816" y="17654"/>
                  </a:lnTo>
                  <a:lnTo>
                    <a:pt x="82452" y="19164"/>
                  </a:lnTo>
                  <a:lnTo>
                    <a:pt x="84270" y="23666"/>
                  </a:lnTo>
                  <a:lnTo>
                    <a:pt x="85813" y="25290"/>
                  </a:lnTo>
                  <a:lnTo>
                    <a:pt x="90350" y="27094"/>
                  </a:lnTo>
                  <a:lnTo>
                    <a:pt x="91983" y="28633"/>
                  </a:lnTo>
                  <a:lnTo>
                    <a:pt x="93799" y="33165"/>
                  </a:lnTo>
                  <a:lnTo>
                    <a:pt x="93224" y="34797"/>
                  </a:lnTo>
                  <a:lnTo>
                    <a:pt x="91783" y="35886"/>
                  </a:lnTo>
                  <a:lnTo>
                    <a:pt x="89763" y="36611"/>
                  </a:lnTo>
                  <a:lnTo>
                    <a:pt x="88417" y="38153"/>
                  </a:lnTo>
                  <a:lnTo>
                    <a:pt x="86921" y="42688"/>
                  </a:lnTo>
                  <a:lnTo>
                    <a:pt x="86080" y="51192"/>
                  </a:lnTo>
                  <a:lnTo>
                    <a:pt x="84903" y="53165"/>
                  </a:lnTo>
                  <a:lnTo>
                    <a:pt x="83060" y="54481"/>
                  </a:lnTo>
                  <a:lnTo>
                    <a:pt x="80774" y="55358"/>
                  </a:lnTo>
                  <a:lnTo>
                    <a:pt x="79249" y="57001"/>
                  </a:lnTo>
                  <a:lnTo>
                    <a:pt x="77555" y="61649"/>
                  </a:lnTo>
                  <a:lnTo>
                    <a:pt x="76045" y="63312"/>
                  </a:lnTo>
                  <a:lnTo>
                    <a:pt x="57259" y="75193"/>
                  </a:lnTo>
                  <a:lnTo>
                    <a:pt x="38228" y="76162"/>
                  </a:lnTo>
                  <a:lnTo>
                    <a:pt x="38138" y="71106"/>
                  </a:lnTo>
                  <a:lnTo>
                    <a:pt x="39184" y="69617"/>
                  </a:lnTo>
                  <a:lnTo>
                    <a:pt x="40939" y="68623"/>
                  </a:lnTo>
                  <a:lnTo>
                    <a:pt x="47804" y="66899"/>
                  </a:lnTo>
                  <a:lnTo>
                    <a:pt x="52290" y="66753"/>
                  </a:lnTo>
                  <a:lnTo>
                    <a:pt x="57813" y="63866"/>
                  </a:lnTo>
                  <a:lnTo>
                    <a:pt x="63794" y="60113"/>
                  </a:lnTo>
                  <a:lnTo>
                    <a:pt x="76258" y="57705"/>
                  </a:lnTo>
                  <a:lnTo>
                    <a:pt x="123825" y="57113"/>
                  </a:lnTo>
                  <a:lnTo>
                    <a:pt x="131469" y="57112"/>
                  </a:lnTo>
                  <a:lnTo>
                    <a:pt x="141386" y="65313"/>
                  </a:lnTo>
                  <a:lnTo>
                    <a:pt x="142213" y="68871"/>
                  </a:lnTo>
                  <a:lnTo>
                    <a:pt x="142836" y="88993"/>
                  </a:lnTo>
                  <a:lnTo>
                    <a:pt x="141791" y="91065"/>
                  </a:lnTo>
                  <a:lnTo>
                    <a:pt x="140036" y="92448"/>
                  </a:lnTo>
                  <a:lnTo>
                    <a:pt x="135263" y="95043"/>
                  </a:lnTo>
                  <a:lnTo>
                    <a:pt x="120484" y="108308"/>
                  </a:lnTo>
                  <a:lnTo>
                    <a:pt x="117049" y="114438"/>
                  </a:lnTo>
                  <a:lnTo>
                    <a:pt x="116132" y="117554"/>
                  </a:lnTo>
                  <a:lnTo>
                    <a:pt x="109470" y="123839"/>
                  </a:lnTo>
                  <a:lnTo>
                    <a:pt x="86137" y="140020"/>
                  </a:lnTo>
                  <a:lnTo>
                    <a:pt x="79558" y="142643"/>
                  </a:lnTo>
                  <a:lnTo>
                    <a:pt x="57592" y="161456"/>
                  </a:lnTo>
                  <a:lnTo>
                    <a:pt x="57150" y="15236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87" name="SMARTInkShape-1646"/>
            <p:cNvSpPr/>
            <p:nvPr>
              <p:custDataLst>
                <p:tags r:id="rId66"/>
              </p:custDataLst>
            </p:nvPr>
          </p:nvSpPr>
          <p:spPr>
            <a:xfrm>
              <a:off x="3067085" y="5305425"/>
              <a:ext cx="171416" cy="38101"/>
            </a:xfrm>
            <a:custGeom>
              <a:avLst/>
              <a:gdLst/>
              <a:ahLst/>
              <a:cxnLst/>
              <a:rect l="0" t="0" r="0" b="0"/>
              <a:pathLst>
                <a:path w="171416" h="38101">
                  <a:moveTo>
                    <a:pt x="9490" y="38100"/>
                  </a:moveTo>
                  <a:lnTo>
                    <a:pt x="9490" y="38100"/>
                  </a:lnTo>
                  <a:lnTo>
                    <a:pt x="81" y="38100"/>
                  </a:lnTo>
                  <a:lnTo>
                    <a:pt x="0" y="33044"/>
                  </a:lnTo>
                  <a:lnTo>
                    <a:pt x="1046" y="31555"/>
                  </a:lnTo>
                  <a:lnTo>
                    <a:pt x="2803" y="30561"/>
                  </a:lnTo>
                  <a:lnTo>
                    <a:pt x="13153" y="29163"/>
                  </a:lnTo>
                  <a:lnTo>
                    <a:pt x="22760" y="27779"/>
                  </a:lnTo>
                  <a:lnTo>
                    <a:pt x="35177" y="22106"/>
                  </a:lnTo>
                  <a:lnTo>
                    <a:pt x="82650" y="10968"/>
                  </a:lnTo>
                  <a:lnTo>
                    <a:pt x="126973" y="967"/>
                  </a:lnTo>
                  <a:lnTo>
                    <a:pt x="17141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88" name="SMARTInkShape-1647"/>
            <p:cNvSpPr/>
            <p:nvPr>
              <p:custDataLst>
                <p:tags r:id="rId67"/>
              </p:custDataLst>
            </p:nvPr>
          </p:nvSpPr>
          <p:spPr>
            <a:xfrm>
              <a:off x="3133725" y="5077228"/>
              <a:ext cx="152401" cy="390123"/>
            </a:xfrm>
            <a:custGeom>
              <a:avLst/>
              <a:gdLst/>
              <a:ahLst/>
              <a:cxnLst/>
              <a:rect l="0" t="0" r="0" b="0"/>
              <a:pathLst>
                <a:path w="152401" h="390123">
                  <a:moveTo>
                    <a:pt x="38100" y="28172"/>
                  </a:moveTo>
                  <a:lnTo>
                    <a:pt x="38100" y="28172"/>
                  </a:lnTo>
                  <a:lnTo>
                    <a:pt x="38100" y="23116"/>
                  </a:lnTo>
                  <a:lnTo>
                    <a:pt x="39158" y="21627"/>
                  </a:lnTo>
                  <a:lnTo>
                    <a:pt x="40922" y="20633"/>
                  </a:lnTo>
                  <a:lnTo>
                    <a:pt x="43156" y="19971"/>
                  </a:lnTo>
                  <a:lnTo>
                    <a:pt x="44646" y="18471"/>
                  </a:lnTo>
                  <a:lnTo>
                    <a:pt x="47509" y="9549"/>
                  </a:lnTo>
                  <a:lnTo>
                    <a:pt x="47622" y="0"/>
                  </a:lnTo>
                  <a:lnTo>
                    <a:pt x="47625" y="12890"/>
                  </a:lnTo>
                  <a:lnTo>
                    <a:pt x="38492" y="55077"/>
                  </a:lnTo>
                  <a:lnTo>
                    <a:pt x="35330" y="88343"/>
                  </a:lnTo>
                  <a:lnTo>
                    <a:pt x="29168" y="135198"/>
                  </a:lnTo>
                  <a:lnTo>
                    <a:pt x="25805" y="182756"/>
                  </a:lnTo>
                  <a:lnTo>
                    <a:pt x="19643" y="227553"/>
                  </a:lnTo>
                  <a:lnTo>
                    <a:pt x="18070" y="259862"/>
                  </a:lnTo>
                  <a:lnTo>
                    <a:pt x="10118" y="296853"/>
                  </a:lnTo>
                  <a:lnTo>
                    <a:pt x="8545" y="325825"/>
                  </a:lnTo>
                  <a:lnTo>
                    <a:pt x="1334" y="345149"/>
                  </a:lnTo>
                  <a:lnTo>
                    <a:pt x="0" y="389681"/>
                  </a:lnTo>
                  <a:lnTo>
                    <a:pt x="31881" y="390122"/>
                  </a:lnTo>
                  <a:lnTo>
                    <a:pt x="38158" y="387300"/>
                  </a:lnTo>
                  <a:lnTo>
                    <a:pt x="44476" y="383577"/>
                  </a:lnTo>
                  <a:lnTo>
                    <a:pt x="53983" y="380421"/>
                  </a:lnTo>
                  <a:lnTo>
                    <a:pt x="63502" y="374312"/>
                  </a:lnTo>
                  <a:lnTo>
                    <a:pt x="73026" y="370974"/>
                  </a:lnTo>
                  <a:lnTo>
                    <a:pt x="95250" y="354652"/>
                  </a:lnTo>
                  <a:lnTo>
                    <a:pt x="101600" y="352132"/>
                  </a:lnTo>
                  <a:lnTo>
                    <a:pt x="142875" y="316729"/>
                  </a:lnTo>
                  <a:lnTo>
                    <a:pt x="146050" y="315793"/>
                  </a:lnTo>
                  <a:lnTo>
                    <a:pt x="148167" y="314112"/>
                  </a:lnTo>
                  <a:lnTo>
                    <a:pt x="150519" y="309420"/>
                  </a:lnTo>
                  <a:lnTo>
                    <a:pt x="152400" y="28534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89" name="SMARTInkShape-1648"/>
            <p:cNvSpPr/>
            <p:nvPr>
              <p:custDataLst>
                <p:tags r:id="rId68"/>
              </p:custDataLst>
            </p:nvPr>
          </p:nvSpPr>
          <p:spPr>
            <a:xfrm>
              <a:off x="2858990" y="5276895"/>
              <a:ext cx="169947" cy="190453"/>
            </a:xfrm>
            <a:custGeom>
              <a:avLst/>
              <a:gdLst/>
              <a:ahLst/>
              <a:cxnLst/>
              <a:rect l="0" t="0" r="0" b="0"/>
              <a:pathLst>
                <a:path w="169947" h="190453">
                  <a:moveTo>
                    <a:pt x="8035" y="19005"/>
                  </a:moveTo>
                  <a:lnTo>
                    <a:pt x="8035" y="19005"/>
                  </a:lnTo>
                  <a:lnTo>
                    <a:pt x="8035" y="13949"/>
                  </a:lnTo>
                  <a:lnTo>
                    <a:pt x="10857" y="8644"/>
                  </a:lnTo>
                  <a:lnTo>
                    <a:pt x="16235" y="1672"/>
                  </a:lnTo>
                  <a:lnTo>
                    <a:pt x="19793" y="718"/>
                  </a:lnTo>
                  <a:lnTo>
                    <a:pt x="26658" y="0"/>
                  </a:lnTo>
                  <a:lnTo>
                    <a:pt x="27084" y="47587"/>
                  </a:lnTo>
                  <a:lnTo>
                    <a:pt x="28143" y="88169"/>
                  </a:lnTo>
                  <a:lnTo>
                    <a:pt x="44695" y="135111"/>
                  </a:lnTo>
                  <a:lnTo>
                    <a:pt x="48317" y="142222"/>
                  </a:lnTo>
                  <a:lnTo>
                    <a:pt x="68488" y="165019"/>
                  </a:lnTo>
                  <a:lnTo>
                    <a:pt x="87631" y="176690"/>
                  </a:lnTo>
                  <a:lnTo>
                    <a:pt x="102702" y="180092"/>
                  </a:lnTo>
                  <a:lnTo>
                    <a:pt x="148354" y="180927"/>
                  </a:lnTo>
                  <a:lnTo>
                    <a:pt x="169946" y="180930"/>
                  </a:lnTo>
                  <a:lnTo>
                    <a:pt x="124442" y="180930"/>
                  </a:lnTo>
                  <a:lnTo>
                    <a:pt x="109436" y="181988"/>
                  </a:lnTo>
                  <a:lnTo>
                    <a:pt x="91525" y="188469"/>
                  </a:lnTo>
                  <a:lnTo>
                    <a:pt x="44410" y="190421"/>
                  </a:lnTo>
                  <a:lnTo>
                    <a:pt x="24038" y="190452"/>
                  </a:lnTo>
                  <a:lnTo>
                    <a:pt x="17617" y="187632"/>
                  </a:lnTo>
                  <a:lnTo>
                    <a:pt x="9928" y="182254"/>
                  </a:lnTo>
                  <a:lnTo>
                    <a:pt x="0" y="181046"/>
                  </a:lnTo>
                  <a:lnTo>
                    <a:pt x="1994" y="178159"/>
                  </a:lnTo>
                  <a:lnTo>
                    <a:pt x="4008" y="175907"/>
                  </a:lnTo>
                  <a:lnTo>
                    <a:pt x="6245" y="170585"/>
                  </a:lnTo>
                  <a:lnTo>
                    <a:pt x="6842" y="167683"/>
                  </a:lnTo>
                  <a:lnTo>
                    <a:pt x="17560" y="15235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90" name="SMARTInkShape-1649"/>
            <p:cNvSpPr/>
            <p:nvPr>
              <p:custDataLst>
                <p:tags r:id="rId69"/>
              </p:custDataLst>
            </p:nvPr>
          </p:nvSpPr>
          <p:spPr>
            <a:xfrm>
              <a:off x="2819439" y="5248275"/>
              <a:ext cx="114249" cy="180937"/>
            </a:xfrm>
            <a:custGeom>
              <a:avLst/>
              <a:gdLst/>
              <a:ahLst/>
              <a:cxnLst/>
              <a:rect l="0" t="0" r="0" b="0"/>
              <a:pathLst>
                <a:path w="114249" h="180937">
                  <a:moveTo>
                    <a:pt x="57111" y="0"/>
                  </a:moveTo>
                  <a:lnTo>
                    <a:pt x="57111" y="0"/>
                  </a:lnTo>
                  <a:lnTo>
                    <a:pt x="93344" y="0"/>
                  </a:lnTo>
                  <a:lnTo>
                    <a:pt x="108305" y="13257"/>
                  </a:lnTo>
                  <a:lnTo>
                    <a:pt x="111614" y="19298"/>
                  </a:lnTo>
                  <a:lnTo>
                    <a:pt x="113738" y="31798"/>
                  </a:lnTo>
                  <a:lnTo>
                    <a:pt x="114248" y="74515"/>
                  </a:lnTo>
                  <a:lnTo>
                    <a:pt x="111433" y="83565"/>
                  </a:lnTo>
                  <a:lnTo>
                    <a:pt x="85613" y="126003"/>
                  </a:lnTo>
                  <a:lnTo>
                    <a:pt x="78245" y="136435"/>
                  </a:lnTo>
                  <a:lnTo>
                    <a:pt x="41497" y="167132"/>
                  </a:lnTo>
                  <a:lnTo>
                    <a:pt x="28588" y="173420"/>
                  </a:lnTo>
                  <a:lnTo>
                    <a:pt x="22209" y="177617"/>
                  </a:lnTo>
                  <a:lnTo>
                    <a:pt x="11370" y="180533"/>
                  </a:lnTo>
                  <a:lnTo>
                    <a:pt x="1451" y="180936"/>
                  </a:lnTo>
                  <a:lnTo>
                    <a:pt x="954" y="179891"/>
                  </a:lnTo>
                  <a:lnTo>
                    <a:pt x="0" y="158584"/>
                  </a:lnTo>
                  <a:lnTo>
                    <a:pt x="9486" y="1333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91" name="SMARTInkShape-1650"/>
            <p:cNvSpPr/>
            <p:nvPr>
              <p:custDataLst>
                <p:tags r:id="rId70"/>
              </p:custDataLst>
            </p:nvPr>
          </p:nvSpPr>
          <p:spPr>
            <a:xfrm>
              <a:off x="2209800" y="5181600"/>
              <a:ext cx="550962" cy="304371"/>
            </a:xfrm>
            <a:custGeom>
              <a:avLst/>
              <a:gdLst/>
              <a:ahLst/>
              <a:cxnLst/>
              <a:rect l="0" t="0" r="0" b="0"/>
              <a:pathLst>
                <a:path w="550962" h="304371">
                  <a:moveTo>
                    <a:pt x="0" y="76200"/>
                  </a:moveTo>
                  <a:lnTo>
                    <a:pt x="0" y="76200"/>
                  </a:lnTo>
                  <a:lnTo>
                    <a:pt x="9133" y="67067"/>
                  </a:lnTo>
                  <a:lnTo>
                    <a:pt x="9490" y="58508"/>
                  </a:lnTo>
                  <a:lnTo>
                    <a:pt x="10560" y="58056"/>
                  </a:lnTo>
                  <a:lnTo>
                    <a:pt x="14571" y="57553"/>
                  </a:lnTo>
                  <a:lnTo>
                    <a:pt x="16064" y="58477"/>
                  </a:lnTo>
                  <a:lnTo>
                    <a:pt x="17059" y="60151"/>
                  </a:lnTo>
                  <a:lnTo>
                    <a:pt x="18788" y="66875"/>
                  </a:lnTo>
                  <a:lnTo>
                    <a:pt x="19049" y="112332"/>
                  </a:lnTo>
                  <a:lnTo>
                    <a:pt x="17992" y="136461"/>
                  </a:lnTo>
                  <a:lnTo>
                    <a:pt x="11511" y="154583"/>
                  </a:lnTo>
                  <a:lnTo>
                    <a:pt x="9560" y="201749"/>
                  </a:lnTo>
                  <a:lnTo>
                    <a:pt x="9526" y="231738"/>
                  </a:lnTo>
                  <a:lnTo>
                    <a:pt x="8467" y="233867"/>
                  </a:lnTo>
                  <a:lnTo>
                    <a:pt x="6703" y="235286"/>
                  </a:lnTo>
                  <a:lnTo>
                    <a:pt x="4469" y="236232"/>
                  </a:lnTo>
                  <a:lnTo>
                    <a:pt x="2979" y="237922"/>
                  </a:lnTo>
                  <a:lnTo>
                    <a:pt x="35" y="247519"/>
                  </a:lnTo>
                  <a:lnTo>
                    <a:pt x="10" y="242555"/>
                  </a:lnTo>
                  <a:lnTo>
                    <a:pt x="1065" y="241078"/>
                  </a:lnTo>
                  <a:lnTo>
                    <a:pt x="5060" y="239437"/>
                  </a:lnTo>
                  <a:lnTo>
                    <a:pt x="6548" y="237941"/>
                  </a:lnTo>
                  <a:lnTo>
                    <a:pt x="8202" y="233457"/>
                  </a:lnTo>
                  <a:lnTo>
                    <a:pt x="10322" y="221955"/>
                  </a:lnTo>
                  <a:lnTo>
                    <a:pt x="15994" y="211579"/>
                  </a:lnTo>
                  <a:lnTo>
                    <a:pt x="19203" y="196628"/>
                  </a:lnTo>
                  <a:lnTo>
                    <a:pt x="26410" y="181558"/>
                  </a:lnTo>
                  <a:lnTo>
                    <a:pt x="33204" y="163334"/>
                  </a:lnTo>
                  <a:lnTo>
                    <a:pt x="47816" y="143479"/>
                  </a:lnTo>
                  <a:lnTo>
                    <a:pt x="55118" y="136793"/>
                  </a:lnTo>
                  <a:lnTo>
                    <a:pt x="83173" y="117658"/>
                  </a:lnTo>
                  <a:lnTo>
                    <a:pt x="92260" y="115295"/>
                  </a:lnTo>
                  <a:lnTo>
                    <a:pt x="98507" y="114742"/>
                  </a:lnTo>
                  <a:lnTo>
                    <a:pt x="104811" y="117319"/>
                  </a:lnTo>
                  <a:lnTo>
                    <a:pt x="117482" y="127596"/>
                  </a:lnTo>
                  <a:lnTo>
                    <a:pt x="121006" y="133615"/>
                  </a:lnTo>
                  <a:lnTo>
                    <a:pt x="124512" y="149260"/>
                  </a:lnTo>
                  <a:lnTo>
                    <a:pt x="128716" y="155591"/>
                  </a:lnTo>
                  <a:lnTo>
                    <a:pt x="129202" y="159818"/>
                  </a:lnTo>
                  <a:lnTo>
                    <a:pt x="126947" y="174823"/>
                  </a:lnTo>
                  <a:lnTo>
                    <a:pt x="132882" y="202674"/>
                  </a:lnTo>
                  <a:lnTo>
                    <a:pt x="133038" y="208141"/>
                  </a:lnTo>
                  <a:lnTo>
                    <a:pt x="130390" y="217038"/>
                  </a:lnTo>
                  <a:lnTo>
                    <a:pt x="126743" y="224520"/>
                  </a:lnTo>
                  <a:lnTo>
                    <a:pt x="123826" y="247636"/>
                  </a:lnTo>
                  <a:lnTo>
                    <a:pt x="123825" y="247645"/>
                  </a:lnTo>
                  <a:lnTo>
                    <a:pt x="123825" y="225260"/>
                  </a:lnTo>
                  <a:lnTo>
                    <a:pt x="126647" y="219002"/>
                  </a:lnTo>
                  <a:lnTo>
                    <a:pt x="161947" y="171625"/>
                  </a:lnTo>
                  <a:lnTo>
                    <a:pt x="167226" y="165177"/>
                  </a:lnTo>
                  <a:lnTo>
                    <a:pt x="173438" y="152416"/>
                  </a:lnTo>
                  <a:lnTo>
                    <a:pt x="175950" y="149235"/>
                  </a:lnTo>
                  <a:lnTo>
                    <a:pt x="181564" y="145702"/>
                  </a:lnTo>
                  <a:lnTo>
                    <a:pt x="193791" y="143433"/>
                  </a:lnTo>
                  <a:lnTo>
                    <a:pt x="207679" y="142923"/>
                  </a:lnTo>
                  <a:lnTo>
                    <a:pt x="214052" y="147946"/>
                  </a:lnTo>
                  <a:lnTo>
                    <a:pt x="216843" y="153243"/>
                  </a:lnTo>
                  <a:lnTo>
                    <a:pt x="218879" y="171524"/>
                  </a:lnTo>
                  <a:lnTo>
                    <a:pt x="219073" y="217089"/>
                  </a:lnTo>
                  <a:lnTo>
                    <a:pt x="219075" y="262620"/>
                  </a:lnTo>
                  <a:lnTo>
                    <a:pt x="219075" y="293782"/>
                  </a:lnTo>
                  <a:lnTo>
                    <a:pt x="220133" y="294280"/>
                  </a:lnTo>
                  <a:lnTo>
                    <a:pt x="227276" y="295144"/>
                  </a:lnTo>
                  <a:lnTo>
                    <a:pt x="233264" y="290180"/>
                  </a:lnTo>
                  <a:lnTo>
                    <a:pt x="235965" y="284896"/>
                  </a:lnTo>
                  <a:lnTo>
                    <a:pt x="236685" y="282006"/>
                  </a:lnTo>
                  <a:lnTo>
                    <a:pt x="238223" y="280079"/>
                  </a:lnTo>
                  <a:lnTo>
                    <a:pt x="251257" y="271676"/>
                  </a:lnTo>
                  <a:lnTo>
                    <a:pt x="254544" y="266089"/>
                  </a:lnTo>
                  <a:lnTo>
                    <a:pt x="257064" y="260078"/>
                  </a:lnTo>
                  <a:lnTo>
                    <a:pt x="273582" y="238108"/>
                  </a:lnTo>
                  <a:lnTo>
                    <a:pt x="274463" y="234939"/>
                  </a:lnTo>
                  <a:lnTo>
                    <a:pt x="276109" y="232826"/>
                  </a:lnTo>
                  <a:lnTo>
                    <a:pt x="290369" y="223708"/>
                  </a:lnTo>
                  <a:lnTo>
                    <a:pt x="292004" y="223222"/>
                  </a:lnTo>
                  <a:lnTo>
                    <a:pt x="293094" y="223956"/>
                  </a:lnTo>
                  <a:lnTo>
                    <a:pt x="295147" y="228328"/>
                  </a:lnTo>
                  <a:lnTo>
                    <a:pt x="295274" y="251264"/>
                  </a:lnTo>
                  <a:lnTo>
                    <a:pt x="298097" y="257370"/>
                  </a:lnTo>
                  <a:lnTo>
                    <a:pt x="303475" y="264857"/>
                  </a:lnTo>
                  <a:lnTo>
                    <a:pt x="304538" y="273940"/>
                  </a:lnTo>
                  <a:lnTo>
                    <a:pt x="304790" y="285228"/>
                  </a:lnTo>
                  <a:lnTo>
                    <a:pt x="309853" y="285595"/>
                  </a:lnTo>
                  <a:lnTo>
                    <a:pt x="311344" y="286705"/>
                  </a:lnTo>
                  <a:lnTo>
                    <a:pt x="313000" y="290761"/>
                  </a:lnTo>
                  <a:lnTo>
                    <a:pt x="314500" y="291207"/>
                  </a:lnTo>
                  <a:lnTo>
                    <a:pt x="323948" y="286369"/>
                  </a:lnTo>
                  <a:lnTo>
                    <a:pt x="336982" y="285832"/>
                  </a:lnTo>
                  <a:lnTo>
                    <a:pt x="338954" y="284746"/>
                  </a:lnTo>
                  <a:lnTo>
                    <a:pt x="340269" y="282964"/>
                  </a:lnTo>
                  <a:lnTo>
                    <a:pt x="342789" y="278161"/>
                  </a:lnTo>
                  <a:lnTo>
                    <a:pt x="357986" y="260241"/>
                  </a:lnTo>
                  <a:lnTo>
                    <a:pt x="361428" y="249518"/>
                  </a:lnTo>
                  <a:lnTo>
                    <a:pt x="368393" y="240414"/>
                  </a:lnTo>
                  <a:lnTo>
                    <a:pt x="371069" y="230364"/>
                  </a:lnTo>
                  <a:lnTo>
                    <a:pt x="371440" y="220554"/>
                  </a:lnTo>
                  <a:lnTo>
                    <a:pt x="370393" y="220061"/>
                  </a:lnTo>
                  <a:lnTo>
                    <a:pt x="348808" y="219086"/>
                  </a:lnTo>
                  <a:lnTo>
                    <a:pt x="346839" y="220140"/>
                  </a:lnTo>
                  <a:lnTo>
                    <a:pt x="345526" y="221902"/>
                  </a:lnTo>
                  <a:lnTo>
                    <a:pt x="344651" y="224135"/>
                  </a:lnTo>
                  <a:lnTo>
                    <a:pt x="343009" y="225623"/>
                  </a:lnTo>
                  <a:lnTo>
                    <a:pt x="332769" y="230834"/>
                  </a:lnTo>
                  <a:lnTo>
                    <a:pt x="320555" y="241741"/>
                  </a:lnTo>
                  <a:lnTo>
                    <a:pt x="317094" y="247846"/>
                  </a:lnTo>
                  <a:lnTo>
                    <a:pt x="314872" y="255332"/>
                  </a:lnTo>
                  <a:lnTo>
                    <a:pt x="307887" y="264415"/>
                  </a:lnTo>
                  <a:lnTo>
                    <a:pt x="305207" y="274461"/>
                  </a:lnTo>
                  <a:lnTo>
                    <a:pt x="313943" y="285312"/>
                  </a:lnTo>
                  <a:lnTo>
                    <a:pt x="346121" y="285747"/>
                  </a:lnTo>
                  <a:lnTo>
                    <a:pt x="352445" y="282927"/>
                  </a:lnTo>
                  <a:lnTo>
                    <a:pt x="358784" y="279203"/>
                  </a:lnTo>
                  <a:lnTo>
                    <a:pt x="368303" y="276049"/>
                  </a:lnTo>
                  <a:lnTo>
                    <a:pt x="393896" y="261114"/>
                  </a:lnTo>
                  <a:lnTo>
                    <a:pt x="408986" y="257953"/>
                  </a:lnTo>
                  <a:lnTo>
                    <a:pt x="412358" y="257694"/>
                  </a:lnTo>
                  <a:lnTo>
                    <a:pt x="414605" y="256462"/>
                  </a:lnTo>
                  <a:lnTo>
                    <a:pt x="416103" y="254583"/>
                  </a:lnTo>
                  <a:lnTo>
                    <a:pt x="417102" y="252272"/>
                  </a:lnTo>
                  <a:lnTo>
                    <a:pt x="418826" y="250731"/>
                  </a:lnTo>
                  <a:lnTo>
                    <a:pt x="423565" y="249019"/>
                  </a:lnTo>
                  <a:lnTo>
                    <a:pt x="436382" y="247770"/>
                  </a:lnTo>
                  <a:lnTo>
                    <a:pt x="436971" y="248788"/>
                  </a:lnTo>
                  <a:lnTo>
                    <a:pt x="437627" y="252742"/>
                  </a:lnTo>
                  <a:lnTo>
                    <a:pt x="438859" y="254219"/>
                  </a:lnTo>
                  <a:lnTo>
                    <a:pt x="446305" y="256786"/>
                  </a:lnTo>
                  <a:lnTo>
                    <a:pt x="447066" y="259824"/>
                  </a:lnTo>
                  <a:lnTo>
                    <a:pt x="447269" y="262116"/>
                  </a:lnTo>
                  <a:lnTo>
                    <a:pt x="444672" y="267485"/>
                  </a:lnTo>
                  <a:lnTo>
                    <a:pt x="439438" y="274499"/>
                  </a:lnTo>
                  <a:lnTo>
                    <a:pt x="438263" y="284275"/>
                  </a:lnTo>
                  <a:lnTo>
                    <a:pt x="438150" y="304370"/>
                  </a:lnTo>
                  <a:lnTo>
                    <a:pt x="438150" y="299616"/>
                  </a:lnTo>
                  <a:lnTo>
                    <a:pt x="439208" y="298169"/>
                  </a:lnTo>
                  <a:lnTo>
                    <a:pt x="443206" y="296561"/>
                  </a:lnTo>
                  <a:lnTo>
                    <a:pt x="444696" y="295074"/>
                  </a:lnTo>
                  <a:lnTo>
                    <a:pt x="446351" y="290599"/>
                  </a:lnTo>
                  <a:lnTo>
                    <a:pt x="447851" y="288983"/>
                  </a:lnTo>
                  <a:lnTo>
                    <a:pt x="460816" y="281119"/>
                  </a:lnTo>
                  <a:lnTo>
                    <a:pt x="492133" y="249741"/>
                  </a:lnTo>
                  <a:lnTo>
                    <a:pt x="523875" y="206901"/>
                  </a:lnTo>
                  <a:lnTo>
                    <a:pt x="540103" y="181579"/>
                  </a:lnTo>
                  <a:lnTo>
                    <a:pt x="542729" y="174893"/>
                  </a:lnTo>
                  <a:lnTo>
                    <a:pt x="549100" y="165179"/>
                  </a:lnTo>
                  <a:lnTo>
                    <a:pt x="550961" y="158785"/>
                  </a:lnTo>
                  <a:lnTo>
                    <a:pt x="548966" y="149593"/>
                  </a:lnTo>
                  <a:lnTo>
                    <a:pt x="540633" y="124414"/>
                  </a:lnTo>
                  <a:lnTo>
                    <a:pt x="511135" y="92085"/>
                  </a:lnTo>
                  <a:lnTo>
                    <a:pt x="504807" y="88552"/>
                  </a:lnTo>
                  <a:lnTo>
                    <a:pt x="498467" y="85923"/>
                  </a:lnTo>
                  <a:lnTo>
                    <a:pt x="472878" y="70647"/>
                  </a:lnTo>
                  <a:lnTo>
                    <a:pt x="461257" y="66794"/>
                  </a:lnTo>
                  <a:lnTo>
                    <a:pt x="451111" y="60478"/>
                  </a:lnTo>
                  <a:lnTo>
                    <a:pt x="441402" y="57077"/>
                  </a:lnTo>
                  <a:lnTo>
                    <a:pt x="430517" y="49078"/>
                  </a:lnTo>
                  <a:lnTo>
                    <a:pt x="429466" y="45449"/>
                  </a:lnTo>
                  <a:lnTo>
                    <a:pt x="428674" y="30329"/>
                  </a:lnTo>
                  <a:lnTo>
                    <a:pt x="45720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92" name="SMARTInkShape-1651"/>
            <p:cNvSpPr/>
            <p:nvPr>
              <p:custDataLst>
                <p:tags r:id="rId71"/>
              </p:custDataLst>
            </p:nvPr>
          </p:nvSpPr>
          <p:spPr>
            <a:xfrm>
              <a:off x="1971675" y="5419853"/>
              <a:ext cx="85726" cy="114173"/>
            </a:xfrm>
            <a:custGeom>
              <a:avLst/>
              <a:gdLst/>
              <a:ahLst/>
              <a:cxnLst/>
              <a:rect l="0" t="0" r="0" b="0"/>
              <a:pathLst>
                <a:path w="85726" h="114173">
                  <a:moveTo>
                    <a:pt x="0" y="37972"/>
                  </a:moveTo>
                  <a:lnTo>
                    <a:pt x="0" y="37972"/>
                  </a:lnTo>
                  <a:lnTo>
                    <a:pt x="9701" y="19629"/>
                  </a:lnTo>
                  <a:lnTo>
                    <a:pt x="14189" y="14651"/>
                  </a:lnTo>
                  <a:lnTo>
                    <a:pt x="19712" y="11732"/>
                  </a:lnTo>
                  <a:lnTo>
                    <a:pt x="22666" y="10953"/>
                  </a:lnTo>
                  <a:lnTo>
                    <a:pt x="24636" y="9376"/>
                  </a:lnTo>
                  <a:lnTo>
                    <a:pt x="26824" y="4802"/>
                  </a:lnTo>
                  <a:lnTo>
                    <a:pt x="28466" y="3159"/>
                  </a:lnTo>
                  <a:lnTo>
                    <a:pt x="36622" y="305"/>
                  </a:lnTo>
                  <a:lnTo>
                    <a:pt x="42719" y="0"/>
                  </a:lnTo>
                  <a:lnTo>
                    <a:pt x="44354" y="1016"/>
                  </a:lnTo>
                  <a:lnTo>
                    <a:pt x="45445" y="2751"/>
                  </a:lnTo>
                  <a:lnTo>
                    <a:pt x="46171" y="4966"/>
                  </a:lnTo>
                  <a:lnTo>
                    <a:pt x="47714" y="6444"/>
                  </a:lnTo>
                  <a:lnTo>
                    <a:pt x="52250" y="8084"/>
                  </a:lnTo>
                  <a:lnTo>
                    <a:pt x="53884" y="9580"/>
                  </a:lnTo>
                  <a:lnTo>
                    <a:pt x="55698" y="14065"/>
                  </a:lnTo>
                  <a:lnTo>
                    <a:pt x="58123" y="34884"/>
                  </a:lnTo>
                  <a:lnTo>
                    <a:pt x="65340" y="45627"/>
                  </a:lnTo>
                  <a:lnTo>
                    <a:pt x="66411" y="54732"/>
                  </a:lnTo>
                  <a:lnTo>
                    <a:pt x="66665" y="74225"/>
                  </a:lnTo>
                  <a:lnTo>
                    <a:pt x="73219" y="83311"/>
                  </a:lnTo>
                  <a:lnTo>
                    <a:pt x="75317" y="92211"/>
                  </a:lnTo>
                  <a:lnTo>
                    <a:pt x="76165" y="104100"/>
                  </a:lnTo>
                  <a:lnTo>
                    <a:pt x="85725" y="11417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93" name="SMARTInkShape-1652"/>
            <p:cNvSpPr/>
            <p:nvPr>
              <p:custDataLst>
                <p:tags r:id="rId72"/>
              </p:custDataLst>
            </p:nvPr>
          </p:nvSpPr>
          <p:spPr>
            <a:xfrm>
              <a:off x="1943100" y="5372100"/>
              <a:ext cx="104776" cy="161495"/>
            </a:xfrm>
            <a:custGeom>
              <a:avLst/>
              <a:gdLst/>
              <a:ahLst/>
              <a:cxnLst/>
              <a:rect l="0" t="0" r="0" b="0"/>
              <a:pathLst>
                <a:path w="104776" h="161495">
                  <a:moveTo>
                    <a:pt x="104775" y="0"/>
                  </a:moveTo>
                  <a:lnTo>
                    <a:pt x="104775" y="0"/>
                  </a:lnTo>
                  <a:lnTo>
                    <a:pt x="104775" y="32181"/>
                  </a:lnTo>
                  <a:lnTo>
                    <a:pt x="101953" y="38292"/>
                  </a:lnTo>
                  <a:lnTo>
                    <a:pt x="98229" y="44536"/>
                  </a:lnTo>
                  <a:lnTo>
                    <a:pt x="95074" y="54000"/>
                  </a:lnTo>
                  <a:lnTo>
                    <a:pt x="78826" y="76201"/>
                  </a:lnTo>
                  <a:lnTo>
                    <a:pt x="71662" y="93957"/>
                  </a:lnTo>
                  <a:lnTo>
                    <a:pt x="53855" y="117082"/>
                  </a:lnTo>
                  <a:lnTo>
                    <a:pt x="31743" y="138619"/>
                  </a:lnTo>
                  <a:lnTo>
                    <a:pt x="19049" y="144856"/>
                  </a:lnTo>
                  <a:lnTo>
                    <a:pt x="441" y="161494"/>
                  </a:lnTo>
                  <a:lnTo>
                    <a:pt x="0" y="1524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94" name="SMARTInkShape-1653"/>
            <p:cNvSpPr/>
            <p:nvPr>
              <p:custDataLst>
                <p:tags r:id="rId73"/>
              </p:custDataLst>
            </p:nvPr>
          </p:nvSpPr>
          <p:spPr>
            <a:xfrm>
              <a:off x="1781214" y="5324867"/>
              <a:ext cx="161887" cy="161520"/>
            </a:xfrm>
            <a:custGeom>
              <a:avLst/>
              <a:gdLst/>
              <a:ahLst/>
              <a:cxnLst/>
              <a:rect l="0" t="0" r="0" b="0"/>
              <a:pathLst>
                <a:path w="161887" h="161520">
                  <a:moveTo>
                    <a:pt x="57111" y="9133"/>
                  </a:moveTo>
                  <a:lnTo>
                    <a:pt x="57111" y="9133"/>
                  </a:lnTo>
                  <a:lnTo>
                    <a:pt x="57111" y="0"/>
                  </a:lnTo>
                  <a:lnTo>
                    <a:pt x="47978" y="8751"/>
                  </a:lnTo>
                  <a:lnTo>
                    <a:pt x="47587" y="32812"/>
                  </a:lnTo>
                  <a:lnTo>
                    <a:pt x="48645" y="34443"/>
                  </a:lnTo>
                  <a:lnTo>
                    <a:pt x="50409" y="35532"/>
                  </a:lnTo>
                  <a:lnTo>
                    <a:pt x="56719" y="37581"/>
                  </a:lnTo>
                  <a:lnTo>
                    <a:pt x="57076" y="45898"/>
                  </a:lnTo>
                  <a:lnTo>
                    <a:pt x="58146" y="46343"/>
                  </a:lnTo>
                  <a:lnTo>
                    <a:pt x="66243" y="47198"/>
                  </a:lnTo>
                  <a:lnTo>
                    <a:pt x="66520" y="42167"/>
                  </a:lnTo>
                  <a:lnTo>
                    <a:pt x="67617" y="40680"/>
                  </a:lnTo>
                  <a:lnTo>
                    <a:pt x="74827" y="38099"/>
                  </a:lnTo>
                  <a:lnTo>
                    <a:pt x="75568" y="35059"/>
                  </a:lnTo>
                  <a:lnTo>
                    <a:pt x="76161" y="10494"/>
                  </a:lnTo>
                  <a:lnTo>
                    <a:pt x="75103" y="10040"/>
                  </a:lnTo>
                  <a:lnTo>
                    <a:pt x="53495" y="9143"/>
                  </a:lnTo>
                  <a:lnTo>
                    <a:pt x="51525" y="10198"/>
                  </a:lnTo>
                  <a:lnTo>
                    <a:pt x="50212" y="11960"/>
                  </a:lnTo>
                  <a:lnTo>
                    <a:pt x="49337" y="14193"/>
                  </a:lnTo>
                  <a:lnTo>
                    <a:pt x="47695" y="15681"/>
                  </a:lnTo>
                  <a:lnTo>
                    <a:pt x="37455" y="20892"/>
                  </a:lnTo>
                  <a:lnTo>
                    <a:pt x="34482" y="23323"/>
                  </a:lnTo>
                  <a:lnTo>
                    <a:pt x="31179" y="28845"/>
                  </a:lnTo>
                  <a:lnTo>
                    <a:pt x="28652" y="34826"/>
                  </a:lnTo>
                  <a:lnTo>
                    <a:pt x="13451" y="54667"/>
                  </a:lnTo>
                  <a:lnTo>
                    <a:pt x="7447" y="73827"/>
                  </a:lnTo>
                  <a:lnTo>
                    <a:pt x="3288" y="81278"/>
                  </a:lnTo>
                  <a:lnTo>
                    <a:pt x="947" y="92480"/>
                  </a:lnTo>
                  <a:lnTo>
                    <a:pt x="0" y="126205"/>
                  </a:lnTo>
                  <a:lnTo>
                    <a:pt x="2800" y="132779"/>
                  </a:lnTo>
                  <a:lnTo>
                    <a:pt x="22628" y="155572"/>
                  </a:lnTo>
                  <a:lnTo>
                    <a:pt x="28732" y="158884"/>
                  </a:lnTo>
                  <a:lnTo>
                    <a:pt x="44437" y="161184"/>
                  </a:lnTo>
                  <a:lnTo>
                    <a:pt x="69812" y="161519"/>
                  </a:lnTo>
                  <a:lnTo>
                    <a:pt x="76162" y="158705"/>
                  </a:lnTo>
                  <a:lnTo>
                    <a:pt x="79336" y="156472"/>
                  </a:lnTo>
                  <a:lnTo>
                    <a:pt x="116749" y="144665"/>
                  </a:lnTo>
                  <a:lnTo>
                    <a:pt x="132548" y="135584"/>
                  </a:lnTo>
                  <a:lnTo>
                    <a:pt x="161886" y="123433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702" name="SMARTInkShape-Group302"/>
          <p:cNvGrpSpPr/>
          <p:nvPr/>
        </p:nvGrpSpPr>
        <p:grpSpPr>
          <a:xfrm>
            <a:off x="3943350" y="4972050"/>
            <a:ext cx="1181101" cy="419101"/>
            <a:chOff x="3943350" y="4972050"/>
            <a:chExt cx="1181101" cy="419101"/>
          </a:xfrm>
        </p:grpSpPr>
        <p:sp>
          <p:nvSpPr>
            <p:cNvPr id="24696" name="SMARTInkShape-1654"/>
            <p:cNvSpPr/>
            <p:nvPr>
              <p:custDataLst>
                <p:tags r:id="rId58"/>
              </p:custDataLst>
            </p:nvPr>
          </p:nvSpPr>
          <p:spPr>
            <a:xfrm>
              <a:off x="4724404" y="4972050"/>
              <a:ext cx="400047" cy="371465"/>
            </a:xfrm>
            <a:custGeom>
              <a:avLst/>
              <a:gdLst/>
              <a:ahLst/>
              <a:cxnLst/>
              <a:rect l="0" t="0" r="0" b="0"/>
              <a:pathLst>
                <a:path w="400047" h="371465">
                  <a:moveTo>
                    <a:pt x="9521" y="295275"/>
                  </a:moveTo>
                  <a:lnTo>
                    <a:pt x="9521" y="295275"/>
                  </a:lnTo>
                  <a:lnTo>
                    <a:pt x="9521" y="341425"/>
                  </a:lnTo>
                  <a:lnTo>
                    <a:pt x="9521" y="357355"/>
                  </a:lnTo>
                  <a:lnTo>
                    <a:pt x="10579" y="358886"/>
                  </a:lnTo>
                  <a:lnTo>
                    <a:pt x="12343" y="359907"/>
                  </a:lnTo>
                  <a:lnTo>
                    <a:pt x="14577" y="360588"/>
                  </a:lnTo>
                  <a:lnTo>
                    <a:pt x="16066" y="359984"/>
                  </a:lnTo>
                  <a:lnTo>
                    <a:pt x="17060" y="358523"/>
                  </a:lnTo>
                  <a:lnTo>
                    <a:pt x="17722" y="356490"/>
                  </a:lnTo>
                  <a:lnTo>
                    <a:pt x="19222" y="355135"/>
                  </a:lnTo>
                  <a:lnTo>
                    <a:pt x="23710" y="353630"/>
                  </a:lnTo>
                  <a:lnTo>
                    <a:pt x="32187" y="352782"/>
                  </a:lnTo>
                  <a:lnTo>
                    <a:pt x="34157" y="351605"/>
                  </a:lnTo>
                  <a:lnTo>
                    <a:pt x="35470" y="349762"/>
                  </a:lnTo>
                  <a:lnTo>
                    <a:pt x="36345" y="347475"/>
                  </a:lnTo>
                  <a:lnTo>
                    <a:pt x="37987" y="345950"/>
                  </a:lnTo>
                  <a:lnTo>
                    <a:pt x="48227" y="340680"/>
                  </a:lnTo>
                  <a:lnTo>
                    <a:pt x="51200" y="338245"/>
                  </a:lnTo>
                  <a:lnTo>
                    <a:pt x="54503" y="332717"/>
                  </a:lnTo>
                  <a:lnTo>
                    <a:pt x="57030" y="326733"/>
                  </a:lnTo>
                  <a:lnTo>
                    <a:pt x="63344" y="317414"/>
                  </a:lnTo>
                  <a:lnTo>
                    <a:pt x="65192" y="311112"/>
                  </a:lnTo>
                  <a:lnTo>
                    <a:pt x="66744" y="309008"/>
                  </a:lnTo>
                  <a:lnTo>
                    <a:pt x="68836" y="307605"/>
                  </a:lnTo>
                  <a:lnTo>
                    <a:pt x="71289" y="306670"/>
                  </a:lnTo>
                  <a:lnTo>
                    <a:pt x="72925" y="304988"/>
                  </a:lnTo>
                  <a:lnTo>
                    <a:pt x="74742" y="300298"/>
                  </a:lnTo>
                  <a:lnTo>
                    <a:pt x="75765" y="291707"/>
                  </a:lnTo>
                  <a:lnTo>
                    <a:pt x="74851" y="289721"/>
                  </a:lnTo>
                  <a:lnTo>
                    <a:pt x="73183" y="288398"/>
                  </a:lnTo>
                  <a:lnTo>
                    <a:pt x="67957" y="286273"/>
                  </a:lnTo>
                  <a:lnTo>
                    <a:pt x="49371" y="285764"/>
                  </a:lnTo>
                  <a:lnTo>
                    <a:pt x="6335" y="327040"/>
                  </a:lnTo>
                  <a:lnTo>
                    <a:pt x="2813" y="333382"/>
                  </a:lnTo>
                  <a:lnTo>
                    <a:pt x="367" y="342705"/>
                  </a:lnTo>
                  <a:lnTo>
                    <a:pt x="0" y="366483"/>
                  </a:lnTo>
                  <a:lnTo>
                    <a:pt x="1057" y="368147"/>
                  </a:lnTo>
                  <a:lnTo>
                    <a:pt x="2820" y="369257"/>
                  </a:lnTo>
                  <a:lnTo>
                    <a:pt x="10358" y="370818"/>
                  </a:lnTo>
                  <a:lnTo>
                    <a:pt x="31794" y="371437"/>
                  </a:lnTo>
                  <a:lnTo>
                    <a:pt x="38118" y="368636"/>
                  </a:lnTo>
                  <a:lnTo>
                    <a:pt x="44456" y="364922"/>
                  </a:lnTo>
                  <a:lnTo>
                    <a:pt x="53974" y="361772"/>
                  </a:lnTo>
                  <a:lnTo>
                    <a:pt x="100377" y="335591"/>
                  </a:lnTo>
                  <a:lnTo>
                    <a:pt x="103876" y="333302"/>
                  </a:lnTo>
                  <a:lnTo>
                    <a:pt x="111797" y="327121"/>
                  </a:lnTo>
                  <a:lnTo>
                    <a:pt x="117771" y="325303"/>
                  </a:lnTo>
                  <a:lnTo>
                    <a:pt x="119788" y="323761"/>
                  </a:lnTo>
                  <a:lnTo>
                    <a:pt x="123751" y="314516"/>
                  </a:lnTo>
                  <a:lnTo>
                    <a:pt x="123774" y="314452"/>
                  </a:lnTo>
                  <a:lnTo>
                    <a:pt x="123821" y="336992"/>
                  </a:lnTo>
                  <a:lnTo>
                    <a:pt x="122763" y="338961"/>
                  </a:lnTo>
                  <a:lnTo>
                    <a:pt x="120999" y="340275"/>
                  </a:lnTo>
                  <a:lnTo>
                    <a:pt x="118765" y="341150"/>
                  </a:lnTo>
                  <a:lnTo>
                    <a:pt x="117276" y="342792"/>
                  </a:lnTo>
                  <a:lnTo>
                    <a:pt x="114689" y="350947"/>
                  </a:lnTo>
                  <a:lnTo>
                    <a:pt x="114299" y="370024"/>
                  </a:lnTo>
                  <a:lnTo>
                    <a:pt x="115356" y="370508"/>
                  </a:lnTo>
                  <a:lnTo>
                    <a:pt x="128761" y="371464"/>
                  </a:lnTo>
                  <a:lnTo>
                    <a:pt x="130290" y="370410"/>
                  </a:lnTo>
                  <a:lnTo>
                    <a:pt x="131309" y="368648"/>
                  </a:lnTo>
                  <a:lnTo>
                    <a:pt x="131988" y="366415"/>
                  </a:lnTo>
                  <a:lnTo>
                    <a:pt x="133498" y="364927"/>
                  </a:lnTo>
                  <a:lnTo>
                    <a:pt x="138000" y="363273"/>
                  </a:lnTo>
                  <a:lnTo>
                    <a:pt x="139624" y="361774"/>
                  </a:lnTo>
                  <a:lnTo>
                    <a:pt x="141428" y="357285"/>
                  </a:lnTo>
                  <a:lnTo>
                    <a:pt x="142967" y="355665"/>
                  </a:lnTo>
                  <a:lnTo>
                    <a:pt x="156002" y="347795"/>
                  </a:lnTo>
                  <a:lnTo>
                    <a:pt x="203197" y="301622"/>
                  </a:lnTo>
                  <a:lnTo>
                    <a:pt x="214838" y="288925"/>
                  </a:lnTo>
                  <a:lnTo>
                    <a:pt x="217817" y="279400"/>
                  </a:lnTo>
                  <a:lnTo>
                    <a:pt x="219023" y="254000"/>
                  </a:lnTo>
                  <a:lnTo>
                    <a:pt x="216227" y="247650"/>
                  </a:lnTo>
                  <a:lnTo>
                    <a:pt x="212515" y="241300"/>
                  </a:lnTo>
                  <a:lnTo>
                    <a:pt x="209368" y="231775"/>
                  </a:lnTo>
                  <a:lnTo>
                    <a:pt x="196404" y="215900"/>
                  </a:lnTo>
                  <a:lnTo>
                    <a:pt x="190300" y="212372"/>
                  </a:lnTo>
                  <a:lnTo>
                    <a:pt x="184059" y="209746"/>
                  </a:lnTo>
                  <a:lnTo>
                    <a:pt x="161916" y="193148"/>
                  </a:lnTo>
                  <a:lnTo>
                    <a:pt x="155569" y="190619"/>
                  </a:lnTo>
                  <a:lnTo>
                    <a:pt x="138372" y="176357"/>
                  </a:lnTo>
                  <a:lnTo>
                    <a:pt x="135580" y="170808"/>
                  </a:lnTo>
                  <a:lnTo>
                    <a:pt x="133787" y="163680"/>
                  </a:lnTo>
                  <a:lnTo>
                    <a:pt x="126887" y="154668"/>
                  </a:lnTo>
                  <a:lnTo>
                    <a:pt x="125184" y="148822"/>
                  </a:lnTo>
                  <a:lnTo>
                    <a:pt x="125788" y="145781"/>
                  </a:lnTo>
                  <a:lnTo>
                    <a:pt x="131540" y="133296"/>
                  </a:lnTo>
                  <a:lnTo>
                    <a:pt x="132141" y="130140"/>
                  </a:lnTo>
                  <a:lnTo>
                    <a:pt x="138045" y="120639"/>
                  </a:lnTo>
                  <a:lnTo>
                    <a:pt x="159893" y="98425"/>
                  </a:lnTo>
                  <a:lnTo>
                    <a:pt x="203096" y="76200"/>
                  </a:lnTo>
                  <a:lnTo>
                    <a:pt x="219380" y="68792"/>
                  </a:lnTo>
                  <a:lnTo>
                    <a:pt x="258675" y="45774"/>
                  </a:lnTo>
                  <a:lnTo>
                    <a:pt x="296627" y="32012"/>
                  </a:lnTo>
                  <a:lnTo>
                    <a:pt x="340969" y="19102"/>
                  </a:lnTo>
                  <a:lnTo>
                    <a:pt x="387093" y="4240"/>
                  </a:lnTo>
                  <a:lnTo>
                    <a:pt x="400046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97" name="SMARTInkShape-1655"/>
            <p:cNvSpPr/>
            <p:nvPr>
              <p:custDataLst>
                <p:tags r:id="rId59"/>
              </p:custDataLst>
            </p:nvPr>
          </p:nvSpPr>
          <p:spPr>
            <a:xfrm>
              <a:off x="4476750" y="5105516"/>
              <a:ext cx="200018" cy="228485"/>
            </a:xfrm>
            <a:custGeom>
              <a:avLst/>
              <a:gdLst/>
              <a:ahLst/>
              <a:cxnLst/>
              <a:rect l="0" t="0" r="0" b="0"/>
              <a:pathLst>
                <a:path w="200018" h="228485">
                  <a:moveTo>
                    <a:pt x="0" y="9409"/>
                  </a:moveTo>
                  <a:lnTo>
                    <a:pt x="0" y="9409"/>
                  </a:lnTo>
                  <a:lnTo>
                    <a:pt x="0" y="0"/>
                  </a:lnTo>
                  <a:lnTo>
                    <a:pt x="0" y="46979"/>
                  </a:lnTo>
                  <a:lnTo>
                    <a:pt x="0" y="89135"/>
                  </a:lnTo>
                  <a:lnTo>
                    <a:pt x="0" y="133255"/>
                  </a:lnTo>
                  <a:lnTo>
                    <a:pt x="0" y="180023"/>
                  </a:lnTo>
                  <a:lnTo>
                    <a:pt x="0" y="203035"/>
                  </a:lnTo>
                  <a:lnTo>
                    <a:pt x="1058" y="205168"/>
                  </a:lnTo>
                  <a:lnTo>
                    <a:pt x="2822" y="206590"/>
                  </a:lnTo>
                  <a:lnTo>
                    <a:pt x="9409" y="209384"/>
                  </a:lnTo>
                  <a:lnTo>
                    <a:pt x="10583" y="173418"/>
                  </a:lnTo>
                  <a:lnTo>
                    <a:pt x="17064" y="151441"/>
                  </a:lnTo>
                  <a:lnTo>
                    <a:pt x="19226" y="140267"/>
                  </a:lnTo>
                  <a:lnTo>
                    <a:pt x="25335" y="126969"/>
                  </a:lnTo>
                  <a:lnTo>
                    <a:pt x="35895" y="91688"/>
                  </a:lnTo>
                  <a:lnTo>
                    <a:pt x="55672" y="44496"/>
                  </a:lnTo>
                  <a:lnTo>
                    <a:pt x="57223" y="42326"/>
                  </a:lnTo>
                  <a:lnTo>
                    <a:pt x="59316" y="40878"/>
                  </a:lnTo>
                  <a:lnTo>
                    <a:pt x="64463" y="39270"/>
                  </a:lnTo>
                  <a:lnTo>
                    <a:pt x="74445" y="38153"/>
                  </a:lnTo>
                  <a:lnTo>
                    <a:pt x="75030" y="39156"/>
                  </a:lnTo>
                  <a:lnTo>
                    <a:pt x="75679" y="43091"/>
                  </a:lnTo>
                  <a:lnTo>
                    <a:pt x="83670" y="57289"/>
                  </a:lnTo>
                  <a:lnTo>
                    <a:pt x="85689" y="102977"/>
                  </a:lnTo>
                  <a:lnTo>
                    <a:pt x="85725" y="148763"/>
                  </a:lnTo>
                  <a:lnTo>
                    <a:pt x="85725" y="180811"/>
                  </a:lnTo>
                  <a:lnTo>
                    <a:pt x="85725" y="175788"/>
                  </a:lnTo>
                  <a:lnTo>
                    <a:pt x="88547" y="170491"/>
                  </a:lnTo>
                  <a:lnTo>
                    <a:pt x="92270" y="164609"/>
                  </a:lnTo>
                  <a:lnTo>
                    <a:pt x="94662" y="152210"/>
                  </a:lnTo>
                  <a:lnTo>
                    <a:pt x="96046" y="144843"/>
                  </a:lnTo>
                  <a:lnTo>
                    <a:pt x="111473" y="111692"/>
                  </a:lnTo>
                  <a:lnTo>
                    <a:pt x="152402" y="66579"/>
                  </a:lnTo>
                  <a:lnTo>
                    <a:pt x="158751" y="61276"/>
                  </a:lnTo>
                  <a:lnTo>
                    <a:pt x="168275" y="58291"/>
                  </a:lnTo>
                  <a:lnTo>
                    <a:pt x="184150" y="57199"/>
                  </a:lnTo>
                  <a:lnTo>
                    <a:pt x="186267" y="58203"/>
                  </a:lnTo>
                  <a:lnTo>
                    <a:pt x="187678" y="59930"/>
                  </a:lnTo>
                  <a:lnTo>
                    <a:pt x="189246" y="64671"/>
                  </a:lnTo>
                  <a:lnTo>
                    <a:pt x="189942" y="70306"/>
                  </a:lnTo>
                  <a:lnTo>
                    <a:pt x="193075" y="76338"/>
                  </a:lnTo>
                  <a:lnTo>
                    <a:pt x="196936" y="82547"/>
                  </a:lnTo>
                  <a:lnTo>
                    <a:pt x="199415" y="95156"/>
                  </a:lnTo>
                  <a:lnTo>
                    <a:pt x="200017" y="139760"/>
                  </a:lnTo>
                  <a:lnTo>
                    <a:pt x="198965" y="155394"/>
                  </a:lnTo>
                  <a:lnTo>
                    <a:pt x="192486" y="173516"/>
                  </a:lnTo>
                  <a:lnTo>
                    <a:pt x="190516" y="218903"/>
                  </a:lnTo>
                  <a:lnTo>
                    <a:pt x="190500" y="22848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98" name="SMARTInkShape-1656"/>
            <p:cNvSpPr/>
            <p:nvPr>
              <p:custDataLst>
                <p:tags r:id="rId60"/>
              </p:custDataLst>
            </p:nvPr>
          </p:nvSpPr>
          <p:spPr>
            <a:xfrm>
              <a:off x="4181509" y="4972050"/>
              <a:ext cx="152367" cy="419101"/>
            </a:xfrm>
            <a:custGeom>
              <a:avLst/>
              <a:gdLst/>
              <a:ahLst/>
              <a:cxnLst/>
              <a:rect l="0" t="0" r="0" b="0"/>
              <a:pathLst>
                <a:path w="152367" h="419101">
                  <a:moveTo>
                    <a:pt x="9491" y="0"/>
                  </a:moveTo>
                  <a:lnTo>
                    <a:pt x="9491" y="0"/>
                  </a:lnTo>
                  <a:lnTo>
                    <a:pt x="1290" y="0"/>
                  </a:lnTo>
                  <a:lnTo>
                    <a:pt x="849" y="1058"/>
                  </a:lnTo>
                  <a:lnTo>
                    <a:pt x="0" y="17334"/>
                  </a:lnTo>
                  <a:lnTo>
                    <a:pt x="16835" y="61398"/>
                  </a:lnTo>
                  <a:lnTo>
                    <a:pt x="38124" y="107660"/>
                  </a:lnTo>
                  <a:lnTo>
                    <a:pt x="57121" y="154640"/>
                  </a:lnTo>
                  <a:lnTo>
                    <a:pt x="72991" y="200320"/>
                  </a:lnTo>
                  <a:lnTo>
                    <a:pt x="88866" y="247689"/>
                  </a:lnTo>
                  <a:lnTo>
                    <a:pt x="104741" y="292458"/>
                  </a:lnTo>
                  <a:lnTo>
                    <a:pt x="110033" y="307781"/>
                  </a:lnTo>
                  <a:lnTo>
                    <a:pt x="121499" y="354608"/>
                  </a:lnTo>
                  <a:lnTo>
                    <a:pt x="142893" y="399992"/>
                  </a:lnTo>
                  <a:lnTo>
                    <a:pt x="152366" y="4191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99" name="SMARTInkShape-1657"/>
            <p:cNvSpPr/>
            <p:nvPr>
              <p:custDataLst>
                <p:tags r:id="rId61"/>
              </p:custDataLst>
            </p:nvPr>
          </p:nvSpPr>
          <p:spPr>
            <a:xfrm>
              <a:off x="4181475" y="5153025"/>
              <a:ext cx="132958" cy="209551"/>
            </a:xfrm>
            <a:custGeom>
              <a:avLst/>
              <a:gdLst/>
              <a:ahLst/>
              <a:cxnLst/>
              <a:rect l="0" t="0" r="0" b="0"/>
              <a:pathLst>
                <a:path w="132958" h="209551">
                  <a:moveTo>
                    <a:pt x="123825" y="0"/>
                  </a:moveTo>
                  <a:lnTo>
                    <a:pt x="123825" y="0"/>
                  </a:lnTo>
                  <a:lnTo>
                    <a:pt x="128881" y="0"/>
                  </a:lnTo>
                  <a:lnTo>
                    <a:pt x="130371" y="1058"/>
                  </a:lnTo>
                  <a:lnTo>
                    <a:pt x="131364" y="2822"/>
                  </a:lnTo>
                  <a:lnTo>
                    <a:pt x="132957" y="8201"/>
                  </a:lnTo>
                  <a:lnTo>
                    <a:pt x="126726" y="16868"/>
                  </a:lnTo>
                  <a:lnTo>
                    <a:pt x="123627" y="25693"/>
                  </a:lnTo>
                  <a:lnTo>
                    <a:pt x="88874" y="73203"/>
                  </a:lnTo>
                  <a:lnTo>
                    <a:pt x="59266" y="120541"/>
                  </a:lnTo>
                  <a:lnTo>
                    <a:pt x="22487" y="165004"/>
                  </a:lnTo>
                  <a:lnTo>
                    <a:pt x="13836" y="176831"/>
                  </a:lnTo>
                  <a:lnTo>
                    <a:pt x="7554" y="190309"/>
                  </a:lnTo>
                  <a:lnTo>
                    <a:pt x="1493" y="198106"/>
                  </a:lnTo>
                  <a:lnTo>
                    <a:pt x="0" y="2095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00" name="SMARTInkShape-1658"/>
            <p:cNvSpPr/>
            <p:nvPr>
              <p:custDataLst>
                <p:tags r:id="rId62"/>
              </p:custDataLst>
            </p:nvPr>
          </p:nvSpPr>
          <p:spPr>
            <a:xfrm>
              <a:off x="4010025" y="5200650"/>
              <a:ext cx="38101" cy="161926"/>
            </a:xfrm>
            <a:custGeom>
              <a:avLst/>
              <a:gdLst/>
              <a:ahLst/>
              <a:cxnLst/>
              <a:rect l="0" t="0" r="0" b="0"/>
              <a:pathLst>
                <a:path w="38101" h="161926">
                  <a:moveTo>
                    <a:pt x="38100" y="0"/>
                  </a:moveTo>
                  <a:lnTo>
                    <a:pt x="38100" y="0"/>
                  </a:lnTo>
                  <a:lnTo>
                    <a:pt x="38100" y="8201"/>
                  </a:lnTo>
                  <a:lnTo>
                    <a:pt x="31554" y="16868"/>
                  </a:lnTo>
                  <a:lnTo>
                    <a:pt x="28968" y="26824"/>
                  </a:lnTo>
                  <a:lnTo>
                    <a:pt x="22106" y="35834"/>
                  </a:lnTo>
                  <a:lnTo>
                    <a:pt x="19956" y="44719"/>
                  </a:lnTo>
                  <a:lnTo>
                    <a:pt x="18260" y="55113"/>
                  </a:lnTo>
                  <a:lnTo>
                    <a:pt x="10884" y="78062"/>
                  </a:lnTo>
                  <a:lnTo>
                    <a:pt x="8546" y="110165"/>
                  </a:lnTo>
                  <a:lnTo>
                    <a:pt x="2002" y="123636"/>
                  </a:lnTo>
                  <a:lnTo>
                    <a:pt x="0" y="1619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01" name="SMARTInkShape-1659"/>
            <p:cNvSpPr/>
            <p:nvPr>
              <p:custDataLst>
                <p:tags r:id="rId63"/>
              </p:custDataLst>
            </p:nvPr>
          </p:nvSpPr>
          <p:spPr>
            <a:xfrm>
              <a:off x="3943350" y="5257810"/>
              <a:ext cx="152401" cy="28566"/>
            </a:xfrm>
            <a:custGeom>
              <a:avLst/>
              <a:gdLst/>
              <a:ahLst/>
              <a:cxnLst/>
              <a:rect l="0" t="0" r="0" b="0"/>
              <a:pathLst>
                <a:path w="152401" h="28566">
                  <a:moveTo>
                    <a:pt x="0" y="19040"/>
                  </a:moveTo>
                  <a:lnTo>
                    <a:pt x="0" y="19040"/>
                  </a:lnTo>
                  <a:lnTo>
                    <a:pt x="5056" y="19040"/>
                  </a:lnTo>
                  <a:lnTo>
                    <a:pt x="6546" y="17982"/>
                  </a:lnTo>
                  <a:lnTo>
                    <a:pt x="7539" y="16218"/>
                  </a:lnTo>
                  <a:lnTo>
                    <a:pt x="9132" y="10839"/>
                  </a:lnTo>
                  <a:lnTo>
                    <a:pt x="12173" y="10103"/>
                  </a:lnTo>
                  <a:lnTo>
                    <a:pt x="14465" y="9907"/>
                  </a:lnTo>
                  <a:lnTo>
                    <a:pt x="19834" y="6867"/>
                  </a:lnTo>
                  <a:lnTo>
                    <a:pt x="25748" y="3046"/>
                  </a:lnTo>
                  <a:lnTo>
                    <a:pt x="35028" y="896"/>
                  </a:lnTo>
                  <a:lnTo>
                    <a:pt x="69852" y="0"/>
                  </a:lnTo>
                  <a:lnTo>
                    <a:pt x="76200" y="2817"/>
                  </a:lnTo>
                  <a:lnTo>
                    <a:pt x="82550" y="6538"/>
                  </a:lnTo>
                  <a:lnTo>
                    <a:pt x="95250" y="8927"/>
                  </a:lnTo>
                  <a:lnTo>
                    <a:pt x="98425" y="9123"/>
                  </a:lnTo>
                  <a:lnTo>
                    <a:pt x="100542" y="10312"/>
                  </a:lnTo>
                  <a:lnTo>
                    <a:pt x="101953" y="12164"/>
                  </a:lnTo>
                  <a:lnTo>
                    <a:pt x="102894" y="14455"/>
                  </a:lnTo>
                  <a:lnTo>
                    <a:pt x="104579" y="15984"/>
                  </a:lnTo>
                  <a:lnTo>
                    <a:pt x="112811" y="18637"/>
                  </a:lnTo>
                  <a:lnTo>
                    <a:pt x="118916" y="18921"/>
                  </a:lnTo>
                  <a:lnTo>
                    <a:pt x="124465" y="21810"/>
                  </a:lnTo>
                  <a:lnTo>
                    <a:pt x="130460" y="25562"/>
                  </a:lnTo>
                  <a:lnTo>
                    <a:pt x="141031" y="28170"/>
                  </a:lnTo>
                  <a:lnTo>
                    <a:pt x="152400" y="2856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707" name="SMARTInkShape-Group303"/>
          <p:cNvGrpSpPr/>
          <p:nvPr/>
        </p:nvGrpSpPr>
        <p:grpSpPr>
          <a:xfrm>
            <a:off x="2287363" y="5743575"/>
            <a:ext cx="960663" cy="247258"/>
            <a:chOff x="2287363" y="5743575"/>
            <a:chExt cx="960663" cy="247258"/>
          </a:xfrm>
        </p:grpSpPr>
        <p:sp>
          <p:nvSpPr>
            <p:cNvPr id="24703" name="SMARTInkShape-1660"/>
            <p:cNvSpPr/>
            <p:nvPr>
              <p:custDataLst>
                <p:tags r:id="rId54"/>
              </p:custDataLst>
            </p:nvPr>
          </p:nvSpPr>
          <p:spPr>
            <a:xfrm>
              <a:off x="3000816" y="5743575"/>
              <a:ext cx="247210" cy="247258"/>
            </a:xfrm>
            <a:custGeom>
              <a:avLst/>
              <a:gdLst/>
              <a:ahLst/>
              <a:cxnLst/>
              <a:rect l="0" t="0" r="0" b="0"/>
              <a:pathLst>
                <a:path w="247210" h="247258">
                  <a:moveTo>
                    <a:pt x="37659" y="200025"/>
                  </a:moveTo>
                  <a:lnTo>
                    <a:pt x="37659" y="200025"/>
                  </a:lnTo>
                  <a:lnTo>
                    <a:pt x="47174" y="209540"/>
                  </a:lnTo>
                  <a:lnTo>
                    <a:pt x="47184" y="224015"/>
                  </a:lnTo>
                  <a:lnTo>
                    <a:pt x="48242" y="225544"/>
                  </a:lnTo>
                  <a:lnTo>
                    <a:pt x="50006" y="226563"/>
                  </a:lnTo>
                  <a:lnTo>
                    <a:pt x="56317" y="228481"/>
                  </a:lnTo>
                  <a:lnTo>
                    <a:pt x="56699" y="237730"/>
                  </a:lnTo>
                  <a:lnTo>
                    <a:pt x="64909" y="238091"/>
                  </a:lnTo>
                  <a:lnTo>
                    <a:pt x="65351" y="239161"/>
                  </a:lnTo>
                  <a:lnTo>
                    <a:pt x="66199" y="247257"/>
                  </a:lnTo>
                  <a:lnTo>
                    <a:pt x="75366" y="238507"/>
                  </a:lnTo>
                  <a:lnTo>
                    <a:pt x="80699" y="238238"/>
                  </a:lnTo>
                  <a:lnTo>
                    <a:pt x="82228" y="237142"/>
                  </a:lnTo>
                  <a:lnTo>
                    <a:pt x="83246" y="235353"/>
                  </a:lnTo>
                  <a:lnTo>
                    <a:pt x="83926" y="233102"/>
                  </a:lnTo>
                  <a:lnTo>
                    <a:pt x="85437" y="231601"/>
                  </a:lnTo>
                  <a:lnTo>
                    <a:pt x="89938" y="229934"/>
                  </a:lnTo>
                  <a:lnTo>
                    <a:pt x="91562" y="228431"/>
                  </a:lnTo>
                  <a:lnTo>
                    <a:pt x="93365" y="223939"/>
                  </a:lnTo>
                  <a:lnTo>
                    <a:pt x="94683" y="211301"/>
                  </a:lnTo>
                  <a:lnTo>
                    <a:pt x="101330" y="202291"/>
                  </a:lnTo>
                  <a:lnTo>
                    <a:pt x="102999" y="196446"/>
                  </a:lnTo>
                  <a:lnTo>
                    <a:pt x="102385" y="194464"/>
                  </a:lnTo>
                  <a:lnTo>
                    <a:pt x="100918" y="193143"/>
                  </a:lnTo>
                  <a:lnTo>
                    <a:pt x="98882" y="192262"/>
                  </a:lnTo>
                  <a:lnTo>
                    <a:pt x="97524" y="190616"/>
                  </a:lnTo>
                  <a:lnTo>
                    <a:pt x="96016" y="185965"/>
                  </a:lnTo>
                  <a:lnTo>
                    <a:pt x="95167" y="177397"/>
                  </a:lnTo>
                  <a:lnTo>
                    <a:pt x="93989" y="175414"/>
                  </a:lnTo>
                  <a:lnTo>
                    <a:pt x="92146" y="174093"/>
                  </a:lnTo>
                  <a:lnTo>
                    <a:pt x="87275" y="172625"/>
                  </a:lnTo>
                  <a:lnTo>
                    <a:pt x="53520" y="171464"/>
                  </a:lnTo>
                  <a:lnTo>
                    <a:pt x="51408" y="172518"/>
                  </a:lnTo>
                  <a:lnTo>
                    <a:pt x="50000" y="174278"/>
                  </a:lnTo>
                  <a:lnTo>
                    <a:pt x="49061" y="176510"/>
                  </a:lnTo>
                  <a:lnTo>
                    <a:pt x="47377" y="177998"/>
                  </a:lnTo>
                  <a:lnTo>
                    <a:pt x="37070" y="183209"/>
                  </a:lnTo>
                  <a:lnTo>
                    <a:pt x="31047" y="187260"/>
                  </a:lnTo>
                  <a:lnTo>
                    <a:pt x="21706" y="190598"/>
                  </a:lnTo>
                  <a:lnTo>
                    <a:pt x="15400" y="195130"/>
                  </a:lnTo>
                  <a:lnTo>
                    <a:pt x="11891" y="200672"/>
                  </a:lnTo>
                  <a:lnTo>
                    <a:pt x="10955" y="203631"/>
                  </a:lnTo>
                  <a:lnTo>
                    <a:pt x="9273" y="205605"/>
                  </a:lnTo>
                  <a:lnTo>
                    <a:pt x="4582" y="207797"/>
                  </a:lnTo>
                  <a:lnTo>
                    <a:pt x="2908" y="209440"/>
                  </a:lnTo>
                  <a:lnTo>
                    <a:pt x="1047" y="214087"/>
                  </a:lnTo>
                  <a:lnTo>
                    <a:pt x="0" y="222654"/>
                  </a:lnTo>
                  <a:lnTo>
                    <a:pt x="911" y="224636"/>
                  </a:lnTo>
                  <a:lnTo>
                    <a:pt x="2577" y="225957"/>
                  </a:lnTo>
                  <a:lnTo>
                    <a:pt x="4746" y="226838"/>
                  </a:lnTo>
                  <a:lnTo>
                    <a:pt x="6192" y="228484"/>
                  </a:lnTo>
                  <a:lnTo>
                    <a:pt x="7799" y="233135"/>
                  </a:lnTo>
                  <a:lnTo>
                    <a:pt x="9285" y="234798"/>
                  </a:lnTo>
                  <a:lnTo>
                    <a:pt x="17172" y="237687"/>
                  </a:lnTo>
                  <a:lnTo>
                    <a:pt x="36796" y="238087"/>
                  </a:lnTo>
                  <a:lnTo>
                    <a:pt x="45389" y="235286"/>
                  </a:lnTo>
                  <a:lnTo>
                    <a:pt x="52737" y="231572"/>
                  </a:lnTo>
                  <a:lnTo>
                    <a:pt x="68899" y="229186"/>
                  </a:lnTo>
                  <a:lnTo>
                    <a:pt x="79060" y="227802"/>
                  </a:lnTo>
                  <a:lnTo>
                    <a:pt x="90730" y="221073"/>
                  </a:lnTo>
                  <a:lnTo>
                    <a:pt x="112447" y="206220"/>
                  </a:lnTo>
                  <a:lnTo>
                    <a:pt x="132305" y="198018"/>
                  </a:lnTo>
                  <a:lnTo>
                    <a:pt x="138991" y="193841"/>
                  </a:lnTo>
                  <a:lnTo>
                    <a:pt x="145490" y="191985"/>
                  </a:lnTo>
                  <a:lnTo>
                    <a:pt x="147646" y="190432"/>
                  </a:lnTo>
                  <a:lnTo>
                    <a:pt x="149084" y="188338"/>
                  </a:lnTo>
                  <a:lnTo>
                    <a:pt x="150042" y="185883"/>
                  </a:lnTo>
                  <a:lnTo>
                    <a:pt x="151740" y="184248"/>
                  </a:lnTo>
                  <a:lnTo>
                    <a:pt x="161042" y="181103"/>
                  </a:lnTo>
                  <a:lnTo>
                    <a:pt x="161473" y="195168"/>
                  </a:lnTo>
                  <a:lnTo>
                    <a:pt x="160418" y="196787"/>
                  </a:lnTo>
                  <a:lnTo>
                    <a:pt x="158657" y="197866"/>
                  </a:lnTo>
                  <a:lnTo>
                    <a:pt x="156424" y="198585"/>
                  </a:lnTo>
                  <a:lnTo>
                    <a:pt x="154936" y="200124"/>
                  </a:lnTo>
                  <a:lnTo>
                    <a:pt x="153282" y="204655"/>
                  </a:lnTo>
                  <a:lnTo>
                    <a:pt x="151782" y="206287"/>
                  </a:lnTo>
                  <a:lnTo>
                    <a:pt x="147294" y="208099"/>
                  </a:lnTo>
                  <a:lnTo>
                    <a:pt x="145674" y="209641"/>
                  </a:lnTo>
                  <a:lnTo>
                    <a:pt x="143874" y="214178"/>
                  </a:lnTo>
                  <a:lnTo>
                    <a:pt x="142560" y="226846"/>
                  </a:lnTo>
                  <a:lnTo>
                    <a:pt x="132919" y="238114"/>
                  </a:lnTo>
                  <a:lnTo>
                    <a:pt x="147099" y="238125"/>
                  </a:lnTo>
                  <a:lnTo>
                    <a:pt x="148719" y="237067"/>
                  </a:lnTo>
                  <a:lnTo>
                    <a:pt x="149799" y="235303"/>
                  </a:lnTo>
                  <a:lnTo>
                    <a:pt x="150519" y="233069"/>
                  </a:lnTo>
                  <a:lnTo>
                    <a:pt x="152057" y="231580"/>
                  </a:lnTo>
                  <a:lnTo>
                    <a:pt x="162131" y="226366"/>
                  </a:lnTo>
                  <a:lnTo>
                    <a:pt x="165091" y="223936"/>
                  </a:lnTo>
                  <a:lnTo>
                    <a:pt x="168379" y="218413"/>
                  </a:lnTo>
                  <a:lnTo>
                    <a:pt x="169255" y="215459"/>
                  </a:lnTo>
                  <a:lnTo>
                    <a:pt x="170898" y="213489"/>
                  </a:lnTo>
                  <a:lnTo>
                    <a:pt x="184113" y="205012"/>
                  </a:lnTo>
                  <a:lnTo>
                    <a:pt x="187416" y="199419"/>
                  </a:lnTo>
                  <a:lnTo>
                    <a:pt x="189537" y="187205"/>
                  </a:lnTo>
                  <a:lnTo>
                    <a:pt x="190769" y="185128"/>
                  </a:lnTo>
                  <a:lnTo>
                    <a:pt x="192649" y="183744"/>
                  </a:lnTo>
                  <a:lnTo>
                    <a:pt x="194961" y="182821"/>
                  </a:lnTo>
                  <a:lnTo>
                    <a:pt x="196502" y="181147"/>
                  </a:lnTo>
                  <a:lnTo>
                    <a:pt x="198214" y="176466"/>
                  </a:lnTo>
                  <a:lnTo>
                    <a:pt x="199549" y="157391"/>
                  </a:lnTo>
                  <a:lnTo>
                    <a:pt x="198502" y="155728"/>
                  </a:lnTo>
                  <a:lnTo>
                    <a:pt x="196746" y="154618"/>
                  </a:lnTo>
                  <a:lnTo>
                    <a:pt x="194517" y="153879"/>
                  </a:lnTo>
                  <a:lnTo>
                    <a:pt x="193031" y="152327"/>
                  </a:lnTo>
                  <a:lnTo>
                    <a:pt x="191380" y="147782"/>
                  </a:lnTo>
                  <a:lnTo>
                    <a:pt x="189881" y="146146"/>
                  </a:lnTo>
                  <a:lnTo>
                    <a:pt x="171118" y="134317"/>
                  </a:lnTo>
                  <a:lnTo>
                    <a:pt x="166471" y="133780"/>
                  </a:lnTo>
                  <a:lnTo>
                    <a:pt x="160878" y="130719"/>
                  </a:lnTo>
                  <a:lnTo>
                    <a:pt x="154865" y="126889"/>
                  </a:lnTo>
                  <a:lnTo>
                    <a:pt x="144280" y="124229"/>
                  </a:lnTo>
                  <a:lnTo>
                    <a:pt x="137924" y="123945"/>
                  </a:lnTo>
                  <a:lnTo>
                    <a:pt x="136253" y="122847"/>
                  </a:lnTo>
                  <a:lnTo>
                    <a:pt x="135138" y="121056"/>
                  </a:lnTo>
                  <a:lnTo>
                    <a:pt x="134395" y="118804"/>
                  </a:lnTo>
                  <a:lnTo>
                    <a:pt x="132841" y="117303"/>
                  </a:lnTo>
                  <a:lnTo>
                    <a:pt x="124839" y="114695"/>
                  </a:lnTo>
                  <a:lnTo>
                    <a:pt x="124030" y="111654"/>
                  </a:lnTo>
                  <a:lnTo>
                    <a:pt x="123512" y="106133"/>
                  </a:lnTo>
                  <a:lnTo>
                    <a:pt x="164698" y="63463"/>
                  </a:lnTo>
                  <a:lnTo>
                    <a:pt x="209358" y="30559"/>
                  </a:lnTo>
                  <a:lnTo>
                    <a:pt x="247209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04" name="SMARTInkShape-1661"/>
            <p:cNvSpPr/>
            <p:nvPr>
              <p:custDataLst>
                <p:tags r:id="rId55"/>
              </p:custDataLst>
            </p:nvPr>
          </p:nvSpPr>
          <p:spPr>
            <a:xfrm>
              <a:off x="2781335" y="5763017"/>
              <a:ext cx="171377" cy="218684"/>
            </a:xfrm>
            <a:custGeom>
              <a:avLst/>
              <a:gdLst/>
              <a:ahLst/>
              <a:cxnLst/>
              <a:rect l="0" t="0" r="0" b="0"/>
              <a:pathLst>
                <a:path w="171377" h="218684">
                  <a:moveTo>
                    <a:pt x="9490" y="9133"/>
                  </a:moveTo>
                  <a:lnTo>
                    <a:pt x="9490" y="9133"/>
                  </a:lnTo>
                  <a:lnTo>
                    <a:pt x="17691" y="9133"/>
                  </a:lnTo>
                  <a:lnTo>
                    <a:pt x="28114" y="0"/>
                  </a:lnTo>
                  <a:lnTo>
                    <a:pt x="28540" y="45853"/>
                  </a:lnTo>
                  <a:lnTo>
                    <a:pt x="27482" y="79125"/>
                  </a:lnTo>
                  <a:lnTo>
                    <a:pt x="10930" y="125249"/>
                  </a:lnTo>
                  <a:lnTo>
                    <a:pt x="8516" y="148754"/>
                  </a:lnTo>
                  <a:lnTo>
                    <a:pt x="1968" y="161516"/>
                  </a:lnTo>
                  <a:lnTo>
                    <a:pt x="0" y="170893"/>
                  </a:lnTo>
                  <a:lnTo>
                    <a:pt x="5032" y="171010"/>
                  </a:lnTo>
                  <a:lnTo>
                    <a:pt x="6518" y="169967"/>
                  </a:lnTo>
                  <a:lnTo>
                    <a:pt x="7509" y="168214"/>
                  </a:lnTo>
                  <a:lnTo>
                    <a:pt x="8169" y="165987"/>
                  </a:lnTo>
                  <a:lnTo>
                    <a:pt x="35435" y="123841"/>
                  </a:lnTo>
                  <a:lnTo>
                    <a:pt x="42602" y="105757"/>
                  </a:lnTo>
                  <a:lnTo>
                    <a:pt x="60410" y="82558"/>
                  </a:lnTo>
                  <a:lnTo>
                    <a:pt x="73014" y="70596"/>
                  </a:lnTo>
                  <a:lnTo>
                    <a:pt x="79351" y="68200"/>
                  </a:lnTo>
                  <a:lnTo>
                    <a:pt x="81464" y="66503"/>
                  </a:lnTo>
                  <a:lnTo>
                    <a:pt x="85496" y="60116"/>
                  </a:lnTo>
                  <a:lnTo>
                    <a:pt x="90190" y="58251"/>
                  </a:lnTo>
                  <a:lnTo>
                    <a:pt x="104217" y="56796"/>
                  </a:lnTo>
                  <a:lnTo>
                    <a:pt x="104740" y="104400"/>
                  </a:lnTo>
                  <a:lnTo>
                    <a:pt x="104740" y="126609"/>
                  </a:lnTo>
                  <a:lnTo>
                    <a:pt x="103682" y="128725"/>
                  </a:lnTo>
                  <a:lnTo>
                    <a:pt x="101918" y="130136"/>
                  </a:lnTo>
                  <a:lnTo>
                    <a:pt x="99684" y="131077"/>
                  </a:lnTo>
                  <a:lnTo>
                    <a:pt x="99253" y="132762"/>
                  </a:lnTo>
                  <a:lnTo>
                    <a:pt x="104464" y="142042"/>
                  </a:lnTo>
                  <a:lnTo>
                    <a:pt x="104716" y="134244"/>
                  </a:lnTo>
                  <a:lnTo>
                    <a:pt x="107552" y="133530"/>
                  </a:lnTo>
                  <a:lnTo>
                    <a:pt x="109789" y="133339"/>
                  </a:lnTo>
                  <a:lnTo>
                    <a:pt x="111281" y="132153"/>
                  </a:lnTo>
                  <a:lnTo>
                    <a:pt x="118929" y="119734"/>
                  </a:lnTo>
                  <a:lnTo>
                    <a:pt x="129376" y="107455"/>
                  </a:lnTo>
                  <a:lnTo>
                    <a:pt x="135359" y="94838"/>
                  </a:lnTo>
                  <a:lnTo>
                    <a:pt x="146419" y="82154"/>
                  </a:lnTo>
                  <a:lnTo>
                    <a:pt x="152544" y="78628"/>
                  </a:lnTo>
                  <a:lnTo>
                    <a:pt x="155660" y="77688"/>
                  </a:lnTo>
                  <a:lnTo>
                    <a:pt x="157737" y="76003"/>
                  </a:lnTo>
                  <a:lnTo>
                    <a:pt x="161718" y="69633"/>
                  </a:lnTo>
                  <a:lnTo>
                    <a:pt x="169929" y="66724"/>
                  </a:lnTo>
                  <a:lnTo>
                    <a:pt x="170425" y="67635"/>
                  </a:lnTo>
                  <a:lnTo>
                    <a:pt x="171376" y="80484"/>
                  </a:lnTo>
                  <a:lnTo>
                    <a:pt x="168575" y="86001"/>
                  </a:lnTo>
                  <a:lnTo>
                    <a:pt x="164861" y="91979"/>
                  </a:lnTo>
                  <a:lnTo>
                    <a:pt x="162770" y="102355"/>
                  </a:lnTo>
                  <a:lnTo>
                    <a:pt x="162006" y="125296"/>
                  </a:lnTo>
                  <a:lnTo>
                    <a:pt x="159119" y="132375"/>
                  </a:lnTo>
                  <a:lnTo>
                    <a:pt x="156868" y="135744"/>
                  </a:lnTo>
                  <a:lnTo>
                    <a:pt x="153699" y="150599"/>
                  </a:lnTo>
                  <a:lnTo>
                    <a:pt x="152381" y="192878"/>
                  </a:lnTo>
                  <a:lnTo>
                    <a:pt x="152365" y="218683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05" name="SMARTInkShape-1662"/>
            <p:cNvSpPr/>
            <p:nvPr>
              <p:custDataLst>
                <p:tags r:id="rId56"/>
              </p:custDataLst>
            </p:nvPr>
          </p:nvSpPr>
          <p:spPr>
            <a:xfrm>
              <a:off x="2476500" y="5819905"/>
              <a:ext cx="114290" cy="152223"/>
            </a:xfrm>
            <a:custGeom>
              <a:avLst/>
              <a:gdLst/>
              <a:ahLst/>
              <a:cxnLst/>
              <a:rect l="0" t="0" r="0" b="0"/>
              <a:pathLst>
                <a:path w="114290" h="152223">
                  <a:moveTo>
                    <a:pt x="0" y="95120"/>
                  </a:moveTo>
                  <a:lnTo>
                    <a:pt x="0" y="95120"/>
                  </a:lnTo>
                  <a:lnTo>
                    <a:pt x="0" y="103321"/>
                  </a:lnTo>
                  <a:lnTo>
                    <a:pt x="0" y="99196"/>
                  </a:lnTo>
                  <a:lnTo>
                    <a:pt x="1058" y="97837"/>
                  </a:lnTo>
                  <a:lnTo>
                    <a:pt x="5056" y="96328"/>
                  </a:lnTo>
                  <a:lnTo>
                    <a:pt x="6546" y="94867"/>
                  </a:lnTo>
                  <a:lnTo>
                    <a:pt x="8201" y="90421"/>
                  </a:lnTo>
                  <a:lnTo>
                    <a:pt x="10321" y="78944"/>
                  </a:lnTo>
                  <a:lnTo>
                    <a:pt x="25749" y="60169"/>
                  </a:lnTo>
                  <a:lnTo>
                    <a:pt x="43422" y="41143"/>
                  </a:lnTo>
                  <a:lnTo>
                    <a:pt x="48314" y="28641"/>
                  </a:lnTo>
                  <a:lnTo>
                    <a:pt x="54062" y="21212"/>
                  </a:lnTo>
                  <a:lnTo>
                    <a:pt x="55777" y="15352"/>
                  </a:lnTo>
                  <a:lnTo>
                    <a:pt x="57293" y="13366"/>
                  </a:lnTo>
                  <a:lnTo>
                    <a:pt x="63425" y="9514"/>
                  </a:lnTo>
                  <a:lnTo>
                    <a:pt x="66638" y="0"/>
                  </a:lnTo>
                  <a:lnTo>
                    <a:pt x="58471" y="8082"/>
                  </a:lnTo>
                  <a:lnTo>
                    <a:pt x="56353" y="16740"/>
                  </a:lnTo>
                  <a:lnTo>
                    <a:pt x="50681" y="25565"/>
                  </a:lnTo>
                  <a:lnTo>
                    <a:pt x="48531" y="35941"/>
                  </a:lnTo>
                  <a:lnTo>
                    <a:pt x="47744" y="58883"/>
                  </a:lnTo>
                  <a:lnTo>
                    <a:pt x="44856" y="65962"/>
                  </a:lnTo>
                  <a:lnTo>
                    <a:pt x="42604" y="69331"/>
                  </a:lnTo>
                  <a:lnTo>
                    <a:pt x="39434" y="84186"/>
                  </a:lnTo>
                  <a:lnTo>
                    <a:pt x="38107" y="130021"/>
                  </a:lnTo>
                  <a:lnTo>
                    <a:pt x="38103" y="136384"/>
                  </a:lnTo>
                  <a:lnTo>
                    <a:pt x="40923" y="142740"/>
                  </a:lnTo>
                  <a:lnTo>
                    <a:pt x="47233" y="151712"/>
                  </a:lnTo>
                  <a:lnTo>
                    <a:pt x="60848" y="152222"/>
                  </a:lnTo>
                  <a:lnTo>
                    <a:pt x="66908" y="149426"/>
                  </a:lnTo>
                  <a:lnTo>
                    <a:pt x="73128" y="145714"/>
                  </a:lnTo>
                  <a:lnTo>
                    <a:pt x="79421" y="144065"/>
                  </a:lnTo>
                  <a:lnTo>
                    <a:pt x="81522" y="142567"/>
                  </a:lnTo>
                  <a:lnTo>
                    <a:pt x="82923" y="140509"/>
                  </a:lnTo>
                  <a:lnTo>
                    <a:pt x="85538" y="135401"/>
                  </a:lnTo>
                  <a:lnTo>
                    <a:pt x="90228" y="129603"/>
                  </a:lnTo>
                  <a:lnTo>
                    <a:pt x="95840" y="126321"/>
                  </a:lnTo>
                  <a:lnTo>
                    <a:pt x="98818" y="125446"/>
                  </a:lnTo>
                  <a:lnTo>
                    <a:pt x="100804" y="123804"/>
                  </a:lnTo>
                  <a:lnTo>
                    <a:pt x="112821" y="106407"/>
                  </a:lnTo>
                  <a:lnTo>
                    <a:pt x="114170" y="96599"/>
                  </a:lnTo>
                  <a:lnTo>
                    <a:pt x="114289" y="87049"/>
                  </a:lnTo>
                  <a:lnTo>
                    <a:pt x="113234" y="86564"/>
                  </a:lnTo>
                  <a:lnTo>
                    <a:pt x="101041" y="85722"/>
                  </a:lnTo>
                  <a:lnTo>
                    <a:pt x="99111" y="86739"/>
                  </a:lnTo>
                  <a:lnTo>
                    <a:pt x="97824" y="88474"/>
                  </a:lnTo>
                  <a:lnTo>
                    <a:pt x="96966" y="90689"/>
                  </a:lnTo>
                  <a:lnTo>
                    <a:pt x="95335" y="92166"/>
                  </a:lnTo>
                  <a:lnTo>
                    <a:pt x="85115" y="97359"/>
                  </a:lnTo>
                  <a:lnTo>
                    <a:pt x="79104" y="101407"/>
                  </a:lnTo>
                  <a:lnTo>
                    <a:pt x="72905" y="103205"/>
                  </a:lnTo>
                  <a:lnTo>
                    <a:pt x="70828" y="104744"/>
                  </a:lnTo>
                  <a:lnTo>
                    <a:pt x="69443" y="106828"/>
                  </a:lnTo>
                  <a:lnTo>
                    <a:pt x="66847" y="111965"/>
                  </a:lnTo>
                  <a:lnTo>
                    <a:pt x="62165" y="117776"/>
                  </a:lnTo>
                  <a:lnTo>
                    <a:pt x="56557" y="121065"/>
                  </a:lnTo>
                  <a:lnTo>
                    <a:pt x="53580" y="121942"/>
                  </a:lnTo>
                  <a:lnTo>
                    <a:pt x="51595" y="123585"/>
                  </a:lnTo>
                  <a:lnTo>
                    <a:pt x="47779" y="132782"/>
                  </a:lnTo>
                  <a:lnTo>
                    <a:pt x="47629" y="142341"/>
                  </a:lnTo>
                  <a:lnTo>
                    <a:pt x="57150" y="14274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06" name="SMARTInkShape-1663"/>
            <p:cNvSpPr/>
            <p:nvPr>
              <p:custDataLst>
                <p:tags r:id="rId57"/>
              </p:custDataLst>
            </p:nvPr>
          </p:nvSpPr>
          <p:spPr>
            <a:xfrm>
              <a:off x="2287363" y="5762636"/>
              <a:ext cx="151038" cy="190476"/>
            </a:xfrm>
            <a:custGeom>
              <a:avLst/>
              <a:gdLst/>
              <a:ahLst/>
              <a:cxnLst/>
              <a:rect l="0" t="0" r="0" b="0"/>
              <a:pathLst>
                <a:path w="151038" h="190476">
                  <a:moveTo>
                    <a:pt x="74837" y="66664"/>
                  </a:moveTo>
                  <a:lnTo>
                    <a:pt x="74837" y="66664"/>
                  </a:lnTo>
                  <a:lnTo>
                    <a:pt x="65428" y="66664"/>
                  </a:lnTo>
                  <a:lnTo>
                    <a:pt x="65315" y="52475"/>
                  </a:lnTo>
                  <a:lnTo>
                    <a:pt x="68135" y="46952"/>
                  </a:lnTo>
                  <a:lnTo>
                    <a:pt x="73514" y="39840"/>
                  </a:lnTo>
                  <a:lnTo>
                    <a:pt x="74576" y="30830"/>
                  </a:lnTo>
                  <a:lnTo>
                    <a:pt x="74837" y="420"/>
                  </a:lnTo>
                  <a:lnTo>
                    <a:pt x="65704" y="0"/>
                  </a:lnTo>
                  <a:lnTo>
                    <a:pt x="57785" y="6537"/>
                  </a:lnTo>
                  <a:lnTo>
                    <a:pt x="52089" y="8191"/>
                  </a:lnTo>
                  <a:lnTo>
                    <a:pt x="50146" y="9690"/>
                  </a:lnTo>
                  <a:lnTo>
                    <a:pt x="38951" y="28760"/>
                  </a:lnTo>
                  <a:lnTo>
                    <a:pt x="32118" y="46359"/>
                  </a:lnTo>
                  <a:lnTo>
                    <a:pt x="20319" y="66081"/>
                  </a:lnTo>
                  <a:lnTo>
                    <a:pt x="8600" y="112593"/>
                  </a:lnTo>
                  <a:lnTo>
                    <a:pt x="5534" y="121649"/>
                  </a:lnTo>
                  <a:lnTo>
                    <a:pt x="1703" y="129201"/>
                  </a:lnTo>
                  <a:lnTo>
                    <a:pt x="0" y="136086"/>
                  </a:lnTo>
                  <a:lnTo>
                    <a:pt x="7805" y="169154"/>
                  </a:lnTo>
                  <a:lnTo>
                    <a:pt x="14638" y="178592"/>
                  </a:lnTo>
                  <a:lnTo>
                    <a:pt x="16331" y="184496"/>
                  </a:lnTo>
                  <a:lnTo>
                    <a:pt x="17842" y="186494"/>
                  </a:lnTo>
                  <a:lnTo>
                    <a:pt x="22342" y="188714"/>
                  </a:lnTo>
                  <a:lnTo>
                    <a:pt x="58973" y="190475"/>
                  </a:lnTo>
                  <a:lnTo>
                    <a:pt x="65317" y="187661"/>
                  </a:lnTo>
                  <a:lnTo>
                    <a:pt x="71664" y="183941"/>
                  </a:lnTo>
                  <a:lnTo>
                    <a:pt x="81188" y="180788"/>
                  </a:lnTo>
                  <a:lnTo>
                    <a:pt x="103412" y="164540"/>
                  </a:lnTo>
                  <a:lnTo>
                    <a:pt x="109762" y="162023"/>
                  </a:lnTo>
                  <a:lnTo>
                    <a:pt x="119287" y="155714"/>
                  </a:lnTo>
                  <a:lnTo>
                    <a:pt x="128812" y="152316"/>
                  </a:lnTo>
                  <a:lnTo>
                    <a:pt x="135162" y="147770"/>
                  </a:lnTo>
                  <a:lnTo>
                    <a:pt x="138690" y="142222"/>
                  </a:lnTo>
                  <a:lnTo>
                    <a:pt x="139631" y="139261"/>
                  </a:lnTo>
                  <a:lnTo>
                    <a:pt x="141316" y="137287"/>
                  </a:lnTo>
                  <a:lnTo>
                    <a:pt x="151037" y="13333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712" name="SMARTInkShape-Group304"/>
          <p:cNvGrpSpPr/>
          <p:nvPr/>
        </p:nvGrpSpPr>
        <p:grpSpPr>
          <a:xfrm>
            <a:off x="4991100" y="5438775"/>
            <a:ext cx="3609976" cy="104660"/>
            <a:chOff x="4991100" y="5438775"/>
            <a:chExt cx="3609976" cy="104660"/>
          </a:xfrm>
        </p:grpSpPr>
        <p:sp>
          <p:nvSpPr>
            <p:cNvPr id="24708" name="SMARTInkShape-1664"/>
            <p:cNvSpPr/>
            <p:nvPr>
              <p:custDataLst>
                <p:tags r:id="rId50"/>
              </p:custDataLst>
            </p:nvPr>
          </p:nvSpPr>
          <p:spPr>
            <a:xfrm>
              <a:off x="8202379" y="5492888"/>
              <a:ext cx="398697" cy="12563"/>
            </a:xfrm>
            <a:custGeom>
              <a:avLst/>
              <a:gdLst/>
              <a:ahLst/>
              <a:cxnLst/>
              <a:rect l="0" t="0" r="0" b="0"/>
              <a:pathLst>
                <a:path w="398697" h="12563">
                  <a:moveTo>
                    <a:pt x="0" y="0"/>
                  </a:moveTo>
                  <a:lnTo>
                    <a:pt x="0" y="0"/>
                  </a:lnTo>
                  <a:lnTo>
                    <a:pt x="561" y="33"/>
                  </a:lnTo>
                  <a:lnTo>
                    <a:pt x="26381" y="1034"/>
                  </a:lnTo>
                  <a:lnTo>
                    <a:pt x="52061" y="1702"/>
                  </a:lnTo>
                  <a:lnTo>
                    <a:pt x="77648" y="2147"/>
                  </a:lnTo>
                  <a:lnTo>
                    <a:pt x="103172" y="2444"/>
                  </a:lnTo>
                  <a:lnTo>
                    <a:pt x="128656" y="2642"/>
                  </a:lnTo>
                  <a:lnTo>
                    <a:pt x="154111" y="2773"/>
                  </a:lnTo>
                  <a:lnTo>
                    <a:pt x="179547" y="2861"/>
                  </a:lnTo>
                  <a:lnTo>
                    <a:pt x="204972" y="2920"/>
                  </a:lnTo>
                  <a:lnTo>
                    <a:pt x="229330" y="4017"/>
                  </a:lnTo>
                  <a:lnTo>
                    <a:pt x="276150" y="8059"/>
                  </a:lnTo>
                  <a:lnTo>
                    <a:pt x="300065" y="9559"/>
                  </a:lnTo>
                  <a:lnTo>
                    <a:pt x="324475" y="10561"/>
                  </a:lnTo>
                  <a:lnTo>
                    <a:pt x="365710" y="11673"/>
                  </a:lnTo>
                  <a:lnTo>
                    <a:pt x="398696" y="1256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09" name="SMARTInkShape-1665"/>
            <p:cNvSpPr/>
            <p:nvPr>
              <p:custDataLst>
                <p:tags r:id="rId51"/>
              </p:custDataLst>
            </p:nvPr>
          </p:nvSpPr>
          <p:spPr>
            <a:xfrm>
              <a:off x="5353061" y="5457825"/>
              <a:ext cx="2697748" cy="47626"/>
            </a:xfrm>
            <a:custGeom>
              <a:avLst/>
              <a:gdLst/>
              <a:ahLst/>
              <a:cxnLst/>
              <a:rect l="0" t="0" r="0" b="0"/>
              <a:pathLst>
                <a:path w="2697748" h="47626">
                  <a:moveTo>
                    <a:pt x="19039" y="47625"/>
                  </a:moveTo>
                  <a:lnTo>
                    <a:pt x="19039" y="47625"/>
                  </a:lnTo>
                  <a:lnTo>
                    <a:pt x="4850" y="47625"/>
                  </a:lnTo>
                  <a:lnTo>
                    <a:pt x="3229" y="46567"/>
                  </a:lnTo>
                  <a:lnTo>
                    <a:pt x="2149" y="44803"/>
                  </a:lnTo>
                  <a:lnTo>
                    <a:pt x="0" y="38134"/>
                  </a:lnTo>
                  <a:lnTo>
                    <a:pt x="8191" y="29902"/>
                  </a:lnTo>
                  <a:lnTo>
                    <a:pt x="14179" y="28968"/>
                  </a:lnTo>
                  <a:lnTo>
                    <a:pt x="22655" y="28691"/>
                  </a:lnTo>
                  <a:lnTo>
                    <a:pt x="28760" y="25804"/>
                  </a:lnTo>
                  <a:lnTo>
                    <a:pt x="35001" y="22051"/>
                  </a:lnTo>
                  <a:lnTo>
                    <a:pt x="45523" y="19939"/>
                  </a:lnTo>
                  <a:lnTo>
                    <a:pt x="73192" y="18070"/>
                  </a:lnTo>
                  <a:lnTo>
                    <a:pt x="102030" y="10859"/>
                  </a:lnTo>
                  <a:lnTo>
                    <a:pt x="146065" y="9603"/>
                  </a:lnTo>
                  <a:lnTo>
                    <a:pt x="190687" y="9532"/>
                  </a:lnTo>
                  <a:lnTo>
                    <a:pt x="230078" y="9525"/>
                  </a:lnTo>
                  <a:lnTo>
                    <a:pt x="268041" y="9525"/>
                  </a:lnTo>
                  <a:lnTo>
                    <a:pt x="315208" y="9525"/>
                  </a:lnTo>
                  <a:lnTo>
                    <a:pt x="352679" y="9525"/>
                  </a:lnTo>
                  <a:lnTo>
                    <a:pt x="390593" y="9525"/>
                  </a:lnTo>
                  <a:lnTo>
                    <a:pt x="428637" y="9525"/>
                  </a:lnTo>
                  <a:lnTo>
                    <a:pt x="469543" y="9525"/>
                  </a:lnTo>
                  <a:lnTo>
                    <a:pt x="512355" y="9525"/>
                  </a:lnTo>
                  <a:lnTo>
                    <a:pt x="554673" y="9525"/>
                  </a:lnTo>
                  <a:lnTo>
                    <a:pt x="600726" y="9525"/>
                  </a:lnTo>
                  <a:lnTo>
                    <a:pt x="633166" y="8467"/>
                  </a:lnTo>
                  <a:lnTo>
                    <a:pt x="668751" y="4469"/>
                  </a:lnTo>
                  <a:lnTo>
                    <a:pt x="702912" y="1986"/>
                  </a:lnTo>
                  <a:lnTo>
                    <a:pt x="736790" y="883"/>
                  </a:lnTo>
                  <a:lnTo>
                    <a:pt x="773015" y="392"/>
                  </a:lnTo>
                  <a:lnTo>
                    <a:pt x="810282" y="175"/>
                  </a:lnTo>
                  <a:lnTo>
                    <a:pt x="848010" y="78"/>
                  </a:lnTo>
                  <a:lnTo>
                    <a:pt x="885946" y="34"/>
                  </a:lnTo>
                  <a:lnTo>
                    <a:pt x="923973" y="16"/>
                  </a:lnTo>
                  <a:lnTo>
                    <a:pt x="963098" y="7"/>
                  </a:lnTo>
                  <a:lnTo>
                    <a:pt x="1005182" y="3"/>
                  </a:lnTo>
                  <a:lnTo>
                    <a:pt x="1048580" y="1"/>
                  </a:lnTo>
                  <a:lnTo>
                    <a:pt x="1092563" y="0"/>
                  </a:lnTo>
                  <a:lnTo>
                    <a:pt x="1136805" y="0"/>
                  </a:lnTo>
                  <a:lnTo>
                    <a:pt x="1181163" y="0"/>
                  </a:lnTo>
                  <a:lnTo>
                    <a:pt x="1225572" y="0"/>
                  </a:lnTo>
                  <a:lnTo>
                    <a:pt x="1270004" y="0"/>
                  </a:lnTo>
                  <a:lnTo>
                    <a:pt x="1317268" y="0"/>
                  </a:lnTo>
                  <a:lnTo>
                    <a:pt x="1341725" y="0"/>
                  </a:lnTo>
                  <a:lnTo>
                    <a:pt x="1366496" y="0"/>
                  </a:lnTo>
                  <a:lnTo>
                    <a:pt x="1391477" y="0"/>
                  </a:lnTo>
                  <a:lnTo>
                    <a:pt x="1416597" y="0"/>
                  </a:lnTo>
                  <a:lnTo>
                    <a:pt x="1441811" y="0"/>
                  </a:lnTo>
                  <a:lnTo>
                    <a:pt x="1467087" y="0"/>
                  </a:lnTo>
                  <a:lnTo>
                    <a:pt x="1492404" y="0"/>
                  </a:lnTo>
                  <a:lnTo>
                    <a:pt x="1517749" y="0"/>
                  </a:lnTo>
                  <a:lnTo>
                    <a:pt x="1543113" y="0"/>
                  </a:lnTo>
                  <a:lnTo>
                    <a:pt x="1568488" y="0"/>
                  </a:lnTo>
                  <a:lnTo>
                    <a:pt x="1593872" y="0"/>
                  </a:lnTo>
                  <a:lnTo>
                    <a:pt x="1619261" y="0"/>
                  </a:lnTo>
                  <a:lnTo>
                    <a:pt x="1644655" y="0"/>
                  </a:lnTo>
                  <a:lnTo>
                    <a:pt x="1670049" y="0"/>
                  </a:lnTo>
                  <a:lnTo>
                    <a:pt x="1695446" y="0"/>
                  </a:lnTo>
                  <a:lnTo>
                    <a:pt x="1720843" y="0"/>
                  </a:lnTo>
                  <a:lnTo>
                    <a:pt x="1747300" y="0"/>
                  </a:lnTo>
                  <a:lnTo>
                    <a:pt x="1774463" y="0"/>
                  </a:lnTo>
                  <a:lnTo>
                    <a:pt x="1802097" y="0"/>
                  </a:lnTo>
                  <a:lnTo>
                    <a:pt x="1828985" y="0"/>
                  </a:lnTo>
                  <a:lnTo>
                    <a:pt x="1855379" y="0"/>
                  </a:lnTo>
                  <a:lnTo>
                    <a:pt x="1881441" y="0"/>
                  </a:lnTo>
                  <a:lnTo>
                    <a:pt x="1908341" y="1058"/>
                  </a:lnTo>
                  <a:lnTo>
                    <a:pt x="1935799" y="2822"/>
                  </a:lnTo>
                  <a:lnTo>
                    <a:pt x="1963628" y="5056"/>
                  </a:lnTo>
                  <a:lnTo>
                    <a:pt x="1991707" y="6545"/>
                  </a:lnTo>
                  <a:lnTo>
                    <a:pt x="2019952" y="7539"/>
                  </a:lnTo>
                  <a:lnTo>
                    <a:pt x="2048306" y="8201"/>
                  </a:lnTo>
                  <a:lnTo>
                    <a:pt x="2076733" y="8642"/>
                  </a:lnTo>
                  <a:lnTo>
                    <a:pt x="2105210" y="8937"/>
                  </a:lnTo>
                  <a:lnTo>
                    <a:pt x="2133720" y="9133"/>
                  </a:lnTo>
                  <a:lnTo>
                    <a:pt x="2162252" y="9263"/>
                  </a:lnTo>
                  <a:lnTo>
                    <a:pt x="2190797" y="9350"/>
                  </a:lnTo>
                  <a:lnTo>
                    <a:pt x="2219352" y="9409"/>
                  </a:lnTo>
                  <a:lnTo>
                    <a:pt x="2247915" y="10506"/>
                  </a:lnTo>
                  <a:lnTo>
                    <a:pt x="2276482" y="12296"/>
                  </a:lnTo>
                  <a:lnTo>
                    <a:pt x="2305051" y="14548"/>
                  </a:lnTo>
                  <a:lnTo>
                    <a:pt x="2334680" y="16049"/>
                  </a:lnTo>
                  <a:lnTo>
                    <a:pt x="2365016" y="17049"/>
                  </a:lnTo>
                  <a:lnTo>
                    <a:pt x="2395823" y="17716"/>
                  </a:lnTo>
                  <a:lnTo>
                    <a:pt x="2425887" y="19219"/>
                  </a:lnTo>
                  <a:lnTo>
                    <a:pt x="2455455" y="21279"/>
                  </a:lnTo>
                  <a:lnTo>
                    <a:pt x="2484691" y="23711"/>
                  </a:lnTo>
                  <a:lnTo>
                    <a:pt x="2513707" y="25333"/>
                  </a:lnTo>
                  <a:lnTo>
                    <a:pt x="2542576" y="26413"/>
                  </a:lnTo>
                  <a:lnTo>
                    <a:pt x="2571348" y="27134"/>
                  </a:lnTo>
                  <a:lnTo>
                    <a:pt x="2600053" y="27614"/>
                  </a:lnTo>
                  <a:lnTo>
                    <a:pt x="2628715" y="27934"/>
                  </a:lnTo>
                  <a:lnTo>
                    <a:pt x="2657349" y="28148"/>
                  </a:lnTo>
                  <a:lnTo>
                    <a:pt x="2685961" y="28290"/>
                  </a:lnTo>
                  <a:lnTo>
                    <a:pt x="2697747" y="2833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10" name="SMARTInkShape-1666"/>
            <p:cNvSpPr/>
            <p:nvPr>
              <p:custDataLst>
                <p:tags r:id="rId52"/>
              </p:custDataLst>
            </p:nvPr>
          </p:nvSpPr>
          <p:spPr>
            <a:xfrm>
              <a:off x="5019675" y="5514975"/>
              <a:ext cx="133351" cy="28460"/>
            </a:xfrm>
            <a:custGeom>
              <a:avLst/>
              <a:gdLst/>
              <a:ahLst/>
              <a:cxnLst/>
              <a:rect l="0" t="0" r="0" b="0"/>
              <a:pathLst>
                <a:path w="133351" h="28460">
                  <a:moveTo>
                    <a:pt x="0" y="19050"/>
                  </a:moveTo>
                  <a:lnTo>
                    <a:pt x="0" y="19050"/>
                  </a:lnTo>
                  <a:lnTo>
                    <a:pt x="0" y="28459"/>
                  </a:lnTo>
                  <a:lnTo>
                    <a:pt x="0" y="23484"/>
                  </a:lnTo>
                  <a:lnTo>
                    <a:pt x="1058" y="22006"/>
                  </a:lnTo>
                  <a:lnTo>
                    <a:pt x="5056" y="20363"/>
                  </a:lnTo>
                  <a:lnTo>
                    <a:pt x="22390" y="19166"/>
                  </a:lnTo>
                  <a:lnTo>
                    <a:pt x="24452" y="18069"/>
                  </a:lnTo>
                  <a:lnTo>
                    <a:pt x="25826" y="16279"/>
                  </a:lnTo>
                  <a:lnTo>
                    <a:pt x="26742" y="14027"/>
                  </a:lnTo>
                  <a:lnTo>
                    <a:pt x="29470" y="12526"/>
                  </a:lnTo>
                  <a:lnTo>
                    <a:pt x="59902" y="9789"/>
                  </a:lnTo>
                  <a:lnTo>
                    <a:pt x="89838" y="8489"/>
                  </a:lnTo>
                  <a:lnTo>
                    <a:pt x="1333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11" name="SMARTInkShape-1667"/>
            <p:cNvSpPr/>
            <p:nvPr>
              <p:custDataLst>
                <p:tags r:id="rId53"/>
              </p:custDataLst>
            </p:nvPr>
          </p:nvSpPr>
          <p:spPr>
            <a:xfrm>
              <a:off x="4991100" y="5438775"/>
              <a:ext cx="113870" cy="38101"/>
            </a:xfrm>
            <a:custGeom>
              <a:avLst/>
              <a:gdLst/>
              <a:ahLst/>
              <a:cxnLst/>
              <a:rect l="0" t="0" r="0" b="0"/>
              <a:pathLst>
                <a:path w="113870" h="38101">
                  <a:moveTo>
                    <a:pt x="0" y="28575"/>
                  </a:moveTo>
                  <a:lnTo>
                    <a:pt x="0" y="28575"/>
                  </a:lnTo>
                  <a:lnTo>
                    <a:pt x="0" y="23519"/>
                  </a:lnTo>
                  <a:lnTo>
                    <a:pt x="1058" y="22030"/>
                  </a:lnTo>
                  <a:lnTo>
                    <a:pt x="2822" y="21036"/>
                  </a:lnTo>
                  <a:lnTo>
                    <a:pt x="8201" y="19442"/>
                  </a:lnTo>
                  <a:lnTo>
                    <a:pt x="8937" y="16402"/>
                  </a:lnTo>
                  <a:lnTo>
                    <a:pt x="9409" y="10883"/>
                  </a:lnTo>
                  <a:lnTo>
                    <a:pt x="10506" y="10431"/>
                  </a:lnTo>
                  <a:lnTo>
                    <a:pt x="14548" y="9928"/>
                  </a:lnTo>
                  <a:lnTo>
                    <a:pt x="19870" y="6882"/>
                  </a:lnTo>
                  <a:lnTo>
                    <a:pt x="26855" y="1359"/>
                  </a:lnTo>
                  <a:lnTo>
                    <a:pt x="35840" y="268"/>
                  </a:lnTo>
                  <a:lnTo>
                    <a:pt x="74436" y="0"/>
                  </a:lnTo>
                  <a:lnTo>
                    <a:pt x="83456" y="6545"/>
                  </a:lnTo>
                  <a:lnTo>
                    <a:pt x="93487" y="9133"/>
                  </a:lnTo>
                  <a:lnTo>
                    <a:pt x="103296" y="17692"/>
                  </a:lnTo>
                  <a:lnTo>
                    <a:pt x="109393" y="18647"/>
                  </a:lnTo>
                  <a:lnTo>
                    <a:pt x="111029" y="19840"/>
                  </a:lnTo>
                  <a:lnTo>
                    <a:pt x="112120" y="21693"/>
                  </a:lnTo>
                  <a:lnTo>
                    <a:pt x="113869" y="27216"/>
                  </a:lnTo>
                  <a:lnTo>
                    <a:pt x="104775" y="381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4713" name="SMARTInkShape-1668"/>
          <p:cNvSpPr/>
          <p:nvPr>
            <p:custDataLst>
              <p:tags r:id="rId12"/>
            </p:custDataLst>
          </p:nvPr>
        </p:nvSpPr>
        <p:spPr>
          <a:xfrm>
            <a:off x="2219328" y="5210175"/>
            <a:ext cx="504823" cy="371476"/>
          </a:xfrm>
          <a:custGeom>
            <a:avLst/>
            <a:gdLst/>
            <a:ahLst/>
            <a:cxnLst/>
            <a:rect l="0" t="0" r="0" b="0"/>
            <a:pathLst>
              <a:path w="504823" h="371476">
                <a:moveTo>
                  <a:pt x="9522" y="0"/>
                </a:moveTo>
                <a:lnTo>
                  <a:pt x="9522" y="0"/>
                </a:lnTo>
                <a:lnTo>
                  <a:pt x="32" y="0"/>
                </a:lnTo>
                <a:lnTo>
                  <a:pt x="0" y="8201"/>
                </a:lnTo>
                <a:lnTo>
                  <a:pt x="1057" y="8642"/>
                </a:lnTo>
                <a:lnTo>
                  <a:pt x="5055" y="9133"/>
                </a:lnTo>
                <a:lnTo>
                  <a:pt x="10359" y="12173"/>
                </a:lnTo>
                <a:lnTo>
                  <a:pt x="13255" y="14465"/>
                </a:lnTo>
                <a:lnTo>
                  <a:pt x="16473" y="19834"/>
                </a:lnTo>
                <a:lnTo>
                  <a:pt x="18961" y="25748"/>
                </a:lnTo>
                <a:lnTo>
                  <a:pt x="41392" y="50814"/>
                </a:lnTo>
                <a:lnTo>
                  <a:pt x="88834" y="83608"/>
                </a:lnTo>
                <a:lnTo>
                  <a:pt x="106954" y="102789"/>
                </a:lnTo>
                <a:lnTo>
                  <a:pt x="149350" y="140141"/>
                </a:lnTo>
                <a:lnTo>
                  <a:pt x="193679" y="175533"/>
                </a:lnTo>
                <a:lnTo>
                  <a:pt x="213782" y="192886"/>
                </a:lnTo>
                <a:lnTo>
                  <a:pt x="260523" y="223157"/>
                </a:lnTo>
                <a:lnTo>
                  <a:pt x="308070" y="253883"/>
                </a:lnTo>
                <a:lnTo>
                  <a:pt x="352854" y="277921"/>
                </a:lnTo>
                <a:lnTo>
                  <a:pt x="392565" y="302620"/>
                </a:lnTo>
                <a:lnTo>
                  <a:pt x="430812" y="321446"/>
                </a:lnTo>
                <a:lnTo>
                  <a:pt x="459825" y="340857"/>
                </a:lnTo>
                <a:lnTo>
                  <a:pt x="483728" y="354642"/>
                </a:lnTo>
                <a:lnTo>
                  <a:pt x="504822" y="371475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714" name="SMARTInkShape-1669"/>
          <p:cNvSpPr/>
          <p:nvPr>
            <p:custDataLst>
              <p:tags r:id="rId13"/>
            </p:custDataLst>
          </p:nvPr>
        </p:nvSpPr>
        <p:spPr>
          <a:xfrm>
            <a:off x="2809875" y="5810250"/>
            <a:ext cx="371476" cy="285751"/>
          </a:xfrm>
          <a:custGeom>
            <a:avLst/>
            <a:gdLst/>
            <a:ahLst/>
            <a:cxnLst/>
            <a:rect l="0" t="0" r="0" b="0"/>
            <a:pathLst>
              <a:path w="371476" h="285751">
                <a:moveTo>
                  <a:pt x="0" y="0"/>
                </a:moveTo>
                <a:lnTo>
                  <a:pt x="0" y="0"/>
                </a:lnTo>
                <a:lnTo>
                  <a:pt x="0" y="5056"/>
                </a:lnTo>
                <a:lnTo>
                  <a:pt x="1058" y="6545"/>
                </a:lnTo>
                <a:lnTo>
                  <a:pt x="2822" y="7539"/>
                </a:lnTo>
                <a:lnTo>
                  <a:pt x="16246" y="10321"/>
                </a:lnTo>
                <a:lnTo>
                  <a:pt x="38122" y="25986"/>
                </a:lnTo>
                <a:lnTo>
                  <a:pt x="44460" y="28482"/>
                </a:lnTo>
                <a:lnTo>
                  <a:pt x="87959" y="60025"/>
                </a:lnTo>
                <a:lnTo>
                  <a:pt x="133997" y="102616"/>
                </a:lnTo>
                <a:lnTo>
                  <a:pt x="177838" y="135075"/>
                </a:lnTo>
                <a:lnTo>
                  <a:pt x="222252" y="173853"/>
                </a:lnTo>
                <a:lnTo>
                  <a:pt x="266700" y="210155"/>
                </a:lnTo>
                <a:lnTo>
                  <a:pt x="311150" y="245835"/>
                </a:lnTo>
                <a:lnTo>
                  <a:pt x="337608" y="269086"/>
                </a:lnTo>
                <a:lnTo>
                  <a:pt x="371475" y="285750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715" name="SMARTInkShape-1670"/>
          <p:cNvSpPr/>
          <p:nvPr>
            <p:custDataLst>
              <p:tags r:id="rId14"/>
            </p:custDataLst>
          </p:nvPr>
        </p:nvSpPr>
        <p:spPr>
          <a:xfrm>
            <a:off x="4524375" y="5010276"/>
            <a:ext cx="428626" cy="438025"/>
          </a:xfrm>
          <a:custGeom>
            <a:avLst/>
            <a:gdLst/>
            <a:ahLst/>
            <a:cxnLst/>
            <a:rect l="0" t="0" r="0" b="0"/>
            <a:pathLst>
              <a:path w="428626" h="438025">
                <a:moveTo>
                  <a:pt x="0" y="18924"/>
                </a:moveTo>
                <a:lnTo>
                  <a:pt x="0" y="18924"/>
                </a:lnTo>
                <a:lnTo>
                  <a:pt x="0" y="4735"/>
                </a:lnTo>
                <a:lnTo>
                  <a:pt x="1058" y="3114"/>
                </a:lnTo>
                <a:lnTo>
                  <a:pt x="2822" y="2034"/>
                </a:lnTo>
                <a:lnTo>
                  <a:pt x="9132" y="0"/>
                </a:lnTo>
                <a:lnTo>
                  <a:pt x="9409" y="4968"/>
                </a:lnTo>
                <a:lnTo>
                  <a:pt x="10506" y="6445"/>
                </a:lnTo>
                <a:lnTo>
                  <a:pt x="22772" y="14067"/>
                </a:lnTo>
                <a:lnTo>
                  <a:pt x="53984" y="45408"/>
                </a:lnTo>
                <a:lnTo>
                  <a:pt x="84432" y="92115"/>
                </a:lnTo>
                <a:lnTo>
                  <a:pt x="118468" y="137467"/>
                </a:lnTo>
                <a:lnTo>
                  <a:pt x="150175" y="183142"/>
                </a:lnTo>
                <a:lnTo>
                  <a:pt x="171496" y="203871"/>
                </a:lnTo>
                <a:lnTo>
                  <a:pt x="194899" y="235962"/>
                </a:lnTo>
                <a:lnTo>
                  <a:pt x="237675" y="275920"/>
                </a:lnTo>
                <a:lnTo>
                  <a:pt x="282549" y="320538"/>
                </a:lnTo>
                <a:lnTo>
                  <a:pt x="323817" y="353592"/>
                </a:lnTo>
                <a:lnTo>
                  <a:pt x="367252" y="382559"/>
                </a:lnTo>
                <a:lnTo>
                  <a:pt x="411630" y="421375"/>
                </a:lnTo>
                <a:lnTo>
                  <a:pt x="428625" y="438024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4724" name="SMARTInkShape-Group308"/>
          <p:cNvGrpSpPr/>
          <p:nvPr/>
        </p:nvGrpSpPr>
        <p:grpSpPr>
          <a:xfrm>
            <a:off x="5457859" y="5077218"/>
            <a:ext cx="1371567" cy="352022"/>
            <a:chOff x="5457859" y="5077218"/>
            <a:chExt cx="1371567" cy="352022"/>
          </a:xfrm>
        </p:grpSpPr>
        <p:sp>
          <p:nvSpPr>
            <p:cNvPr id="24716" name="SMARTInkShape-1671"/>
            <p:cNvSpPr/>
            <p:nvPr>
              <p:custDataLst>
                <p:tags r:id="rId42"/>
              </p:custDataLst>
            </p:nvPr>
          </p:nvSpPr>
          <p:spPr>
            <a:xfrm>
              <a:off x="6715128" y="5200650"/>
              <a:ext cx="114298" cy="27252"/>
            </a:xfrm>
            <a:custGeom>
              <a:avLst/>
              <a:gdLst/>
              <a:ahLst/>
              <a:cxnLst/>
              <a:rect l="0" t="0" r="0" b="0"/>
              <a:pathLst>
                <a:path w="114298" h="27252">
                  <a:moveTo>
                    <a:pt x="19047" y="0"/>
                  </a:moveTo>
                  <a:lnTo>
                    <a:pt x="19047" y="0"/>
                  </a:lnTo>
                  <a:lnTo>
                    <a:pt x="9522" y="9525"/>
                  </a:lnTo>
                  <a:lnTo>
                    <a:pt x="0" y="9525"/>
                  </a:lnTo>
                  <a:lnTo>
                    <a:pt x="9131" y="18658"/>
                  </a:lnTo>
                  <a:lnTo>
                    <a:pt x="54880" y="19050"/>
                  </a:lnTo>
                  <a:lnTo>
                    <a:pt x="101499" y="19050"/>
                  </a:lnTo>
                  <a:lnTo>
                    <a:pt x="104761" y="19050"/>
                  </a:lnTo>
                  <a:lnTo>
                    <a:pt x="112972" y="27251"/>
                  </a:lnTo>
                  <a:lnTo>
                    <a:pt x="113413" y="26634"/>
                  </a:lnTo>
                  <a:lnTo>
                    <a:pt x="114297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17" name="SMARTInkShape-1672"/>
            <p:cNvSpPr/>
            <p:nvPr>
              <p:custDataLst>
                <p:tags r:id="rId43"/>
              </p:custDataLst>
            </p:nvPr>
          </p:nvSpPr>
          <p:spPr>
            <a:xfrm>
              <a:off x="6391275" y="5077218"/>
              <a:ext cx="114298" cy="294879"/>
            </a:xfrm>
            <a:custGeom>
              <a:avLst/>
              <a:gdLst/>
              <a:ahLst/>
              <a:cxnLst/>
              <a:rect l="0" t="0" r="0" b="0"/>
              <a:pathLst>
                <a:path w="114298" h="294879">
                  <a:moveTo>
                    <a:pt x="19050" y="47232"/>
                  </a:moveTo>
                  <a:lnTo>
                    <a:pt x="19050" y="47232"/>
                  </a:lnTo>
                  <a:lnTo>
                    <a:pt x="19050" y="10501"/>
                  </a:lnTo>
                  <a:lnTo>
                    <a:pt x="20108" y="10044"/>
                  </a:lnTo>
                  <a:lnTo>
                    <a:pt x="33239" y="9168"/>
                  </a:lnTo>
                  <a:lnTo>
                    <a:pt x="34859" y="8098"/>
                  </a:lnTo>
                  <a:lnTo>
                    <a:pt x="35940" y="6325"/>
                  </a:lnTo>
                  <a:lnTo>
                    <a:pt x="36660" y="4086"/>
                  </a:lnTo>
                  <a:lnTo>
                    <a:pt x="38198" y="2593"/>
                  </a:lnTo>
                  <a:lnTo>
                    <a:pt x="46174" y="0"/>
                  </a:lnTo>
                  <a:lnTo>
                    <a:pt x="55699" y="7843"/>
                  </a:lnTo>
                  <a:lnTo>
                    <a:pt x="61776" y="8750"/>
                  </a:lnTo>
                  <a:lnTo>
                    <a:pt x="63409" y="9936"/>
                  </a:lnTo>
                  <a:lnTo>
                    <a:pt x="64498" y="11785"/>
                  </a:lnTo>
                  <a:lnTo>
                    <a:pt x="66030" y="19443"/>
                  </a:lnTo>
                  <a:lnTo>
                    <a:pt x="66245" y="22356"/>
                  </a:lnTo>
                  <a:lnTo>
                    <a:pt x="69306" y="28415"/>
                  </a:lnTo>
                  <a:lnTo>
                    <a:pt x="73136" y="34635"/>
                  </a:lnTo>
                  <a:lnTo>
                    <a:pt x="74838" y="40927"/>
                  </a:lnTo>
                  <a:lnTo>
                    <a:pt x="74234" y="44088"/>
                  </a:lnTo>
                  <a:lnTo>
                    <a:pt x="69385" y="54650"/>
                  </a:lnTo>
                  <a:lnTo>
                    <a:pt x="65855" y="81275"/>
                  </a:lnTo>
                  <a:lnTo>
                    <a:pt x="56361" y="94682"/>
                  </a:lnTo>
                  <a:lnTo>
                    <a:pt x="42230" y="110709"/>
                  </a:lnTo>
                  <a:lnTo>
                    <a:pt x="36093" y="123427"/>
                  </a:lnTo>
                  <a:lnTo>
                    <a:pt x="9536" y="151996"/>
                  </a:lnTo>
                  <a:lnTo>
                    <a:pt x="9525" y="143805"/>
                  </a:lnTo>
                  <a:lnTo>
                    <a:pt x="10583" y="143364"/>
                  </a:lnTo>
                  <a:lnTo>
                    <a:pt x="14581" y="142874"/>
                  </a:lnTo>
                  <a:lnTo>
                    <a:pt x="16070" y="141685"/>
                  </a:lnTo>
                  <a:lnTo>
                    <a:pt x="17726" y="137542"/>
                  </a:lnTo>
                  <a:lnTo>
                    <a:pt x="19226" y="136013"/>
                  </a:lnTo>
                  <a:lnTo>
                    <a:pt x="29237" y="130739"/>
                  </a:lnTo>
                  <a:lnTo>
                    <a:pt x="35218" y="126679"/>
                  </a:lnTo>
                  <a:lnTo>
                    <a:pt x="41406" y="124875"/>
                  </a:lnTo>
                  <a:lnTo>
                    <a:pt x="43478" y="123336"/>
                  </a:lnTo>
                  <a:lnTo>
                    <a:pt x="44861" y="121252"/>
                  </a:lnTo>
                  <a:lnTo>
                    <a:pt x="45783" y="118804"/>
                  </a:lnTo>
                  <a:lnTo>
                    <a:pt x="47456" y="117172"/>
                  </a:lnTo>
                  <a:lnTo>
                    <a:pt x="52135" y="115358"/>
                  </a:lnTo>
                  <a:lnTo>
                    <a:pt x="69967" y="114034"/>
                  </a:lnTo>
                  <a:lnTo>
                    <a:pt x="76252" y="116786"/>
                  </a:lnTo>
                  <a:lnTo>
                    <a:pt x="79409" y="119001"/>
                  </a:lnTo>
                  <a:lnTo>
                    <a:pt x="82918" y="124285"/>
                  </a:lnTo>
                  <a:lnTo>
                    <a:pt x="83854" y="127176"/>
                  </a:lnTo>
                  <a:lnTo>
                    <a:pt x="85535" y="129103"/>
                  </a:lnTo>
                  <a:lnTo>
                    <a:pt x="98818" y="137506"/>
                  </a:lnTo>
                  <a:lnTo>
                    <a:pt x="102127" y="143093"/>
                  </a:lnTo>
                  <a:lnTo>
                    <a:pt x="104656" y="149104"/>
                  </a:lnTo>
                  <a:lnTo>
                    <a:pt x="110972" y="158438"/>
                  </a:lnTo>
                  <a:lnTo>
                    <a:pt x="113314" y="167906"/>
                  </a:lnTo>
                  <a:lnTo>
                    <a:pt x="114297" y="212332"/>
                  </a:lnTo>
                  <a:lnTo>
                    <a:pt x="111476" y="218682"/>
                  </a:lnTo>
                  <a:lnTo>
                    <a:pt x="107753" y="225032"/>
                  </a:lnTo>
                  <a:lnTo>
                    <a:pt x="104599" y="234557"/>
                  </a:lnTo>
                  <a:lnTo>
                    <a:pt x="88351" y="256782"/>
                  </a:lnTo>
                  <a:lnTo>
                    <a:pt x="85833" y="263132"/>
                  </a:lnTo>
                  <a:lnTo>
                    <a:pt x="81187" y="269482"/>
                  </a:lnTo>
                  <a:lnTo>
                    <a:pt x="75594" y="273010"/>
                  </a:lnTo>
                  <a:lnTo>
                    <a:pt x="69581" y="275636"/>
                  </a:lnTo>
                  <a:lnTo>
                    <a:pt x="47608" y="292234"/>
                  </a:lnTo>
                  <a:lnTo>
                    <a:pt x="31748" y="294533"/>
                  </a:lnTo>
                  <a:lnTo>
                    <a:pt x="1881" y="294878"/>
                  </a:lnTo>
                  <a:lnTo>
                    <a:pt x="1254" y="293821"/>
                  </a:lnTo>
                  <a:lnTo>
                    <a:pt x="73" y="275584"/>
                  </a:lnTo>
                  <a:lnTo>
                    <a:pt x="0" y="26630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18" name="SMARTInkShape-1673"/>
            <p:cNvSpPr/>
            <p:nvPr>
              <p:custDataLst>
                <p:tags r:id="rId44"/>
              </p:custDataLst>
            </p:nvPr>
          </p:nvSpPr>
          <p:spPr>
            <a:xfrm>
              <a:off x="6181736" y="5124453"/>
              <a:ext cx="123384" cy="237717"/>
            </a:xfrm>
            <a:custGeom>
              <a:avLst/>
              <a:gdLst/>
              <a:ahLst/>
              <a:cxnLst/>
              <a:rect l="0" t="0" r="0" b="0"/>
              <a:pathLst>
                <a:path w="123384" h="237717">
                  <a:moveTo>
                    <a:pt x="57139" y="19047"/>
                  </a:moveTo>
                  <a:lnTo>
                    <a:pt x="57139" y="19047"/>
                  </a:lnTo>
                  <a:lnTo>
                    <a:pt x="62195" y="13991"/>
                  </a:lnTo>
                  <a:lnTo>
                    <a:pt x="67500" y="11508"/>
                  </a:lnTo>
                  <a:lnTo>
                    <a:pt x="75681" y="9638"/>
                  </a:lnTo>
                  <a:lnTo>
                    <a:pt x="85711" y="0"/>
                  </a:lnTo>
                  <a:lnTo>
                    <a:pt x="76581" y="9130"/>
                  </a:lnTo>
                  <a:lnTo>
                    <a:pt x="71249" y="9406"/>
                  </a:lnTo>
                  <a:lnTo>
                    <a:pt x="69720" y="10503"/>
                  </a:lnTo>
                  <a:lnTo>
                    <a:pt x="68701" y="12293"/>
                  </a:lnTo>
                  <a:lnTo>
                    <a:pt x="68022" y="14545"/>
                  </a:lnTo>
                  <a:lnTo>
                    <a:pt x="66512" y="16046"/>
                  </a:lnTo>
                  <a:lnTo>
                    <a:pt x="62010" y="17713"/>
                  </a:lnTo>
                  <a:lnTo>
                    <a:pt x="60386" y="19216"/>
                  </a:lnTo>
                  <a:lnTo>
                    <a:pt x="49065" y="36346"/>
                  </a:lnTo>
                  <a:lnTo>
                    <a:pt x="32511" y="54241"/>
                  </a:lnTo>
                  <a:lnTo>
                    <a:pt x="16873" y="94663"/>
                  </a:lnTo>
                  <a:lnTo>
                    <a:pt x="14420" y="98033"/>
                  </a:lnTo>
                  <a:lnTo>
                    <a:pt x="11694" y="107421"/>
                  </a:lnTo>
                  <a:lnTo>
                    <a:pt x="8742" y="129267"/>
                  </a:lnTo>
                  <a:lnTo>
                    <a:pt x="3053" y="140487"/>
                  </a:lnTo>
                  <a:lnTo>
                    <a:pt x="13" y="187243"/>
                  </a:lnTo>
                  <a:lnTo>
                    <a:pt x="0" y="193637"/>
                  </a:lnTo>
                  <a:lnTo>
                    <a:pt x="2816" y="200005"/>
                  </a:lnTo>
                  <a:lnTo>
                    <a:pt x="6537" y="206365"/>
                  </a:lnTo>
                  <a:lnTo>
                    <a:pt x="8926" y="219071"/>
                  </a:lnTo>
                  <a:lnTo>
                    <a:pt x="9122" y="222246"/>
                  </a:lnTo>
                  <a:lnTo>
                    <a:pt x="10312" y="224363"/>
                  </a:lnTo>
                  <a:lnTo>
                    <a:pt x="12163" y="225775"/>
                  </a:lnTo>
                  <a:lnTo>
                    <a:pt x="17041" y="227343"/>
                  </a:lnTo>
                  <a:lnTo>
                    <a:pt x="22737" y="228039"/>
                  </a:lnTo>
                  <a:lnTo>
                    <a:pt x="28797" y="231172"/>
                  </a:lnTo>
                  <a:lnTo>
                    <a:pt x="35017" y="235033"/>
                  </a:lnTo>
                  <a:lnTo>
                    <a:pt x="47634" y="237512"/>
                  </a:lnTo>
                  <a:lnTo>
                    <a:pt x="50803" y="237716"/>
                  </a:lnTo>
                  <a:lnTo>
                    <a:pt x="57145" y="235119"/>
                  </a:lnTo>
                  <a:lnTo>
                    <a:pt x="63492" y="231496"/>
                  </a:lnTo>
                  <a:lnTo>
                    <a:pt x="73015" y="228397"/>
                  </a:lnTo>
                  <a:lnTo>
                    <a:pt x="82539" y="222306"/>
                  </a:lnTo>
                  <a:lnTo>
                    <a:pt x="92064" y="218972"/>
                  </a:lnTo>
                  <a:lnTo>
                    <a:pt x="109263" y="204920"/>
                  </a:lnTo>
                  <a:lnTo>
                    <a:pt x="112055" y="199377"/>
                  </a:lnTo>
                  <a:lnTo>
                    <a:pt x="112800" y="196417"/>
                  </a:lnTo>
                  <a:lnTo>
                    <a:pt x="121632" y="180916"/>
                  </a:lnTo>
                  <a:lnTo>
                    <a:pt x="123383" y="173317"/>
                  </a:lnTo>
                  <a:lnTo>
                    <a:pt x="115575" y="163410"/>
                  </a:lnTo>
                  <a:lnTo>
                    <a:pt x="106201" y="153852"/>
                  </a:lnTo>
                  <a:lnTo>
                    <a:pt x="100134" y="152828"/>
                  </a:lnTo>
                  <a:lnTo>
                    <a:pt x="94592" y="155411"/>
                  </a:lnTo>
                  <a:lnTo>
                    <a:pt x="88602" y="159028"/>
                  </a:lnTo>
                  <a:lnTo>
                    <a:pt x="78033" y="161541"/>
                  </a:lnTo>
                  <a:lnTo>
                    <a:pt x="63093" y="161889"/>
                  </a:lnTo>
                  <a:lnTo>
                    <a:pt x="56963" y="164730"/>
                  </a:lnTo>
                  <a:lnTo>
                    <a:pt x="47614" y="17144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19" name="SMARTInkShape-1674"/>
            <p:cNvSpPr/>
            <p:nvPr>
              <p:custDataLst>
                <p:tags r:id="rId45"/>
              </p:custDataLst>
            </p:nvPr>
          </p:nvSpPr>
          <p:spPr>
            <a:xfrm>
              <a:off x="6029336" y="5143631"/>
              <a:ext cx="123804" cy="218506"/>
            </a:xfrm>
            <a:custGeom>
              <a:avLst/>
              <a:gdLst/>
              <a:ahLst/>
              <a:cxnLst/>
              <a:rect l="0" t="0" r="0" b="0"/>
              <a:pathLst>
                <a:path w="123804" h="218506">
                  <a:moveTo>
                    <a:pt x="9514" y="28444"/>
                  </a:moveTo>
                  <a:lnTo>
                    <a:pt x="9514" y="28444"/>
                  </a:lnTo>
                  <a:lnTo>
                    <a:pt x="23703" y="28444"/>
                  </a:lnTo>
                  <a:lnTo>
                    <a:pt x="25324" y="29502"/>
                  </a:lnTo>
                  <a:lnTo>
                    <a:pt x="26404" y="31266"/>
                  </a:lnTo>
                  <a:lnTo>
                    <a:pt x="28279" y="38145"/>
                  </a:lnTo>
                  <a:lnTo>
                    <a:pt x="28527" y="51110"/>
                  </a:lnTo>
                  <a:lnTo>
                    <a:pt x="18241" y="98236"/>
                  </a:lnTo>
                  <a:lnTo>
                    <a:pt x="11551" y="116353"/>
                  </a:lnTo>
                  <a:lnTo>
                    <a:pt x="7296" y="133866"/>
                  </a:lnTo>
                  <a:lnTo>
                    <a:pt x="1432" y="153691"/>
                  </a:lnTo>
                  <a:lnTo>
                    <a:pt x="0" y="194462"/>
                  </a:lnTo>
                  <a:lnTo>
                    <a:pt x="2816" y="200302"/>
                  </a:lnTo>
                  <a:lnTo>
                    <a:pt x="8191" y="207618"/>
                  </a:lnTo>
                  <a:lnTo>
                    <a:pt x="9122" y="213942"/>
                  </a:lnTo>
                  <a:lnTo>
                    <a:pt x="10311" y="215609"/>
                  </a:lnTo>
                  <a:lnTo>
                    <a:pt x="12163" y="216721"/>
                  </a:lnTo>
                  <a:lnTo>
                    <a:pt x="19823" y="218285"/>
                  </a:lnTo>
                  <a:lnTo>
                    <a:pt x="22737" y="218505"/>
                  </a:lnTo>
                  <a:lnTo>
                    <a:pt x="24679" y="217592"/>
                  </a:lnTo>
                  <a:lnTo>
                    <a:pt x="25975" y="215927"/>
                  </a:lnTo>
                  <a:lnTo>
                    <a:pt x="26837" y="213758"/>
                  </a:lnTo>
                  <a:lnTo>
                    <a:pt x="28471" y="212311"/>
                  </a:lnTo>
                  <a:lnTo>
                    <a:pt x="38698" y="207168"/>
                  </a:lnTo>
                  <a:lnTo>
                    <a:pt x="44710" y="203127"/>
                  </a:lnTo>
                  <a:lnTo>
                    <a:pt x="54043" y="199794"/>
                  </a:lnTo>
                  <a:lnTo>
                    <a:pt x="60350" y="195263"/>
                  </a:lnTo>
                  <a:lnTo>
                    <a:pt x="98611" y="149134"/>
                  </a:lnTo>
                  <a:lnTo>
                    <a:pt x="106615" y="140998"/>
                  </a:lnTo>
                  <a:lnTo>
                    <a:pt x="110879" y="131032"/>
                  </a:lnTo>
                  <a:lnTo>
                    <a:pt x="122290" y="88641"/>
                  </a:lnTo>
                  <a:lnTo>
                    <a:pt x="123787" y="42135"/>
                  </a:lnTo>
                  <a:lnTo>
                    <a:pt x="123803" y="35234"/>
                  </a:lnTo>
                  <a:lnTo>
                    <a:pt x="120987" y="28640"/>
                  </a:lnTo>
                  <a:lnTo>
                    <a:pt x="117266" y="22181"/>
                  </a:lnTo>
                  <a:lnTo>
                    <a:pt x="115612" y="15783"/>
                  </a:lnTo>
                  <a:lnTo>
                    <a:pt x="114113" y="13653"/>
                  </a:lnTo>
                  <a:lnTo>
                    <a:pt x="112055" y="12233"/>
                  </a:lnTo>
                  <a:lnTo>
                    <a:pt x="106946" y="9598"/>
                  </a:lnTo>
                  <a:lnTo>
                    <a:pt x="98121" y="3222"/>
                  </a:lnTo>
                  <a:lnTo>
                    <a:pt x="88802" y="863"/>
                  </a:lnTo>
                  <a:lnTo>
                    <a:pt x="73003" y="0"/>
                  </a:lnTo>
                  <a:lnTo>
                    <a:pt x="70890" y="1015"/>
                  </a:lnTo>
                  <a:lnTo>
                    <a:pt x="69481" y="2749"/>
                  </a:lnTo>
                  <a:lnTo>
                    <a:pt x="68543" y="4964"/>
                  </a:lnTo>
                  <a:lnTo>
                    <a:pt x="66858" y="6441"/>
                  </a:lnTo>
                  <a:lnTo>
                    <a:pt x="56550" y="11634"/>
                  </a:lnTo>
                  <a:lnTo>
                    <a:pt x="24448" y="32982"/>
                  </a:lnTo>
                  <a:lnTo>
                    <a:pt x="21442" y="38575"/>
                  </a:lnTo>
                  <a:lnTo>
                    <a:pt x="20642" y="41548"/>
                  </a:lnTo>
                  <a:lnTo>
                    <a:pt x="19049" y="43530"/>
                  </a:lnTo>
                  <a:lnTo>
                    <a:pt x="14457" y="45732"/>
                  </a:lnTo>
                  <a:lnTo>
                    <a:pt x="12809" y="47378"/>
                  </a:lnTo>
                  <a:lnTo>
                    <a:pt x="9642" y="56581"/>
                  </a:lnTo>
                  <a:lnTo>
                    <a:pt x="19039" y="5701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20" name="SMARTInkShape-1675"/>
            <p:cNvSpPr/>
            <p:nvPr>
              <p:custDataLst>
                <p:tags r:id="rId46"/>
              </p:custDataLst>
            </p:nvPr>
          </p:nvSpPr>
          <p:spPr>
            <a:xfrm>
              <a:off x="5829337" y="5134014"/>
              <a:ext cx="131945" cy="295226"/>
            </a:xfrm>
            <a:custGeom>
              <a:avLst/>
              <a:gdLst/>
              <a:ahLst/>
              <a:cxnLst/>
              <a:rect l="0" t="0" r="0" b="0"/>
              <a:pathLst>
                <a:path w="131945" h="295226">
                  <a:moveTo>
                    <a:pt x="57113" y="28536"/>
                  </a:moveTo>
                  <a:lnTo>
                    <a:pt x="57113" y="28536"/>
                  </a:lnTo>
                  <a:lnTo>
                    <a:pt x="57113" y="23480"/>
                  </a:lnTo>
                  <a:lnTo>
                    <a:pt x="58171" y="21991"/>
                  </a:lnTo>
                  <a:lnTo>
                    <a:pt x="59935" y="20997"/>
                  </a:lnTo>
                  <a:lnTo>
                    <a:pt x="65314" y="19403"/>
                  </a:lnTo>
                  <a:lnTo>
                    <a:pt x="66050" y="16363"/>
                  </a:lnTo>
                  <a:lnTo>
                    <a:pt x="66245" y="14071"/>
                  </a:lnTo>
                  <a:lnTo>
                    <a:pt x="65318" y="12542"/>
                  </a:lnTo>
                  <a:lnTo>
                    <a:pt x="63641" y="11523"/>
                  </a:lnTo>
                  <a:lnTo>
                    <a:pt x="56915" y="9754"/>
                  </a:lnTo>
                  <a:lnTo>
                    <a:pt x="52439" y="9605"/>
                  </a:lnTo>
                  <a:lnTo>
                    <a:pt x="50822" y="10624"/>
                  </a:lnTo>
                  <a:lnTo>
                    <a:pt x="49744" y="12361"/>
                  </a:lnTo>
                  <a:lnTo>
                    <a:pt x="49025" y="14578"/>
                  </a:lnTo>
                  <a:lnTo>
                    <a:pt x="47488" y="16055"/>
                  </a:lnTo>
                  <a:lnTo>
                    <a:pt x="37416" y="21250"/>
                  </a:lnTo>
                  <a:lnTo>
                    <a:pt x="34457" y="23679"/>
                  </a:lnTo>
                  <a:lnTo>
                    <a:pt x="31168" y="29200"/>
                  </a:lnTo>
                  <a:lnTo>
                    <a:pt x="28648" y="35181"/>
                  </a:lnTo>
                  <a:lnTo>
                    <a:pt x="22338" y="44498"/>
                  </a:lnTo>
                  <a:lnTo>
                    <a:pt x="18940" y="53962"/>
                  </a:lnTo>
                  <a:lnTo>
                    <a:pt x="12759" y="63468"/>
                  </a:lnTo>
                  <a:lnTo>
                    <a:pt x="9399" y="72988"/>
                  </a:lnTo>
                  <a:lnTo>
                    <a:pt x="3229" y="82511"/>
                  </a:lnTo>
                  <a:lnTo>
                    <a:pt x="930" y="92036"/>
                  </a:lnTo>
                  <a:lnTo>
                    <a:pt x="0" y="112380"/>
                  </a:lnTo>
                  <a:lnTo>
                    <a:pt x="6516" y="121494"/>
                  </a:lnTo>
                  <a:lnTo>
                    <a:pt x="9372" y="132788"/>
                  </a:lnTo>
                  <a:lnTo>
                    <a:pt x="23674" y="133297"/>
                  </a:lnTo>
                  <a:lnTo>
                    <a:pt x="25296" y="132243"/>
                  </a:lnTo>
                  <a:lnTo>
                    <a:pt x="26376" y="130483"/>
                  </a:lnTo>
                  <a:lnTo>
                    <a:pt x="27097" y="128250"/>
                  </a:lnTo>
                  <a:lnTo>
                    <a:pt x="44958" y="104663"/>
                  </a:lnTo>
                  <a:lnTo>
                    <a:pt x="47478" y="98353"/>
                  </a:lnTo>
                  <a:lnTo>
                    <a:pt x="53788" y="87793"/>
                  </a:lnTo>
                  <a:lnTo>
                    <a:pt x="57186" y="72788"/>
                  </a:lnTo>
                  <a:lnTo>
                    <a:pt x="64458" y="57699"/>
                  </a:lnTo>
                  <a:lnTo>
                    <a:pt x="76036" y="11486"/>
                  </a:lnTo>
                  <a:lnTo>
                    <a:pt x="76126" y="5022"/>
                  </a:lnTo>
                  <a:lnTo>
                    <a:pt x="75080" y="3336"/>
                  </a:lnTo>
                  <a:lnTo>
                    <a:pt x="73324" y="2210"/>
                  </a:lnTo>
                  <a:lnTo>
                    <a:pt x="67959" y="406"/>
                  </a:lnTo>
                  <a:lnTo>
                    <a:pt x="58553" y="0"/>
                  </a:lnTo>
                  <a:lnTo>
                    <a:pt x="58073" y="1045"/>
                  </a:lnTo>
                  <a:lnTo>
                    <a:pt x="57540" y="5029"/>
                  </a:lnTo>
                  <a:lnTo>
                    <a:pt x="54481" y="10327"/>
                  </a:lnTo>
                  <a:lnTo>
                    <a:pt x="50651" y="16210"/>
                  </a:lnTo>
                  <a:lnTo>
                    <a:pt x="47438" y="25471"/>
                  </a:lnTo>
                  <a:lnTo>
                    <a:pt x="41311" y="34919"/>
                  </a:lnTo>
                  <a:lnTo>
                    <a:pt x="39026" y="44421"/>
                  </a:lnTo>
                  <a:lnTo>
                    <a:pt x="38074" y="88469"/>
                  </a:lnTo>
                  <a:lnTo>
                    <a:pt x="43123" y="103327"/>
                  </a:lnTo>
                  <a:lnTo>
                    <a:pt x="53252" y="120763"/>
                  </a:lnTo>
                  <a:lnTo>
                    <a:pt x="57028" y="136413"/>
                  </a:lnTo>
                  <a:lnTo>
                    <a:pt x="67248" y="151719"/>
                  </a:lnTo>
                  <a:lnTo>
                    <a:pt x="100512" y="187279"/>
                  </a:lnTo>
                  <a:lnTo>
                    <a:pt x="106725" y="199985"/>
                  </a:lnTo>
                  <a:lnTo>
                    <a:pt x="119817" y="215861"/>
                  </a:lnTo>
                  <a:lnTo>
                    <a:pt x="123265" y="226680"/>
                  </a:lnTo>
                  <a:lnTo>
                    <a:pt x="130231" y="235794"/>
                  </a:lnTo>
                  <a:lnTo>
                    <a:pt x="131944" y="241653"/>
                  </a:lnTo>
                  <a:lnTo>
                    <a:pt x="131341" y="243640"/>
                  </a:lnTo>
                  <a:lnTo>
                    <a:pt x="129882" y="244963"/>
                  </a:lnTo>
                  <a:lnTo>
                    <a:pt x="127851" y="245846"/>
                  </a:lnTo>
                  <a:lnTo>
                    <a:pt x="126496" y="247492"/>
                  </a:lnTo>
                  <a:lnTo>
                    <a:pt x="124992" y="252144"/>
                  </a:lnTo>
                  <a:lnTo>
                    <a:pt x="124145" y="260714"/>
                  </a:lnTo>
                  <a:lnTo>
                    <a:pt x="122968" y="262697"/>
                  </a:lnTo>
                  <a:lnTo>
                    <a:pt x="121125" y="264018"/>
                  </a:lnTo>
                  <a:lnTo>
                    <a:pt x="116254" y="266544"/>
                  </a:lnTo>
                  <a:lnTo>
                    <a:pt x="107562" y="272858"/>
                  </a:lnTo>
                  <a:lnTo>
                    <a:pt x="98284" y="276259"/>
                  </a:lnTo>
                  <a:lnTo>
                    <a:pt x="88832" y="282440"/>
                  </a:lnTo>
                  <a:lnTo>
                    <a:pt x="51645" y="294269"/>
                  </a:lnTo>
                  <a:lnTo>
                    <a:pt x="24050" y="295225"/>
                  </a:lnTo>
                  <a:lnTo>
                    <a:pt x="22371" y="294171"/>
                  </a:lnTo>
                  <a:lnTo>
                    <a:pt x="21251" y="292409"/>
                  </a:lnTo>
                  <a:lnTo>
                    <a:pt x="19455" y="287034"/>
                  </a:lnTo>
                  <a:lnTo>
                    <a:pt x="19013" y="26666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21" name="SMARTInkShape-1676"/>
            <p:cNvSpPr/>
            <p:nvPr>
              <p:custDataLst>
                <p:tags r:id="rId47"/>
              </p:custDataLst>
            </p:nvPr>
          </p:nvSpPr>
          <p:spPr>
            <a:xfrm>
              <a:off x="5648328" y="5115046"/>
              <a:ext cx="114298" cy="285619"/>
            </a:xfrm>
            <a:custGeom>
              <a:avLst/>
              <a:gdLst/>
              <a:ahLst/>
              <a:cxnLst/>
              <a:rect l="0" t="0" r="0" b="0"/>
              <a:pathLst>
                <a:path w="114298" h="285619">
                  <a:moveTo>
                    <a:pt x="19047" y="95129"/>
                  </a:moveTo>
                  <a:lnTo>
                    <a:pt x="19047" y="95129"/>
                  </a:lnTo>
                  <a:lnTo>
                    <a:pt x="19047" y="61900"/>
                  </a:lnTo>
                  <a:lnTo>
                    <a:pt x="20105" y="60276"/>
                  </a:lnTo>
                  <a:lnTo>
                    <a:pt x="21869" y="59194"/>
                  </a:lnTo>
                  <a:lnTo>
                    <a:pt x="24103" y="58472"/>
                  </a:lnTo>
                  <a:lnTo>
                    <a:pt x="25592" y="56933"/>
                  </a:lnTo>
                  <a:lnTo>
                    <a:pt x="27248" y="52401"/>
                  </a:lnTo>
                  <a:lnTo>
                    <a:pt x="28179" y="43898"/>
                  </a:lnTo>
                  <a:lnTo>
                    <a:pt x="29368" y="41925"/>
                  </a:lnTo>
                  <a:lnTo>
                    <a:pt x="31220" y="40610"/>
                  </a:lnTo>
                  <a:lnTo>
                    <a:pt x="33512" y="39733"/>
                  </a:lnTo>
                  <a:lnTo>
                    <a:pt x="35041" y="38090"/>
                  </a:lnTo>
                  <a:lnTo>
                    <a:pt x="36739" y="33442"/>
                  </a:lnTo>
                  <a:lnTo>
                    <a:pt x="38249" y="31779"/>
                  </a:lnTo>
                  <a:lnTo>
                    <a:pt x="42751" y="29932"/>
                  </a:lnTo>
                  <a:lnTo>
                    <a:pt x="44375" y="28381"/>
                  </a:lnTo>
                  <a:lnTo>
                    <a:pt x="56717" y="9924"/>
                  </a:lnTo>
                  <a:lnTo>
                    <a:pt x="66268" y="285"/>
                  </a:lnTo>
                  <a:lnTo>
                    <a:pt x="71609" y="0"/>
                  </a:lnTo>
                  <a:lnTo>
                    <a:pt x="73138" y="1017"/>
                  </a:lnTo>
                  <a:lnTo>
                    <a:pt x="74158" y="2754"/>
                  </a:lnTo>
                  <a:lnTo>
                    <a:pt x="75794" y="8091"/>
                  </a:lnTo>
                  <a:lnTo>
                    <a:pt x="78840" y="8820"/>
                  </a:lnTo>
                  <a:lnTo>
                    <a:pt x="81135" y="9015"/>
                  </a:lnTo>
                  <a:lnTo>
                    <a:pt x="82663" y="10204"/>
                  </a:lnTo>
                  <a:lnTo>
                    <a:pt x="84364" y="14345"/>
                  </a:lnTo>
                  <a:lnTo>
                    <a:pt x="85603" y="31784"/>
                  </a:lnTo>
                  <a:lnTo>
                    <a:pt x="86701" y="33849"/>
                  </a:lnTo>
                  <a:lnTo>
                    <a:pt x="88492" y="35225"/>
                  </a:lnTo>
                  <a:lnTo>
                    <a:pt x="90744" y="36143"/>
                  </a:lnTo>
                  <a:lnTo>
                    <a:pt x="92244" y="38872"/>
                  </a:lnTo>
                  <a:lnTo>
                    <a:pt x="95071" y="66142"/>
                  </a:lnTo>
                  <a:lnTo>
                    <a:pt x="95245" y="111175"/>
                  </a:lnTo>
                  <a:lnTo>
                    <a:pt x="94188" y="127870"/>
                  </a:lnTo>
                  <a:lnTo>
                    <a:pt x="79437" y="174354"/>
                  </a:lnTo>
                  <a:lnTo>
                    <a:pt x="66581" y="221356"/>
                  </a:lnTo>
                  <a:lnTo>
                    <a:pt x="59353" y="233659"/>
                  </a:lnTo>
                  <a:lnTo>
                    <a:pt x="32781" y="263374"/>
                  </a:lnTo>
                  <a:lnTo>
                    <a:pt x="30442" y="269740"/>
                  </a:lnTo>
                  <a:lnTo>
                    <a:pt x="28760" y="271861"/>
                  </a:lnTo>
                  <a:lnTo>
                    <a:pt x="22396" y="275906"/>
                  </a:lnTo>
                  <a:lnTo>
                    <a:pt x="19488" y="284140"/>
                  </a:lnTo>
                  <a:lnTo>
                    <a:pt x="16421" y="284967"/>
                  </a:lnTo>
                  <a:lnTo>
                    <a:pt x="4585" y="285618"/>
                  </a:lnTo>
                  <a:lnTo>
                    <a:pt x="3056" y="284564"/>
                  </a:lnTo>
                  <a:lnTo>
                    <a:pt x="2036" y="282802"/>
                  </a:lnTo>
                  <a:lnTo>
                    <a:pt x="266" y="275928"/>
                  </a:lnTo>
                  <a:lnTo>
                    <a:pt x="0" y="244315"/>
                  </a:lnTo>
                  <a:lnTo>
                    <a:pt x="2820" y="237987"/>
                  </a:lnTo>
                  <a:lnTo>
                    <a:pt x="8198" y="230358"/>
                  </a:lnTo>
                  <a:lnTo>
                    <a:pt x="9130" y="223979"/>
                  </a:lnTo>
                  <a:lnTo>
                    <a:pt x="10319" y="222304"/>
                  </a:lnTo>
                  <a:lnTo>
                    <a:pt x="12171" y="221187"/>
                  </a:lnTo>
                  <a:lnTo>
                    <a:pt x="18645" y="219085"/>
                  </a:lnTo>
                  <a:lnTo>
                    <a:pt x="28170" y="218957"/>
                  </a:lnTo>
                  <a:lnTo>
                    <a:pt x="36097" y="225501"/>
                  </a:lnTo>
                  <a:lnTo>
                    <a:pt x="45895" y="228087"/>
                  </a:lnTo>
                  <a:lnTo>
                    <a:pt x="65218" y="246086"/>
                  </a:lnTo>
                  <a:lnTo>
                    <a:pt x="71298" y="247101"/>
                  </a:lnTo>
                  <a:lnTo>
                    <a:pt x="72931" y="248302"/>
                  </a:lnTo>
                  <a:lnTo>
                    <a:pt x="74746" y="252459"/>
                  </a:lnTo>
                  <a:lnTo>
                    <a:pt x="76288" y="253991"/>
                  </a:lnTo>
                  <a:lnTo>
                    <a:pt x="80823" y="255693"/>
                  </a:lnTo>
                  <a:lnTo>
                    <a:pt x="103403" y="257051"/>
                  </a:lnTo>
                  <a:lnTo>
                    <a:pt x="109423" y="251997"/>
                  </a:lnTo>
                  <a:lnTo>
                    <a:pt x="112131" y="246692"/>
                  </a:lnTo>
                  <a:lnTo>
                    <a:pt x="114297" y="23800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22" name="SMARTInkShape-1677"/>
            <p:cNvSpPr/>
            <p:nvPr>
              <p:custDataLst>
                <p:tags r:id="rId48"/>
              </p:custDataLst>
            </p:nvPr>
          </p:nvSpPr>
          <p:spPr>
            <a:xfrm>
              <a:off x="5457859" y="5124580"/>
              <a:ext cx="148222" cy="285618"/>
            </a:xfrm>
            <a:custGeom>
              <a:avLst/>
              <a:gdLst/>
              <a:ahLst/>
              <a:cxnLst/>
              <a:rect l="0" t="0" r="0" b="0"/>
              <a:pathLst>
                <a:path w="148222" h="285618">
                  <a:moveTo>
                    <a:pt x="28541" y="152270"/>
                  </a:moveTo>
                  <a:lnTo>
                    <a:pt x="28541" y="152270"/>
                  </a:lnTo>
                  <a:lnTo>
                    <a:pt x="23485" y="152270"/>
                  </a:lnTo>
                  <a:lnTo>
                    <a:pt x="21996" y="153328"/>
                  </a:lnTo>
                  <a:lnTo>
                    <a:pt x="21002" y="155092"/>
                  </a:lnTo>
                  <a:lnTo>
                    <a:pt x="20340" y="157326"/>
                  </a:lnTo>
                  <a:lnTo>
                    <a:pt x="18840" y="158815"/>
                  </a:lnTo>
                  <a:lnTo>
                    <a:pt x="9618" y="161761"/>
                  </a:lnTo>
                  <a:lnTo>
                    <a:pt x="0" y="161795"/>
                  </a:lnTo>
                  <a:lnTo>
                    <a:pt x="14156" y="161795"/>
                  </a:lnTo>
                  <a:lnTo>
                    <a:pt x="15776" y="160737"/>
                  </a:lnTo>
                  <a:lnTo>
                    <a:pt x="16856" y="158973"/>
                  </a:lnTo>
                  <a:lnTo>
                    <a:pt x="17576" y="156739"/>
                  </a:lnTo>
                  <a:lnTo>
                    <a:pt x="19114" y="155250"/>
                  </a:lnTo>
                  <a:lnTo>
                    <a:pt x="23646" y="153594"/>
                  </a:lnTo>
                  <a:lnTo>
                    <a:pt x="25278" y="152094"/>
                  </a:lnTo>
                  <a:lnTo>
                    <a:pt x="33169" y="139129"/>
                  </a:lnTo>
                  <a:lnTo>
                    <a:pt x="74056" y="98293"/>
                  </a:lnTo>
                  <a:lnTo>
                    <a:pt x="89064" y="87711"/>
                  </a:lnTo>
                  <a:lnTo>
                    <a:pt x="121476" y="43319"/>
                  </a:lnTo>
                  <a:lnTo>
                    <a:pt x="127348" y="35761"/>
                  </a:lnTo>
                  <a:lnTo>
                    <a:pt x="133485" y="31696"/>
                  </a:lnTo>
                  <a:lnTo>
                    <a:pt x="136604" y="30613"/>
                  </a:lnTo>
                  <a:lnTo>
                    <a:pt x="138683" y="28831"/>
                  </a:lnTo>
                  <a:lnTo>
                    <a:pt x="140993" y="24031"/>
                  </a:lnTo>
                  <a:lnTo>
                    <a:pt x="142294" y="15378"/>
                  </a:lnTo>
                  <a:lnTo>
                    <a:pt x="143534" y="13384"/>
                  </a:lnTo>
                  <a:lnTo>
                    <a:pt x="145420" y="12054"/>
                  </a:lnTo>
                  <a:lnTo>
                    <a:pt x="147736" y="11167"/>
                  </a:lnTo>
                  <a:lnTo>
                    <a:pt x="148221" y="9519"/>
                  </a:lnTo>
                  <a:lnTo>
                    <a:pt x="147486" y="7360"/>
                  </a:lnTo>
                  <a:lnTo>
                    <a:pt x="142920" y="0"/>
                  </a:lnTo>
                  <a:lnTo>
                    <a:pt x="137808" y="4965"/>
                  </a:lnTo>
                  <a:lnTo>
                    <a:pt x="132490" y="7426"/>
                  </a:lnTo>
                  <a:lnTo>
                    <a:pt x="129591" y="8082"/>
                  </a:lnTo>
                  <a:lnTo>
                    <a:pt x="120453" y="14063"/>
                  </a:lnTo>
                  <a:lnTo>
                    <a:pt x="117016" y="19584"/>
                  </a:lnTo>
                  <a:lnTo>
                    <a:pt x="114429" y="25565"/>
                  </a:lnTo>
                  <a:lnTo>
                    <a:pt x="99185" y="50892"/>
                  </a:lnTo>
                  <a:lnTo>
                    <a:pt x="87170" y="92387"/>
                  </a:lnTo>
                  <a:lnTo>
                    <a:pt x="76812" y="139940"/>
                  </a:lnTo>
                  <a:lnTo>
                    <a:pt x="75193" y="165855"/>
                  </a:lnTo>
                  <a:lnTo>
                    <a:pt x="67531" y="196602"/>
                  </a:lnTo>
                  <a:lnTo>
                    <a:pt x="66651" y="241040"/>
                  </a:lnTo>
                  <a:lnTo>
                    <a:pt x="66641" y="285617"/>
                  </a:lnTo>
                  <a:lnTo>
                    <a:pt x="66641" y="268286"/>
                  </a:lnTo>
                  <a:lnTo>
                    <a:pt x="76166" y="24752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23" name="SMARTInkShape-1678"/>
            <p:cNvSpPr/>
            <p:nvPr>
              <p:custDataLst>
                <p:tags r:id="rId49"/>
              </p:custDataLst>
            </p:nvPr>
          </p:nvSpPr>
          <p:spPr>
            <a:xfrm>
              <a:off x="5524500" y="5143500"/>
              <a:ext cx="9526" cy="76201"/>
            </a:xfrm>
            <a:custGeom>
              <a:avLst/>
              <a:gdLst/>
              <a:ahLst/>
              <a:cxnLst/>
              <a:rect l="0" t="0" r="0" b="0"/>
              <a:pathLst>
                <a:path w="9526" h="76201">
                  <a:moveTo>
                    <a:pt x="9525" y="76200"/>
                  </a:moveTo>
                  <a:lnTo>
                    <a:pt x="9525" y="76200"/>
                  </a:lnTo>
                  <a:lnTo>
                    <a:pt x="9525" y="67999"/>
                  </a:lnTo>
                  <a:lnTo>
                    <a:pt x="8467" y="67558"/>
                  </a:lnTo>
                  <a:lnTo>
                    <a:pt x="116" y="66685"/>
                  </a:lnTo>
                  <a:lnTo>
                    <a:pt x="0" y="19160"/>
                  </a:ln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730" name="SMARTInkShape-Group309"/>
          <p:cNvGrpSpPr/>
          <p:nvPr/>
        </p:nvGrpSpPr>
        <p:grpSpPr>
          <a:xfrm>
            <a:off x="6896134" y="5057775"/>
            <a:ext cx="1037723" cy="285309"/>
            <a:chOff x="6896134" y="5057775"/>
            <a:chExt cx="1037723" cy="285309"/>
          </a:xfrm>
        </p:grpSpPr>
        <p:sp>
          <p:nvSpPr>
            <p:cNvPr id="24725" name="SMARTInkShape-1679"/>
            <p:cNvSpPr/>
            <p:nvPr>
              <p:custDataLst>
                <p:tags r:id="rId37"/>
              </p:custDataLst>
            </p:nvPr>
          </p:nvSpPr>
          <p:spPr>
            <a:xfrm>
              <a:off x="7772400" y="5115363"/>
              <a:ext cx="161457" cy="171002"/>
            </a:xfrm>
            <a:custGeom>
              <a:avLst/>
              <a:gdLst/>
              <a:ahLst/>
              <a:cxnLst/>
              <a:rect l="0" t="0" r="0" b="0"/>
              <a:pathLst>
                <a:path w="161457" h="171002">
                  <a:moveTo>
                    <a:pt x="9525" y="47187"/>
                  </a:moveTo>
                  <a:lnTo>
                    <a:pt x="9525" y="47187"/>
                  </a:lnTo>
                  <a:lnTo>
                    <a:pt x="9525" y="52243"/>
                  </a:lnTo>
                  <a:lnTo>
                    <a:pt x="12347" y="57548"/>
                  </a:lnTo>
                  <a:lnTo>
                    <a:pt x="16072" y="63434"/>
                  </a:lnTo>
                  <a:lnTo>
                    <a:pt x="18659" y="73930"/>
                  </a:lnTo>
                  <a:lnTo>
                    <a:pt x="18935" y="80275"/>
                  </a:lnTo>
                  <a:lnTo>
                    <a:pt x="16177" y="85882"/>
                  </a:lnTo>
                  <a:lnTo>
                    <a:pt x="12481" y="91902"/>
                  </a:lnTo>
                  <a:lnTo>
                    <a:pt x="10109" y="104389"/>
                  </a:lnTo>
                  <a:lnTo>
                    <a:pt x="9529" y="145612"/>
                  </a:lnTo>
                  <a:lnTo>
                    <a:pt x="12349" y="151962"/>
                  </a:lnTo>
                  <a:lnTo>
                    <a:pt x="17726" y="159606"/>
                  </a:lnTo>
                  <a:lnTo>
                    <a:pt x="18659" y="165986"/>
                  </a:lnTo>
                  <a:lnTo>
                    <a:pt x="19848" y="167662"/>
                  </a:lnTo>
                  <a:lnTo>
                    <a:pt x="21698" y="168778"/>
                  </a:lnTo>
                  <a:lnTo>
                    <a:pt x="29359" y="170350"/>
                  </a:lnTo>
                  <a:lnTo>
                    <a:pt x="51205" y="171001"/>
                  </a:lnTo>
                  <a:lnTo>
                    <a:pt x="57330" y="168185"/>
                  </a:lnTo>
                  <a:lnTo>
                    <a:pt x="63580" y="164464"/>
                  </a:lnTo>
                  <a:lnTo>
                    <a:pt x="73049" y="161311"/>
                  </a:lnTo>
                  <a:lnTo>
                    <a:pt x="116535" y="130032"/>
                  </a:lnTo>
                  <a:lnTo>
                    <a:pt x="125877" y="119990"/>
                  </a:lnTo>
                  <a:lnTo>
                    <a:pt x="133252" y="108387"/>
                  </a:lnTo>
                  <a:lnTo>
                    <a:pt x="142479" y="101551"/>
                  </a:lnTo>
                  <a:lnTo>
                    <a:pt x="145786" y="97188"/>
                  </a:lnTo>
                  <a:lnTo>
                    <a:pt x="160343" y="63465"/>
                  </a:lnTo>
                  <a:lnTo>
                    <a:pt x="161456" y="48600"/>
                  </a:lnTo>
                  <a:lnTo>
                    <a:pt x="158895" y="39701"/>
                  </a:lnTo>
                  <a:lnTo>
                    <a:pt x="156730" y="35846"/>
                  </a:lnTo>
                  <a:lnTo>
                    <a:pt x="154229" y="33276"/>
                  </a:lnTo>
                  <a:lnTo>
                    <a:pt x="139522" y="23757"/>
                  </a:lnTo>
                  <a:lnTo>
                    <a:pt x="136094" y="18077"/>
                  </a:lnTo>
                  <a:lnTo>
                    <a:pt x="135179" y="15080"/>
                  </a:lnTo>
                  <a:lnTo>
                    <a:pt x="132453" y="13082"/>
                  </a:lnTo>
                  <a:lnTo>
                    <a:pt x="115691" y="7054"/>
                  </a:lnTo>
                  <a:lnTo>
                    <a:pt x="112053" y="4557"/>
                  </a:lnTo>
                  <a:lnTo>
                    <a:pt x="96818" y="1042"/>
                  </a:lnTo>
                  <a:lnTo>
                    <a:pt x="83955" y="0"/>
                  </a:lnTo>
                  <a:lnTo>
                    <a:pt x="76824" y="2579"/>
                  </a:lnTo>
                  <a:lnTo>
                    <a:pt x="70128" y="6195"/>
                  </a:lnTo>
                  <a:lnTo>
                    <a:pt x="48956" y="13763"/>
                  </a:lnTo>
                  <a:lnTo>
                    <a:pt x="29168" y="28334"/>
                  </a:lnTo>
                  <a:lnTo>
                    <a:pt x="11840" y="43843"/>
                  </a:lnTo>
                  <a:lnTo>
                    <a:pt x="0" y="4718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26" name="SMARTInkShape-1680"/>
            <p:cNvSpPr/>
            <p:nvPr>
              <p:custDataLst>
                <p:tags r:id="rId38"/>
              </p:custDataLst>
            </p:nvPr>
          </p:nvSpPr>
          <p:spPr>
            <a:xfrm>
              <a:off x="7591425" y="5057775"/>
              <a:ext cx="133231" cy="262551"/>
            </a:xfrm>
            <a:custGeom>
              <a:avLst/>
              <a:gdLst/>
              <a:ahLst/>
              <a:cxnLst/>
              <a:rect l="0" t="0" r="0" b="0"/>
              <a:pathLst>
                <a:path w="133231" h="262551">
                  <a:moveTo>
                    <a:pt x="0" y="38100"/>
                  </a:moveTo>
                  <a:lnTo>
                    <a:pt x="0" y="38100"/>
                  </a:lnTo>
                  <a:lnTo>
                    <a:pt x="5056" y="38100"/>
                  </a:lnTo>
                  <a:lnTo>
                    <a:pt x="6547" y="37042"/>
                  </a:lnTo>
                  <a:lnTo>
                    <a:pt x="7540" y="35278"/>
                  </a:lnTo>
                  <a:lnTo>
                    <a:pt x="9491" y="19558"/>
                  </a:lnTo>
                  <a:lnTo>
                    <a:pt x="28173" y="403"/>
                  </a:lnTo>
                  <a:lnTo>
                    <a:pt x="55674" y="0"/>
                  </a:lnTo>
                  <a:lnTo>
                    <a:pt x="56166" y="1059"/>
                  </a:lnTo>
                  <a:lnTo>
                    <a:pt x="56712" y="5057"/>
                  </a:lnTo>
                  <a:lnTo>
                    <a:pt x="57917" y="6546"/>
                  </a:lnTo>
                  <a:lnTo>
                    <a:pt x="62076" y="8201"/>
                  </a:lnTo>
                  <a:lnTo>
                    <a:pt x="63609" y="9701"/>
                  </a:lnTo>
                  <a:lnTo>
                    <a:pt x="65313" y="14189"/>
                  </a:lnTo>
                  <a:lnTo>
                    <a:pt x="66640" y="46370"/>
                  </a:lnTo>
                  <a:lnTo>
                    <a:pt x="63837" y="55181"/>
                  </a:lnTo>
                  <a:lnTo>
                    <a:pt x="60122" y="62624"/>
                  </a:lnTo>
                  <a:lnTo>
                    <a:pt x="48984" y="106616"/>
                  </a:lnTo>
                  <a:lnTo>
                    <a:pt x="47472" y="109178"/>
                  </a:lnTo>
                  <a:lnTo>
                    <a:pt x="45407" y="110885"/>
                  </a:lnTo>
                  <a:lnTo>
                    <a:pt x="40290" y="113841"/>
                  </a:lnTo>
                  <a:lnTo>
                    <a:pt x="34487" y="118682"/>
                  </a:lnTo>
                  <a:lnTo>
                    <a:pt x="31202" y="124361"/>
                  </a:lnTo>
                  <a:lnTo>
                    <a:pt x="28621" y="133194"/>
                  </a:lnTo>
                  <a:lnTo>
                    <a:pt x="20378" y="133336"/>
                  </a:lnTo>
                  <a:lnTo>
                    <a:pt x="24500" y="133346"/>
                  </a:lnTo>
                  <a:lnTo>
                    <a:pt x="25858" y="132289"/>
                  </a:lnTo>
                  <a:lnTo>
                    <a:pt x="29394" y="123649"/>
                  </a:lnTo>
                  <a:lnTo>
                    <a:pt x="35050" y="116482"/>
                  </a:lnTo>
                  <a:lnTo>
                    <a:pt x="36745" y="110684"/>
                  </a:lnTo>
                  <a:lnTo>
                    <a:pt x="38254" y="108714"/>
                  </a:lnTo>
                  <a:lnTo>
                    <a:pt x="66733" y="88368"/>
                  </a:lnTo>
                  <a:lnTo>
                    <a:pt x="74330" y="86247"/>
                  </a:lnTo>
                  <a:lnTo>
                    <a:pt x="83436" y="79282"/>
                  </a:lnTo>
                  <a:lnTo>
                    <a:pt x="89293" y="77569"/>
                  </a:lnTo>
                  <a:lnTo>
                    <a:pt x="92338" y="78172"/>
                  </a:lnTo>
                  <a:lnTo>
                    <a:pt x="104827" y="83919"/>
                  </a:lnTo>
                  <a:lnTo>
                    <a:pt x="107985" y="84521"/>
                  </a:lnTo>
                  <a:lnTo>
                    <a:pt x="121947" y="93819"/>
                  </a:lnTo>
                  <a:lnTo>
                    <a:pt x="122990" y="97436"/>
                  </a:lnTo>
                  <a:lnTo>
                    <a:pt x="123268" y="99883"/>
                  </a:lnTo>
                  <a:lnTo>
                    <a:pt x="126399" y="105423"/>
                  </a:lnTo>
                  <a:lnTo>
                    <a:pt x="130261" y="111413"/>
                  </a:lnTo>
                  <a:lnTo>
                    <a:pt x="132435" y="120736"/>
                  </a:lnTo>
                  <a:lnTo>
                    <a:pt x="133230" y="141593"/>
                  </a:lnTo>
                  <a:lnTo>
                    <a:pt x="130473" y="150419"/>
                  </a:lnTo>
                  <a:lnTo>
                    <a:pt x="126779" y="158928"/>
                  </a:lnTo>
                  <a:lnTo>
                    <a:pt x="123026" y="186365"/>
                  </a:lnTo>
                  <a:lnTo>
                    <a:pt x="113515" y="199835"/>
                  </a:lnTo>
                  <a:lnTo>
                    <a:pt x="80424" y="244211"/>
                  </a:lnTo>
                  <a:lnTo>
                    <a:pt x="78078" y="250708"/>
                  </a:lnTo>
                  <a:lnTo>
                    <a:pt x="76393" y="252864"/>
                  </a:lnTo>
                  <a:lnTo>
                    <a:pt x="71699" y="255259"/>
                  </a:lnTo>
                  <a:lnTo>
                    <a:pt x="60063" y="257854"/>
                  </a:lnTo>
                  <a:lnTo>
                    <a:pt x="53858" y="262063"/>
                  </a:lnTo>
                  <a:lnTo>
                    <a:pt x="51781" y="262550"/>
                  </a:lnTo>
                  <a:lnTo>
                    <a:pt x="50396" y="261817"/>
                  </a:lnTo>
                  <a:lnTo>
                    <a:pt x="48172" y="258092"/>
                  </a:lnTo>
                  <a:lnTo>
                    <a:pt x="47625" y="2476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27" name="SMARTInkShape-1681"/>
            <p:cNvSpPr/>
            <p:nvPr>
              <p:custDataLst>
                <p:tags r:id="rId39"/>
              </p:custDataLst>
            </p:nvPr>
          </p:nvSpPr>
          <p:spPr>
            <a:xfrm>
              <a:off x="7496175" y="5153025"/>
              <a:ext cx="34056" cy="28576"/>
            </a:xfrm>
            <a:custGeom>
              <a:avLst/>
              <a:gdLst/>
              <a:ahLst/>
              <a:cxnLst/>
              <a:rect l="0" t="0" r="0" b="0"/>
              <a:pathLst>
                <a:path w="34056" h="28576">
                  <a:moveTo>
                    <a:pt x="0" y="0"/>
                  </a:moveTo>
                  <a:lnTo>
                    <a:pt x="0" y="0"/>
                  </a:lnTo>
                  <a:lnTo>
                    <a:pt x="5056" y="0"/>
                  </a:lnTo>
                  <a:lnTo>
                    <a:pt x="10361" y="2822"/>
                  </a:lnTo>
                  <a:lnTo>
                    <a:pt x="17334" y="8201"/>
                  </a:lnTo>
                  <a:lnTo>
                    <a:pt x="23598" y="9133"/>
                  </a:lnTo>
                  <a:lnTo>
                    <a:pt x="25257" y="8205"/>
                  </a:lnTo>
                  <a:lnTo>
                    <a:pt x="26364" y="6528"/>
                  </a:lnTo>
                  <a:lnTo>
                    <a:pt x="28139" y="1289"/>
                  </a:lnTo>
                  <a:lnTo>
                    <a:pt x="28537" y="8315"/>
                  </a:lnTo>
                  <a:lnTo>
                    <a:pt x="31380" y="8987"/>
                  </a:lnTo>
                  <a:lnTo>
                    <a:pt x="34055" y="9286"/>
                  </a:lnTo>
                  <a:lnTo>
                    <a:pt x="29506" y="9494"/>
                  </a:lnTo>
                  <a:lnTo>
                    <a:pt x="28657" y="17723"/>
                  </a:lnTo>
                  <a:lnTo>
                    <a:pt x="28583" y="27134"/>
                  </a:lnTo>
                  <a:lnTo>
                    <a:pt x="27522" y="27615"/>
                  </a:lnTo>
                  <a:lnTo>
                    <a:pt x="19050" y="285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28" name="SMARTInkShape-1682"/>
            <p:cNvSpPr/>
            <p:nvPr>
              <p:custDataLst>
                <p:tags r:id="rId40"/>
              </p:custDataLst>
            </p:nvPr>
          </p:nvSpPr>
          <p:spPr>
            <a:xfrm>
              <a:off x="7153275" y="5105450"/>
              <a:ext cx="284378" cy="199937"/>
            </a:xfrm>
            <a:custGeom>
              <a:avLst/>
              <a:gdLst/>
              <a:ahLst/>
              <a:cxnLst/>
              <a:rect l="0" t="0" r="0" b="0"/>
              <a:pathLst>
                <a:path w="284378" h="199937">
                  <a:moveTo>
                    <a:pt x="0" y="38050"/>
                  </a:moveTo>
                  <a:lnTo>
                    <a:pt x="0" y="38050"/>
                  </a:lnTo>
                  <a:lnTo>
                    <a:pt x="0" y="13613"/>
                  </a:lnTo>
                  <a:lnTo>
                    <a:pt x="0" y="59941"/>
                  </a:lnTo>
                  <a:lnTo>
                    <a:pt x="0" y="105387"/>
                  </a:lnTo>
                  <a:lnTo>
                    <a:pt x="1058" y="130016"/>
                  </a:lnTo>
                  <a:lnTo>
                    <a:pt x="8643" y="157716"/>
                  </a:lnTo>
                  <a:lnTo>
                    <a:pt x="9134" y="164612"/>
                  </a:lnTo>
                  <a:lnTo>
                    <a:pt x="12173" y="171205"/>
                  </a:lnTo>
                  <a:lnTo>
                    <a:pt x="15994" y="177664"/>
                  </a:lnTo>
                  <a:lnTo>
                    <a:pt x="17691" y="184062"/>
                  </a:lnTo>
                  <a:lnTo>
                    <a:pt x="19203" y="186191"/>
                  </a:lnTo>
                  <a:lnTo>
                    <a:pt x="21268" y="187611"/>
                  </a:lnTo>
                  <a:lnTo>
                    <a:pt x="23704" y="188557"/>
                  </a:lnTo>
                  <a:lnTo>
                    <a:pt x="25328" y="190246"/>
                  </a:lnTo>
                  <a:lnTo>
                    <a:pt x="27132" y="194946"/>
                  </a:lnTo>
                  <a:lnTo>
                    <a:pt x="28670" y="196622"/>
                  </a:lnTo>
                  <a:lnTo>
                    <a:pt x="36650" y="199533"/>
                  </a:lnTo>
                  <a:lnTo>
                    <a:pt x="46174" y="199936"/>
                  </a:lnTo>
                  <a:lnTo>
                    <a:pt x="54943" y="193422"/>
                  </a:lnTo>
                  <a:lnTo>
                    <a:pt x="63787" y="190272"/>
                  </a:lnTo>
                  <a:lnTo>
                    <a:pt x="69978" y="185785"/>
                  </a:lnTo>
                  <a:lnTo>
                    <a:pt x="73434" y="180263"/>
                  </a:lnTo>
                  <a:lnTo>
                    <a:pt x="76029" y="174280"/>
                  </a:lnTo>
                  <a:lnTo>
                    <a:pt x="100620" y="144935"/>
                  </a:lnTo>
                  <a:lnTo>
                    <a:pt x="106777" y="125759"/>
                  </a:lnTo>
                  <a:lnTo>
                    <a:pt x="109285" y="121923"/>
                  </a:lnTo>
                  <a:lnTo>
                    <a:pt x="122370" y="74726"/>
                  </a:lnTo>
                  <a:lnTo>
                    <a:pt x="123698" y="49022"/>
                  </a:lnTo>
                  <a:lnTo>
                    <a:pt x="120947" y="40104"/>
                  </a:lnTo>
                  <a:lnTo>
                    <a:pt x="117254" y="32613"/>
                  </a:lnTo>
                  <a:lnTo>
                    <a:pt x="114118" y="22446"/>
                  </a:lnTo>
                  <a:lnTo>
                    <a:pt x="97000" y="1843"/>
                  </a:lnTo>
                  <a:lnTo>
                    <a:pt x="93206" y="791"/>
                  </a:lnTo>
                  <a:lnTo>
                    <a:pt x="72905" y="0"/>
                  </a:lnTo>
                  <a:lnTo>
                    <a:pt x="66622" y="2794"/>
                  </a:lnTo>
                  <a:lnTo>
                    <a:pt x="60301" y="6506"/>
                  </a:lnTo>
                  <a:lnTo>
                    <a:pt x="50793" y="9653"/>
                  </a:lnTo>
                  <a:lnTo>
                    <a:pt x="44447" y="14140"/>
                  </a:lnTo>
                  <a:lnTo>
                    <a:pt x="40921" y="19662"/>
                  </a:lnTo>
                  <a:lnTo>
                    <a:pt x="38295" y="25645"/>
                  </a:lnTo>
                  <a:lnTo>
                    <a:pt x="33601" y="31831"/>
                  </a:lnTo>
                  <a:lnTo>
                    <a:pt x="30808" y="40930"/>
                  </a:lnTo>
                  <a:lnTo>
                    <a:pt x="28593" y="88446"/>
                  </a:lnTo>
                  <a:lnTo>
                    <a:pt x="28579" y="106566"/>
                  </a:lnTo>
                  <a:lnTo>
                    <a:pt x="31399" y="113657"/>
                  </a:lnTo>
                  <a:lnTo>
                    <a:pt x="35122" y="120336"/>
                  </a:lnTo>
                  <a:lnTo>
                    <a:pt x="37709" y="131384"/>
                  </a:lnTo>
                  <a:lnTo>
                    <a:pt x="43040" y="137788"/>
                  </a:lnTo>
                  <a:lnTo>
                    <a:pt x="48409" y="140587"/>
                  </a:lnTo>
                  <a:lnTo>
                    <a:pt x="63603" y="143588"/>
                  </a:lnTo>
                  <a:lnTo>
                    <a:pt x="69896" y="147750"/>
                  </a:lnTo>
                  <a:lnTo>
                    <a:pt x="73055" y="148225"/>
                  </a:lnTo>
                  <a:lnTo>
                    <a:pt x="76221" y="147484"/>
                  </a:lnTo>
                  <a:lnTo>
                    <a:pt x="83847" y="143745"/>
                  </a:lnTo>
                  <a:lnTo>
                    <a:pt x="92959" y="141949"/>
                  </a:lnTo>
                  <a:lnTo>
                    <a:pt x="123841" y="117002"/>
                  </a:lnTo>
                  <a:lnTo>
                    <a:pt x="127010" y="116084"/>
                  </a:lnTo>
                  <a:lnTo>
                    <a:pt x="133355" y="109421"/>
                  </a:lnTo>
                  <a:lnTo>
                    <a:pt x="149578" y="86087"/>
                  </a:lnTo>
                  <a:lnTo>
                    <a:pt x="152204" y="79508"/>
                  </a:lnTo>
                  <a:lnTo>
                    <a:pt x="158573" y="69854"/>
                  </a:lnTo>
                  <a:lnTo>
                    <a:pt x="161990" y="60291"/>
                  </a:lnTo>
                  <a:lnTo>
                    <a:pt x="168177" y="50755"/>
                  </a:lnTo>
                  <a:lnTo>
                    <a:pt x="170480" y="41227"/>
                  </a:lnTo>
                  <a:lnTo>
                    <a:pt x="171438" y="28690"/>
                  </a:lnTo>
                  <a:lnTo>
                    <a:pt x="171450" y="42718"/>
                  </a:lnTo>
                  <a:lnTo>
                    <a:pt x="168628" y="48239"/>
                  </a:lnTo>
                  <a:lnTo>
                    <a:pt x="164903" y="54220"/>
                  </a:lnTo>
                  <a:lnTo>
                    <a:pt x="162513" y="66683"/>
                  </a:lnTo>
                  <a:lnTo>
                    <a:pt x="161930" y="114075"/>
                  </a:lnTo>
                  <a:lnTo>
                    <a:pt x="161925" y="136465"/>
                  </a:lnTo>
                  <a:lnTo>
                    <a:pt x="162983" y="138585"/>
                  </a:lnTo>
                  <a:lnTo>
                    <a:pt x="164747" y="139998"/>
                  </a:lnTo>
                  <a:lnTo>
                    <a:pt x="166981" y="140940"/>
                  </a:lnTo>
                  <a:lnTo>
                    <a:pt x="168472" y="142627"/>
                  </a:lnTo>
                  <a:lnTo>
                    <a:pt x="170126" y="147323"/>
                  </a:lnTo>
                  <a:lnTo>
                    <a:pt x="171626" y="148998"/>
                  </a:lnTo>
                  <a:lnTo>
                    <a:pt x="179535" y="151909"/>
                  </a:lnTo>
                  <a:lnTo>
                    <a:pt x="195127" y="152339"/>
                  </a:lnTo>
                  <a:lnTo>
                    <a:pt x="200671" y="149523"/>
                  </a:lnTo>
                  <a:lnTo>
                    <a:pt x="206662" y="145802"/>
                  </a:lnTo>
                  <a:lnTo>
                    <a:pt x="215984" y="142649"/>
                  </a:lnTo>
                  <a:lnTo>
                    <a:pt x="263525" y="98368"/>
                  </a:lnTo>
                  <a:lnTo>
                    <a:pt x="271992" y="88848"/>
                  </a:lnTo>
                  <a:lnTo>
                    <a:pt x="274970" y="79325"/>
                  </a:lnTo>
                  <a:lnTo>
                    <a:pt x="275668" y="72975"/>
                  </a:lnTo>
                  <a:lnTo>
                    <a:pt x="278799" y="66625"/>
                  </a:lnTo>
                  <a:lnTo>
                    <a:pt x="282661" y="60275"/>
                  </a:lnTo>
                  <a:lnTo>
                    <a:pt x="284377" y="53925"/>
                  </a:lnTo>
                  <a:lnTo>
                    <a:pt x="283777" y="50750"/>
                  </a:lnTo>
                  <a:lnTo>
                    <a:pt x="278030" y="38050"/>
                  </a:lnTo>
                  <a:lnTo>
                    <a:pt x="276582" y="30406"/>
                  </a:lnTo>
                  <a:lnTo>
                    <a:pt x="271274" y="24026"/>
                  </a:lnTo>
                  <a:lnTo>
                    <a:pt x="265912" y="21234"/>
                  </a:lnTo>
                  <a:lnTo>
                    <a:pt x="247581" y="19196"/>
                  </a:lnTo>
                  <a:lnTo>
                    <a:pt x="225421" y="19011"/>
                  </a:lnTo>
                  <a:lnTo>
                    <a:pt x="223306" y="20065"/>
                  </a:lnTo>
                  <a:lnTo>
                    <a:pt x="221896" y="21827"/>
                  </a:lnTo>
                  <a:lnTo>
                    <a:pt x="220955" y="24060"/>
                  </a:lnTo>
                  <a:lnTo>
                    <a:pt x="219270" y="25548"/>
                  </a:lnTo>
                  <a:lnTo>
                    <a:pt x="208962" y="30759"/>
                  </a:lnTo>
                  <a:lnTo>
                    <a:pt x="202940" y="34810"/>
                  </a:lnTo>
                  <a:lnTo>
                    <a:pt x="196735" y="36610"/>
                  </a:lnTo>
                  <a:lnTo>
                    <a:pt x="194656" y="38148"/>
                  </a:lnTo>
                  <a:lnTo>
                    <a:pt x="193271" y="40232"/>
                  </a:lnTo>
                  <a:lnTo>
                    <a:pt x="192347" y="42680"/>
                  </a:lnTo>
                  <a:lnTo>
                    <a:pt x="190673" y="44312"/>
                  </a:lnTo>
                  <a:lnTo>
                    <a:pt x="185990" y="46124"/>
                  </a:lnTo>
                  <a:lnTo>
                    <a:pt x="184319" y="47666"/>
                  </a:lnTo>
                  <a:lnTo>
                    <a:pt x="180211" y="57191"/>
                  </a:lnTo>
                  <a:lnTo>
                    <a:pt x="176049" y="61726"/>
                  </a:lnTo>
                  <a:lnTo>
                    <a:pt x="175575" y="63359"/>
                  </a:lnTo>
                  <a:lnTo>
                    <a:pt x="176317" y="64448"/>
                  </a:lnTo>
                  <a:lnTo>
                    <a:pt x="177869" y="65174"/>
                  </a:lnTo>
                  <a:lnTo>
                    <a:pt x="178905" y="66716"/>
                  </a:lnTo>
                  <a:lnTo>
                    <a:pt x="180975" y="761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29" name="SMARTInkShape-1683"/>
            <p:cNvSpPr/>
            <p:nvPr>
              <p:custDataLst>
                <p:tags r:id="rId41"/>
              </p:custDataLst>
            </p:nvPr>
          </p:nvSpPr>
          <p:spPr>
            <a:xfrm>
              <a:off x="6896134" y="5067311"/>
              <a:ext cx="228567" cy="275773"/>
            </a:xfrm>
            <a:custGeom>
              <a:avLst/>
              <a:gdLst/>
              <a:ahLst/>
              <a:cxnLst/>
              <a:rect l="0" t="0" r="0" b="0"/>
              <a:pathLst>
                <a:path w="228567" h="275773">
                  <a:moveTo>
                    <a:pt x="9491" y="57139"/>
                  </a:moveTo>
                  <a:lnTo>
                    <a:pt x="9491" y="57139"/>
                  </a:lnTo>
                  <a:lnTo>
                    <a:pt x="9491" y="75794"/>
                  </a:lnTo>
                  <a:lnTo>
                    <a:pt x="82" y="76186"/>
                  </a:lnTo>
                  <a:lnTo>
                    <a:pt x="0" y="71132"/>
                  </a:lnTo>
                  <a:lnTo>
                    <a:pt x="1047" y="69642"/>
                  </a:lnTo>
                  <a:lnTo>
                    <a:pt x="2804" y="68650"/>
                  </a:lnTo>
                  <a:lnTo>
                    <a:pt x="5033" y="67988"/>
                  </a:lnTo>
                  <a:lnTo>
                    <a:pt x="6519" y="66488"/>
                  </a:lnTo>
                  <a:lnTo>
                    <a:pt x="9100" y="58579"/>
                  </a:lnTo>
                  <a:lnTo>
                    <a:pt x="9376" y="52509"/>
                  </a:lnTo>
                  <a:lnTo>
                    <a:pt x="12262" y="46967"/>
                  </a:lnTo>
                  <a:lnTo>
                    <a:pt x="16014" y="40977"/>
                  </a:lnTo>
                  <a:lnTo>
                    <a:pt x="19185" y="31653"/>
                  </a:lnTo>
                  <a:lnTo>
                    <a:pt x="32156" y="15853"/>
                  </a:lnTo>
                  <a:lnTo>
                    <a:pt x="38262" y="12331"/>
                  </a:lnTo>
                  <a:lnTo>
                    <a:pt x="44504" y="9708"/>
                  </a:lnTo>
                  <a:lnTo>
                    <a:pt x="55246" y="1478"/>
                  </a:lnTo>
                  <a:lnTo>
                    <a:pt x="61618" y="430"/>
                  </a:lnTo>
                  <a:lnTo>
                    <a:pt x="80700" y="0"/>
                  </a:lnTo>
                  <a:lnTo>
                    <a:pt x="82363" y="1054"/>
                  </a:lnTo>
                  <a:lnTo>
                    <a:pt x="83473" y="2816"/>
                  </a:lnTo>
                  <a:lnTo>
                    <a:pt x="85034" y="10352"/>
                  </a:lnTo>
                  <a:lnTo>
                    <a:pt x="86458" y="17295"/>
                  </a:lnTo>
                  <a:lnTo>
                    <a:pt x="93853" y="39988"/>
                  </a:lnTo>
                  <a:lnTo>
                    <a:pt x="95163" y="85911"/>
                  </a:lnTo>
                  <a:lnTo>
                    <a:pt x="94150" y="117490"/>
                  </a:lnTo>
                  <a:lnTo>
                    <a:pt x="86573" y="155566"/>
                  </a:lnTo>
                  <a:lnTo>
                    <a:pt x="84893" y="174614"/>
                  </a:lnTo>
                  <a:lnTo>
                    <a:pt x="69888" y="222064"/>
                  </a:lnTo>
                  <a:lnTo>
                    <a:pt x="66546" y="233946"/>
                  </a:lnTo>
                  <a:lnTo>
                    <a:pt x="59292" y="247443"/>
                  </a:lnTo>
                  <a:lnTo>
                    <a:pt x="58567" y="250684"/>
                  </a:lnTo>
                  <a:lnTo>
                    <a:pt x="52490" y="260300"/>
                  </a:lnTo>
                  <a:lnTo>
                    <a:pt x="46946" y="263850"/>
                  </a:lnTo>
                  <a:lnTo>
                    <a:pt x="43986" y="264796"/>
                  </a:lnTo>
                  <a:lnTo>
                    <a:pt x="42013" y="266485"/>
                  </a:lnTo>
                  <a:lnTo>
                    <a:pt x="39820" y="271185"/>
                  </a:lnTo>
                  <a:lnTo>
                    <a:pt x="38177" y="272861"/>
                  </a:lnTo>
                  <a:lnTo>
                    <a:pt x="30019" y="275772"/>
                  </a:lnTo>
                  <a:lnTo>
                    <a:pt x="20470" y="267974"/>
                  </a:lnTo>
                  <a:lnTo>
                    <a:pt x="19662" y="264438"/>
                  </a:lnTo>
                  <a:lnTo>
                    <a:pt x="19143" y="253544"/>
                  </a:lnTo>
                  <a:lnTo>
                    <a:pt x="18042" y="251575"/>
                  </a:lnTo>
                  <a:lnTo>
                    <a:pt x="16250" y="250264"/>
                  </a:lnTo>
                  <a:lnTo>
                    <a:pt x="13997" y="249389"/>
                  </a:lnTo>
                  <a:lnTo>
                    <a:pt x="12495" y="247747"/>
                  </a:lnTo>
                  <a:lnTo>
                    <a:pt x="10827" y="243101"/>
                  </a:lnTo>
                  <a:lnTo>
                    <a:pt x="9608" y="225295"/>
                  </a:lnTo>
                  <a:lnTo>
                    <a:pt x="12365" y="219010"/>
                  </a:lnTo>
                  <a:lnTo>
                    <a:pt x="16060" y="212690"/>
                  </a:lnTo>
                  <a:lnTo>
                    <a:pt x="18901" y="200571"/>
                  </a:lnTo>
                  <a:lnTo>
                    <a:pt x="41681" y="200019"/>
                  </a:lnTo>
                  <a:lnTo>
                    <a:pt x="47787" y="202838"/>
                  </a:lnTo>
                  <a:lnTo>
                    <a:pt x="54029" y="206561"/>
                  </a:lnTo>
                  <a:lnTo>
                    <a:pt x="60330" y="208215"/>
                  </a:lnTo>
                  <a:lnTo>
                    <a:pt x="62433" y="209715"/>
                  </a:lnTo>
                  <a:lnTo>
                    <a:pt x="63836" y="211773"/>
                  </a:lnTo>
                  <a:lnTo>
                    <a:pt x="64771" y="214204"/>
                  </a:lnTo>
                  <a:lnTo>
                    <a:pt x="66453" y="215824"/>
                  </a:lnTo>
                  <a:lnTo>
                    <a:pt x="71143" y="217624"/>
                  </a:lnTo>
                  <a:lnTo>
                    <a:pt x="117721" y="219061"/>
                  </a:lnTo>
                  <a:lnTo>
                    <a:pt x="132106" y="219064"/>
                  </a:lnTo>
                  <a:lnTo>
                    <a:pt x="140892" y="216242"/>
                  </a:lnTo>
                  <a:lnTo>
                    <a:pt x="148324" y="212519"/>
                  </a:lnTo>
                  <a:lnTo>
                    <a:pt x="158459" y="209363"/>
                  </a:lnTo>
                  <a:lnTo>
                    <a:pt x="193639" y="177750"/>
                  </a:lnTo>
                  <a:lnTo>
                    <a:pt x="197167" y="168600"/>
                  </a:lnTo>
                  <a:lnTo>
                    <a:pt x="208143" y="122079"/>
                  </a:lnTo>
                  <a:lnTo>
                    <a:pt x="209480" y="74767"/>
                  </a:lnTo>
                  <a:lnTo>
                    <a:pt x="208450" y="54115"/>
                  </a:lnTo>
                  <a:lnTo>
                    <a:pt x="200382" y="30575"/>
                  </a:lnTo>
                  <a:lnTo>
                    <a:pt x="200025" y="20540"/>
                  </a:lnTo>
                  <a:lnTo>
                    <a:pt x="199994" y="27372"/>
                  </a:lnTo>
                  <a:lnTo>
                    <a:pt x="193446" y="35933"/>
                  </a:lnTo>
                  <a:lnTo>
                    <a:pt x="191349" y="44741"/>
                  </a:lnTo>
                  <a:lnTo>
                    <a:pt x="190489" y="88210"/>
                  </a:lnTo>
                  <a:lnTo>
                    <a:pt x="191532" y="101505"/>
                  </a:lnTo>
                  <a:lnTo>
                    <a:pt x="198668" y="130571"/>
                  </a:lnTo>
                  <a:lnTo>
                    <a:pt x="199913" y="174638"/>
                  </a:lnTo>
                  <a:lnTo>
                    <a:pt x="199989" y="222064"/>
                  </a:lnTo>
                  <a:lnTo>
                    <a:pt x="199991" y="247463"/>
                  </a:lnTo>
                  <a:lnTo>
                    <a:pt x="205047" y="247587"/>
                  </a:lnTo>
                  <a:lnTo>
                    <a:pt x="206536" y="246546"/>
                  </a:lnTo>
                  <a:lnTo>
                    <a:pt x="207529" y="244794"/>
                  </a:lnTo>
                  <a:lnTo>
                    <a:pt x="208191" y="242568"/>
                  </a:lnTo>
                  <a:lnTo>
                    <a:pt x="209692" y="241083"/>
                  </a:lnTo>
                  <a:lnTo>
                    <a:pt x="214180" y="239434"/>
                  </a:lnTo>
                  <a:lnTo>
                    <a:pt x="215800" y="236877"/>
                  </a:lnTo>
                  <a:lnTo>
                    <a:pt x="221223" y="220387"/>
                  </a:lnTo>
                  <a:lnTo>
                    <a:pt x="225303" y="213302"/>
                  </a:lnTo>
                  <a:lnTo>
                    <a:pt x="228566" y="20001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4731" name="SMARTInkShape-1684"/>
          <p:cNvSpPr/>
          <p:nvPr>
            <p:custDataLst>
              <p:tags r:id="rId15"/>
            </p:custDataLst>
          </p:nvPr>
        </p:nvSpPr>
        <p:spPr>
          <a:xfrm>
            <a:off x="3848100" y="5257800"/>
            <a:ext cx="276096" cy="85726"/>
          </a:xfrm>
          <a:custGeom>
            <a:avLst/>
            <a:gdLst/>
            <a:ahLst/>
            <a:cxnLst/>
            <a:rect l="0" t="0" r="0" b="0"/>
            <a:pathLst>
              <a:path w="276096" h="85726">
                <a:moveTo>
                  <a:pt x="95250" y="85725"/>
                </a:moveTo>
                <a:lnTo>
                  <a:pt x="95250" y="85725"/>
                </a:lnTo>
                <a:lnTo>
                  <a:pt x="85735" y="85725"/>
                </a:lnTo>
                <a:lnTo>
                  <a:pt x="85725" y="71260"/>
                </a:lnTo>
                <a:lnTo>
                  <a:pt x="86783" y="69731"/>
                </a:lnTo>
                <a:lnTo>
                  <a:pt x="88547" y="68712"/>
                </a:lnTo>
                <a:lnTo>
                  <a:pt x="90781" y="68033"/>
                </a:lnTo>
                <a:lnTo>
                  <a:pt x="92271" y="66523"/>
                </a:lnTo>
                <a:lnTo>
                  <a:pt x="93926" y="62021"/>
                </a:lnTo>
                <a:lnTo>
                  <a:pt x="95426" y="60397"/>
                </a:lnTo>
                <a:lnTo>
                  <a:pt x="104873" y="56377"/>
                </a:lnTo>
                <a:lnTo>
                  <a:pt x="112095" y="50688"/>
                </a:lnTo>
                <a:lnTo>
                  <a:pt x="120937" y="47475"/>
                </a:lnTo>
                <a:lnTo>
                  <a:pt x="142892" y="31202"/>
                </a:lnTo>
                <a:lnTo>
                  <a:pt x="158752" y="27863"/>
                </a:lnTo>
                <a:lnTo>
                  <a:pt x="171450" y="21104"/>
                </a:lnTo>
                <a:lnTo>
                  <a:pt x="217503" y="16243"/>
                </a:lnTo>
                <a:lnTo>
                  <a:pt x="224727" y="12511"/>
                </a:lnTo>
                <a:lnTo>
                  <a:pt x="245741" y="9641"/>
                </a:lnTo>
                <a:lnTo>
                  <a:pt x="274746" y="9525"/>
                </a:lnTo>
                <a:lnTo>
                  <a:pt x="275239" y="10583"/>
                </a:lnTo>
                <a:lnTo>
                  <a:pt x="276095" y="17726"/>
                </a:lnTo>
                <a:lnTo>
                  <a:pt x="275080" y="18167"/>
                </a:lnTo>
                <a:lnTo>
                  <a:pt x="271130" y="18658"/>
                </a:lnTo>
                <a:lnTo>
                  <a:pt x="265847" y="21698"/>
                </a:lnTo>
                <a:lnTo>
                  <a:pt x="259971" y="25519"/>
                </a:lnTo>
                <a:lnTo>
                  <a:pt x="249482" y="28172"/>
                </a:lnTo>
                <a:lnTo>
                  <a:pt x="243136" y="28456"/>
                </a:lnTo>
                <a:lnTo>
                  <a:pt x="237530" y="31345"/>
                </a:lnTo>
                <a:lnTo>
                  <a:pt x="234553" y="33596"/>
                </a:lnTo>
                <a:lnTo>
                  <a:pt x="225601" y="36099"/>
                </a:lnTo>
                <a:lnTo>
                  <a:pt x="181025" y="38084"/>
                </a:lnTo>
                <a:lnTo>
                  <a:pt x="133524" y="38100"/>
                </a:lnTo>
                <a:lnTo>
                  <a:pt x="85901" y="38100"/>
                </a:lnTo>
                <a:lnTo>
                  <a:pt x="52652" y="38100"/>
                </a:lnTo>
                <a:lnTo>
                  <a:pt x="50976" y="37042"/>
                </a:lnTo>
                <a:lnTo>
                  <a:pt x="49860" y="35278"/>
                </a:lnTo>
                <a:lnTo>
                  <a:pt x="49114" y="33044"/>
                </a:lnTo>
                <a:lnTo>
                  <a:pt x="47560" y="31555"/>
                </a:lnTo>
                <a:lnTo>
                  <a:pt x="38112" y="28578"/>
                </a:lnTo>
                <a:lnTo>
                  <a:pt x="79414" y="28575"/>
                </a:lnTo>
                <a:lnTo>
                  <a:pt x="121447" y="19312"/>
                </a:lnTo>
                <a:lnTo>
                  <a:pt x="165027" y="19057"/>
                </a:lnTo>
                <a:lnTo>
                  <a:pt x="212295" y="19050"/>
                </a:lnTo>
                <a:lnTo>
                  <a:pt x="241289" y="19050"/>
                </a:lnTo>
                <a:lnTo>
                  <a:pt x="243410" y="17992"/>
                </a:lnTo>
                <a:lnTo>
                  <a:pt x="244823" y="16228"/>
                </a:lnTo>
                <a:lnTo>
                  <a:pt x="245765" y="13994"/>
                </a:lnTo>
                <a:lnTo>
                  <a:pt x="247452" y="12505"/>
                </a:lnTo>
                <a:lnTo>
                  <a:pt x="256734" y="9641"/>
                </a:lnTo>
                <a:lnTo>
                  <a:pt x="251987" y="9559"/>
                </a:lnTo>
                <a:lnTo>
                  <a:pt x="250542" y="10606"/>
                </a:lnTo>
                <a:lnTo>
                  <a:pt x="248936" y="14591"/>
                </a:lnTo>
                <a:lnTo>
                  <a:pt x="247449" y="16078"/>
                </a:lnTo>
                <a:lnTo>
                  <a:pt x="242974" y="17729"/>
                </a:lnTo>
                <a:lnTo>
                  <a:pt x="197198" y="19045"/>
                </a:lnTo>
                <a:lnTo>
                  <a:pt x="150340" y="19050"/>
                </a:lnTo>
                <a:lnTo>
                  <a:pt x="138785" y="20108"/>
                </a:lnTo>
                <a:lnTo>
                  <a:pt x="108065" y="27692"/>
                </a:lnTo>
                <a:lnTo>
                  <a:pt x="63596" y="28552"/>
                </a:lnTo>
                <a:lnTo>
                  <a:pt x="55429" y="28565"/>
                </a:lnTo>
                <a:lnTo>
                  <a:pt x="48271" y="31392"/>
                </a:lnTo>
                <a:lnTo>
                  <a:pt x="41562" y="35119"/>
                </a:lnTo>
                <a:lnTo>
                  <a:pt x="28631" y="37511"/>
                </a:lnTo>
                <a:lnTo>
                  <a:pt x="9564" y="38100"/>
                </a:lnTo>
                <a:lnTo>
                  <a:pt x="23715" y="38100"/>
                </a:lnTo>
                <a:lnTo>
                  <a:pt x="25335" y="37042"/>
                </a:lnTo>
                <a:lnTo>
                  <a:pt x="26415" y="35278"/>
                </a:lnTo>
                <a:lnTo>
                  <a:pt x="27136" y="33044"/>
                </a:lnTo>
                <a:lnTo>
                  <a:pt x="28673" y="31555"/>
                </a:lnTo>
                <a:lnTo>
                  <a:pt x="33205" y="29899"/>
                </a:lnTo>
                <a:lnTo>
                  <a:pt x="78865" y="25768"/>
                </a:lnTo>
                <a:lnTo>
                  <a:pt x="96039" y="21041"/>
                </a:lnTo>
                <a:lnTo>
                  <a:pt x="139535" y="18069"/>
                </a:lnTo>
                <a:lnTo>
                  <a:pt x="168671" y="10859"/>
                </a:lnTo>
                <a:lnTo>
                  <a:pt x="192695" y="8730"/>
                </a:lnTo>
                <a:lnTo>
                  <a:pt x="211552" y="2038"/>
                </a:lnTo>
                <a:lnTo>
                  <a:pt x="257117" y="17"/>
                </a:lnTo>
                <a:lnTo>
                  <a:pt x="266686" y="0"/>
                </a:lnTo>
                <a:lnTo>
                  <a:pt x="261639" y="5056"/>
                </a:lnTo>
                <a:lnTo>
                  <a:pt x="256337" y="7539"/>
                </a:lnTo>
                <a:lnTo>
                  <a:pt x="211529" y="17049"/>
                </a:lnTo>
                <a:lnTo>
                  <a:pt x="197790" y="21279"/>
                </a:lnTo>
                <a:lnTo>
                  <a:pt x="186332" y="25333"/>
                </a:lnTo>
                <a:lnTo>
                  <a:pt x="138792" y="35037"/>
                </a:lnTo>
                <a:lnTo>
                  <a:pt x="95197" y="40743"/>
                </a:lnTo>
                <a:lnTo>
                  <a:pt x="76184" y="45586"/>
                </a:lnTo>
                <a:lnTo>
                  <a:pt x="57145" y="49843"/>
                </a:lnTo>
                <a:lnTo>
                  <a:pt x="38099" y="54985"/>
                </a:lnTo>
                <a:lnTo>
                  <a:pt x="0" y="57150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4740" name="SMARTInkShape-Group312"/>
          <p:cNvGrpSpPr/>
          <p:nvPr/>
        </p:nvGrpSpPr>
        <p:grpSpPr>
          <a:xfrm>
            <a:off x="7972425" y="5086780"/>
            <a:ext cx="1057148" cy="437721"/>
            <a:chOff x="7972425" y="5086780"/>
            <a:chExt cx="1057148" cy="437721"/>
          </a:xfrm>
        </p:grpSpPr>
        <p:sp>
          <p:nvSpPr>
            <p:cNvPr id="24732" name="SMARTInkShape-1685"/>
            <p:cNvSpPr/>
            <p:nvPr>
              <p:custDataLst>
                <p:tags r:id="rId29"/>
              </p:custDataLst>
            </p:nvPr>
          </p:nvSpPr>
          <p:spPr>
            <a:xfrm>
              <a:off x="8686800" y="5305425"/>
              <a:ext cx="19051" cy="47506"/>
            </a:xfrm>
            <a:custGeom>
              <a:avLst/>
              <a:gdLst/>
              <a:ahLst/>
              <a:cxnLst/>
              <a:rect l="0" t="0" r="0" b="0"/>
              <a:pathLst>
                <a:path w="19051" h="47506">
                  <a:moveTo>
                    <a:pt x="0" y="0"/>
                  </a:moveTo>
                  <a:lnTo>
                    <a:pt x="0" y="0"/>
                  </a:lnTo>
                  <a:lnTo>
                    <a:pt x="5057" y="0"/>
                  </a:lnTo>
                  <a:lnTo>
                    <a:pt x="6546" y="1058"/>
                  </a:lnTo>
                  <a:lnTo>
                    <a:pt x="7538" y="2822"/>
                  </a:lnTo>
                  <a:lnTo>
                    <a:pt x="9410" y="9133"/>
                  </a:lnTo>
                  <a:lnTo>
                    <a:pt x="9525" y="47505"/>
                  </a:lnTo>
                  <a:lnTo>
                    <a:pt x="17727" y="39413"/>
                  </a:lnTo>
                  <a:lnTo>
                    <a:pt x="19050" y="285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33" name="SMARTInkShape-1686"/>
            <p:cNvSpPr/>
            <p:nvPr>
              <p:custDataLst>
                <p:tags r:id="rId30"/>
              </p:custDataLst>
            </p:nvPr>
          </p:nvSpPr>
          <p:spPr>
            <a:xfrm>
              <a:off x="8706281" y="5124615"/>
              <a:ext cx="228015" cy="180380"/>
            </a:xfrm>
            <a:custGeom>
              <a:avLst/>
              <a:gdLst/>
              <a:ahLst/>
              <a:cxnLst/>
              <a:rect l="0" t="0" r="0" b="0"/>
              <a:pathLst>
                <a:path w="228015" h="180380">
                  <a:moveTo>
                    <a:pt x="28144" y="76035"/>
                  </a:moveTo>
                  <a:lnTo>
                    <a:pt x="28144" y="76035"/>
                  </a:lnTo>
                  <a:lnTo>
                    <a:pt x="28144" y="66626"/>
                  </a:lnTo>
                  <a:lnTo>
                    <a:pt x="28144" y="72020"/>
                  </a:lnTo>
                  <a:lnTo>
                    <a:pt x="28144" y="69664"/>
                  </a:lnTo>
                  <a:lnTo>
                    <a:pt x="27086" y="68613"/>
                  </a:lnTo>
                  <a:lnTo>
                    <a:pt x="23087" y="67445"/>
                  </a:lnTo>
                  <a:lnTo>
                    <a:pt x="21598" y="68192"/>
                  </a:lnTo>
                  <a:lnTo>
                    <a:pt x="20606" y="69747"/>
                  </a:lnTo>
                  <a:lnTo>
                    <a:pt x="19207" y="76994"/>
                  </a:lnTo>
                  <a:lnTo>
                    <a:pt x="18734" y="88924"/>
                  </a:lnTo>
                  <a:lnTo>
                    <a:pt x="21492" y="95170"/>
                  </a:lnTo>
                  <a:lnTo>
                    <a:pt x="23709" y="98317"/>
                  </a:lnTo>
                  <a:lnTo>
                    <a:pt x="26830" y="112859"/>
                  </a:lnTo>
                  <a:lnTo>
                    <a:pt x="28109" y="145769"/>
                  </a:lnTo>
                  <a:lnTo>
                    <a:pt x="30951" y="152183"/>
                  </a:lnTo>
                  <a:lnTo>
                    <a:pt x="36342" y="159868"/>
                  </a:lnTo>
                  <a:lnTo>
                    <a:pt x="37276" y="166256"/>
                  </a:lnTo>
                  <a:lnTo>
                    <a:pt x="38465" y="167932"/>
                  </a:lnTo>
                  <a:lnTo>
                    <a:pt x="40315" y="169049"/>
                  </a:lnTo>
                  <a:lnTo>
                    <a:pt x="42608" y="169795"/>
                  </a:lnTo>
                  <a:lnTo>
                    <a:pt x="44136" y="171350"/>
                  </a:lnTo>
                  <a:lnTo>
                    <a:pt x="45835" y="175900"/>
                  </a:lnTo>
                  <a:lnTo>
                    <a:pt x="47346" y="177537"/>
                  </a:lnTo>
                  <a:lnTo>
                    <a:pt x="55276" y="180379"/>
                  </a:lnTo>
                  <a:lnTo>
                    <a:pt x="64794" y="172571"/>
                  </a:lnTo>
                  <a:lnTo>
                    <a:pt x="70870" y="166609"/>
                  </a:lnTo>
                  <a:lnTo>
                    <a:pt x="73592" y="161092"/>
                  </a:lnTo>
                  <a:lnTo>
                    <a:pt x="74318" y="158140"/>
                  </a:lnTo>
                  <a:lnTo>
                    <a:pt x="80395" y="148928"/>
                  </a:lnTo>
                  <a:lnTo>
                    <a:pt x="90873" y="136334"/>
                  </a:lnTo>
                  <a:lnTo>
                    <a:pt x="102866" y="102758"/>
                  </a:lnTo>
                  <a:lnTo>
                    <a:pt x="105110" y="82450"/>
                  </a:lnTo>
                  <a:lnTo>
                    <a:pt x="111826" y="64328"/>
                  </a:lnTo>
                  <a:lnTo>
                    <a:pt x="112507" y="58705"/>
                  </a:lnTo>
                  <a:lnTo>
                    <a:pt x="110442" y="49635"/>
                  </a:lnTo>
                  <a:lnTo>
                    <a:pt x="107054" y="42077"/>
                  </a:lnTo>
                  <a:lnTo>
                    <a:pt x="103523" y="22145"/>
                  </a:lnTo>
                  <a:lnTo>
                    <a:pt x="91118" y="6196"/>
                  </a:lnTo>
                  <a:lnTo>
                    <a:pt x="85061" y="2662"/>
                  </a:lnTo>
                  <a:lnTo>
                    <a:pt x="72548" y="393"/>
                  </a:lnTo>
                  <a:lnTo>
                    <a:pt x="63056" y="0"/>
                  </a:lnTo>
                  <a:lnTo>
                    <a:pt x="56713" y="2731"/>
                  </a:lnTo>
                  <a:lnTo>
                    <a:pt x="24969" y="31636"/>
                  </a:lnTo>
                  <a:lnTo>
                    <a:pt x="21443" y="37957"/>
                  </a:lnTo>
                  <a:lnTo>
                    <a:pt x="4480" y="83875"/>
                  </a:lnTo>
                  <a:lnTo>
                    <a:pt x="0" y="115559"/>
                  </a:lnTo>
                  <a:lnTo>
                    <a:pt x="2583" y="122882"/>
                  </a:lnTo>
                  <a:lnTo>
                    <a:pt x="6200" y="129664"/>
                  </a:lnTo>
                  <a:lnTo>
                    <a:pt x="9295" y="139432"/>
                  </a:lnTo>
                  <a:lnTo>
                    <a:pt x="22238" y="155396"/>
                  </a:lnTo>
                  <a:lnTo>
                    <a:pt x="28342" y="158932"/>
                  </a:lnTo>
                  <a:lnTo>
                    <a:pt x="34582" y="161562"/>
                  </a:lnTo>
                  <a:lnTo>
                    <a:pt x="44044" y="167933"/>
                  </a:lnTo>
                  <a:lnTo>
                    <a:pt x="50381" y="169796"/>
                  </a:lnTo>
                  <a:lnTo>
                    <a:pt x="53553" y="169234"/>
                  </a:lnTo>
                  <a:lnTo>
                    <a:pt x="66245" y="163549"/>
                  </a:lnTo>
                  <a:lnTo>
                    <a:pt x="69419" y="162953"/>
                  </a:lnTo>
                  <a:lnTo>
                    <a:pt x="94819" y="150048"/>
                  </a:lnTo>
                  <a:lnTo>
                    <a:pt x="107519" y="139103"/>
                  </a:lnTo>
                  <a:lnTo>
                    <a:pt x="142444" y="92432"/>
                  </a:lnTo>
                  <a:lnTo>
                    <a:pt x="149145" y="78071"/>
                  </a:lnTo>
                  <a:lnTo>
                    <a:pt x="151858" y="50714"/>
                  </a:lnTo>
                  <a:lnTo>
                    <a:pt x="151968" y="23912"/>
                  </a:lnTo>
                  <a:lnTo>
                    <a:pt x="150909" y="22237"/>
                  </a:lnTo>
                  <a:lnTo>
                    <a:pt x="149145" y="21119"/>
                  </a:lnTo>
                  <a:lnTo>
                    <a:pt x="146912" y="20374"/>
                  </a:lnTo>
                  <a:lnTo>
                    <a:pt x="145423" y="20936"/>
                  </a:lnTo>
                  <a:lnTo>
                    <a:pt x="144431" y="22370"/>
                  </a:lnTo>
                  <a:lnTo>
                    <a:pt x="143767" y="24383"/>
                  </a:lnTo>
                  <a:lnTo>
                    <a:pt x="142267" y="25726"/>
                  </a:lnTo>
                  <a:lnTo>
                    <a:pt x="132258" y="30702"/>
                  </a:lnTo>
                  <a:lnTo>
                    <a:pt x="129303" y="33112"/>
                  </a:lnTo>
                  <a:lnTo>
                    <a:pt x="126020" y="38614"/>
                  </a:lnTo>
                  <a:lnTo>
                    <a:pt x="123503" y="44587"/>
                  </a:lnTo>
                  <a:lnTo>
                    <a:pt x="117193" y="53899"/>
                  </a:lnTo>
                  <a:lnTo>
                    <a:pt x="114854" y="63361"/>
                  </a:lnTo>
                  <a:lnTo>
                    <a:pt x="113876" y="110698"/>
                  </a:lnTo>
                  <a:lnTo>
                    <a:pt x="113869" y="149958"/>
                  </a:lnTo>
                  <a:lnTo>
                    <a:pt x="122071" y="160236"/>
                  </a:lnTo>
                  <a:lnTo>
                    <a:pt x="128060" y="166365"/>
                  </a:lnTo>
                  <a:lnTo>
                    <a:pt x="133580" y="169099"/>
                  </a:lnTo>
                  <a:lnTo>
                    <a:pt x="146982" y="171157"/>
                  </a:lnTo>
                  <a:lnTo>
                    <a:pt x="152574" y="168406"/>
                  </a:lnTo>
                  <a:lnTo>
                    <a:pt x="168749" y="155473"/>
                  </a:lnTo>
                  <a:lnTo>
                    <a:pt x="177638" y="152136"/>
                  </a:lnTo>
                  <a:lnTo>
                    <a:pt x="183838" y="147605"/>
                  </a:lnTo>
                  <a:lnTo>
                    <a:pt x="204893" y="118107"/>
                  </a:lnTo>
                  <a:lnTo>
                    <a:pt x="211106" y="104768"/>
                  </a:lnTo>
                  <a:lnTo>
                    <a:pt x="222212" y="86885"/>
                  </a:lnTo>
                  <a:lnTo>
                    <a:pt x="226404" y="74193"/>
                  </a:lnTo>
                  <a:lnTo>
                    <a:pt x="228014" y="53927"/>
                  </a:lnTo>
                  <a:lnTo>
                    <a:pt x="225278" y="47512"/>
                  </a:lnTo>
                  <a:lnTo>
                    <a:pt x="205774" y="25238"/>
                  </a:lnTo>
                  <a:lnTo>
                    <a:pt x="199520" y="21708"/>
                  </a:lnTo>
                  <a:lnTo>
                    <a:pt x="186879" y="19443"/>
                  </a:lnTo>
                  <a:lnTo>
                    <a:pt x="162786" y="18933"/>
                  </a:lnTo>
                  <a:lnTo>
                    <a:pt x="153956" y="21729"/>
                  </a:lnTo>
                  <a:lnTo>
                    <a:pt x="133093" y="35363"/>
                  </a:lnTo>
                  <a:lnTo>
                    <a:pt x="129859" y="36220"/>
                  </a:lnTo>
                  <a:lnTo>
                    <a:pt x="123446" y="42817"/>
                  </a:lnTo>
                  <a:lnTo>
                    <a:pt x="97643" y="75914"/>
                  </a:lnTo>
                  <a:lnTo>
                    <a:pt x="85734" y="116916"/>
                  </a:lnTo>
                  <a:lnTo>
                    <a:pt x="85425" y="126718"/>
                  </a:lnTo>
                  <a:lnTo>
                    <a:pt x="86439" y="128874"/>
                  </a:lnTo>
                  <a:lnTo>
                    <a:pt x="88175" y="130311"/>
                  </a:lnTo>
                  <a:lnTo>
                    <a:pt x="93507" y="132618"/>
                  </a:lnTo>
                  <a:lnTo>
                    <a:pt x="104344" y="13318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34" name="SMARTInkShape-1687"/>
            <p:cNvSpPr/>
            <p:nvPr>
              <p:custDataLst>
                <p:tags r:id="rId31"/>
              </p:custDataLst>
            </p:nvPr>
          </p:nvSpPr>
          <p:spPr>
            <a:xfrm>
              <a:off x="8896350" y="5134106"/>
              <a:ext cx="133223" cy="161667"/>
            </a:xfrm>
            <a:custGeom>
              <a:avLst/>
              <a:gdLst/>
              <a:ahLst/>
              <a:cxnLst/>
              <a:rect l="0" t="0" r="0" b="0"/>
              <a:pathLst>
                <a:path w="133223" h="161667">
                  <a:moveTo>
                    <a:pt x="19050" y="47494"/>
                  </a:moveTo>
                  <a:lnTo>
                    <a:pt x="19050" y="47494"/>
                  </a:lnTo>
                  <a:lnTo>
                    <a:pt x="24107" y="47494"/>
                  </a:lnTo>
                  <a:lnTo>
                    <a:pt x="25596" y="46436"/>
                  </a:lnTo>
                  <a:lnTo>
                    <a:pt x="26588" y="44672"/>
                  </a:lnTo>
                  <a:lnTo>
                    <a:pt x="27252" y="42438"/>
                  </a:lnTo>
                  <a:lnTo>
                    <a:pt x="28752" y="40949"/>
                  </a:lnTo>
                  <a:lnTo>
                    <a:pt x="36659" y="38361"/>
                  </a:lnTo>
                  <a:lnTo>
                    <a:pt x="29772" y="46205"/>
                  </a:lnTo>
                  <a:lnTo>
                    <a:pt x="28811" y="54844"/>
                  </a:lnTo>
                  <a:lnTo>
                    <a:pt x="28584" y="79283"/>
                  </a:lnTo>
                  <a:lnTo>
                    <a:pt x="25757" y="85611"/>
                  </a:lnTo>
                  <a:lnTo>
                    <a:pt x="22030" y="91951"/>
                  </a:lnTo>
                  <a:lnTo>
                    <a:pt x="20374" y="98297"/>
                  </a:lnTo>
                  <a:lnTo>
                    <a:pt x="20992" y="101471"/>
                  </a:lnTo>
                  <a:lnTo>
                    <a:pt x="26763" y="114169"/>
                  </a:lnTo>
                  <a:lnTo>
                    <a:pt x="28470" y="136394"/>
                  </a:lnTo>
                  <a:lnTo>
                    <a:pt x="29562" y="138511"/>
                  </a:lnTo>
                  <a:lnTo>
                    <a:pt x="31351" y="139922"/>
                  </a:lnTo>
                  <a:lnTo>
                    <a:pt x="33600" y="140863"/>
                  </a:lnTo>
                  <a:lnTo>
                    <a:pt x="35101" y="142548"/>
                  </a:lnTo>
                  <a:lnTo>
                    <a:pt x="38894" y="152334"/>
                  </a:lnTo>
                  <a:lnTo>
                    <a:pt x="46266" y="160339"/>
                  </a:lnTo>
                  <a:lnTo>
                    <a:pt x="55707" y="161666"/>
                  </a:lnTo>
                  <a:lnTo>
                    <a:pt x="64470" y="155222"/>
                  </a:lnTo>
                  <a:lnTo>
                    <a:pt x="70282" y="153582"/>
                  </a:lnTo>
                  <a:lnTo>
                    <a:pt x="72254" y="152086"/>
                  </a:lnTo>
                  <a:lnTo>
                    <a:pt x="80737" y="139127"/>
                  </a:lnTo>
                  <a:lnTo>
                    <a:pt x="86330" y="135844"/>
                  </a:lnTo>
                  <a:lnTo>
                    <a:pt x="89303" y="134969"/>
                  </a:lnTo>
                  <a:lnTo>
                    <a:pt x="95429" y="128353"/>
                  </a:lnTo>
                  <a:lnTo>
                    <a:pt x="111494" y="105053"/>
                  </a:lnTo>
                  <a:lnTo>
                    <a:pt x="114111" y="98476"/>
                  </a:lnTo>
                  <a:lnTo>
                    <a:pt x="120476" y="88823"/>
                  </a:lnTo>
                  <a:lnTo>
                    <a:pt x="132380" y="51553"/>
                  </a:lnTo>
                  <a:lnTo>
                    <a:pt x="133222" y="34910"/>
                  </a:lnTo>
                  <a:lnTo>
                    <a:pt x="130470" y="28496"/>
                  </a:lnTo>
                  <a:lnTo>
                    <a:pt x="126780" y="22117"/>
                  </a:lnTo>
                  <a:lnTo>
                    <a:pt x="125137" y="15754"/>
                  </a:lnTo>
                  <a:lnTo>
                    <a:pt x="123642" y="13634"/>
                  </a:lnTo>
                  <a:lnTo>
                    <a:pt x="121586" y="12221"/>
                  </a:lnTo>
                  <a:lnTo>
                    <a:pt x="116479" y="9592"/>
                  </a:lnTo>
                  <a:lnTo>
                    <a:pt x="106526" y="1358"/>
                  </a:lnTo>
                  <a:lnTo>
                    <a:pt x="100237" y="310"/>
                  </a:lnTo>
                  <a:lnTo>
                    <a:pt x="91672" y="0"/>
                  </a:lnTo>
                  <a:lnTo>
                    <a:pt x="61184" y="9578"/>
                  </a:lnTo>
                  <a:lnTo>
                    <a:pt x="49997" y="15681"/>
                  </a:lnTo>
                  <a:lnTo>
                    <a:pt x="21701" y="23549"/>
                  </a:lnTo>
                  <a:lnTo>
                    <a:pt x="0" y="3796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35" name="SMARTInkShape-1688"/>
            <p:cNvSpPr/>
            <p:nvPr>
              <p:custDataLst>
                <p:tags r:id="rId32"/>
              </p:custDataLst>
            </p:nvPr>
          </p:nvSpPr>
          <p:spPr>
            <a:xfrm>
              <a:off x="8592913" y="5153030"/>
              <a:ext cx="102983" cy="180957"/>
            </a:xfrm>
            <a:custGeom>
              <a:avLst/>
              <a:gdLst/>
              <a:ahLst/>
              <a:cxnLst/>
              <a:rect l="0" t="0" r="0" b="0"/>
              <a:pathLst>
                <a:path w="102983" h="180957">
                  <a:moveTo>
                    <a:pt x="17687" y="28570"/>
                  </a:moveTo>
                  <a:lnTo>
                    <a:pt x="17687" y="28570"/>
                  </a:lnTo>
                  <a:lnTo>
                    <a:pt x="17687" y="20369"/>
                  </a:lnTo>
                  <a:lnTo>
                    <a:pt x="16629" y="19928"/>
                  </a:lnTo>
                  <a:lnTo>
                    <a:pt x="8197" y="19048"/>
                  </a:lnTo>
                  <a:lnTo>
                    <a:pt x="8162" y="64579"/>
                  </a:lnTo>
                  <a:lnTo>
                    <a:pt x="9220" y="79573"/>
                  </a:lnTo>
                  <a:lnTo>
                    <a:pt x="15701" y="97481"/>
                  </a:lnTo>
                  <a:lnTo>
                    <a:pt x="17652" y="141450"/>
                  </a:lnTo>
                  <a:lnTo>
                    <a:pt x="20494" y="150353"/>
                  </a:lnTo>
                  <a:lnTo>
                    <a:pt x="25886" y="159635"/>
                  </a:lnTo>
                  <a:lnTo>
                    <a:pt x="27096" y="174977"/>
                  </a:lnTo>
                  <a:lnTo>
                    <a:pt x="28193" y="176975"/>
                  </a:lnTo>
                  <a:lnTo>
                    <a:pt x="29983" y="178307"/>
                  </a:lnTo>
                  <a:lnTo>
                    <a:pt x="35402" y="180444"/>
                  </a:lnTo>
                  <a:lnTo>
                    <a:pt x="50892" y="180956"/>
                  </a:lnTo>
                  <a:lnTo>
                    <a:pt x="52523" y="179902"/>
                  </a:lnTo>
                  <a:lnTo>
                    <a:pt x="53611" y="178142"/>
                  </a:lnTo>
                  <a:lnTo>
                    <a:pt x="54337" y="175909"/>
                  </a:lnTo>
                  <a:lnTo>
                    <a:pt x="81036" y="138607"/>
                  </a:lnTo>
                  <a:lnTo>
                    <a:pt x="84436" y="127614"/>
                  </a:lnTo>
                  <a:lnTo>
                    <a:pt x="90616" y="116594"/>
                  </a:lnTo>
                  <a:lnTo>
                    <a:pt x="93977" y="101454"/>
                  </a:lnTo>
                  <a:lnTo>
                    <a:pt x="100145" y="88735"/>
                  </a:lnTo>
                  <a:lnTo>
                    <a:pt x="102982" y="64937"/>
                  </a:lnTo>
                  <a:lnTo>
                    <a:pt x="100398" y="57786"/>
                  </a:lnTo>
                  <a:lnTo>
                    <a:pt x="98228" y="54397"/>
                  </a:lnTo>
                  <a:lnTo>
                    <a:pt x="91637" y="30612"/>
                  </a:lnTo>
                  <a:lnTo>
                    <a:pt x="77462" y="9699"/>
                  </a:lnTo>
                  <a:lnTo>
                    <a:pt x="76587" y="6464"/>
                  </a:lnTo>
                  <a:lnTo>
                    <a:pt x="74945" y="4308"/>
                  </a:lnTo>
                  <a:lnTo>
                    <a:pt x="70299" y="1912"/>
                  </a:lnTo>
                  <a:lnTo>
                    <a:pt x="38607" y="9"/>
                  </a:lnTo>
                  <a:lnTo>
                    <a:pt x="32235" y="0"/>
                  </a:lnTo>
                  <a:lnTo>
                    <a:pt x="26621" y="2819"/>
                  </a:lnTo>
                  <a:lnTo>
                    <a:pt x="13153" y="14185"/>
                  </a:lnTo>
                  <a:lnTo>
                    <a:pt x="10380" y="19707"/>
                  </a:lnTo>
                  <a:lnTo>
                    <a:pt x="7395" y="35007"/>
                  </a:lnTo>
                  <a:lnTo>
                    <a:pt x="680" y="47637"/>
                  </a:lnTo>
                  <a:lnTo>
                    <a:pt x="0" y="50806"/>
                  </a:lnTo>
                  <a:lnTo>
                    <a:pt x="604" y="53977"/>
                  </a:lnTo>
                  <a:lnTo>
                    <a:pt x="6355" y="66671"/>
                  </a:lnTo>
                  <a:lnTo>
                    <a:pt x="8162" y="8572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36" name="SMARTInkShape-1689"/>
            <p:cNvSpPr/>
            <p:nvPr>
              <p:custDataLst>
                <p:tags r:id="rId33"/>
              </p:custDataLst>
            </p:nvPr>
          </p:nvSpPr>
          <p:spPr>
            <a:xfrm>
              <a:off x="8467737" y="5105446"/>
              <a:ext cx="114285" cy="276142"/>
            </a:xfrm>
            <a:custGeom>
              <a:avLst/>
              <a:gdLst/>
              <a:ahLst/>
              <a:cxnLst/>
              <a:rect l="0" t="0" r="0" b="0"/>
              <a:pathLst>
                <a:path w="114285" h="276142">
                  <a:moveTo>
                    <a:pt x="28563" y="47579"/>
                  </a:moveTo>
                  <a:lnTo>
                    <a:pt x="28563" y="47579"/>
                  </a:lnTo>
                  <a:lnTo>
                    <a:pt x="28563" y="52635"/>
                  </a:lnTo>
                  <a:lnTo>
                    <a:pt x="27505" y="54124"/>
                  </a:lnTo>
                  <a:lnTo>
                    <a:pt x="25740" y="55118"/>
                  </a:lnTo>
                  <a:lnTo>
                    <a:pt x="23507" y="55780"/>
                  </a:lnTo>
                  <a:lnTo>
                    <a:pt x="11229" y="65188"/>
                  </a:lnTo>
                  <a:lnTo>
                    <a:pt x="425" y="66591"/>
                  </a:lnTo>
                  <a:lnTo>
                    <a:pt x="0" y="52439"/>
                  </a:lnTo>
                  <a:lnTo>
                    <a:pt x="1054" y="50819"/>
                  </a:lnTo>
                  <a:lnTo>
                    <a:pt x="2815" y="49739"/>
                  </a:lnTo>
                  <a:lnTo>
                    <a:pt x="5047" y="49019"/>
                  </a:lnTo>
                  <a:lnTo>
                    <a:pt x="6536" y="47481"/>
                  </a:lnTo>
                  <a:lnTo>
                    <a:pt x="11748" y="37407"/>
                  </a:lnTo>
                  <a:lnTo>
                    <a:pt x="22656" y="25226"/>
                  </a:lnTo>
                  <a:lnTo>
                    <a:pt x="28759" y="21769"/>
                  </a:lnTo>
                  <a:lnTo>
                    <a:pt x="35000" y="19175"/>
                  </a:lnTo>
                  <a:lnTo>
                    <a:pt x="55260" y="1718"/>
                  </a:lnTo>
                  <a:lnTo>
                    <a:pt x="59125" y="737"/>
                  </a:lnTo>
                  <a:lnTo>
                    <a:pt x="74423" y="0"/>
                  </a:lnTo>
                  <a:lnTo>
                    <a:pt x="84234" y="8159"/>
                  </a:lnTo>
                  <a:lnTo>
                    <a:pt x="85056" y="11715"/>
                  </a:lnTo>
                  <a:lnTo>
                    <a:pt x="85708" y="56532"/>
                  </a:lnTo>
                  <a:lnTo>
                    <a:pt x="85709" y="59898"/>
                  </a:lnTo>
                  <a:lnTo>
                    <a:pt x="82890" y="66460"/>
                  </a:lnTo>
                  <a:lnTo>
                    <a:pt x="80655" y="69691"/>
                  </a:lnTo>
                  <a:lnTo>
                    <a:pt x="73953" y="93203"/>
                  </a:lnTo>
                  <a:lnTo>
                    <a:pt x="61077" y="111874"/>
                  </a:lnTo>
                  <a:lnTo>
                    <a:pt x="56426" y="137690"/>
                  </a:lnTo>
                  <a:lnTo>
                    <a:pt x="54547" y="139403"/>
                  </a:lnTo>
                  <a:lnTo>
                    <a:pt x="52235" y="140545"/>
                  </a:lnTo>
                  <a:lnTo>
                    <a:pt x="50694" y="142364"/>
                  </a:lnTo>
                  <a:lnTo>
                    <a:pt x="48983" y="147209"/>
                  </a:lnTo>
                  <a:lnTo>
                    <a:pt x="47468" y="148923"/>
                  </a:lnTo>
                  <a:lnTo>
                    <a:pt x="38126" y="152343"/>
                  </a:lnTo>
                  <a:lnTo>
                    <a:pt x="38100" y="147294"/>
                  </a:lnTo>
                  <a:lnTo>
                    <a:pt x="39154" y="145806"/>
                  </a:lnTo>
                  <a:lnTo>
                    <a:pt x="40915" y="144813"/>
                  </a:lnTo>
                  <a:lnTo>
                    <a:pt x="43147" y="144152"/>
                  </a:lnTo>
                  <a:lnTo>
                    <a:pt x="44636" y="142653"/>
                  </a:lnTo>
                  <a:lnTo>
                    <a:pt x="46290" y="138164"/>
                  </a:lnTo>
                  <a:lnTo>
                    <a:pt x="47790" y="136544"/>
                  </a:lnTo>
                  <a:lnTo>
                    <a:pt x="52278" y="134744"/>
                  </a:lnTo>
                  <a:lnTo>
                    <a:pt x="53897" y="133206"/>
                  </a:lnTo>
                  <a:lnTo>
                    <a:pt x="61768" y="120173"/>
                  </a:lnTo>
                  <a:lnTo>
                    <a:pt x="67309" y="116884"/>
                  </a:lnTo>
                  <a:lnTo>
                    <a:pt x="79490" y="114774"/>
                  </a:lnTo>
                  <a:lnTo>
                    <a:pt x="103275" y="114258"/>
                  </a:lnTo>
                  <a:lnTo>
                    <a:pt x="103772" y="115315"/>
                  </a:lnTo>
                  <a:lnTo>
                    <a:pt x="104322" y="119312"/>
                  </a:lnTo>
                  <a:lnTo>
                    <a:pt x="107390" y="124616"/>
                  </a:lnTo>
                  <a:lnTo>
                    <a:pt x="112925" y="131588"/>
                  </a:lnTo>
                  <a:lnTo>
                    <a:pt x="114018" y="140569"/>
                  </a:lnTo>
                  <a:lnTo>
                    <a:pt x="114284" y="179646"/>
                  </a:lnTo>
                  <a:lnTo>
                    <a:pt x="111465" y="188473"/>
                  </a:lnTo>
                  <a:lnTo>
                    <a:pt x="107742" y="195923"/>
                  </a:lnTo>
                  <a:lnTo>
                    <a:pt x="103965" y="215777"/>
                  </a:lnTo>
                  <a:lnTo>
                    <a:pt x="91541" y="231719"/>
                  </a:lnTo>
                  <a:lnTo>
                    <a:pt x="79260" y="243369"/>
                  </a:lnTo>
                  <a:lnTo>
                    <a:pt x="66642" y="249590"/>
                  </a:lnTo>
                  <a:lnTo>
                    <a:pt x="63473" y="252103"/>
                  </a:lnTo>
                  <a:lnTo>
                    <a:pt x="59954" y="257717"/>
                  </a:lnTo>
                  <a:lnTo>
                    <a:pt x="59016" y="260696"/>
                  </a:lnTo>
                  <a:lnTo>
                    <a:pt x="57331" y="262682"/>
                  </a:lnTo>
                  <a:lnTo>
                    <a:pt x="39853" y="274700"/>
                  </a:lnTo>
                  <a:lnTo>
                    <a:pt x="29001" y="276141"/>
                  </a:lnTo>
                  <a:lnTo>
                    <a:pt x="28563" y="23807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37" name="SMARTInkShape-1690"/>
            <p:cNvSpPr/>
            <p:nvPr>
              <p:custDataLst>
                <p:tags r:id="rId34"/>
              </p:custDataLst>
            </p:nvPr>
          </p:nvSpPr>
          <p:spPr>
            <a:xfrm>
              <a:off x="8086725" y="5200650"/>
              <a:ext cx="190501" cy="19051"/>
            </a:xfrm>
            <a:custGeom>
              <a:avLst/>
              <a:gdLst/>
              <a:ahLst/>
              <a:cxnLst/>
              <a:rect l="0" t="0" r="0" b="0"/>
              <a:pathLst>
                <a:path w="190501" h="19051">
                  <a:moveTo>
                    <a:pt x="9525" y="19050"/>
                  </a:moveTo>
                  <a:lnTo>
                    <a:pt x="9525" y="19050"/>
                  </a:lnTo>
                  <a:lnTo>
                    <a:pt x="9525" y="10849"/>
                  </a:lnTo>
                  <a:lnTo>
                    <a:pt x="8467" y="10408"/>
                  </a:lnTo>
                  <a:lnTo>
                    <a:pt x="0" y="9525"/>
                  </a:lnTo>
                  <a:lnTo>
                    <a:pt x="5056" y="9525"/>
                  </a:lnTo>
                  <a:lnTo>
                    <a:pt x="6547" y="10583"/>
                  </a:lnTo>
                  <a:lnTo>
                    <a:pt x="7540" y="12347"/>
                  </a:lnTo>
                  <a:lnTo>
                    <a:pt x="9134" y="17726"/>
                  </a:lnTo>
                  <a:lnTo>
                    <a:pt x="12173" y="18462"/>
                  </a:lnTo>
                  <a:lnTo>
                    <a:pt x="57168" y="19050"/>
                  </a:lnTo>
                  <a:lnTo>
                    <a:pt x="104775" y="19050"/>
                  </a:lnTo>
                  <a:lnTo>
                    <a:pt x="152204" y="19050"/>
                  </a:lnTo>
                  <a:lnTo>
                    <a:pt x="156898" y="19050"/>
                  </a:lnTo>
                  <a:lnTo>
                    <a:pt x="162513" y="16228"/>
                  </a:lnTo>
                  <a:lnTo>
                    <a:pt x="169685" y="10849"/>
                  </a:lnTo>
                  <a:lnTo>
                    <a:pt x="178705" y="8729"/>
                  </a:lnTo>
                  <a:lnTo>
                    <a:pt x="19050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38" name="SMARTInkShape-1691"/>
            <p:cNvSpPr/>
            <p:nvPr>
              <p:custDataLst>
                <p:tags r:id="rId35"/>
              </p:custDataLst>
            </p:nvPr>
          </p:nvSpPr>
          <p:spPr>
            <a:xfrm>
              <a:off x="8362962" y="5086780"/>
              <a:ext cx="85713" cy="285283"/>
            </a:xfrm>
            <a:custGeom>
              <a:avLst/>
              <a:gdLst/>
              <a:ahLst/>
              <a:cxnLst/>
              <a:rect l="0" t="0" r="0" b="0"/>
              <a:pathLst>
                <a:path w="85713" h="285283">
                  <a:moveTo>
                    <a:pt x="9513" y="75770"/>
                  </a:moveTo>
                  <a:lnTo>
                    <a:pt x="9513" y="75770"/>
                  </a:lnTo>
                  <a:lnTo>
                    <a:pt x="9513" y="67569"/>
                  </a:lnTo>
                  <a:lnTo>
                    <a:pt x="1311" y="58161"/>
                  </a:lnTo>
                  <a:lnTo>
                    <a:pt x="379" y="52090"/>
                  </a:lnTo>
                  <a:lnTo>
                    <a:pt x="1308" y="50458"/>
                  </a:lnTo>
                  <a:lnTo>
                    <a:pt x="2984" y="49370"/>
                  </a:lnTo>
                  <a:lnTo>
                    <a:pt x="8224" y="47624"/>
                  </a:lnTo>
                  <a:lnTo>
                    <a:pt x="8940" y="44564"/>
                  </a:lnTo>
                  <a:lnTo>
                    <a:pt x="9131" y="42265"/>
                  </a:lnTo>
                  <a:lnTo>
                    <a:pt x="12165" y="36890"/>
                  </a:lnTo>
                  <a:lnTo>
                    <a:pt x="17681" y="29873"/>
                  </a:lnTo>
                  <a:lnTo>
                    <a:pt x="18636" y="23601"/>
                  </a:lnTo>
                  <a:lnTo>
                    <a:pt x="19829" y="21940"/>
                  </a:lnTo>
                  <a:lnTo>
                    <a:pt x="21682" y="20833"/>
                  </a:lnTo>
                  <a:lnTo>
                    <a:pt x="23976" y="20095"/>
                  </a:lnTo>
                  <a:lnTo>
                    <a:pt x="38321" y="11275"/>
                  </a:lnTo>
                  <a:lnTo>
                    <a:pt x="41418" y="10548"/>
                  </a:lnTo>
                  <a:lnTo>
                    <a:pt x="57159" y="1747"/>
                  </a:lnTo>
                  <a:lnTo>
                    <a:pt x="64785" y="0"/>
                  </a:lnTo>
                  <a:lnTo>
                    <a:pt x="74699" y="7809"/>
                  </a:lnTo>
                  <a:lnTo>
                    <a:pt x="84258" y="17183"/>
                  </a:lnTo>
                  <a:lnTo>
                    <a:pt x="85281" y="23251"/>
                  </a:lnTo>
                  <a:lnTo>
                    <a:pt x="85701" y="55465"/>
                  </a:lnTo>
                  <a:lnTo>
                    <a:pt x="82886" y="64276"/>
                  </a:lnTo>
                  <a:lnTo>
                    <a:pt x="79165" y="71719"/>
                  </a:lnTo>
                  <a:lnTo>
                    <a:pt x="75390" y="91569"/>
                  </a:lnTo>
                  <a:lnTo>
                    <a:pt x="69719" y="102206"/>
                  </a:lnTo>
                  <a:lnTo>
                    <a:pt x="66510" y="117234"/>
                  </a:lnTo>
                  <a:lnTo>
                    <a:pt x="59328" y="128860"/>
                  </a:lnTo>
                  <a:lnTo>
                    <a:pt x="51555" y="139008"/>
                  </a:lnTo>
                  <a:lnTo>
                    <a:pt x="49364" y="145504"/>
                  </a:lnTo>
                  <a:lnTo>
                    <a:pt x="47722" y="147659"/>
                  </a:lnTo>
                  <a:lnTo>
                    <a:pt x="41413" y="151751"/>
                  </a:lnTo>
                  <a:lnTo>
                    <a:pt x="39566" y="156458"/>
                  </a:lnTo>
                  <a:lnTo>
                    <a:pt x="38014" y="158137"/>
                  </a:lnTo>
                  <a:lnTo>
                    <a:pt x="28993" y="161364"/>
                  </a:lnTo>
                  <a:lnTo>
                    <a:pt x="20400" y="161484"/>
                  </a:lnTo>
                  <a:lnTo>
                    <a:pt x="24498" y="161492"/>
                  </a:lnTo>
                  <a:lnTo>
                    <a:pt x="25852" y="160435"/>
                  </a:lnTo>
                  <a:lnTo>
                    <a:pt x="29384" y="151794"/>
                  </a:lnTo>
                  <a:lnTo>
                    <a:pt x="33514" y="147305"/>
                  </a:lnTo>
                  <a:lnTo>
                    <a:pt x="38876" y="144605"/>
                  </a:lnTo>
                  <a:lnTo>
                    <a:pt x="45888" y="142872"/>
                  </a:lnTo>
                  <a:lnTo>
                    <a:pt x="55663" y="134281"/>
                  </a:lnTo>
                  <a:lnTo>
                    <a:pt x="61757" y="133323"/>
                  </a:lnTo>
                  <a:lnTo>
                    <a:pt x="63393" y="134247"/>
                  </a:lnTo>
                  <a:lnTo>
                    <a:pt x="64482" y="135923"/>
                  </a:lnTo>
                  <a:lnTo>
                    <a:pt x="65210" y="138096"/>
                  </a:lnTo>
                  <a:lnTo>
                    <a:pt x="66752" y="139546"/>
                  </a:lnTo>
                  <a:lnTo>
                    <a:pt x="71288" y="141157"/>
                  </a:lnTo>
                  <a:lnTo>
                    <a:pt x="72921" y="142645"/>
                  </a:lnTo>
                  <a:lnTo>
                    <a:pt x="84745" y="161387"/>
                  </a:lnTo>
                  <a:lnTo>
                    <a:pt x="85711" y="205952"/>
                  </a:lnTo>
                  <a:lnTo>
                    <a:pt x="85712" y="212298"/>
                  </a:lnTo>
                  <a:lnTo>
                    <a:pt x="82890" y="218646"/>
                  </a:lnTo>
                  <a:lnTo>
                    <a:pt x="70526" y="234520"/>
                  </a:lnTo>
                  <a:lnTo>
                    <a:pt x="64603" y="247220"/>
                  </a:lnTo>
                  <a:lnTo>
                    <a:pt x="60456" y="253570"/>
                  </a:lnTo>
                  <a:lnTo>
                    <a:pt x="58612" y="259920"/>
                  </a:lnTo>
                  <a:lnTo>
                    <a:pt x="57063" y="262037"/>
                  </a:lnTo>
                  <a:lnTo>
                    <a:pt x="54971" y="263448"/>
                  </a:lnTo>
                  <a:lnTo>
                    <a:pt x="49826" y="266074"/>
                  </a:lnTo>
                  <a:lnTo>
                    <a:pt x="40979" y="272445"/>
                  </a:lnTo>
                  <a:lnTo>
                    <a:pt x="31654" y="275860"/>
                  </a:lnTo>
                  <a:lnTo>
                    <a:pt x="22187" y="282047"/>
                  </a:lnTo>
                  <a:lnTo>
                    <a:pt x="11391" y="284889"/>
                  </a:lnTo>
                  <a:lnTo>
                    <a:pt x="1477" y="285282"/>
                  </a:lnTo>
                  <a:lnTo>
                    <a:pt x="979" y="284236"/>
                  </a:lnTo>
                  <a:lnTo>
                    <a:pt x="0" y="253522"/>
                  </a:lnTo>
                  <a:lnTo>
                    <a:pt x="9513" y="22817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39" name="SMARTInkShape-1692"/>
            <p:cNvSpPr/>
            <p:nvPr>
              <p:custDataLst>
                <p:tags r:id="rId36"/>
              </p:custDataLst>
            </p:nvPr>
          </p:nvSpPr>
          <p:spPr>
            <a:xfrm>
              <a:off x="7972425" y="5505450"/>
              <a:ext cx="266701" cy="19051"/>
            </a:xfrm>
            <a:custGeom>
              <a:avLst/>
              <a:gdLst/>
              <a:ahLst/>
              <a:cxnLst/>
              <a:rect l="0" t="0" r="0" b="0"/>
              <a:pathLst>
                <a:path w="266701" h="19051">
                  <a:moveTo>
                    <a:pt x="0" y="19050"/>
                  </a:moveTo>
                  <a:lnTo>
                    <a:pt x="0" y="19050"/>
                  </a:lnTo>
                  <a:lnTo>
                    <a:pt x="0" y="9525"/>
                  </a:lnTo>
                  <a:lnTo>
                    <a:pt x="8201" y="1324"/>
                  </a:lnTo>
                  <a:lnTo>
                    <a:pt x="17610" y="116"/>
                  </a:lnTo>
                  <a:lnTo>
                    <a:pt x="63700" y="0"/>
                  </a:lnTo>
                  <a:lnTo>
                    <a:pt x="108920" y="0"/>
                  </a:lnTo>
                  <a:lnTo>
                    <a:pt x="152681" y="1058"/>
                  </a:lnTo>
                  <a:lnTo>
                    <a:pt x="199855" y="8937"/>
                  </a:lnTo>
                  <a:lnTo>
                    <a:pt x="212650" y="8205"/>
                  </a:lnTo>
                  <a:lnTo>
                    <a:pt x="26670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743" name="SMARTInkShape-Group313"/>
          <p:cNvGrpSpPr/>
          <p:nvPr/>
        </p:nvGrpSpPr>
        <p:grpSpPr>
          <a:xfrm>
            <a:off x="6962776" y="5562730"/>
            <a:ext cx="760508" cy="266532"/>
            <a:chOff x="6962776" y="5562730"/>
            <a:chExt cx="760508" cy="266532"/>
          </a:xfrm>
        </p:grpSpPr>
        <p:sp>
          <p:nvSpPr>
            <p:cNvPr id="24741" name="SMARTInkShape-1693"/>
            <p:cNvSpPr/>
            <p:nvPr>
              <p:custDataLst>
                <p:tags r:id="rId27"/>
              </p:custDataLst>
            </p:nvPr>
          </p:nvSpPr>
          <p:spPr>
            <a:xfrm>
              <a:off x="6962776" y="5562730"/>
              <a:ext cx="142875" cy="237943"/>
            </a:xfrm>
            <a:custGeom>
              <a:avLst/>
              <a:gdLst/>
              <a:ahLst/>
              <a:cxnLst/>
              <a:rect l="0" t="0" r="0" b="0"/>
              <a:pathLst>
                <a:path w="142875" h="237943">
                  <a:moveTo>
                    <a:pt x="28574" y="28445"/>
                  </a:moveTo>
                  <a:lnTo>
                    <a:pt x="28574" y="28445"/>
                  </a:lnTo>
                  <a:lnTo>
                    <a:pt x="23518" y="28445"/>
                  </a:lnTo>
                  <a:lnTo>
                    <a:pt x="22029" y="27387"/>
                  </a:lnTo>
                  <a:lnTo>
                    <a:pt x="21036" y="25623"/>
                  </a:lnTo>
                  <a:lnTo>
                    <a:pt x="20374" y="23389"/>
                  </a:lnTo>
                  <a:lnTo>
                    <a:pt x="10964" y="11112"/>
                  </a:lnTo>
                  <a:lnTo>
                    <a:pt x="9951" y="4847"/>
                  </a:lnTo>
                  <a:lnTo>
                    <a:pt x="8750" y="3189"/>
                  </a:lnTo>
                  <a:lnTo>
                    <a:pt x="6892" y="2082"/>
                  </a:lnTo>
                  <a:lnTo>
                    <a:pt x="403" y="0"/>
                  </a:lnTo>
                  <a:lnTo>
                    <a:pt x="0" y="46216"/>
                  </a:lnTo>
                  <a:lnTo>
                    <a:pt x="1057" y="80238"/>
                  </a:lnTo>
                  <a:lnTo>
                    <a:pt x="9700" y="109828"/>
                  </a:lnTo>
                  <a:lnTo>
                    <a:pt x="16889" y="123464"/>
                  </a:lnTo>
                  <a:lnTo>
                    <a:pt x="17609" y="126717"/>
                  </a:lnTo>
                  <a:lnTo>
                    <a:pt x="23679" y="136350"/>
                  </a:lnTo>
                  <a:lnTo>
                    <a:pt x="36346" y="150385"/>
                  </a:lnTo>
                  <a:lnTo>
                    <a:pt x="40142" y="151432"/>
                  </a:lnTo>
                  <a:lnTo>
                    <a:pt x="51203" y="152105"/>
                  </a:lnTo>
                  <a:lnTo>
                    <a:pt x="57328" y="149374"/>
                  </a:lnTo>
                  <a:lnTo>
                    <a:pt x="60444" y="147164"/>
                  </a:lnTo>
                  <a:lnTo>
                    <a:pt x="78535" y="142559"/>
                  </a:lnTo>
                  <a:lnTo>
                    <a:pt x="80931" y="140505"/>
                  </a:lnTo>
                  <a:lnTo>
                    <a:pt x="82529" y="138077"/>
                  </a:lnTo>
                  <a:lnTo>
                    <a:pt x="120442" y="106736"/>
                  </a:lnTo>
                  <a:lnTo>
                    <a:pt x="129054" y="91742"/>
                  </a:lnTo>
                  <a:lnTo>
                    <a:pt x="131441" y="83740"/>
                  </a:lnTo>
                  <a:lnTo>
                    <a:pt x="133135" y="81184"/>
                  </a:lnTo>
                  <a:lnTo>
                    <a:pt x="135323" y="79479"/>
                  </a:lnTo>
                  <a:lnTo>
                    <a:pt x="137840" y="78343"/>
                  </a:lnTo>
                  <a:lnTo>
                    <a:pt x="139518" y="76526"/>
                  </a:lnTo>
                  <a:lnTo>
                    <a:pt x="142863" y="66584"/>
                  </a:lnTo>
                  <a:lnTo>
                    <a:pt x="142871" y="71613"/>
                  </a:lnTo>
                  <a:lnTo>
                    <a:pt x="140050" y="76911"/>
                  </a:lnTo>
                  <a:lnTo>
                    <a:pt x="136327" y="82794"/>
                  </a:lnTo>
                  <a:lnTo>
                    <a:pt x="123726" y="127251"/>
                  </a:lnTo>
                  <a:lnTo>
                    <a:pt x="115266" y="158457"/>
                  </a:lnTo>
                  <a:lnTo>
                    <a:pt x="113528" y="175388"/>
                  </a:lnTo>
                  <a:lnTo>
                    <a:pt x="105682" y="211615"/>
                  </a:lnTo>
                  <a:lnTo>
                    <a:pt x="104894" y="231098"/>
                  </a:lnTo>
                  <a:lnTo>
                    <a:pt x="105913" y="233397"/>
                  </a:lnTo>
                  <a:lnTo>
                    <a:pt x="107649" y="234930"/>
                  </a:lnTo>
                  <a:lnTo>
                    <a:pt x="112986" y="237389"/>
                  </a:lnTo>
                  <a:lnTo>
                    <a:pt x="122385" y="237942"/>
                  </a:lnTo>
                  <a:lnTo>
                    <a:pt x="128454" y="232924"/>
                  </a:lnTo>
                  <a:lnTo>
                    <a:pt x="142874" y="20942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42" name="SMARTInkShape-1694"/>
            <p:cNvSpPr/>
            <p:nvPr>
              <p:custDataLst>
                <p:tags r:id="rId28"/>
              </p:custDataLst>
            </p:nvPr>
          </p:nvSpPr>
          <p:spPr>
            <a:xfrm>
              <a:off x="7229475" y="5572290"/>
              <a:ext cx="493809" cy="256972"/>
            </a:xfrm>
            <a:custGeom>
              <a:avLst/>
              <a:gdLst/>
              <a:ahLst/>
              <a:cxnLst/>
              <a:rect l="0" t="0" r="0" b="0"/>
              <a:pathLst>
                <a:path w="493809" h="256972">
                  <a:moveTo>
                    <a:pt x="0" y="28410"/>
                  </a:moveTo>
                  <a:lnTo>
                    <a:pt x="0" y="28410"/>
                  </a:lnTo>
                  <a:lnTo>
                    <a:pt x="9134" y="28410"/>
                  </a:lnTo>
                  <a:lnTo>
                    <a:pt x="23704" y="42599"/>
                  </a:lnTo>
                  <a:lnTo>
                    <a:pt x="24269" y="45278"/>
                  </a:lnTo>
                  <a:lnTo>
                    <a:pt x="23588" y="48122"/>
                  </a:lnTo>
                  <a:lnTo>
                    <a:pt x="21068" y="54103"/>
                  </a:lnTo>
                  <a:lnTo>
                    <a:pt x="18045" y="82392"/>
                  </a:lnTo>
                  <a:lnTo>
                    <a:pt x="11522" y="95086"/>
                  </a:lnTo>
                  <a:lnTo>
                    <a:pt x="9559" y="112646"/>
                  </a:lnTo>
                  <a:lnTo>
                    <a:pt x="8489" y="113143"/>
                  </a:lnTo>
                  <a:lnTo>
                    <a:pt x="394" y="114096"/>
                  </a:lnTo>
                  <a:lnTo>
                    <a:pt x="1" y="82254"/>
                  </a:lnTo>
                  <a:lnTo>
                    <a:pt x="9701" y="51510"/>
                  </a:lnTo>
                  <a:lnTo>
                    <a:pt x="16890" y="38107"/>
                  </a:lnTo>
                  <a:lnTo>
                    <a:pt x="17610" y="34875"/>
                  </a:lnTo>
                  <a:lnTo>
                    <a:pt x="23679" y="25269"/>
                  </a:lnTo>
                  <a:lnTo>
                    <a:pt x="45781" y="1717"/>
                  </a:lnTo>
                  <a:lnTo>
                    <a:pt x="49628" y="672"/>
                  </a:lnTo>
                  <a:lnTo>
                    <a:pt x="60721" y="0"/>
                  </a:lnTo>
                  <a:lnTo>
                    <a:pt x="62705" y="1004"/>
                  </a:lnTo>
                  <a:lnTo>
                    <a:pt x="64028" y="2731"/>
                  </a:lnTo>
                  <a:lnTo>
                    <a:pt x="66558" y="7472"/>
                  </a:lnTo>
                  <a:lnTo>
                    <a:pt x="72872" y="16091"/>
                  </a:lnTo>
                  <a:lnTo>
                    <a:pt x="76273" y="25348"/>
                  </a:lnTo>
                  <a:lnTo>
                    <a:pt x="82455" y="34793"/>
                  </a:lnTo>
                  <a:lnTo>
                    <a:pt x="93798" y="73418"/>
                  </a:lnTo>
                  <a:lnTo>
                    <a:pt x="95193" y="119463"/>
                  </a:lnTo>
                  <a:lnTo>
                    <a:pt x="94184" y="152074"/>
                  </a:lnTo>
                  <a:lnTo>
                    <a:pt x="87048" y="178659"/>
                  </a:lnTo>
                  <a:lnTo>
                    <a:pt x="86116" y="196989"/>
                  </a:lnTo>
                  <a:lnTo>
                    <a:pt x="80255" y="209520"/>
                  </a:lnTo>
                  <a:lnTo>
                    <a:pt x="70699" y="225653"/>
                  </a:lnTo>
                  <a:lnTo>
                    <a:pt x="67404" y="233549"/>
                  </a:lnTo>
                  <a:lnTo>
                    <a:pt x="52556" y="251936"/>
                  </a:lnTo>
                  <a:lnTo>
                    <a:pt x="46995" y="254755"/>
                  </a:lnTo>
                  <a:lnTo>
                    <a:pt x="30053" y="256971"/>
                  </a:lnTo>
                  <a:lnTo>
                    <a:pt x="23957" y="251942"/>
                  </a:lnTo>
                  <a:lnTo>
                    <a:pt x="21230" y="246644"/>
                  </a:lnTo>
                  <a:lnTo>
                    <a:pt x="19337" y="230441"/>
                  </a:lnTo>
                  <a:lnTo>
                    <a:pt x="19088" y="207520"/>
                  </a:lnTo>
                  <a:lnTo>
                    <a:pt x="28753" y="175419"/>
                  </a:lnTo>
                  <a:lnTo>
                    <a:pt x="35941" y="161949"/>
                  </a:lnTo>
                  <a:lnTo>
                    <a:pt x="36661" y="158711"/>
                  </a:lnTo>
                  <a:lnTo>
                    <a:pt x="38199" y="156552"/>
                  </a:lnTo>
                  <a:lnTo>
                    <a:pt x="40283" y="155114"/>
                  </a:lnTo>
                  <a:lnTo>
                    <a:pt x="45420" y="152456"/>
                  </a:lnTo>
                  <a:lnTo>
                    <a:pt x="51231" y="147747"/>
                  </a:lnTo>
                  <a:lnTo>
                    <a:pt x="54263" y="147126"/>
                  </a:lnTo>
                  <a:lnTo>
                    <a:pt x="57341" y="147771"/>
                  </a:lnTo>
                  <a:lnTo>
                    <a:pt x="63584" y="150251"/>
                  </a:lnTo>
                  <a:lnTo>
                    <a:pt x="69888" y="151353"/>
                  </a:lnTo>
                  <a:lnTo>
                    <a:pt x="71992" y="152705"/>
                  </a:lnTo>
                  <a:lnTo>
                    <a:pt x="73395" y="154665"/>
                  </a:lnTo>
                  <a:lnTo>
                    <a:pt x="74330" y="157030"/>
                  </a:lnTo>
                  <a:lnTo>
                    <a:pt x="76012" y="158607"/>
                  </a:lnTo>
                  <a:lnTo>
                    <a:pt x="86315" y="163959"/>
                  </a:lnTo>
                  <a:lnTo>
                    <a:pt x="89293" y="166401"/>
                  </a:lnTo>
                  <a:lnTo>
                    <a:pt x="92603" y="171937"/>
                  </a:lnTo>
                  <a:lnTo>
                    <a:pt x="95133" y="177925"/>
                  </a:lnTo>
                  <a:lnTo>
                    <a:pt x="101447" y="187246"/>
                  </a:lnTo>
                  <a:lnTo>
                    <a:pt x="104848" y="196710"/>
                  </a:lnTo>
                  <a:lnTo>
                    <a:pt x="121193" y="218911"/>
                  </a:lnTo>
                  <a:lnTo>
                    <a:pt x="122070" y="222086"/>
                  </a:lnTo>
                  <a:lnTo>
                    <a:pt x="123713" y="224202"/>
                  </a:lnTo>
                  <a:lnTo>
                    <a:pt x="128361" y="226554"/>
                  </a:lnTo>
                  <a:lnTo>
                    <a:pt x="156910" y="228420"/>
                  </a:lnTo>
                  <a:lnTo>
                    <a:pt x="162518" y="225606"/>
                  </a:lnTo>
                  <a:lnTo>
                    <a:pt x="174742" y="215177"/>
                  </a:lnTo>
                  <a:lnTo>
                    <a:pt x="178205" y="209137"/>
                  </a:lnTo>
                  <a:lnTo>
                    <a:pt x="180802" y="202925"/>
                  </a:lnTo>
                  <a:lnTo>
                    <a:pt x="205395" y="167912"/>
                  </a:lnTo>
                  <a:lnTo>
                    <a:pt x="218084" y="126737"/>
                  </a:lnTo>
                  <a:lnTo>
                    <a:pt x="219839" y="111048"/>
                  </a:lnTo>
                  <a:lnTo>
                    <a:pt x="227237" y="92340"/>
                  </a:lnTo>
                  <a:lnTo>
                    <a:pt x="226633" y="89021"/>
                  </a:lnTo>
                  <a:lnTo>
                    <a:pt x="219878" y="76256"/>
                  </a:lnTo>
                  <a:lnTo>
                    <a:pt x="219432" y="71547"/>
                  </a:lnTo>
                  <a:lnTo>
                    <a:pt x="218255" y="70926"/>
                  </a:lnTo>
                  <a:lnTo>
                    <a:pt x="216412" y="71571"/>
                  </a:lnTo>
                  <a:lnTo>
                    <a:pt x="210905" y="75153"/>
                  </a:lnTo>
                  <a:lnTo>
                    <a:pt x="210152" y="78465"/>
                  </a:lnTo>
                  <a:lnTo>
                    <a:pt x="209952" y="80830"/>
                  </a:lnTo>
                  <a:lnTo>
                    <a:pt x="206906" y="86280"/>
                  </a:lnTo>
                  <a:lnTo>
                    <a:pt x="203084" y="92230"/>
                  </a:lnTo>
                  <a:lnTo>
                    <a:pt x="200931" y="102588"/>
                  </a:lnTo>
                  <a:lnTo>
                    <a:pt x="199045" y="135682"/>
                  </a:lnTo>
                  <a:lnTo>
                    <a:pt x="195003" y="144172"/>
                  </a:lnTo>
                  <a:lnTo>
                    <a:pt x="194561" y="148976"/>
                  </a:lnTo>
                  <a:lnTo>
                    <a:pt x="199841" y="193414"/>
                  </a:lnTo>
                  <a:lnTo>
                    <a:pt x="200000" y="212129"/>
                  </a:lnTo>
                  <a:lnTo>
                    <a:pt x="202836" y="218719"/>
                  </a:lnTo>
                  <a:lnTo>
                    <a:pt x="205074" y="221957"/>
                  </a:lnTo>
                  <a:lnTo>
                    <a:pt x="210383" y="225556"/>
                  </a:lnTo>
                  <a:lnTo>
                    <a:pt x="219322" y="227582"/>
                  </a:lnTo>
                  <a:lnTo>
                    <a:pt x="233114" y="228385"/>
                  </a:lnTo>
                  <a:lnTo>
                    <a:pt x="238720" y="225591"/>
                  </a:lnTo>
                  <a:lnTo>
                    <a:pt x="244739" y="221879"/>
                  </a:lnTo>
                  <a:lnTo>
                    <a:pt x="254079" y="218732"/>
                  </a:lnTo>
                  <a:lnTo>
                    <a:pt x="260385" y="214245"/>
                  </a:lnTo>
                  <a:lnTo>
                    <a:pt x="295275" y="168620"/>
                  </a:lnTo>
                  <a:lnTo>
                    <a:pt x="301978" y="154267"/>
                  </a:lnTo>
                  <a:lnTo>
                    <a:pt x="304604" y="146788"/>
                  </a:lnTo>
                  <a:lnTo>
                    <a:pt x="310973" y="135569"/>
                  </a:lnTo>
                  <a:lnTo>
                    <a:pt x="313883" y="112319"/>
                  </a:lnTo>
                  <a:lnTo>
                    <a:pt x="304598" y="80173"/>
                  </a:lnTo>
                  <a:lnTo>
                    <a:pt x="300124" y="73288"/>
                  </a:lnTo>
                  <a:lnTo>
                    <a:pt x="294608" y="69522"/>
                  </a:lnTo>
                  <a:lnTo>
                    <a:pt x="288629" y="66790"/>
                  </a:lnTo>
                  <a:lnTo>
                    <a:pt x="282443" y="62048"/>
                  </a:lnTo>
                  <a:lnTo>
                    <a:pt x="273344" y="59235"/>
                  </a:lnTo>
                  <a:lnTo>
                    <a:pt x="267954" y="58485"/>
                  </a:lnTo>
                  <a:lnTo>
                    <a:pt x="259144" y="60474"/>
                  </a:lnTo>
                  <a:lnTo>
                    <a:pt x="251700" y="63828"/>
                  </a:lnTo>
                  <a:lnTo>
                    <a:pt x="241559" y="66774"/>
                  </a:lnTo>
                  <a:lnTo>
                    <a:pt x="225460" y="79663"/>
                  </a:lnTo>
                  <a:lnTo>
                    <a:pt x="206379" y="111557"/>
                  </a:lnTo>
                  <a:lnTo>
                    <a:pt x="192735" y="152847"/>
                  </a:lnTo>
                  <a:lnTo>
                    <a:pt x="190942" y="172699"/>
                  </a:lnTo>
                  <a:lnTo>
                    <a:pt x="200227" y="205224"/>
                  </a:lnTo>
                  <a:lnTo>
                    <a:pt x="204701" y="212122"/>
                  </a:lnTo>
                  <a:lnTo>
                    <a:pt x="210217" y="215893"/>
                  </a:lnTo>
                  <a:lnTo>
                    <a:pt x="219273" y="218016"/>
                  </a:lnTo>
                  <a:lnTo>
                    <a:pt x="241312" y="218858"/>
                  </a:lnTo>
                  <a:lnTo>
                    <a:pt x="255884" y="213839"/>
                  </a:lnTo>
                  <a:lnTo>
                    <a:pt x="300665" y="183952"/>
                  </a:lnTo>
                  <a:lnTo>
                    <a:pt x="310866" y="173392"/>
                  </a:lnTo>
                  <a:lnTo>
                    <a:pt x="321649" y="158387"/>
                  </a:lnTo>
                  <a:lnTo>
                    <a:pt x="355205" y="130126"/>
                  </a:lnTo>
                  <a:lnTo>
                    <a:pt x="358952" y="123712"/>
                  </a:lnTo>
                  <a:lnTo>
                    <a:pt x="361676" y="117333"/>
                  </a:lnTo>
                  <a:lnTo>
                    <a:pt x="368102" y="107792"/>
                  </a:lnTo>
                  <a:lnTo>
                    <a:pt x="371344" y="95643"/>
                  </a:lnTo>
                  <a:lnTo>
                    <a:pt x="363262" y="103335"/>
                  </a:lnTo>
                  <a:lnTo>
                    <a:pt x="361151" y="111963"/>
                  </a:lnTo>
                  <a:lnTo>
                    <a:pt x="355481" y="120781"/>
                  </a:lnTo>
                  <a:lnTo>
                    <a:pt x="353331" y="131157"/>
                  </a:lnTo>
                  <a:lnTo>
                    <a:pt x="352544" y="154097"/>
                  </a:lnTo>
                  <a:lnTo>
                    <a:pt x="349655" y="161177"/>
                  </a:lnTo>
                  <a:lnTo>
                    <a:pt x="347403" y="164546"/>
                  </a:lnTo>
                  <a:lnTo>
                    <a:pt x="344235" y="179401"/>
                  </a:lnTo>
                  <a:lnTo>
                    <a:pt x="343295" y="192152"/>
                  </a:lnTo>
                  <a:lnTo>
                    <a:pt x="345898" y="199256"/>
                  </a:lnTo>
                  <a:lnTo>
                    <a:pt x="349524" y="205942"/>
                  </a:lnTo>
                  <a:lnTo>
                    <a:pt x="352623" y="215656"/>
                  </a:lnTo>
                  <a:lnTo>
                    <a:pt x="366582" y="232931"/>
                  </a:lnTo>
                  <a:lnTo>
                    <a:pt x="372122" y="235724"/>
                  </a:lnTo>
                  <a:lnTo>
                    <a:pt x="385537" y="237829"/>
                  </a:lnTo>
                  <a:lnTo>
                    <a:pt x="391130" y="235080"/>
                  </a:lnTo>
                  <a:lnTo>
                    <a:pt x="397143" y="231388"/>
                  </a:lnTo>
                  <a:lnTo>
                    <a:pt x="406479" y="228251"/>
                  </a:lnTo>
                  <a:lnTo>
                    <a:pt x="451047" y="192426"/>
                  </a:lnTo>
                  <a:lnTo>
                    <a:pt x="479310" y="153920"/>
                  </a:lnTo>
                  <a:lnTo>
                    <a:pt x="493062" y="121028"/>
                  </a:lnTo>
                  <a:lnTo>
                    <a:pt x="493808" y="115555"/>
                  </a:lnTo>
                  <a:lnTo>
                    <a:pt x="491815" y="106652"/>
                  </a:lnTo>
                  <a:lnTo>
                    <a:pt x="488459" y="99168"/>
                  </a:lnTo>
                  <a:lnTo>
                    <a:pt x="486969" y="92313"/>
                  </a:lnTo>
                  <a:lnTo>
                    <a:pt x="485512" y="90062"/>
                  </a:lnTo>
                  <a:lnTo>
                    <a:pt x="483484" y="88563"/>
                  </a:lnTo>
                  <a:lnTo>
                    <a:pt x="478407" y="85836"/>
                  </a:lnTo>
                  <a:lnTo>
                    <a:pt x="469598" y="79410"/>
                  </a:lnTo>
                  <a:lnTo>
                    <a:pt x="463417" y="77535"/>
                  </a:lnTo>
                  <a:lnTo>
                    <a:pt x="448929" y="76480"/>
                  </a:lnTo>
                  <a:lnTo>
                    <a:pt x="440119" y="79055"/>
                  </a:lnTo>
                  <a:lnTo>
                    <a:pt x="431616" y="82669"/>
                  </a:lnTo>
                  <a:lnTo>
                    <a:pt x="402782" y="90236"/>
                  </a:lnTo>
                  <a:lnTo>
                    <a:pt x="384284" y="100674"/>
                  </a:lnTo>
                  <a:lnTo>
                    <a:pt x="368450" y="104502"/>
                  </a:lnTo>
                  <a:lnTo>
                    <a:pt x="352425" y="11413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746" name="SMARTInkShape-Group314"/>
          <p:cNvGrpSpPr/>
          <p:nvPr/>
        </p:nvGrpSpPr>
        <p:grpSpPr>
          <a:xfrm>
            <a:off x="8886863" y="5467353"/>
            <a:ext cx="131834" cy="104773"/>
            <a:chOff x="8886863" y="5467353"/>
            <a:chExt cx="131834" cy="104773"/>
          </a:xfrm>
        </p:grpSpPr>
        <p:sp>
          <p:nvSpPr>
            <p:cNvPr id="24744" name="SMARTInkShape-1695"/>
            <p:cNvSpPr/>
            <p:nvPr>
              <p:custDataLst>
                <p:tags r:id="rId25"/>
              </p:custDataLst>
            </p:nvPr>
          </p:nvSpPr>
          <p:spPr>
            <a:xfrm>
              <a:off x="8886863" y="5562600"/>
              <a:ext cx="85688" cy="9526"/>
            </a:xfrm>
            <a:custGeom>
              <a:avLst/>
              <a:gdLst/>
              <a:ahLst/>
              <a:cxnLst/>
              <a:rect l="0" t="0" r="0" b="0"/>
              <a:pathLst>
                <a:path w="85688" h="9526">
                  <a:moveTo>
                    <a:pt x="19012" y="0"/>
                  </a:moveTo>
                  <a:lnTo>
                    <a:pt x="19012" y="0"/>
                  </a:lnTo>
                  <a:lnTo>
                    <a:pt x="13955" y="0"/>
                  </a:lnTo>
                  <a:lnTo>
                    <a:pt x="12466" y="1058"/>
                  </a:lnTo>
                  <a:lnTo>
                    <a:pt x="11474" y="2822"/>
                  </a:lnTo>
                  <a:lnTo>
                    <a:pt x="10810" y="5056"/>
                  </a:lnTo>
                  <a:lnTo>
                    <a:pt x="9310" y="6545"/>
                  </a:lnTo>
                  <a:lnTo>
                    <a:pt x="0" y="9515"/>
                  </a:lnTo>
                  <a:lnTo>
                    <a:pt x="45622" y="9525"/>
                  </a:lnTo>
                  <a:lnTo>
                    <a:pt x="69697" y="9525"/>
                  </a:lnTo>
                  <a:lnTo>
                    <a:pt x="76110" y="6703"/>
                  </a:lnTo>
                  <a:lnTo>
                    <a:pt x="85687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45" name="SMARTInkShape-1696"/>
            <p:cNvSpPr/>
            <p:nvPr>
              <p:custDataLst>
                <p:tags r:id="rId26"/>
              </p:custDataLst>
            </p:nvPr>
          </p:nvSpPr>
          <p:spPr>
            <a:xfrm>
              <a:off x="8896385" y="5467353"/>
              <a:ext cx="122312" cy="57148"/>
            </a:xfrm>
            <a:custGeom>
              <a:avLst/>
              <a:gdLst/>
              <a:ahLst/>
              <a:cxnLst/>
              <a:rect l="0" t="0" r="0" b="0"/>
              <a:pathLst>
                <a:path w="122312" h="57148">
                  <a:moveTo>
                    <a:pt x="9490" y="9522"/>
                  </a:moveTo>
                  <a:lnTo>
                    <a:pt x="9490" y="9522"/>
                  </a:lnTo>
                  <a:lnTo>
                    <a:pt x="9490" y="4466"/>
                  </a:lnTo>
                  <a:lnTo>
                    <a:pt x="8432" y="2977"/>
                  </a:lnTo>
                  <a:lnTo>
                    <a:pt x="6666" y="1983"/>
                  </a:lnTo>
                  <a:lnTo>
                    <a:pt x="0" y="7"/>
                  </a:lnTo>
                  <a:lnTo>
                    <a:pt x="5031" y="0"/>
                  </a:lnTo>
                  <a:lnTo>
                    <a:pt x="6517" y="1057"/>
                  </a:lnTo>
                  <a:lnTo>
                    <a:pt x="7508" y="2820"/>
                  </a:lnTo>
                  <a:lnTo>
                    <a:pt x="9099" y="8198"/>
                  </a:lnTo>
                  <a:lnTo>
                    <a:pt x="12138" y="8934"/>
                  </a:lnTo>
                  <a:lnTo>
                    <a:pt x="31870" y="9488"/>
                  </a:lnTo>
                  <a:lnTo>
                    <a:pt x="33935" y="10558"/>
                  </a:lnTo>
                  <a:lnTo>
                    <a:pt x="35312" y="12329"/>
                  </a:lnTo>
                  <a:lnTo>
                    <a:pt x="36229" y="14568"/>
                  </a:lnTo>
                  <a:lnTo>
                    <a:pt x="37900" y="16061"/>
                  </a:lnTo>
                  <a:lnTo>
                    <a:pt x="42577" y="17720"/>
                  </a:lnTo>
                  <a:lnTo>
                    <a:pt x="63543" y="20028"/>
                  </a:lnTo>
                  <a:lnTo>
                    <a:pt x="76181" y="26571"/>
                  </a:lnTo>
                  <a:lnTo>
                    <a:pt x="93335" y="28455"/>
                  </a:lnTo>
                  <a:lnTo>
                    <a:pt x="102449" y="35094"/>
                  </a:lnTo>
                  <a:lnTo>
                    <a:pt x="108308" y="36763"/>
                  </a:lnTo>
                  <a:lnTo>
                    <a:pt x="110293" y="38266"/>
                  </a:lnTo>
                  <a:lnTo>
                    <a:pt x="114146" y="44380"/>
                  </a:lnTo>
                  <a:lnTo>
                    <a:pt x="122311" y="47195"/>
                  </a:lnTo>
                  <a:lnTo>
                    <a:pt x="120311" y="50254"/>
                  </a:lnTo>
                  <a:lnTo>
                    <a:pt x="114265" y="5714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749" name="SMARTInkShape-Group315"/>
          <p:cNvGrpSpPr/>
          <p:nvPr/>
        </p:nvGrpSpPr>
        <p:grpSpPr>
          <a:xfrm>
            <a:off x="3505210" y="6276975"/>
            <a:ext cx="161916" cy="152397"/>
            <a:chOff x="3505210" y="6276975"/>
            <a:chExt cx="161916" cy="152397"/>
          </a:xfrm>
        </p:grpSpPr>
        <p:sp>
          <p:nvSpPr>
            <p:cNvPr id="24747" name="SMARTInkShape-1697"/>
            <p:cNvSpPr/>
            <p:nvPr>
              <p:custDataLst>
                <p:tags r:id="rId23"/>
              </p:custDataLst>
            </p:nvPr>
          </p:nvSpPr>
          <p:spPr>
            <a:xfrm>
              <a:off x="3505210" y="6391275"/>
              <a:ext cx="161916" cy="38097"/>
            </a:xfrm>
            <a:custGeom>
              <a:avLst/>
              <a:gdLst/>
              <a:ahLst/>
              <a:cxnLst/>
              <a:rect l="0" t="0" r="0" b="0"/>
              <a:pathLst>
                <a:path w="161916" h="38097">
                  <a:moveTo>
                    <a:pt x="9515" y="0"/>
                  </a:moveTo>
                  <a:lnTo>
                    <a:pt x="9515" y="0"/>
                  </a:lnTo>
                  <a:lnTo>
                    <a:pt x="9515" y="5056"/>
                  </a:lnTo>
                  <a:lnTo>
                    <a:pt x="6693" y="10361"/>
                  </a:lnTo>
                  <a:lnTo>
                    <a:pt x="2969" y="16247"/>
                  </a:lnTo>
                  <a:lnTo>
                    <a:pt x="578" y="28648"/>
                  </a:lnTo>
                  <a:lnTo>
                    <a:pt x="0" y="37936"/>
                  </a:lnTo>
                  <a:lnTo>
                    <a:pt x="22380" y="38096"/>
                  </a:lnTo>
                  <a:lnTo>
                    <a:pt x="28638" y="35276"/>
                  </a:lnTo>
                  <a:lnTo>
                    <a:pt x="31788" y="33043"/>
                  </a:lnTo>
                  <a:lnTo>
                    <a:pt x="55161" y="26341"/>
                  </a:lnTo>
                  <a:lnTo>
                    <a:pt x="58995" y="23910"/>
                  </a:lnTo>
                  <a:lnTo>
                    <a:pt x="74505" y="20490"/>
                  </a:lnTo>
                  <a:lnTo>
                    <a:pt x="111006" y="18076"/>
                  </a:lnTo>
                  <a:lnTo>
                    <a:pt x="16191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48" name="SMARTInkShape-1698"/>
            <p:cNvSpPr/>
            <p:nvPr>
              <p:custDataLst>
                <p:tags r:id="rId24"/>
              </p:custDataLst>
            </p:nvPr>
          </p:nvSpPr>
          <p:spPr>
            <a:xfrm>
              <a:off x="3514725" y="6276975"/>
              <a:ext cx="151960" cy="19051"/>
            </a:xfrm>
            <a:custGeom>
              <a:avLst/>
              <a:gdLst/>
              <a:ahLst/>
              <a:cxnLst/>
              <a:rect l="0" t="0" r="0" b="0"/>
              <a:pathLst>
                <a:path w="151960" h="19051">
                  <a:moveTo>
                    <a:pt x="0" y="0"/>
                  </a:moveTo>
                  <a:lnTo>
                    <a:pt x="0" y="0"/>
                  </a:lnTo>
                  <a:lnTo>
                    <a:pt x="9491" y="9491"/>
                  </a:lnTo>
                  <a:lnTo>
                    <a:pt x="9515" y="14571"/>
                  </a:lnTo>
                  <a:lnTo>
                    <a:pt x="10576" y="16064"/>
                  </a:lnTo>
                  <a:lnTo>
                    <a:pt x="12342" y="17059"/>
                  </a:lnTo>
                  <a:lnTo>
                    <a:pt x="18657" y="18934"/>
                  </a:lnTo>
                  <a:lnTo>
                    <a:pt x="63769" y="19050"/>
                  </a:lnTo>
                  <a:lnTo>
                    <a:pt x="111125" y="19050"/>
                  </a:lnTo>
                  <a:lnTo>
                    <a:pt x="117475" y="19050"/>
                  </a:lnTo>
                  <a:lnTo>
                    <a:pt x="123825" y="16228"/>
                  </a:lnTo>
                  <a:lnTo>
                    <a:pt x="130175" y="12505"/>
                  </a:lnTo>
                  <a:lnTo>
                    <a:pt x="140994" y="9918"/>
                  </a:lnTo>
                  <a:lnTo>
                    <a:pt x="151959" y="18668"/>
                  </a:lnTo>
                  <a:lnTo>
                    <a:pt x="133350" y="19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756" name="SMARTInkShape-Group316"/>
          <p:cNvGrpSpPr/>
          <p:nvPr/>
        </p:nvGrpSpPr>
        <p:grpSpPr>
          <a:xfrm>
            <a:off x="3109188" y="6086486"/>
            <a:ext cx="2015263" cy="495290"/>
            <a:chOff x="3109188" y="6086486"/>
            <a:chExt cx="2015263" cy="495290"/>
          </a:xfrm>
        </p:grpSpPr>
        <p:sp>
          <p:nvSpPr>
            <p:cNvPr id="24750" name="SMARTInkShape-1699"/>
            <p:cNvSpPr/>
            <p:nvPr>
              <p:custDataLst>
                <p:tags r:id="rId17"/>
              </p:custDataLst>
            </p:nvPr>
          </p:nvSpPr>
          <p:spPr>
            <a:xfrm>
              <a:off x="3109188" y="6448509"/>
              <a:ext cx="2015263" cy="133267"/>
            </a:xfrm>
            <a:custGeom>
              <a:avLst/>
              <a:gdLst/>
              <a:ahLst/>
              <a:cxnLst/>
              <a:rect l="0" t="0" r="0" b="0"/>
              <a:pathLst>
                <a:path w="2015263" h="133267">
                  <a:moveTo>
                    <a:pt x="5487" y="28491"/>
                  </a:moveTo>
                  <a:lnTo>
                    <a:pt x="5487" y="28491"/>
                  </a:lnTo>
                  <a:lnTo>
                    <a:pt x="0" y="28491"/>
                  </a:lnTo>
                  <a:lnTo>
                    <a:pt x="29154" y="27433"/>
                  </a:lnTo>
                  <a:lnTo>
                    <a:pt x="59652" y="20290"/>
                  </a:lnTo>
                  <a:lnTo>
                    <a:pt x="101598" y="16318"/>
                  </a:lnTo>
                  <a:lnTo>
                    <a:pt x="144063" y="10799"/>
                  </a:lnTo>
                  <a:lnTo>
                    <a:pt x="180720" y="4787"/>
                  </a:lnTo>
                  <a:lnTo>
                    <a:pt x="225544" y="878"/>
                  </a:lnTo>
                  <a:lnTo>
                    <a:pt x="266951" y="201"/>
                  </a:lnTo>
                  <a:lnTo>
                    <a:pt x="307560" y="0"/>
                  </a:lnTo>
                  <a:lnTo>
                    <a:pt x="351577" y="999"/>
                  </a:lnTo>
                  <a:lnTo>
                    <a:pt x="392959" y="6469"/>
                  </a:lnTo>
                  <a:lnTo>
                    <a:pt x="438264" y="9619"/>
                  </a:lnTo>
                  <a:lnTo>
                    <a:pt x="483085" y="15726"/>
                  </a:lnTo>
                  <a:lnTo>
                    <a:pt x="527747" y="18326"/>
                  </a:lnTo>
                  <a:lnTo>
                    <a:pt x="567143" y="23896"/>
                  </a:lnTo>
                  <a:lnTo>
                    <a:pt x="613103" y="27584"/>
                  </a:lnTo>
                  <a:lnTo>
                    <a:pt x="650364" y="29280"/>
                  </a:lnTo>
                  <a:lnTo>
                    <a:pt x="688217" y="34957"/>
                  </a:lnTo>
                  <a:lnTo>
                    <a:pt x="727301" y="37109"/>
                  </a:lnTo>
                  <a:lnTo>
                    <a:pt x="771926" y="38805"/>
                  </a:lnTo>
                  <a:lnTo>
                    <a:pt x="818662" y="45541"/>
                  </a:lnTo>
                  <a:lnTo>
                    <a:pt x="866023" y="53181"/>
                  </a:lnTo>
                  <a:lnTo>
                    <a:pt x="897711" y="55340"/>
                  </a:lnTo>
                  <a:lnTo>
                    <a:pt x="932256" y="59121"/>
                  </a:lnTo>
                  <a:lnTo>
                    <a:pt x="968776" y="63271"/>
                  </a:lnTo>
                  <a:lnTo>
                    <a:pt x="1006174" y="65115"/>
                  </a:lnTo>
                  <a:lnTo>
                    <a:pt x="1043962" y="68758"/>
                  </a:lnTo>
                  <a:lnTo>
                    <a:pt x="1082982" y="72846"/>
                  </a:lnTo>
                  <a:lnTo>
                    <a:pt x="1125018" y="74662"/>
                  </a:lnTo>
                  <a:lnTo>
                    <a:pt x="1168395" y="78292"/>
                  </a:lnTo>
                  <a:lnTo>
                    <a:pt x="1211310" y="82375"/>
                  </a:lnTo>
                  <a:lnTo>
                    <a:pt x="1251550" y="84190"/>
                  </a:lnTo>
                  <a:lnTo>
                    <a:pt x="1293424" y="87818"/>
                  </a:lnTo>
                  <a:lnTo>
                    <a:pt x="1336728" y="92958"/>
                  </a:lnTo>
                  <a:lnTo>
                    <a:pt x="1380669" y="98771"/>
                  </a:lnTo>
                  <a:lnTo>
                    <a:pt x="1424893" y="102059"/>
                  </a:lnTo>
                  <a:lnTo>
                    <a:pt x="1468184" y="104580"/>
                  </a:lnTo>
                  <a:lnTo>
                    <a:pt x="1508592" y="109227"/>
                  </a:lnTo>
                  <a:lnTo>
                    <a:pt x="1550539" y="111999"/>
                  </a:lnTo>
                  <a:lnTo>
                    <a:pt x="1592818" y="113231"/>
                  </a:lnTo>
                  <a:lnTo>
                    <a:pt x="1632776" y="113778"/>
                  </a:lnTo>
                  <a:lnTo>
                    <a:pt x="1671702" y="116843"/>
                  </a:lnTo>
                  <a:lnTo>
                    <a:pt x="1710169" y="120675"/>
                  </a:lnTo>
                  <a:lnTo>
                    <a:pt x="1748431" y="122378"/>
                  </a:lnTo>
                  <a:lnTo>
                    <a:pt x="1786604" y="123136"/>
                  </a:lnTo>
                  <a:lnTo>
                    <a:pt x="1823678" y="123472"/>
                  </a:lnTo>
                  <a:lnTo>
                    <a:pt x="1857794" y="123621"/>
                  </a:lnTo>
                  <a:lnTo>
                    <a:pt x="1890596" y="123688"/>
                  </a:lnTo>
                  <a:lnTo>
                    <a:pt x="1935990" y="123725"/>
                  </a:lnTo>
                  <a:lnTo>
                    <a:pt x="1976252" y="126559"/>
                  </a:lnTo>
                  <a:lnTo>
                    <a:pt x="2015262" y="13326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51" name="SMARTInkShape-1700"/>
            <p:cNvSpPr/>
            <p:nvPr>
              <p:custDataLst>
                <p:tags r:id="rId18"/>
              </p:custDataLst>
            </p:nvPr>
          </p:nvSpPr>
          <p:spPr>
            <a:xfrm>
              <a:off x="4914900" y="6315075"/>
              <a:ext cx="37673" cy="28576"/>
            </a:xfrm>
            <a:custGeom>
              <a:avLst/>
              <a:gdLst/>
              <a:ahLst/>
              <a:cxnLst/>
              <a:rect l="0" t="0" r="0" b="0"/>
              <a:pathLst>
                <a:path w="37673" h="28576">
                  <a:moveTo>
                    <a:pt x="0" y="28575"/>
                  </a:moveTo>
                  <a:lnTo>
                    <a:pt x="0" y="28575"/>
                  </a:lnTo>
                  <a:lnTo>
                    <a:pt x="14189" y="28575"/>
                  </a:lnTo>
                  <a:lnTo>
                    <a:pt x="15810" y="27517"/>
                  </a:lnTo>
                  <a:lnTo>
                    <a:pt x="16890" y="25753"/>
                  </a:lnTo>
                  <a:lnTo>
                    <a:pt x="18623" y="20374"/>
                  </a:lnTo>
                  <a:lnTo>
                    <a:pt x="27213" y="10965"/>
                  </a:lnTo>
                  <a:lnTo>
                    <a:pt x="33228" y="9952"/>
                  </a:lnTo>
                  <a:lnTo>
                    <a:pt x="34852" y="8751"/>
                  </a:lnTo>
                  <a:lnTo>
                    <a:pt x="37672" y="1362"/>
                  </a:lnTo>
                  <a:lnTo>
                    <a:pt x="36756" y="907"/>
                  </a:lnTo>
                  <a:lnTo>
                    <a:pt x="2857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52" name="SMARTInkShape-1701"/>
            <p:cNvSpPr/>
            <p:nvPr>
              <p:custDataLst>
                <p:tags r:id="rId19"/>
              </p:custDataLst>
            </p:nvPr>
          </p:nvSpPr>
          <p:spPr>
            <a:xfrm>
              <a:off x="4591611" y="6124578"/>
              <a:ext cx="228040" cy="285674"/>
            </a:xfrm>
            <a:custGeom>
              <a:avLst/>
              <a:gdLst/>
              <a:ahLst/>
              <a:cxnLst/>
              <a:rect l="0" t="0" r="0" b="0"/>
              <a:pathLst>
                <a:path w="228040" h="285674">
                  <a:moveTo>
                    <a:pt x="104214" y="47622"/>
                  </a:moveTo>
                  <a:lnTo>
                    <a:pt x="104214" y="47622"/>
                  </a:lnTo>
                  <a:lnTo>
                    <a:pt x="118403" y="47622"/>
                  </a:lnTo>
                  <a:lnTo>
                    <a:pt x="120024" y="46564"/>
                  </a:lnTo>
                  <a:lnTo>
                    <a:pt x="121104" y="44800"/>
                  </a:lnTo>
                  <a:lnTo>
                    <a:pt x="121824" y="42566"/>
                  </a:lnTo>
                  <a:lnTo>
                    <a:pt x="123362" y="41077"/>
                  </a:lnTo>
                  <a:lnTo>
                    <a:pt x="127894" y="39421"/>
                  </a:lnTo>
                  <a:lnTo>
                    <a:pt x="140561" y="38213"/>
                  </a:lnTo>
                  <a:lnTo>
                    <a:pt x="149572" y="31573"/>
                  </a:lnTo>
                  <a:lnTo>
                    <a:pt x="158458" y="28403"/>
                  </a:lnTo>
                  <a:lnTo>
                    <a:pt x="169043" y="20488"/>
                  </a:lnTo>
                  <a:lnTo>
                    <a:pt x="170069" y="16865"/>
                  </a:lnTo>
                  <a:lnTo>
                    <a:pt x="170342" y="14418"/>
                  </a:lnTo>
                  <a:lnTo>
                    <a:pt x="171582" y="12786"/>
                  </a:lnTo>
                  <a:lnTo>
                    <a:pt x="175784" y="10973"/>
                  </a:lnTo>
                  <a:lnTo>
                    <a:pt x="177327" y="9431"/>
                  </a:lnTo>
                  <a:lnTo>
                    <a:pt x="180008" y="1448"/>
                  </a:lnTo>
                  <a:lnTo>
                    <a:pt x="179084" y="964"/>
                  </a:lnTo>
                  <a:lnTo>
                    <a:pt x="143476" y="0"/>
                  </a:lnTo>
                  <a:lnTo>
                    <a:pt x="134716" y="2820"/>
                  </a:lnTo>
                  <a:lnTo>
                    <a:pt x="127296" y="6544"/>
                  </a:lnTo>
                  <a:lnTo>
                    <a:pt x="105620" y="14187"/>
                  </a:lnTo>
                  <a:lnTo>
                    <a:pt x="96725" y="22532"/>
                  </a:lnTo>
                  <a:lnTo>
                    <a:pt x="88186" y="32237"/>
                  </a:lnTo>
                  <a:lnTo>
                    <a:pt x="72536" y="44710"/>
                  </a:lnTo>
                  <a:lnTo>
                    <a:pt x="35815" y="92206"/>
                  </a:lnTo>
                  <a:lnTo>
                    <a:pt x="15442" y="135240"/>
                  </a:lnTo>
                  <a:lnTo>
                    <a:pt x="2278" y="170861"/>
                  </a:lnTo>
                  <a:lnTo>
                    <a:pt x="0" y="196731"/>
                  </a:lnTo>
                  <a:lnTo>
                    <a:pt x="9173" y="240232"/>
                  </a:lnTo>
                  <a:lnTo>
                    <a:pt x="16317" y="252740"/>
                  </a:lnTo>
                  <a:lnTo>
                    <a:pt x="40753" y="279348"/>
                  </a:lnTo>
                  <a:lnTo>
                    <a:pt x="49903" y="282903"/>
                  </a:lnTo>
                  <a:lnTo>
                    <a:pt x="95351" y="285673"/>
                  </a:lnTo>
                  <a:lnTo>
                    <a:pt x="106625" y="284656"/>
                  </a:lnTo>
                  <a:lnTo>
                    <a:pt x="125308" y="278202"/>
                  </a:lnTo>
                  <a:lnTo>
                    <a:pt x="135814" y="276044"/>
                  </a:lnTo>
                  <a:lnTo>
                    <a:pt x="168709" y="256976"/>
                  </a:lnTo>
                  <a:lnTo>
                    <a:pt x="172610" y="253866"/>
                  </a:lnTo>
                  <a:lnTo>
                    <a:pt x="182590" y="250411"/>
                  </a:lnTo>
                  <a:lnTo>
                    <a:pt x="193023" y="247816"/>
                  </a:lnTo>
                  <a:lnTo>
                    <a:pt x="208344" y="237529"/>
                  </a:lnTo>
                  <a:lnTo>
                    <a:pt x="228039" y="21907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53" name="SMARTInkShape-1702"/>
            <p:cNvSpPr/>
            <p:nvPr>
              <p:custDataLst>
                <p:tags r:id="rId20"/>
              </p:custDataLst>
            </p:nvPr>
          </p:nvSpPr>
          <p:spPr>
            <a:xfrm>
              <a:off x="4429204" y="6086486"/>
              <a:ext cx="142749" cy="114279"/>
            </a:xfrm>
            <a:custGeom>
              <a:avLst/>
              <a:gdLst/>
              <a:ahLst/>
              <a:cxnLst/>
              <a:rect l="0" t="0" r="0" b="0"/>
              <a:pathLst>
                <a:path w="142749" h="114279">
                  <a:moveTo>
                    <a:pt x="47546" y="57139"/>
                  </a:moveTo>
                  <a:lnTo>
                    <a:pt x="47546" y="57139"/>
                  </a:lnTo>
                  <a:lnTo>
                    <a:pt x="42490" y="62195"/>
                  </a:lnTo>
                  <a:lnTo>
                    <a:pt x="37185" y="64678"/>
                  </a:lnTo>
                  <a:lnTo>
                    <a:pt x="34289" y="65340"/>
                  </a:lnTo>
                  <a:lnTo>
                    <a:pt x="32358" y="66840"/>
                  </a:lnTo>
                  <a:lnTo>
                    <a:pt x="30213" y="71328"/>
                  </a:lnTo>
                  <a:lnTo>
                    <a:pt x="28583" y="72949"/>
                  </a:lnTo>
                  <a:lnTo>
                    <a:pt x="3006" y="84263"/>
                  </a:lnTo>
                  <a:lnTo>
                    <a:pt x="1978" y="85805"/>
                  </a:lnTo>
                  <a:lnTo>
                    <a:pt x="530" y="93033"/>
                  </a:lnTo>
                  <a:lnTo>
                    <a:pt x="0" y="103010"/>
                  </a:lnTo>
                  <a:lnTo>
                    <a:pt x="5001" y="109300"/>
                  </a:lnTo>
                  <a:lnTo>
                    <a:pt x="10292" y="112072"/>
                  </a:lnTo>
                  <a:lnTo>
                    <a:pt x="28571" y="114094"/>
                  </a:lnTo>
                  <a:lnTo>
                    <a:pt x="50725" y="114278"/>
                  </a:lnTo>
                  <a:lnTo>
                    <a:pt x="57073" y="111462"/>
                  </a:lnTo>
                  <a:lnTo>
                    <a:pt x="63422" y="107741"/>
                  </a:lnTo>
                  <a:lnTo>
                    <a:pt x="72946" y="104588"/>
                  </a:lnTo>
                  <a:lnTo>
                    <a:pt x="120571" y="60307"/>
                  </a:lnTo>
                  <a:lnTo>
                    <a:pt x="138563" y="41264"/>
                  </a:lnTo>
                  <a:lnTo>
                    <a:pt x="141542" y="31739"/>
                  </a:lnTo>
                  <a:lnTo>
                    <a:pt x="142748" y="11395"/>
                  </a:lnTo>
                  <a:lnTo>
                    <a:pt x="137725" y="5015"/>
                  </a:lnTo>
                  <a:lnTo>
                    <a:pt x="132428" y="2223"/>
                  </a:lnTo>
                  <a:lnTo>
                    <a:pt x="121686" y="185"/>
                  </a:lnTo>
                  <a:lnTo>
                    <a:pt x="101400" y="0"/>
                  </a:lnTo>
                  <a:lnTo>
                    <a:pt x="99324" y="1054"/>
                  </a:lnTo>
                  <a:lnTo>
                    <a:pt x="97939" y="2816"/>
                  </a:lnTo>
                  <a:lnTo>
                    <a:pt x="97016" y="5049"/>
                  </a:lnTo>
                  <a:lnTo>
                    <a:pt x="95343" y="6537"/>
                  </a:lnTo>
                  <a:lnTo>
                    <a:pt x="90661" y="8191"/>
                  </a:lnTo>
                  <a:lnTo>
                    <a:pt x="88990" y="9690"/>
                  </a:lnTo>
                  <a:lnTo>
                    <a:pt x="79394" y="32229"/>
                  </a:lnTo>
                  <a:lnTo>
                    <a:pt x="76409" y="53728"/>
                  </a:lnTo>
                  <a:lnTo>
                    <a:pt x="76121" y="7618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54" name="SMARTInkShape-1703"/>
            <p:cNvSpPr/>
            <p:nvPr>
              <p:custDataLst>
                <p:tags r:id="rId21"/>
              </p:custDataLst>
            </p:nvPr>
          </p:nvSpPr>
          <p:spPr>
            <a:xfrm>
              <a:off x="4191011" y="6229410"/>
              <a:ext cx="157767" cy="233631"/>
            </a:xfrm>
            <a:custGeom>
              <a:avLst/>
              <a:gdLst/>
              <a:ahLst/>
              <a:cxnLst/>
              <a:rect l="0" t="0" r="0" b="0"/>
              <a:pathLst>
                <a:path w="157767" h="233631">
                  <a:moveTo>
                    <a:pt x="28564" y="47565"/>
                  </a:moveTo>
                  <a:lnTo>
                    <a:pt x="28564" y="47565"/>
                  </a:lnTo>
                  <a:lnTo>
                    <a:pt x="23508" y="47565"/>
                  </a:lnTo>
                  <a:lnTo>
                    <a:pt x="22018" y="48623"/>
                  </a:lnTo>
                  <a:lnTo>
                    <a:pt x="21025" y="50387"/>
                  </a:lnTo>
                  <a:lnTo>
                    <a:pt x="19432" y="55766"/>
                  </a:lnTo>
                  <a:lnTo>
                    <a:pt x="16391" y="56502"/>
                  </a:lnTo>
                  <a:lnTo>
                    <a:pt x="14099" y="56697"/>
                  </a:lnTo>
                  <a:lnTo>
                    <a:pt x="12570" y="57886"/>
                  </a:lnTo>
                  <a:lnTo>
                    <a:pt x="3236" y="80918"/>
                  </a:lnTo>
                  <a:lnTo>
                    <a:pt x="179" y="123858"/>
                  </a:lnTo>
                  <a:lnTo>
                    <a:pt x="0" y="168220"/>
                  </a:lnTo>
                  <a:lnTo>
                    <a:pt x="2816" y="178095"/>
                  </a:lnTo>
                  <a:lnTo>
                    <a:pt x="6537" y="187071"/>
                  </a:lnTo>
                  <a:lnTo>
                    <a:pt x="9690" y="202965"/>
                  </a:lnTo>
                  <a:lnTo>
                    <a:pt x="16879" y="218353"/>
                  </a:lnTo>
                  <a:lnTo>
                    <a:pt x="18612" y="226528"/>
                  </a:lnTo>
                  <a:lnTo>
                    <a:pt x="23969" y="233001"/>
                  </a:lnTo>
                  <a:lnTo>
                    <a:pt x="26559" y="233630"/>
                  </a:lnTo>
                  <a:lnTo>
                    <a:pt x="29344" y="232992"/>
                  </a:lnTo>
                  <a:lnTo>
                    <a:pt x="35261" y="230519"/>
                  </a:lnTo>
                  <a:lnTo>
                    <a:pt x="44542" y="228068"/>
                  </a:lnTo>
                  <a:lnTo>
                    <a:pt x="79563" y="201987"/>
                  </a:lnTo>
                  <a:lnTo>
                    <a:pt x="116024" y="155346"/>
                  </a:lnTo>
                  <a:lnTo>
                    <a:pt x="139604" y="111055"/>
                  </a:lnTo>
                  <a:lnTo>
                    <a:pt x="148131" y="92012"/>
                  </a:lnTo>
                  <a:lnTo>
                    <a:pt x="157766" y="44565"/>
                  </a:lnTo>
                  <a:lnTo>
                    <a:pt x="151942" y="15913"/>
                  </a:lnTo>
                  <a:lnTo>
                    <a:pt x="147604" y="7745"/>
                  </a:lnTo>
                  <a:lnTo>
                    <a:pt x="144966" y="5144"/>
                  </a:lnTo>
                  <a:lnTo>
                    <a:pt x="139213" y="2252"/>
                  </a:lnTo>
                  <a:lnTo>
                    <a:pt x="120598" y="143"/>
                  </a:lnTo>
                  <a:lnTo>
                    <a:pt x="106045" y="0"/>
                  </a:lnTo>
                  <a:lnTo>
                    <a:pt x="97220" y="2788"/>
                  </a:lnTo>
                  <a:lnTo>
                    <a:pt x="73079" y="15131"/>
                  </a:lnTo>
                  <a:lnTo>
                    <a:pt x="61274" y="18905"/>
                  </a:lnTo>
                  <a:lnTo>
                    <a:pt x="54391" y="23539"/>
                  </a:lnTo>
                  <a:lnTo>
                    <a:pt x="23279" y="63202"/>
                  </a:lnTo>
                  <a:lnTo>
                    <a:pt x="19597" y="74227"/>
                  </a:lnTo>
                  <a:lnTo>
                    <a:pt x="22109" y="78112"/>
                  </a:lnTo>
                  <a:lnTo>
                    <a:pt x="24261" y="80630"/>
                  </a:lnTo>
                  <a:lnTo>
                    <a:pt x="29473" y="83427"/>
                  </a:lnTo>
                  <a:lnTo>
                    <a:pt x="47614" y="8566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55" name="SMARTInkShape-1704"/>
            <p:cNvSpPr/>
            <p:nvPr>
              <p:custDataLst>
                <p:tags r:id="rId22"/>
              </p:custDataLst>
            </p:nvPr>
          </p:nvSpPr>
          <p:spPr>
            <a:xfrm>
              <a:off x="3981566" y="6105768"/>
              <a:ext cx="161810" cy="342482"/>
            </a:xfrm>
            <a:custGeom>
              <a:avLst/>
              <a:gdLst/>
              <a:ahLst/>
              <a:cxnLst/>
              <a:rect l="0" t="0" r="0" b="0"/>
              <a:pathLst>
                <a:path w="161810" h="342482">
                  <a:moveTo>
                    <a:pt x="28459" y="37857"/>
                  </a:moveTo>
                  <a:lnTo>
                    <a:pt x="28459" y="37857"/>
                  </a:lnTo>
                  <a:lnTo>
                    <a:pt x="28459" y="32801"/>
                  </a:lnTo>
                  <a:lnTo>
                    <a:pt x="27401" y="31312"/>
                  </a:lnTo>
                  <a:lnTo>
                    <a:pt x="25637" y="30318"/>
                  </a:lnTo>
                  <a:lnTo>
                    <a:pt x="23403" y="29656"/>
                  </a:lnTo>
                  <a:lnTo>
                    <a:pt x="21913" y="28156"/>
                  </a:lnTo>
                  <a:lnTo>
                    <a:pt x="19327" y="20247"/>
                  </a:lnTo>
                  <a:lnTo>
                    <a:pt x="18944" y="579"/>
                  </a:lnTo>
                  <a:lnTo>
                    <a:pt x="13881" y="0"/>
                  </a:lnTo>
                  <a:lnTo>
                    <a:pt x="12390" y="977"/>
                  </a:lnTo>
                  <a:lnTo>
                    <a:pt x="11397" y="2687"/>
                  </a:lnTo>
                  <a:lnTo>
                    <a:pt x="9671" y="9472"/>
                  </a:lnTo>
                  <a:lnTo>
                    <a:pt x="9443" y="22425"/>
                  </a:lnTo>
                  <a:lnTo>
                    <a:pt x="6602" y="28529"/>
                  </a:lnTo>
                  <a:lnTo>
                    <a:pt x="4363" y="31639"/>
                  </a:lnTo>
                  <a:lnTo>
                    <a:pt x="1211" y="46128"/>
                  </a:lnTo>
                  <a:lnTo>
                    <a:pt x="0" y="77419"/>
                  </a:lnTo>
                  <a:lnTo>
                    <a:pt x="9019" y="124996"/>
                  </a:lnTo>
                  <a:lnTo>
                    <a:pt x="19087" y="157521"/>
                  </a:lnTo>
                  <a:lnTo>
                    <a:pt x="36233" y="178812"/>
                  </a:lnTo>
                  <a:lnTo>
                    <a:pt x="40028" y="179878"/>
                  </a:lnTo>
                  <a:lnTo>
                    <a:pt x="71068" y="180728"/>
                  </a:lnTo>
                  <a:lnTo>
                    <a:pt x="76677" y="177908"/>
                  </a:lnTo>
                  <a:lnTo>
                    <a:pt x="107844" y="148934"/>
                  </a:lnTo>
                  <a:lnTo>
                    <a:pt x="129001" y="118112"/>
                  </a:lnTo>
                  <a:lnTo>
                    <a:pt x="135220" y="104707"/>
                  </a:lnTo>
                  <a:lnTo>
                    <a:pt x="139408" y="98259"/>
                  </a:lnTo>
                  <a:lnTo>
                    <a:pt x="142318" y="87375"/>
                  </a:lnTo>
                  <a:lnTo>
                    <a:pt x="142720" y="77447"/>
                  </a:lnTo>
                  <a:lnTo>
                    <a:pt x="142747" y="81456"/>
                  </a:lnTo>
                  <a:lnTo>
                    <a:pt x="141694" y="82798"/>
                  </a:lnTo>
                  <a:lnTo>
                    <a:pt x="137699" y="84288"/>
                  </a:lnTo>
                  <a:lnTo>
                    <a:pt x="136211" y="85744"/>
                  </a:lnTo>
                  <a:lnTo>
                    <a:pt x="130999" y="95686"/>
                  </a:lnTo>
                  <a:lnTo>
                    <a:pt x="126949" y="101659"/>
                  </a:lnTo>
                  <a:lnTo>
                    <a:pt x="108605" y="146186"/>
                  </a:lnTo>
                  <a:lnTo>
                    <a:pt x="98459" y="190486"/>
                  </a:lnTo>
                  <a:lnTo>
                    <a:pt x="95329" y="237710"/>
                  </a:lnTo>
                  <a:lnTo>
                    <a:pt x="95146" y="282322"/>
                  </a:lnTo>
                  <a:lnTo>
                    <a:pt x="97961" y="292205"/>
                  </a:lnTo>
                  <a:lnTo>
                    <a:pt x="101682" y="301184"/>
                  </a:lnTo>
                  <a:lnTo>
                    <a:pt x="104835" y="317081"/>
                  </a:lnTo>
                  <a:lnTo>
                    <a:pt x="112024" y="332470"/>
                  </a:lnTo>
                  <a:lnTo>
                    <a:pt x="112744" y="335866"/>
                  </a:lnTo>
                  <a:lnTo>
                    <a:pt x="114282" y="338130"/>
                  </a:lnTo>
                  <a:lnTo>
                    <a:pt x="116366" y="339639"/>
                  </a:lnTo>
                  <a:lnTo>
                    <a:pt x="121504" y="341316"/>
                  </a:lnTo>
                  <a:lnTo>
                    <a:pt x="136537" y="342481"/>
                  </a:lnTo>
                  <a:lnTo>
                    <a:pt x="142816" y="339756"/>
                  </a:lnTo>
                  <a:lnTo>
                    <a:pt x="161809" y="32360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4757" name="SMARTInkShape-1705"/>
          <p:cNvSpPr/>
          <p:nvPr>
            <p:custDataLst>
              <p:tags r:id="rId16"/>
            </p:custDataLst>
          </p:nvPr>
        </p:nvSpPr>
        <p:spPr>
          <a:xfrm>
            <a:off x="5133975" y="1581160"/>
            <a:ext cx="790576" cy="4876790"/>
          </a:xfrm>
          <a:custGeom>
            <a:avLst/>
            <a:gdLst/>
            <a:ahLst/>
            <a:cxnLst/>
            <a:rect l="0" t="0" r="0" b="0"/>
            <a:pathLst>
              <a:path w="790576" h="4876790">
                <a:moveTo>
                  <a:pt x="0" y="4857740"/>
                </a:moveTo>
                <a:lnTo>
                  <a:pt x="0" y="4857740"/>
                </a:lnTo>
                <a:lnTo>
                  <a:pt x="0" y="4870997"/>
                </a:lnTo>
                <a:lnTo>
                  <a:pt x="1058" y="4872928"/>
                </a:lnTo>
                <a:lnTo>
                  <a:pt x="2822" y="4874215"/>
                </a:lnTo>
                <a:lnTo>
                  <a:pt x="9515" y="4876786"/>
                </a:lnTo>
                <a:lnTo>
                  <a:pt x="14578" y="4876789"/>
                </a:lnTo>
                <a:lnTo>
                  <a:pt x="19885" y="4873967"/>
                </a:lnTo>
                <a:lnTo>
                  <a:pt x="22782" y="4871733"/>
                </a:lnTo>
                <a:lnTo>
                  <a:pt x="26000" y="4866428"/>
                </a:lnTo>
                <a:lnTo>
                  <a:pt x="28488" y="4860543"/>
                </a:lnTo>
                <a:lnTo>
                  <a:pt x="69513" y="4816816"/>
                </a:lnTo>
                <a:lnTo>
                  <a:pt x="103090" y="4775025"/>
                </a:lnTo>
                <a:lnTo>
                  <a:pt x="137495" y="4730730"/>
                </a:lnTo>
                <a:lnTo>
                  <a:pt x="154805" y="4710628"/>
                </a:lnTo>
                <a:lnTo>
                  <a:pt x="185058" y="4664947"/>
                </a:lnTo>
                <a:lnTo>
                  <a:pt x="215784" y="4624984"/>
                </a:lnTo>
                <a:lnTo>
                  <a:pt x="244548" y="4579229"/>
                </a:lnTo>
                <a:lnTo>
                  <a:pt x="278627" y="4532714"/>
                </a:lnTo>
                <a:lnTo>
                  <a:pt x="302987" y="4486111"/>
                </a:lnTo>
                <a:lnTo>
                  <a:pt x="330732" y="4438620"/>
                </a:lnTo>
                <a:lnTo>
                  <a:pt x="356507" y="4391012"/>
                </a:lnTo>
                <a:lnTo>
                  <a:pt x="381179" y="4350092"/>
                </a:lnTo>
                <a:lnTo>
                  <a:pt x="406435" y="4306614"/>
                </a:lnTo>
                <a:lnTo>
                  <a:pt x="425261" y="4259847"/>
                </a:lnTo>
                <a:lnTo>
                  <a:pt x="442210" y="4222447"/>
                </a:lnTo>
                <a:lnTo>
                  <a:pt x="460637" y="4184553"/>
                </a:lnTo>
                <a:lnTo>
                  <a:pt x="478444" y="4146514"/>
                </a:lnTo>
                <a:lnTo>
                  <a:pt x="491952" y="4108433"/>
                </a:lnTo>
                <a:lnTo>
                  <a:pt x="507831" y="4070338"/>
                </a:lnTo>
                <a:lnTo>
                  <a:pt x="519709" y="4031181"/>
                </a:lnTo>
                <a:lnTo>
                  <a:pt x="530990" y="3987594"/>
                </a:lnTo>
                <a:lnTo>
                  <a:pt x="546209" y="3946340"/>
                </a:lnTo>
                <a:lnTo>
                  <a:pt x="558950" y="3901072"/>
                </a:lnTo>
                <a:lnTo>
                  <a:pt x="574602" y="3854146"/>
                </a:lnTo>
                <a:lnTo>
                  <a:pt x="586412" y="3806728"/>
                </a:lnTo>
                <a:lnTo>
                  <a:pt x="593297" y="3775026"/>
                </a:lnTo>
                <a:lnTo>
                  <a:pt x="599885" y="3740476"/>
                </a:lnTo>
                <a:lnTo>
                  <a:pt x="607399" y="3705011"/>
                </a:lnTo>
                <a:lnTo>
                  <a:pt x="617794" y="3671611"/>
                </a:lnTo>
                <a:lnTo>
                  <a:pt x="626647" y="3636304"/>
                </a:lnTo>
                <a:lnTo>
                  <a:pt x="634110" y="3600505"/>
                </a:lnTo>
                <a:lnTo>
                  <a:pt x="640955" y="3566955"/>
                </a:lnTo>
                <a:lnTo>
                  <a:pt x="647524" y="3531583"/>
                </a:lnTo>
                <a:lnTo>
                  <a:pt x="653971" y="3494695"/>
                </a:lnTo>
                <a:lnTo>
                  <a:pt x="660366" y="3457134"/>
                </a:lnTo>
                <a:lnTo>
                  <a:pt x="666734" y="3419273"/>
                </a:lnTo>
                <a:lnTo>
                  <a:pt x="673093" y="3381280"/>
                </a:lnTo>
                <a:lnTo>
                  <a:pt x="679447" y="3343227"/>
                </a:lnTo>
                <a:lnTo>
                  <a:pt x="682977" y="3305148"/>
                </a:lnTo>
                <a:lnTo>
                  <a:pt x="685604" y="3267058"/>
                </a:lnTo>
                <a:lnTo>
                  <a:pt x="690299" y="3228962"/>
                </a:lnTo>
                <a:lnTo>
                  <a:pt x="693091" y="3190864"/>
                </a:lnTo>
                <a:lnTo>
                  <a:pt x="695390" y="3151706"/>
                </a:lnTo>
                <a:lnTo>
                  <a:pt x="699940" y="3109608"/>
                </a:lnTo>
                <a:lnTo>
                  <a:pt x="705490" y="3069026"/>
                </a:lnTo>
                <a:lnTo>
                  <a:pt x="710426" y="3029823"/>
                </a:lnTo>
                <a:lnTo>
                  <a:pt x="712620" y="2991232"/>
                </a:lnTo>
                <a:lnTo>
                  <a:pt x="713595" y="2950092"/>
                </a:lnTo>
                <a:lnTo>
                  <a:pt x="715087" y="2908172"/>
                </a:lnTo>
                <a:lnTo>
                  <a:pt x="719277" y="2868373"/>
                </a:lnTo>
                <a:lnTo>
                  <a:pt x="721845" y="2826697"/>
                </a:lnTo>
                <a:lnTo>
                  <a:pt x="722987" y="2784537"/>
                </a:lnTo>
                <a:lnTo>
                  <a:pt x="723494" y="2744634"/>
                </a:lnTo>
                <a:lnTo>
                  <a:pt x="723720" y="2702909"/>
                </a:lnTo>
                <a:lnTo>
                  <a:pt x="723821" y="2659671"/>
                </a:lnTo>
                <a:lnTo>
                  <a:pt x="723864" y="2615759"/>
                </a:lnTo>
                <a:lnTo>
                  <a:pt x="723883" y="2574371"/>
                </a:lnTo>
                <a:lnTo>
                  <a:pt x="723892" y="2533751"/>
                </a:lnTo>
                <a:lnTo>
                  <a:pt x="723897" y="2491003"/>
                </a:lnTo>
                <a:lnTo>
                  <a:pt x="723899" y="2450132"/>
                </a:lnTo>
                <a:lnTo>
                  <a:pt x="723900" y="2410801"/>
                </a:lnTo>
                <a:lnTo>
                  <a:pt x="723900" y="2372153"/>
                </a:lnTo>
                <a:lnTo>
                  <a:pt x="723900" y="2333810"/>
                </a:lnTo>
                <a:lnTo>
                  <a:pt x="723900" y="2295601"/>
                </a:lnTo>
                <a:lnTo>
                  <a:pt x="723900" y="2257454"/>
                </a:lnTo>
                <a:lnTo>
                  <a:pt x="723900" y="2219332"/>
                </a:lnTo>
                <a:lnTo>
                  <a:pt x="722842" y="2181222"/>
                </a:lnTo>
                <a:lnTo>
                  <a:pt x="718844" y="2143118"/>
                </a:lnTo>
                <a:lnTo>
                  <a:pt x="716361" y="2105017"/>
                </a:lnTo>
                <a:lnTo>
                  <a:pt x="714199" y="2066915"/>
                </a:lnTo>
                <a:lnTo>
                  <a:pt x="709711" y="2028815"/>
                </a:lnTo>
                <a:lnTo>
                  <a:pt x="707010" y="1990715"/>
                </a:lnTo>
                <a:lnTo>
                  <a:pt x="705810" y="1952615"/>
                </a:lnTo>
                <a:lnTo>
                  <a:pt x="705277" y="1914515"/>
                </a:lnTo>
                <a:lnTo>
                  <a:pt x="702218" y="1876415"/>
                </a:lnTo>
                <a:lnTo>
                  <a:pt x="698388" y="1838315"/>
                </a:lnTo>
                <a:lnTo>
                  <a:pt x="696687" y="1800215"/>
                </a:lnTo>
                <a:lnTo>
                  <a:pt x="693108" y="1762115"/>
                </a:lnTo>
                <a:lnTo>
                  <a:pt x="689048" y="1725073"/>
                </a:lnTo>
                <a:lnTo>
                  <a:pt x="687244" y="1690972"/>
                </a:lnTo>
                <a:lnTo>
                  <a:pt x="683620" y="1655354"/>
                </a:lnTo>
                <a:lnTo>
                  <a:pt x="679540" y="1619416"/>
                </a:lnTo>
                <a:lnTo>
                  <a:pt x="677726" y="1585804"/>
                </a:lnTo>
                <a:lnTo>
                  <a:pt x="674098" y="1550405"/>
                </a:lnTo>
                <a:lnTo>
                  <a:pt x="668958" y="1514563"/>
                </a:lnTo>
                <a:lnTo>
                  <a:pt x="663145" y="1480995"/>
                </a:lnTo>
                <a:lnTo>
                  <a:pt x="657034" y="1448437"/>
                </a:lnTo>
                <a:lnTo>
                  <a:pt x="651849" y="1416328"/>
                </a:lnTo>
                <a:lnTo>
                  <a:pt x="649544" y="1384418"/>
                </a:lnTo>
                <a:lnTo>
                  <a:pt x="645697" y="1352597"/>
                </a:lnTo>
                <a:lnTo>
                  <a:pt x="640460" y="1320815"/>
                </a:lnTo>
                <a:lnTo>
                  <a:pt x="634604" y="1289051"/>
                </a:lnTo>
                <a:lnTo>
                  <a:pt x="631296" y="1257295"/>
                </a:lnTo>
                <a:lnTo>
                  <a:pt x="628767" y="1225542"/>
                </a:lnTo>
                <a:lnTo>
                  <a:pt x="624116" y="1193791"/>
                </a:lnTo>
                <a:lnTo>
                  <a:pt x="618521" y="1162041"/>
                </a:lnTo>
                <a:lnTo>
                  <a:pt x="612507" y="1130290"/>
                </a:lnTo>
                <a:lnTo>
                  <a:pt x="603171" y="1083723"/>
                </a:lnTo>
                <a:lnTo>
                  <a:pt x="593702" y="1041586"/>
                </a:lnTo>
                <a:lnTo>
                  <a:pt x="585251" y="997116"/>
                </a:lnTo>
                <a:lnTo>
                  <a:pt x="581219" y="956658"/>
                </a:lnTo>
                <a:lnTo>
                  <a:pt x="573792" y="916801"/>
                </a:lnTo>
                <a:lnTo>
                  <a:pt x="564888" y="873006"/>
                </a:lnTo>
                <a:lnTo>
                  <a:pt x="555547" y="832749"/>
                </a:lnTo>
                <a:lnTo>
                  <a:pt x="547135" y="794009"/>
                </a:lnTo>
                <a:lnTo>
                  <a:pt x="543115" y="755720"/>
                </a:lnTo>
                <a:lnTo>
                  <a:pt x="536749" y="718622"/>
                </a:lnTo>
                <a:lnTo>
                  <a:pt x="531240" y="674284"/>
                </a:lnTo>
                <a:lnTo>
                  <a:pt x="526057" y="637578"/>
                </a:lnTo>
                <a:lnTo>
                  <a:pt x="524306" y="592306"/>
                </a:lnTo>
                <a:lnTo>
                  <a:pt x="516356" y="546243"/>
                </a:lnTo>
                <a:lnTo>
                  <a:pt x="507417" y="505472"/>
                </a:lnTo>
                <a:lnTo>
                  <a:pt x="500281" y="461788"/>
                </a:lnTo>
                <a:lnTo>
                  <a:pt x="495226" y="421057"/>
                </a:lnTo>
                <a:lnTo>
                  <a:pt x="487229" y="379786"/>
                </a:lnTo>
                <a:lnTo>
                  <a:pt x="483144" y="333206"/>
                </a:lnTo>
                <a:lnTo>
                  <a:pt x="470612" y="292265"/>
                </a:lnTo>
                <a:lnTo>
                  <a:pt x="460520" y="245456"/>
                </a:lnTo>
                <a:lnTo>
                  <a:pt x="449855" y="200073"/>
                </a:lnTo>
                <a:lnTo>
                  <a:pt x="447586" y="188399"/>
                </a:lnTo>
                <a:lnTo>
                  <a:pt x="441416" y="174819"/>
                </a:lnTo>
                <a:lnTo>
                  <a:pt x="435384" y="130714"/>
                </a:lnTo>
                <a:lnTo>
                  <a:pt x="428457" y="109907"/>
                </a:lnTo>
                <a:lnTo>
                  <a:pt x="426396" y="108193"/>
                </a:lnTo>
                <a:lnTo>
                  <a:pt x="423964" y="107050"/>
                </a:lnTo>
                <a:lnTo>
                  <a:pt x="422343" y="105230"/>
                </a:lnTo>
                <a:lnTo>
                  <a:pt x="420541" y="100386"/>
                </a:lnTo>
                <a:lnTo>
                  <a:pt x="419227" y="82434"/>
                </a:lnTo>
                <a:lnTo>
                  <a:pt x="418126" y="80353"/>
                </a:lnTo>
                <a:lnTo>
                  <a:pt x="416334" y="78965"/>
                </a:lnTo>
                <a:lnTo>
                  <a:pt x="414081" y="78040"/>
                </a:lnTo>
                <a:lnTo>
                  <a:pt x="412579" y="76365"/>
                </a:lnTo>
                <a:lnTo>
                  <a:pt x="409970" y="68152"/>
                </a:lnTo>
                <a:lnTo>
                  <a:pt x="409609" y="58595"/>
                </a:lnTo>
                <a:lnTo>
                  <a:pt x="408539" y="58110"/>
                </a:lnTo>
                <a:lnTo>
                  <a:pt x="400166" y="57151"/>
                </a:lnTo>
                <a:lnTo>
                  <a:pt x="400050" y="101675"/>
                </a:lnTo>
                <a:lnTo>
                  <a:pt x="400050" y="117476"/>
                </a:lnTo>
                <a:lnTo>
                  <a:pt x="397228" y="123820"/>
                </a:lnTo>
                <a:lnTo>
                  <a:pt x="394994" y="126993"/>
                </a:lnTo>
                <a:lnTo>
                  <a:pt x="391849" y="141572"/>
                </a:lnTo>
                <a:lnTo>
                  <a:pt x="390532" y="187292"/>
                </a:lnTo>
                <a:lnTo>
                  <a:pt x="390528" y="193655"/>
                </a:lnTo>
                <a:lnTo>
                  <a:pt x="387705" y="200010"/>
                </a:lnTo>
                <a:lnTo>
                  <a:pt x="385469" y="203187"/>
                </a:lnTo>
                <a:lnTo>
                  <a:pt x="382324" y="217771"/>
                </a:lnTo>
                <a:lnTo>
                  <a:pt x="381116" y="240898"/>
                </a:lnTo>
                <a:lnTo>
                  <a:pt x="378229" y="247466"/>
                </a:lnTo>
                <a:lnTo>
                  <a:pt x="374476" y="253912"/>
                </a:lnTo>
                <a:lnTo>
                  <a:pt x="371870" y="264798"/>
                </a:lnTo>
                <a:lnTo>
                  <a:pt x="371475" y="285612"/>
                </a:lnTo>
                <a:lnTo>
                  <a:pt x="361984" y="295230"/>
                </a:lnTo>
                <a:lnTo>
                  <a:pt x="361960" y="290198"/>
                </a:lnTo>
                <a:lnTo>
                  <a:pt x="363015" y="288712"/>
                </a:lnTo>
                <a:lnTo>
                  <a:pt x="364777" y="287721"/>
                </a:lnTo>
                <a:lnTo>
                  <a:pt x="370152" y="286131"/>
                </a:lnTo>
                <a:lnTo>
                  <a:pt x="370887" y="283092"/>
                </a:lnTo>
                <a:lnTo>
                  <a:pt x="371441" y="263360"/>
                </a:lnTo>
                <a:lnTo>
                  <a:pt x="372511" y="261295"/>
                </a:lnTo>
                <a:lnTo>
                  <a:pt x="374282" y="259918"/>
                </a:lnTo>
                <a:lnTo>
                  <a:pt x="376521" y="259001"/>
                </a:lnTo>
                <a:lnTo>
                  <a:pt x="378014" y="256272"/>
                </a:lnTo>
                <a:lnTo>
                  <a:pt x="388488" y="211648"/>
                </a:lnTo>
                <a:lnTo>
                  <a:pt x="391315" y="187397"/>
                </a:lnTo>
                <a:lnTo>
                  <a:pt x="407410" y="144908"/>
                </a:lnTo>
                <a:lnTo>
                  <a:pt x="411755" y="131123"/>
                </a:lnTo>
                <a:lnTo>
                  <a:pt x="416924" y="116455"/>
                </a:lnTo>
                <a:lnTo>
                  <a:pt x="421277" y="102584"/>
                </a:lnTo>
                <a:lnTo>
                  <a:pt x="426448" y="87891"/>
                </a:lnTo>
                <a:lnTo>
                  <a:pt x="429659" y="43231"/>
                </a:lnTo>
                <a:lnTo>
                  <a:pt x="431431" y="41517"/>
                </a:lnTo>
                <a:lnTo>
                  <a:pt x="433670" y="40375"/>
                </a:lnTo>
                <a:lnTo>
                  <a:pt x="435164" y="38555"/>
                </a:lnTo>
                <a:lnTo>
                  <a:pt x="436823" y="33711"/>
                </a:lnTo>
                <a:lnTo>
                  <a:pt x="438034" y="20816"/>
                </a:lnTo>
                <a:lnTo>
                  <a:pt x="428741" y="9645"/>
                </a:lnTo>
                <a:lnTo>
                  <a:pt x="428625" y="0"/>
                </a:lnTo>
                <a:lnTo>
                  <a:pt x="428625" y="8192"/>
                </a:lnTo>
                <a:lnTo>
                  <a:pt x="429683" y="8633"/>
                </a:lnTo>
                <a:lnTo>
                  <a:pt x="433681" y="9123"/>
                </a:lnTo>
                <a:lnTo>
                  <a:pt x="435170" y="10312"/>
                </a:lnTo>
                <a:lnTo>
                  <a:pt x="437757" y="17682"/>
                </a:lnTo>
                <a:lnTo>
                  <a:pt x="438034" y="23694"/>
                </a:lnTo>
                <a:lnTo>
                  <a:pt x="439131" y="25318"/>
                </a:lnTo>
                <a:lnTo>
                  <a:pt x="440921" y="26400"/>
                </a:lnTo>
                <a:lnTo>
                  <a:pt x="443173" y="27122"/>
                </a:lnTo>
                <a:lnTo>
                  <a:pt x="460538" y="41696"/>
                </a:lnTo>
                <a:lnTo>
                  <a:pt x="473107" y="52992"/>
                </a:lnTo>
                <a:lnTo>
                  <a:pt x="485781" y="59143"/>
                </a:lnTo>
                <a:lnTo>
                  <a:pt x="531022" y="91030"/>
                </a:lnTo>
                <a:lnTo>
                  <a:pt x="564440" y="102475"/>
                </a:lnTo>
                <a:lnTo>
                  <a:pt x="588745" y="117581"/>
                </a:lnTo>
                <a:lnTo>
                  <a:pt x="636360" y="131854"/>
                </a:lnTo>
                <a:lnTo>
                  <a:pt x="673219" y="146467"/>
                </a:lnTo>
                <a:lnTo>
                  <a:pt x="714968" y="171457"/>
                </a:lnTo>
                <a:lnTo>
                  <a:pt x="733601" y="183792"/>
                </a:lnTo>
                <a:lnTo>
                  <a:pt x="778821" y="226430"/>
                </a:lnTo>
                <a:lnTo>
                  <a:pt x="790575" y="238115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8485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966</TotalTime>
  <Words>39</Words>
  <Application>Microsoft Office PowerPoint</Application>
  <PresentationFormat>Экран (4:3)</PresentationFormat>
  <Paragraphs>16</Paragraphs>
  <Slides>7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МВидео</dc:creator>
  <cp:lastModifiedBy>Конференц-зал</cp:lastModifiedBy>
  <cp:revision>75</cp:revision>
  <dcterms:created xsi:type="dcterms:W3CDTF">2019-10-14T07:23:03Z</dcterms:created>
  <dcterms:modified xsi:type="dcterms:W3CDTF">2023-09-25T08:41:54Z</dcterms:modified>
</cp:coreProperties>
</file>