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3" r:id="rId2"/>
    <p:sldId id="266" r:id="rId3"/>
    <p:sldId id="282" r:id="rId4"/>
    <p:sldId id="286" r:id="rId5"/>
    <p:sldId id="281" r:id="rId6"/>
    <p:sldId id="285" r:id="rId7"/>
    <p:sldId id="284" r:id="rId8"/>
  </p:sldIdLst>
  <p:sldSz cx="9144000" cy="6858000" type="screen4x3"/>
  <p:notesSz cx="6815138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7B6F8-EF20-4C43-B59F-AF5DF8F46EE1}" type="datetimeFigureOut">
              <a:rPr lang="ru-RU" smtClean="0"/>
              <a:t>24.09.2023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53062" cy="4475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091C94-9836-47E0-ABE6-F21605FCF4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750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24.09.2023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24.09.2023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D8D58-3918-42EF-A07D-88A7B3DF1013}" type="datetimeFigureOut">
              <a:rPr lang="ru-RU" smtClean="0"/>
              <a:pPr/>
              <a:t>24.09.2023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cptd.ippk.arkh-edu.ru/upload/medialibrary/d37/risunok1.png"/>
          <p:cNvPicPr>
            <a:picLocks noChangeAspect="1" noChangeArrowheads="1"/>
          </p:cNvPicPr>
          <p:nvPr/>
        </p:nvPicPr>
        <p:blipFill>
          <a:blip r:embed="rId3" cstate="print"/>
          <a:srcRect l="5581" r="5134"/>
          <a:stretch>
            <a:fillRect/>
          </a:stretch>
        </p:blipFill>
        <p:spPr bwMode="auto">
          <a:xfrm>
            <a:off x="0" y="214290"/>
            <a:ext cx="9144000" cy="5500726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42910" y="3143248"/>
            <a:ext cx="4071966" cy="1415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365F9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«Равноускоренное движение»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67196" y="5805264"/>
            <a:ext cx="4651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+mj-lt"/>
                <a:cs typeface="Times New Roman" pitchFamily="18" charset="0"/>
              </a:rPr>
              <a:t>Председатель </a:t>
            </a:r>
            <a:r>
              <a:rPr lang="ru-RU" b="1" dirty="0">
                <a:latin typeface="+mj-lt"/>
              </a:rPr>
              <a:t>жюри регионального этапа всероссийской  олимпиады школьников</a:t>
            </a:r>
            <a:endParaRPr lang="ru-RU" b="1" dirty="0" smtClean="0">
              <a:latin typeface="+mj-lt"/>
              <a:cs typeface="Times New Roman" pitchFamily="18" charset="0"/>
            </a:endParaRPr>
          </a:p>
          <a:p>
            <a:r>
              <a:rPr lang="ru-RU" b="1" dirty="0" smtClean="0">
                <a:latin typeface="+mj-lt"/>
                <a:cs typeface="Times New Roman" pitchFamily="18" charset="0"/>
              </a:rPr>
              <a:t>Кошкина Анжелика Васильевна</a:t>
            </a:r>
            <a:endParaRPr lang="ru-RU" b="1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96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21525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2958736"/>
              </p:ext>
            </p:extLst>
          </p:nvPr>
        </p:nvGraphicFramePr>
        <p:xfrm>
          <a:off x="2921794" y="5571570"/>
          <a:ext cx="3300413" cy="94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7" name="Equation" r:id="rId3" imgW="3288960" imgH="952200" progId="Equation.DSMT4">
                  <p:embed/>
                </p:oleObj>
              </mc:Choice>
              <mc:Fallback>
                <p:oleObj name="Equation" r:id="rId3" imgW="3288960" imgH="9522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794" y="5571570"/>
                        <a:ext cx="3300413" cy="944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9139113"/>
              </p:ext>
            </p:extLst>
          </p:nvPr>
        </p:nvGraphicFramePr>
        <p:xfrm>
          <a:off x="3271838" y="4302985"/>
          <a:ext cx="2600325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8" name="Equation" r:id="rId5" imgW="2590560" imgH="952200" progId="Equation.DSMT4">
                  <p:embed/>
                </p:oleObj>
              </mc:Choice>
              <mc:Fallback>
                <p:oleObj name="Equation" r:id="rId5" imgW="2590560" imgH="952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1838" y="4302985"/>
                        <a:ext cx="2600325" cy="944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8197265"/>
              </p:ext>
            </p:extLst>
          </p:nvPr>
        </p:nvGraphicFramePr>
        <p:xfrm>
          <a:off x="3435350" y="2138881"/>
          <a:ext cx="2273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9" name="Equation" r:id="rId7" imgW="2273040" imgH="469800" progId="Equation.DSMT4">
                  <p:embed/>
                </p:oleObj>
              </mc:Choice>
              <mc:Fallback>
                <p:oleObj name="Equation" r:id="rId7" imgW="2273040" imgH="4698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2138881"/>
                        <a:ext cx="2273300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2458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8879362"/>
              </p:ext>
            </p:extLst>
          </p:nvPr>
        </p:nvGraphicFramePr>
        <p:xfrm>
          <a:off x="3500438" y="2932802"/>
          <a:ext cx="2143125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0" name="Equation" r:id="rId9" imgW="2133360" imgH="1054080" progId="Equation.DSMT4">
                  <p:embed/>
                </p:oleObj>
              </mc:Choice>
              <mc:Fallback>
                <p:oleObj name="Equation" r:id="rId9" imgW="2133360" imgH="10540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8" y="2932802"/>
                        <a:ext cx="2143125" cy="1046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4"/>
          <p:cNvSpPr>
            <a:spLocks noChangeArrowheads="1"/>
          </p:cNvSpPr>
          <p:nvPr/>
        </p:nvSpPr>
        <p:spPr bwMode="auto">
          <a:xfrm>
            <a:off x="0" y="1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формулы </a:t>
            </a:r>
            <a:endParaRPr lang="ru-RU" alt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9573314"/>
              </p:ext>
            </p:extLst>
          </p:nvPr>
        </p:nvGraphicFramePr>
        <p:xfrm>
          <a:off x="3740150" y="1268760"/>
          <a:ext cx="16637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1" name="Equation" r:id="rId11" imgW="1663560" imgH="545760" progId="Equation.DSMT4">
                  <p:embed/>
                </p:oleObj>
              </mc:Choice>
              <mc:Fallback>
                <p:oleObj name="Equation" r:id="rId11" imgW="1663560" imgH="5457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0150" y="1268760"/>
                        <a:ext cx="16637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988279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Тело, имея начальную скорость 1 м\с, двигалось равноускорено и приобрело, пройдя некоторое расстояние, скорость 7 м\с. Какова было скорость тела на половине этого расстояния?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631216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Поезд въезжает на мост со скоростью v</a:t>
            </a:r>
            <a:r>
              <a:rPr lang="ru-RU" sz="2000" b="1" baseline="-25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Если он будет на мосту разгоняться с ускорением a, то проедет мост за время t</a:t>
            </a:r>
            <a:r>
              <a:rPr lang="ru-RU" sz="2000" b="1" baseline="-25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30 с, если с таким же ускорением он будет тормозить, то проедет мост за время t</a:t>
            </a:r>
            <a:r>
              <a:rPr lang="ru-RU" sz="2000" b="1" baseline="-25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60 с. За какое время t</a:t>
            </a:r>
            <a:r>
              <a:rPr lang="ru-RU" sz="2000" b="1" baseline="-25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поезд проедет мост при равномерном движении со скоростью v</a:t>
            </a:r>
            <a:r>
              <a:rPr lang="ru-RU" sz="2000" b="1" baseline="-25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022764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296055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Шарик толкнули снизу вверх по гладкой наклонной доске так, что на расстоянии 30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см от начала доски он побывал дважды: через 1 с и через 3 с после начала движения. Чему равны начальная скорость и ускорение шарика?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1"/>
            <a:ext cx="9144000" cy="1631215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-61556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Тело начало движение из состояния покоя с ускорение 5 м\с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Через 8 с тело резко изменило направление движения на противоположное без изменения модуля скорости. В этом направлении тело двигалось 2с. Во сколько раз путь, пройденный телом, больше модуля вектора перемещения за всё время движения?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467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55679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-74424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Тело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начинает двигаться из состояния покоя прямолинейно с постоянным ускорением. В некоторый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момент времени разгон меняется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торможение.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относятся величины ускорений на участках разгона и торможения, если пройденные пути одинаковы, а средние скорости отличаются в 1,5 раза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9686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225</Words>
  <Application>Microsoft Office PowerPoint</Application>
  <PresentationFormat>Экран (4:3)</PresentationFormat>
  <Paragraphs>10</Paragraphs>
  <Slides>7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МВидео</dc:creator>
  <cp:lastModifiedBy>МВидео</cp:lastModifiedBy>
  <cp:revision>31</cp:revision>
  <dcterms:created xsi:type="dcterms:W3CDTF">2019-10-14T07:23:03Z</dcterms:created>
  <dcterms:modified xsi:type="dcterms:W3CDTF">2023-09-24T15:33:32Z</dcterms:modified>
</cp:coreProperties>
</file>